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3" r:id="rId4"/>
    <p:sldId id="259" r:id="rId5"/>
    <p:sldId id="257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42619-4AEB-FC46-8D08-A9E8EBB89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5D8C-940D-B740-AF68-A86E8E449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1D1E9-9C71-EA4F-B876-3AAB0211E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18B-457A-E444-AB33-52E7CED383CF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0234A-F0BC-9E46-B0E8-EF842F043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10B99-CEFE-E04D-9532-549CB4355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5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C7A4F-D811-2F4E-8DA8-404FE7B20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7E0E5-4717-0444-BCDC-FBE5C8792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975C5-8C51-C04B-B9E8-BDDF84F54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18B-457A-E444-AB33-52E7CED383CF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E714E-8AA8-CA4E-81B8-ED2F972C1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A28D5-FC6B-CC46-9C2A-14582C7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287639-BBEF-5A44-8018-744819D372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886362-9894-4541-8F75-D9EC58B6A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59554-723C-344C-A6A1-781A870C4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18B-457A-E444-AB33-52E7CED383CF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FEC0E-54DA-A24F-8153-140182B97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2B567-F9E4-CE40-B953-701863F7E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1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DF0E3-345C-B942-95E0-197DC7451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A004F-5A4F-D741-9408-14B70C5A4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477AA-147F-A646-BDBD-28E74D2EF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18B-457A-E444-AB33-52E7CED383CF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59ABC-72FA-0A43-8DA7-2F7D52F48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8F2D7-21CC-3D47-A1B0-F8C7C8EAD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98CC7-DA18-3347-8F40-E9259100F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0259C-5EDF-8E44-8F8D-C45880123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AF259-F5A9-2A49-9EA1-A82A3AE62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18B-457A-E444-AB33-52E7CED383CF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18F72-B0A3-F948-9B69-40EF07501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92B5D-63C4-6A48-9D5E-1C32D2933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2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1DF19-1371-E54B-9291-E3FD5E098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F44C9-BDA6-2846-9A32-EF3A3955CE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2323B1-6D22-BE4B-9BB8-EB335FA66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2AD99-59A4-9542-9A9A-8DAFD6E79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18B-457A-E444-AB33-52E7CED383CF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36D193-8793-6F48-8A82-F564A6749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D65752-C039-DF49-ABC0-E60201573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5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285A9-2870-F041-92E1-2FD48D28F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21BAA-E4AE-2149-A628-64D870E1F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B5A90-E140-0045-B96A-8F409E50C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D97AF-678B-0B4B-83BD-C8798BD3A3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F8191A-710B-524A-B54F-80541CCECE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D1B1E2-0A80-B54D-9ABA-141C0EA3F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18B-457A-E444-AB33-52E7CED383CF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6F28C6-731D-394C-BB01-8399F677E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09CE5-1959-714B-93D4-027FAB688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0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732F2-B77E-6A4C-B3FD-B88FD0CE1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2663C0-D004-2742-8952-3C776F7C9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18B-457A-E444-AB33-52E7CED383CF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EAC88E-CA24-A040-BC8F-6696001D8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E90270-A502-F248-8E69-869FD711B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2AC2F9-B846-8D44-A2F1-86E2283E4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18B-457A-E444-AB33-52E7CED383CF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52E9F8-36FB-7447-821D-82F12B806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222151-3A47-F243-B807-A5638247F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5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0F12B-2019-0847-8D24-48DF9439F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5F446-039C-D24F-9933-ABC2D96BF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FBE8A2-6A57-404B-AFFF-2A7A27FF6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BF92CB-5DD4-B749-BA09-049B67C30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18B-457A-E444-AB33-52E7CED383CF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D0E9B-55EF-C545-B420-2AC3293F6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8F3BDD-3C31-4245-9F2D-92C4324A4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7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7188C-564E-8541-A4A5-80FDD329A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F54ACB-BBD8-9B4A-A2C3-4B24590579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CF51A-47CC-9847-943E-56B28392A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B0132E-F627-924A-93A6-0624C8108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8F18B-457A-E444-AB33-52E7CED383CF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3535E-F80A-E94B-B0DD-3AFF6A818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6B899-5DC6-F24C-A841-C46151A17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6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610366-7DBB-A241-A3F7-C0D544E59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D39CB-AB4F-EB4C-9D80-A45B4958E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954C7-76E9-764B-8292-74DD470795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8F18B-457A-E444-AB33-52E7CED383CF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86770-1606-2646-8FBD-62C73343F8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92A8E-6284-AB41-8911-7A22C36FC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0FDB9-2CB9-A849-82E8-CA821259D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4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4D74A-190F-674D-9A4E-03E0D6475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Mood Ring STEM/STEAM Event Handout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AB71A9-1ECD-5F4D-8691-6563F8A8D2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789EA8-A2C9-D44C-B252-97EB22AACE87}"/>
              </a:ext>
            </a:extLst>
          </p:cNvPr>
          <p:cNvSpPr txBox="1"/>
          <p:nvPr/>
        </p:nvSpPr>
        <p:spPr>
          <a:xfrm>
            <a:off x="98853" y="175855"/>
            <a:ext cx="1047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TI-</a:t>
            </a:r>
            <a:r>
              <a:rPr lang="en-US" b="1" dirty="0" err="1"/>
              <a:t>Nspire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6221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CAF4D2-F731-BB42-A830-3B6F75FD279C}"/>
              </a:ext>
            </a:extLst>
          </p:cNvPr>
          <p:cNvSpPr txBox="1"/>
          <p:nvPr/>
        </p:nvSpPr>
        <p:spPr>
          <a:xfrm>
            <a:off x="98853" y="175855"/>
            <a:ext cx="4006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Digital Mood Ring Program for TI-</a:t>
            </a:r>
            <a:r>
              <a:rPr lang="en-US" b="1" dirty="0" err="1"/>
              <a:t>Nspire</a:t>
            </a:r>
            <a:endParaRPr lang="en-US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544592-73AC-5046-B9CA-2690706E7E09}"/>
              </a:ext>
            </a:extLst>
          </p:cNvPr>
          <p:cNvSpPr/>
          <p:nvPr/>
        </p:nvSpPr>
        <p:spPr>
          <a:xfrm>
            <a:off x="5543323" y="127266"/>
            <a:ext cx="6096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Define </a:t>
            </a:r>
            <a:r>
              <a:rPr lang="en-US" sz="1600" b="1" dirty="0" err="1"/>
              <a:t>moodevent</a:t>
            </a:r>
            <a:r>
              <a:rPr lang="en-US" sz="1600" b="1" dirty="0"/>
              <a:t>()</a:t>
            </a:r>
            <a:r>
              <a:rPr lang="en-US" sz="1600" dirty="0"/>
              <a:t>=</a:t>
            </a:r>
          </a:p>
          <a:p>
            <a:r>
              <a:rPr lang="en-US" sz="1600" dirty="0" err="1"/>
              <a:t>Prgm</a:t>
            </a:r>
            <a:endParaRPr lang="en-US" sz="1600" dirty="0"/>
          </a:p>
          <a:p>
            <a:r>
              <a:rPr lang="en-US" sz="1600" dirty="0"/>
              <a:t>Send "CONNECT TEMPERATURE 1  TO IN1"</a:t>
            </a:r>
          </a:p>
          <a:p>
            <a:r>
              <a:rPr lang="en-US" sz="1600" dirty="0"/>
              <a:t>key=" ”</a:t>
            </a:r>
          </a:p>
          <a:p>
            <a:r>
              <a:rPr lang="en-US" sz="1600" dirty="0" err="1"/>
              <a:t>DispAt</a:t>
            </a:r>
            <a:r>
              <a:rPr lang="en-US" sz="1600" dirty="0"/>
              <a:t> 1,”Digital Mood Ring"</a:t>
            </a:r>
          </a:p>
          <a:p>
            <a:r>
              <a:rPr lang="en-US" sz="1600" dirty="0" err="1"/>
              <a:t>DispAt</a:t>
            </a:r>
            <a:r>
              <a:rPr lang="en-US" sz="1600" dirty="0"/>
              <a:t> 8,"Press esc key to quit"</a:t>
            </a:r>
          </a:p>
          <a:p>
            <a:r>
              <a:rPr lang="en-US" sz="1600" dirty="0"/>
              <a:t>While </a:t>
            </a:r>
            <a:r>
              <a:rPr lang="en-US" sz="1600" dirty="0" err="1"/>
              <a:t>key≠"esc</a:t>
            </a:r>
            <a:r>
              <a:rPr lang="en-US" sz="1600" dirty="0"/>
              <a:t>"</a:t>
            </a:r>
          </a:p>
          <a:p>
            <a:r>
              <a:rPr lang="en-US" sz="1600" dirty="0"/>
              <a:t>  key=</a:t>
            </a:r>
            <a:r>
              <a:rPr lang="en-US" sz="1600" dirty="0" err="1"/>
              <a:t>getKey</a:t>
            </a:r>
            <a:r>
              <a:rPr lang="en-US" sz="1600" dirty="0"/>
              <a:t>()</a:t>
            </a:r>
          </a:p>
          <a:p>
            <a:r>
              <a:rPr lang="en-US" sz="1600" dirty="0"/>
              <a:t>  Send "READ TEMPERATURE 1"</a:t>
            </a:r>
          </a:p>
          <a:p>
            <a:r>
              <a:rPr lang="en-US" sz="1600" dirty="0"/>
              <a:t>  Get t</a:t>
            </a:r>
          </a:p>
          <a:p>
            <a:r>
              <a:rPr lang="en-US" sz="1600" dirty="0"/>
              <a:t>  </a:t>
            </a:r>
            <a:r>
              <a:rPr lang="en-US" sz="1600" dirty="0" err="1"/>
              <a:t>DispAt</a:t>
            </a:r>
            <a:r>
              <a:rPr lang="en-US" sz="1600" dirty="0"/>
              <a:t> 4,"Temperature =",</a:t>
            </a:r>
            <a:r>
              <a:rPr lang="en-US" sz="1600" dirty="0" err="1"/>
              <a:t>t,"°C</a:t>
            </a:r>
            <a:r>
              <a:rPr lang="en-US" sz="1600" dirty="0"/>
              <a:t>"</a:t>
            </a:r>
          </a:p>
          <a:p>
            <a:r>
              <a:rPr lang="en-US" sz="1600" dirty="0"/>
              <a:t>  If t&lt;24 Then</a:t>
            </a:r>
          </a:p>
          <a:p>
            <a:r>
              <a:rPr lang="en-US" sz="1600" dirty="0"/>
              <a:t>    Send "SET COLOR 255 0 0"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DispAt</a:t>
            </a:r>
            <a:r>
              <a:rPr lang="en-US" sz="1600" dirty="0"/>
              <a:t> 5,"You are STRESSED"</a:t>
            </a:r>
          </a:p>
          <a:p>
            <a:r>
              <a:rPr lang="en-US" sz="1600" dirty="0"/>
              <a:t>  </a:t>
            </a:r>
            <a:r>
              <a:rPr lang="en-US" sz="1600" dirty="0" err="1"/>
              <a:t>EndIf</a:t>
            </a:r>
            <a:endParaRPr lang="en-US" sz="1600" dirty="0"/>
          </a:p>
          <a:p>
            <a:r>
              <a:rPr lang="en-US" sz="1600" dirty="0"/>
              <a:t>  If t≥24 and t&lt;26 Then</a:t>
            </a:r>
          </a:p>
          <a:p>
            <a:r>
              <a:rPr lang="en-US" sz="1600" dirty="0"/>
              <a:t>    Send "SET COLOR 255 100 175"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DispAt</a:t>
            </a:r>
            <a:r>
              <a:rPr lang="en-US" sz="1600" dirty="0"/>
              <a:t> 5,"You are HAPPY"</a:t>
            </a:r>
          </a:p>
          <a:p>
            <a:r>
              <a:rPr lang="en-US" sz="1600" dirty="0"/>
              <a:t>  </a:t>
            </a:r>
            <a:r>
              <a:rPr lang="en-US" sz="1600" dirty="0" err="1"/>
              <a:t>EndIf</a:t>
            </a:r>
            <a:endParaRPr lang="en-US" sz="1600" dirty="0"/>
          </a:p>
          <a:p>
            <a:r>
              <a:rPr lang="en-US" sz="1600" dirty="0"/>
              <a:t>  If t≥26 Then</a:t>
            </a:r>
          </a:p>
          <a:p>
            <a:r>
              <a:rPr lang="en-US" sz="1600" dirty="0"/>
              <a:t>    Send "SET COLOR 0 255 150"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DispAt</a:t>
            </a:r>
            <a:r>
              <a:rPr lang="en-US" sz="1600" dirty="0"/>
              <a:t> 5,"You are RELAXED "</a:t>
            </a:r>
          </a:p>
          <a:p>
            <a:r>
              <a:rPr lang="en-US" sz="1600" dirty="0"/>
              <a:t>  </a:t>
            </a:r>
            <a:r>
              <a:rPr lang="en-US" sz="1600" dirty="0" err="1"/>
              <a:t>EndIf</a:t>
            </a:r>
            <a:endParaRPr lang="en-US" sz="1600" dirty="0"/>
          </a:p>
          <a:p>
            <a:r>
              <a:rPr lang="en-US" sz="1600" dirty="0"/>
              <a:t>  Wait 0.5</a:t>
            </a:r>
          </a:p>
          <a:p>
            <a:r>
              <a:rPr lang="en-US" sz="1600" dirty="0" err="1"/>
              <a:t>EndWhile</a:t>
            </a:r>
            <a:endParaRPr lang="en-US" sz="1600" dirty="0"/>
          </a:p>
          <a:p>
            <a:r>
              <a:rPr lang="en-US" sz="1600" dirty="0"/>
              <a:t>Send "SET COLOR 0 0 0"</a:t>
            </a:r>
          </a:p>
          <a:p>
            <a:r>
              <a:rPr lang="en-US" sz="1600" dirty="0" err="1"/>
              <a:t>EndPrgm</a:t>
            </a:r>
            <a:endParaRPr lang="en-US" sz="16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696708C-A7F7-8E47-A538-D4BA5C5F37DE}"/>
              </a:ext>
            </a:extLst>
          </p:cNvPr>
          <p:cNvGrpSpPr/>
          <p:nvPr/>
        </p:nvGrpSpPr>
        <p:grpSpPr>
          <a:xfrm>
            <a:off x="3707027" y="1729946"/>
            <a:ext cx="1729946" cy="4403142"/>
            <a:chOff x="3707027" y="1729946"/>
            <a:chExt cx="1729946" cy="440314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97D9200-366D-3746-9F28-9A2F6C295D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07027" y="1729946"/>
              <a:ext cx="1729946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A01EE4A-E8A8-FA46-9DFC-D39D530F96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07027" y="6133087"/>
              <a:ext cx="1729946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81F15C8-556E-1542-885C-8A1B3EC0AF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07027" y="1729946"/>
              <a:ext cx="0" cy="440314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5C1E4E8A-1CC3-BF46-9FA9-D3FA340401B4}"/>
              </a:ext>
            </a:extLst>
          </p:cNvPr>
          <p:cNvSpPr txBox="1"/>
          <p:nvPr/>
        </p:nvSpPr>
        <p:spPr>
          <a:xfrm>
            <a:off x="1960831" y="3370714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While Loop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D3BCB6-3E44-7E40-AE32-B42817F09F58}"/>
              </a:ext>
            </a:extLst>
          </p:cNvPr>
          <p:cNvSpPr txBox="1"/>
          <p:nvPr/>
        </p:nvSpPr>
        <p:spPr>
          <a:xfrm>
            <a:off x="3707027" y="952900"/>
            <a:ext cx="78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Set-up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1B7F33-D1C7-9A45-A3DC-80BF91908D68}"/>
              </a:ext>
            </a:extLst>
          </p:cNvPr>
          <p:cNvSpPr txBox="1"/>
          <p:nvPr/>
        </p:nvSpPr>
        <p:spPr>
          <a:xfrm>
            <a:off x="3707027" y="6312813"/>
            <a:ext cx="1005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Wrap-up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3E43A2-E132-4D4B-995A-DDC39470DDBF}"/>
              </a:ext>
            </a:extLst>
          </p:cNvPr>
          <p:cNvSpPr txBox="1"/>
          <p:nvPr/>
        </p:nvSpPr>
        <p:spPr>
          <a:xfrm>
            <a:off x="3777646" y="2015901"/>
            <a:ext cx="18693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Read, Get, Store</a:t>
            </a:r>
          </a:p>
          <a:p>
            <a:r>
              <a:rPr lang="en-US" sz="1400" dirty="0">
                <a:solidFill>
                  <a:srgbClr val="0070C0"/>
                </a:solidFill>
              </a:rPr>
              <a:t>Temp values to variable </a:t>
            </a:r>
            <a:r>
              <a:rPr lang="en-US" sz="1400" i="1" dirty="0">
                <a:solidFill>
                  <a:srgbClr val="0070C0"/>
                </a:solidFill>
              </a:rPr>
              <a:t>t </a:t>
            </a:r>
            <a:r>
              <a:rPr lang="en-US" sz="1400" dirty="0">
                <a:solidFill>
                  <a:srgbClr val="0070C0"/>
                </a:solidFill>
              </a:rPr>
              <a:t>and Display </a:t>
            </a:r>
            <a:r>
              <a:rPr lang="en-US" sz="1400" i="1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06A94F-0C19-D242-9A08-CEDF1AC2E276}"/>
              </a:ext>
            </a:extLst>
          </p:cNvPr>
          <p:cNvSpPr txBox="1"/>
          <p:nvPr/>
        </p:nvSpPr>
        <p:spPr>
          <a:xfrm>
            <a:off x="3777256" y="2970604"/>
            <a:ext cx="14368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Use logic to check values of variable t.</a:t>
            </a:r>
          </a:p>
          <a:p>
            <a:r>
              <a:rPr lang="en-US" sz="1400" dirty="0">
                <a:solidFill>
                  <a:srgbClr val="0070C0"/>
                </a:solidFill>
              </a:rPr>
              <a:t>Determine Mood and Color.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DC5D4DE-D85C-6B44-8769-4165DCDD76E1}"/>
              </a:ext>
            </a:extLst>
          </p:cNvPr>
          <p:cNvGrpSpPr/>
          <p:nvPr/>
        </p:nvGrpSpPr>
        <p:grpSpPr>
          <a:xfrm>
            <a:off x="8901426" y="1576057"/>
            <a:ext cx="2394093" cy="307777"/>
            <a:chOff x="9134888" y="1576058"/>
            <a:chExt cx="2394093" cy="30777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55D03FB-E3C5-AA49-8EE2-AC7318A37ADF}"/>
                </a:ext>
              </a:extLst>
            </p:cNvPr>
            <p:cNvSpPr txBox="1"/>
            <p:nvPr/>
          </p:nvSpPr>
          <p:spPr>
            <a:xfrm>
              <a:off x="9134888" y="1576058"/>
              <a:ext cx="2394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Change mood by editing text.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FB04859-DA76-174A-A71E-310FA68E363E}"/>
                </a:ext>
              </a:extLst>
            </p:cNvPr>
            <p:cNvSpPr/>
            <p:nvPr/>
          </p:nvSpPr>
          <p:spPr>
            <a:xfrm>
              <a:off x="9134888" y="1576058"/>
              <a:ext cx="2394093" cy="307776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1D41438-90F2-084B-8039-7E3FFCD682F0}"/>
              </a:ext>
            </a:extLst>
          </p:cNvPr>
          <p:cNvGrpSpPr/>
          <p:nvPr/>
        </p:nvGrpSpPr>
        <p:grpSpPr>
          <a:xfrm>
            <a:off x="8901426" y="2363860"/>
            <a:ext cx="2558136" cy="537548"/>
            <a:chOff x="9134888" y="2561516"/>
            <a:chExt cx="2558136" cy="53754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11CABEC-FAE0-6C4C-81C6-A3222BFA884A}"/>
                </a:ext>
              </a:extLst>
            </p:cNvPr>
            <p:cNvSpPr txBox="1"/>
            <p:nvPr/>
          </p:nvSpPr>
          <p:spPr>
            <a:xfrm>
              <a:off x="9134888" y="2561516"/>
              <a:ext cx="25581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Change colors by editing values,</a:t>
              </a:r>
            </a:p>
            <a:p>
              <a:r>
                <a:rPr lang="en-US" sz="1400" b="1" dirty="0"/>
                <a:t>0 to 255, of RED GREEN BLUE.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C772698-F537-A044-83EA-B8EA81500680}"/>
                </a:ext>
              </a:extLst>
            </p:cNvPr>
            <p:cNvSpPr/>
            <p:nvPr/>
          </p:nvSpPr>
          <p:spPr>
            <a:xfrm>
              <a:off x="9134888" y="2575847"/>
              <a:ext cx="2394093" cy="523217"/>
            </a:xfrm>
            <a:prstGeom prst="rect">
              <a:avLst/>
            </a:prstGeom>
            <a:solidFill>
              <a:srgbClr val="00B05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7A716ED-31C4-8A4E-ABA7-F03DDA68B18C}"/>
              </a:ext>
            </a:extLst>
          </p:cNvPr>
          <p:cNvGrpSpPr/>
          <p:nvPr/>
        </p:nvGrpSpPr>
        <p:grpSpPr>
          <a:xfrm>
            <a:off x="8906589" y="3531374"/>
            <a:ext cx="3021020" cy="523220"/>
            <a:chOff x="8901426" y="3571067"/>
            <a:chExt cx="3021020" cy="52322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950BB22-DCA9-1549-9D92-C557D543A398}"/>
                </a:ext>
              </a:extLst>
            </p:cNvPr>
            <p:cNvSpPr txBox="1"/>
            <p:nvPr/>
          </p:nvSpPr>
          <p:spPr>
            <a:xfrm>
              <a:off x="8901426" y="3571067"/>
              <a:ext cx="30210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Change temperature ranges by editing</a:t>
              </a:r>
            </a:p>
            <a:p>
              <a:r>
                <a:rPr lang="en-US" sz="1400" b="1" dirty="0"/>
                <a:t>threshold values.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73701D6-1586-6848-B337-89E5D403A023}"/>
                </a:ext>
              </a:extLst>
            </p:cNvPr>
            <p:cNvSpPr/>
            <p:nvPr/>
          </p:nvSpPr>
          <p:spPr>
            <a:xfrm>
              <a:off x="8959535" y="3585496"/>
              <a:ext cx="2863929" cy="469097"/>
            </a:xfrm>
            <a:prstGeom prst="rect">
              <a:avLst/>
            </a:prstGeom>
            <a:solidFill>
              <a:srgbClr val="0070C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52F01F88-4757-D445-8BA1-95E9E5D145FD}"/>
              </a:ext>
            </a:extLst>
          </p:cNvPr>
          <p:cNvSpPr/>
          <p:nvPr/>
        </p:nvSpPr>
        <p:spPr>
          <a:xfrm>
            <a:off x="5711182" y="2864249"/>
            <a:ext cx="1339264" cy="212710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6C1D3FD-FDFE-7044-9B82-EDF65537EBAC}"/>
              </a:ext>
            </a:extLst>
          </p:cNvPr>
          <p:cNvSpPr/>
          <p:nvPr/>
        </p:nvSpPr>
        <p:spPr>
          <a:xfrm>
            <a:off x="5731029" y="3825162"/>
            <a:ext cx="1783867" cy="229432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870D3CD-6871-B446-8229-4DB866B1891B}"/>
              </a:ext>
            </a:extLst>
          </p:cNvPr>
          <p:cNvSpPr/>
          <p:nvPr/>
        </p:nvSpPr>
        <p:spPr>
          <a:xfrm>
            <a:off x="5731029" y="4802797"/>
            <a:ext cx="1339264" cy="212710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8CC00D6-023B-7142-BD91-7212AC24FE5C}"/>
              </a:ext>
            </a:extLst>
          </p:cNvPr>
          <p:cNvSpPr/>
          <p:nvPr/>
        </p:nvSpPr>
        <p:spPr>
          <a:xfrm>
            <a:off x="5699587" y="3076959"/>
            <a:ext cx="2372356" cy="290658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BB9C6BC-705E-BC41-AD82-6813E113D608}"/>
              </a:ext>
            </a:extLst>
          </p:cNvPr>
          <p:cNvSpPr/>
          <p:nvPr/>
        </p:nvSpPr>
        <p:spPr>
          <a:xfrm>
            <a:off x="5731029" y="4106197"/>
            <a:ext cx="2771840" cy="212710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2DC48F6-91BF-CA41-B425-79EA2BFF9803}"/>
              </a:ext>
            </a:extLst>
          </p:cNvPr>
          <p:cNvSpPr/>
          <p:nvPr/>
        </p:nvSpPr>
        <p:spPr>
          <a:xfrm>
            <a:off x="5731028" y="5016050"/>
            <a:ext cx="2509081" cy="290658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D179ED7-B21C-294D-9115-7AA79B000C7E}"/>
              </a:ext>
            </a:extLst>
          </p:cNvPr>
          <p:cNvSpPr/>
          <p:nvPr/>
        </p:nvSpPr>
        <p:spPr>
          <a:xfrm>
            <a:off x="5711182" y="3339297"/>
            <a:ext cx="2517025" cy="206505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B5FBCC9-5690-CD4D-B17E-24AF597B42DA}"/>
              </a:ext>
            </a:extLst>
          </p:cNvPr>
          <p:cNvSpPr/>
          <p:nvPr/>
        </p:nvSpPr>
        <p:spPr>
          <a:xfrm>
            <a:off x="5791933" y="4317468"/>
            <a:ext cx="2517025" cy="206505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5BAC137-3C58-624E-9666-1896213C9FED}"/>
              </a:ext>
            </a:extLst>
          </p:cNvPr>
          <p:cNvSpPr/>
          <p:nvPr/>
        </p:nvSpPr>
        <p:spPr>
          <a:xfrm>
            <a:off x="5735607" y="5318337"/>
            <a:ext cx="2517025" cy="206505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1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CAF4D2-F731-BB42-A830-3B6F75FD279C}"/>
              </a:ext>
            </a:extLst>
          </p:cNvPr>
          <p:cNvSpPr txBox="1"/>
          <p:nvPr/>
        </p:nvSpPr>
        <p:spPr>
          <a:xfrm>
            <a:off x="98853" y="175855"/>
            <a:ext cx="4006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Digital Mood Ring Program for TI-</a:t>
            </a:r>
            <a:r>
              <a:rPr lang="en-US" b="1" dirty="0" err="1"/>
              <a:t>Nspire</a:t>
            </a:r>
            <a:endParaRPr lang="en-US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544592-73AC-5046-B9CA-2690706E7E09}"/>
              </a:ext>
            </a:extLst>
          </p:cNvPr>
          <p:cNvSpPr/>
          <p:nvPr/>
        </p:nvSpPr>
        <p:spPr>
          <a:xfrm>
            <a:off x="5543323" y="127266"/>
            <a:ext cx="6096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Define </a:t>
            </a:r>
            <a:r>
              <a:rPr lang="en-US" sz="1600" b="1" dirty="0" err="1"/>
              <a:t>moodevent</a:t>
            </a:r>
            <a:r>
              <a:rPr lang="en-US" sz="1600" b="1" dirty="0"/>
              <a:t>()</a:t>
            </a:r>
            <a:r>
              <a:rPr lang="en-US" sz="1600" dirty="0"/>
              <a:t>=</a:t>
            </a:r>
          </a:p>
          <a:p>
            <a:r>
              <a:rPr lang="en-US" sz="1600" dirty="0" err="1"/>
              <a:t>Prgm</a:t>
            </a:r>
            <a:endParaRPr lang="en-US" sz="1600" dirty="0"/>
          </a:p>
          <a:p>
            <a:r>
              <a:rPr lang="en-US" sz="1600" dirty="0"/>
              <a:t>Send "CONNECT TEMPERATURE 1  TO IN1"</a:t>
            </a:r>
          </a:p>
          <a:p>
            <a:r>
              <a:rPr lang="en-US" sz="1600" dirty="0"/>
              <a:t>key=" ”</a:t>
            </a:r>
          </a:p>
          <a:p>
            <a:r>
              <a:rPr lang="en-US" sz="1600" dirty="0" err="1"/>
              <a:t>DispAt</a:t>
            </a:r>
            <a:r>
              <a:rPr lang="en-US" sz="1600" dirty="0"/>
              <a:t> 1,”Digital Mood Ring"</a:t>
            </a:r>
          </a:p>
          <a:p>
            <a:r>
              <a:rPr lang="en-US" sz="1600" dirty="0" err="1"/>
              <a:t>DispAt</a:t>
            </a:r>
            <a:r>
              <a:rPr lang="en-US" sz="1600" dirty="0"/>
              <a:t> 8,"Press esc key to quit"</a:t>
            </a:r>
          </a:p>
          <a:p>
            <a:r>
              <a:rPr lang="en-US" sz="1600" dirty="0"/>
              <a:t>While </a:t>
            </a:r>
            <a:r>
              <a:rPr lang="en-US" sz="1600" dirty="0" err="1"/>
              <a:t>key≠"esc</a:t>
            </a:r>
            <a:r>
              <a:rPr lang="en-US" sz="1600" dirty="0"/>
              <a:t>"</a:t>
            </a:r>
          </a:p>
          <a:p>
            <a:r>
              <a:rPr lang="en-US" sz="1600" dirty="0"/>
              <a:t>  key=</a:t>
            </a:r>
            <a:r>
              <a:rPr lang="en-US" sz="1600" dirty="0" err="1"/>
              <a:t>getKey</a:t>
            </a:r>
            <a:r>
              <a:rPr lang="en-US" sz="1600" dirty="0"/>
              <a:t>()</a:t>
            </a:r>
          </a:p>
          <a:p>
            <a:r>
              <a:rPr lang="en-US" sz="1600" dirty="0"/>
              <a:t>  Send "READ TEMPERATURE 1"</a:t>
            </a:r>
          </a:p>
          <a:p>
            <a:r>
              <a:rPr lang="en-US" sz="1600" dirty="0"/>
              <a:t>  Get t</a:t>
            </a:r>
          </a:p>
          <a:p>
            <a:r>
              <a:rPr lang="en-US" sz="1600" dirty="0"/>
              <a:t>  </a:t>
            </a:r>
            <a:r>
              <a:rPr lang="en-US" sz="1600" dirty="0" err="1"/>
              <a:t>DispAt</a:t>
            </a:r>
            <a:r>
              <a:rPr lang="en-US" sz="1600" dirty="0"/>
              <a:t> 4,"Temperature =",</a:t>
            </a:r>
            <a:r>
              <a:rPr lang="en-US" sz="1600" dirty="0" err="1"/>
              <a:t>t,"°C</a:t>
            </a:r>
            <a:r>
              <a:rPr lang="en-US" sz="1600" dirty="0"/>
              <a:t>"</a:t>
            </a:r>
          </a:p>
          <a:p>
            <a:r>
              <a:rPr lang="en-US" sz="1600" dirty="0"/>
              <a:t>  If t&lt;24 Then</a:t>
            </a:r>
          </a:p>
          <a:p>
            <a:r>
              <a:rPr lang="en-US" sz="1600" dirty="0"/>
              <a:t>    Send "SET COLOR 255 0 0"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DispAt</a:t>
            </a:r>
            <a:r>
              <a:rPr lang="en-US" sz="1600" dirty="0"/>
              <a:t> 5,"You are STRESSED"</a:t>
            </a:r>
          </a:p>
          <a:p>
            <a:r>
              <a:rPr lang="en-US" sz="1600" dirty="0"/>
              <a:t>  </a:t>
            </a:r>
            <a:r>
              <a:rPr lang="en-US" sz="1600" dirty="0" err="1"/>
              <a:t>EndIf</a:t>
            </a:r>
            <a:endParaRPr lang="en-US" sz="1600" dirty="0"/>
          </a:p>
          <a:p>
            <a:r>
              <a:rPr lang="en-US" sz="1600" dirty="0"/>
              <a:t>  If t≥24 and t&lt;26 Then</a:t>
            </a:r>
          </a:p>
          <a:p>
            <a:r>
              <a:rPr lang="en-US" sz="1600" dirty="0"/>
              <a:t>    Send "SET COLOR 255 100 175"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DispAt</a:t>
            </a:r>
            <a:r>
              <a:rPr lang="en-US" sz="1600" dirty="0"/>
              <a:t> 5,"You are HAPPY"</a:t>
            </a:r>
          </a:p>
          <a:p>
            <a:r>
              <a:rPr lang="en-US" sz="1600" dirty="0"/>
              <a:t>  </a:t>
            </a:r>
            <a:r>
              <a:rPr lang="en-US" sz="1600" dirty="0" err="1"/>
              <a:t>EndIf</a:t>
            </a:r>
            <a:endParaRPr lang="en-US" sz="1600" dirty="0"/>
          </a:p>
          <a:p>
            <a:r>
              <a:rPr lang="en-US" sz="1600" dirty="0"/>
              <a:t>  If t≥26 Then</a:t>
            </a:r>
          </a:p>
          <a:p>
            <a:r>
              <a:rPr lang="en-US" sz="1600" dirty="0"/>
              <a:t>    Send "SET COLOR 0 255 150"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DispAt</a:t>
            </a:r>
            <a:r>
              <a:rPr lang="en-US" sz="1600" dirty="0"/>
              <a:t> 5,"You are RELAXED "</a:t>
            </a:r>
          </a:p>
          <a:p>
            <a:r>
              <a:rPr lang="en-US" sz="1600" dirty="0"/>
              <a:t>  </a:t>
            </a:r>
            <a:r>
              <a:rPr lang="en-US" sz="1600" dirty="0" err="1"/>
              <a:t>EndIf</a:t>
            </a:r>
            <a:endParaRPr lang="en-US" sz="1600" dirty="0"/>
          </a:p>
          <a:p>
            <a:r>
              <a:rPr lang="en-US" sz="1600" dirty="0"/>
              <a:t>  Wait 0.5</a:t>
            </a:r>
          </a:p>
          <a:p>
            <a:r>
              <a:rPr lang="en-US" sz="1600" dirty="0" err="1"/>
              <a:t>EndWhile</a:t>
            </a:r>
            <a:endParaRPr lang="en-US" sz="1600" dirty="0"/>
          </a:p>
          <a:p>
            <a:r>
              <a:rPr lang="en-US" sz="1600" dirty="0"/>
              <a:t>Send "SET COLOR 0 0 0"</a:t>
            </a:r>
          </a:p>
          <a:p>
            <a:r>
              <a:rPr lang="en-US" sz="1600" dirty="0" err="1"/>
              <a:t>EndPrgm</a:t>
            </a:r>
            <a:endParaRPr lang="en-US" sz="16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9357F66-6958-D842-B7E0-EFB6DB7A9386}"/>
              </a:ext>
            </a:extLst>
          </p:cNvPr>
          <p:cNvSpPr/>
          <p:nvPr/>
        </p:nvSpPr>
        <p:spPr>
          <a:xfrm>
            <a:off x="6561436" y="3326830"/>
            <a:ext cx="1581663" cy="293700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70128D4-52EB-D340-A6DD-6AC1FA50CCD1}"/>
              </a:ext>
            </a:extLst>
          </p:cNvPr>
          <p:cNvSpPr/>
          <p:nvPr/>
        </p:nvSpPr>
        <p:spPr>
          <a:xfrm>
            <a:off x="6577909" y="4331849"/>
            <a:ext cx="1688761" cy="293700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D5663D1-84D1-1A43-BAB3-861A29390D29}"/>
              </a:ext>
            </a:extLst>
          </p:cNvPr>
          <p:cNvSpPr/>
          <p:nvPr/>
        </p:nvSpPr>
        <p:spPr>
          <a:xfrm>
            <a:off x="6561436" y="5306793"/>
            <a:ext cx="1688761" cy="293700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DC5D4DE-D85C-6B44-8769-4165DCDD76E1}"/>
              </a:ext>
            </a:extLst>
          </p:cNvPr>
          <p:cNvGrpSpPr/>
          <p:nvPr/>
        </p:nvGrpSpPr>
        <p:grpSpPr>
          <a:xfrm>
            <a:off x="8901426" y="1576057"/>
            <a:ext cx="2394093" cy="307777"/>
            <a:chOff x="9134888" y="1576058"/>
            <a:chExt cx="2394093" cy="30777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55D03FB-E3C5-AA49-8EE2-AC7318A37ADF}"/>
                </a:ext>
              </a:extLst>
            </p:cNvPr>
            <p:cNvSpPr txBox="1"/>
            <p:nvPr/>
          </p:nvSpPr>
          <p:spPr>
            <a:xfrm>
              <a:off x="9134888" y="1576058"/>
              <a:ext cx="2394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Change mood by editing text.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FB04859-DA76-174A-A71E-310FA68E363E}"/>
                </a:ext>
              </a:extLst>
            </p:cNvPr>
            <p:cNvSpPr/>
            <p:nvPr/>
          </p:nvSpPr>
          <p:spPr>
            <a:xfrm>
              <a:off x="9134888" y="1576058"/>
              <a:ext cx="2394093" cy="307776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1D41438-90F2-084B-8039-7E3FFCD682F0}"/>
              </a:ext>
            </a:extLst>
          </p:cNvPr>
          <p:cNvGrpSpPr/>
          <p:nvPr/>
        </p:nvGrpSpPr>
        <p:grpSpPr>
          <a:xfrm>
            <a:off x="8901426" y="2363860"/>
            <a:ext cx="2558136" cy="537548"/>
            <a:chOff x="9134888" y="2561516"/>
            <a:chExt cx="2558136" cy="53754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11CABEC-FAE0-6C4C-81C6-A3222BFA884A}"/>
                </a:ext>
              </a:extLst>
            </p:cNvPr>
            <p:cNvSpPr txBox="1"/>
            <p:nvPr/>
          </p:nvSpPr>
          <p:spPr>
            <a:xfrm>
              <a:off x="9134888" y="2561516"/>
              <a:ext cx="25581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Change colors by editing values,</a:t>
              </a:r>
            </a:p>
            <a:p>
              <a:r>
                <a:rPr lang="en-US" sz="1400" b="1" dirty="0"/>
                <a:t>0 to 255, of RED GREEN BLUE.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C772698-F537-A044-83EA-B8EA81500680}"/>
                </a:ext>
              </a:extLst>
            </p:cNvPr>
            <p:cNvSpPr/>
            <p:nvPr/>
          </p:nvSpPr>
          <p:spPr>
            <a:xfrm>
              <a:off x="9134888" y="2575847"/>
              <a:ext cx="2394093" cy="523217"/>
            </a:xfrm>
            <a:prstGeom prst="rect">
              <a:avLst/>
            </a:prstGeom>
            <a:solidFill>
              <a:srgbClr val="00B05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10A3B98B-BB4B-CE44-ABC9-4331394C6238}"/>
              </a:ext>
            </a:extLst>
          </p:cNvPr>
          <p:cNvSpPr/>
          <p:nvPr/>
        </p:nvSpPr>
        <p:spPr>
          <a:xfrm>
            <a:off x="6252856" y="3048168"/>
            <a:ext cx="2118614" cy="293700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32B71B2-CBF3-6343-981B-10FC3A9374CB}"/>
              </a:ext>
            </a:extLst>
          </p:cNvPr>
          <p:cNvSpPr/>
          <p:nvPr/>
        </p:nvSpPr>
        <p:spPr>
          <a:xfrm>
            <a:off x="6269498" y="4054595"/>
            <a:ext cx="2118614" cy="293700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8FE643A-B304-1A4C-A475-B7D9F167C0B6}"/>
              </a:ext>
            </a:extLst>
          </p:cNvPr>
          <p:cNvSpPr/>
          <p:nvPr/>
        </p:nvSpPr>
        <p:spPr>
          <a:xfrm>
            <a:off x="6268495" y="4966171"/>
            <a:ext cx="2118614" cy="293700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D34EE87-FB28-ED4E-BC03-B8D70B496B82}"/>
              </a:ext>
            </a:extLst>
          </p:cNvPr>
          <p:cNvSpPr/>
          <p:nvPr/>
        </p:nvSpPr>
        <p:spPr>
          <a:xfrm>
            <a:off x="5647037" y="4776885"/>
            <a:ext cx="1110952" cy="293686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6422FB3-34C9-A74E-8D2E-00645AFE1151}"/>
              </a:ext>
            </a:extLst>
          </p:cNvPr>
          <p:cNvSpPr/>
          <p:nvPr/>
        </p:nvSpPr>
        <p:spPr>
          <a:xfrm>
            <a:off x="5713019" y="2754565"/>
            <a:ext cx="1110952" cy="293686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7BDE141-0584-674D-97CE-BF766E1CCDDF}"/>
              </a:ext>
            </a:extLst>
          </p:cNvPr>
          <p:cNvSpPr/>
          <p:nvPr/>
        </p:nvSpPr>
        <p:spPr>
          <a:xfrm>
            <a:off x="5727465" y="3756703"/>
            <a:ext cx="1802048" cy="297891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7A716ED-31C4-8A4E-ABA7-F03DDA68B18C}"/>
              </a:ext>
            </a:extLst>
          </p:cNvPr>
          <p:cNvGrpSpPr/>
          <p:nvPr/>
        </p:nvGrpSpPr>
        <p:grpSpPr>
          <a:xfrm>
            <a:off x="8906589" y="3531374"/>
            <a:ext cx="3021020" cy="523220"/>
            <a:chOff x="8901426" y="3571067"/>
            <a:chExt cx="3021020" cy="52322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950BB22-DCA9-1549-9D92-C557D543A398}"/>
                </a:ext>
              </a:extLst>
            </p:cNvPr>
            <p:cNvSpPr txBox="1"/>
            <p:nvPr/>
          </p:nvSpPr>
          <p:spPr>
            <a:xfrm>
              <a:off x="8901426" y="3571067"/>
              <a:ext cx="30210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Change temperature ranges by editing</a:t>
              </a:r>
            </a:p>
            <a:p>
              <a:r>
                <a:rPr lang="en-US" sz="1400" b="1" dirty="0"/>
                <a:t>threshold values.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73701D6-1586-6848-B337-89E5D403A023}"/>
                </a:ext>
              </a:extLst>
            </p:cNvPr>
            <p:cNvSpPr/>
            <p:nvPr/>
          </p:nvSpPr>
          <p:spPr>
            <a:xfrm>
              <a:off x="8959535" y="3585496"/>
              <a:ext cx="2863929" cy="469097"/>
            </a:xfrm>
            <a:prstGeom prst="rect">
              <a:avLst/>
            </a:prstGeom>
            <a:solidFill>
              <a:srgbClr val="0070C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A1246E18-E61D-9A4E-921A-16AA61E552FC}"/>
              </a:ext>
            </a:extLst>
          </p:cNvPr>
          <p:cNvSpPr txBox="1"/>
          <p:nvPr/>
        </p:nvSpPr>
        <p:spPr>
          <a:xfrm>
            <a:off x="-32511" y="2079529"/>
            <a:ext cx="46358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Edit the program to make it your own.</a:t>
            </a:r>
          </a:p>
        </p:txBody>
      </p:sp>
    </p:spTree>
    <p:extLst>
      <p:ext uri="{BB962C8B-B14F-4D97-AF65-F5344CB8AC3E}">
        <p14:creationId xmlns:p14="http://schemas.microsoft.com/office/powerpoint/2010/main" val="241776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4D74A-190F-674D-9A4E-03E0D6475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Mood Ring STEM/STEAM Event Handout – Halloween Edition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AB71A9-1ECD-5F4D-8691-6563F8A8D2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D34C34-FF6C-0848-BFB6-9CF5868DD910}"/>
              </a:ext>
            </a:extLst>
          </p:cNvPr>
          <p:cNvSpPr txBox="1"/>
          <p:nvPr/>
        </p:nvSpPr>
        <p:spPr>
          <a:xfrm>
            <a:off x="98853" y="175855"/>
            <a:ext cx="1047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TI-</a:t>
            </a:r>
            <a:r>
              <a:rPr lang="en-US" b="1" dirty="0" err="1"/>
              <a:t>Nspire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4486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CAF4D2-F731-BB42-A830-3B6F75FD279C}"/>
              </a:ext>
            </a:extLst>
          </p:cNvPr>
          <p:cNvSpPr txBox="1"/>
          <p:nvPr/>
        </p:nvSpPr>
        <p:spPr>
          <a:xfrm>
            <a:off x="98853" y="175855"/>
            <a:ext cx="4006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Digital Mood Ring Program for TI-</a:t>
            </a:r>
            <a:r>
              <a:rPr lang="en-US" b="1" dirty="0" err="1"/>
              <a:t>Nspire</a:t>
            </a:r>
            <a:endParaRPr lang="en-US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544592-73AC-5046-B9CA-2690706E7E09}"/>
              </a:ext>
            </a:extLst>
          </p:cNvPr>
          <p:cNvSpPr/>
          <p:nvPr/>
        </p:nvSpPr>
        <p:spPr>
          <a:xfrm>
            <a:off x="5566184" y="493003"/>
            <a:ext cx="6096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Define </a:t>
            </a:r>
            <a:r>
              <a:rPr lang="en-US" sz="1400" b="1" dirty="0"/>
              <a:t>mood1031()</a:t>
            </a:r>
            <a:r>
              <a:rPr lang="en-US" sz="1400" dirty="0"/>
              <a:t>=</a:t>
            </a:r>
          </a:p>
          <a:p>
            <a:r>
              <a:rPr lang="en-US" sz="1400" dirty="0" err="1"/>
              <a:t>Prgm</a:t>
            </a:r>
            <a:endParaRPr lang="en-US" sz="1400" dirty="0"/>
          </a:p>
          <a:p>
            <a:r>
              <a:rPr lang="en-US" sz="1400" dirty="0"/>
              <a:t>Send "CONNECT TEMPERATURE 1  TO IN1"</a:t>
            </a:r>
          </a:p>
          <a:p>
            <a:r>
              <a:rPr lang="en-US" sz="1400" dirty="0"/>
              <a:t>key=" ”</a:t>
            </a:r>
          </a:p>
          <a:p>
            <a:r>
              <a:rPr lang="en-US" sz="1400" dirty="0" err="1"/>
              <a:t>DispAt</a:t>
            </a:r>
            <a:r>
              <a:rPr lang="en-US" sz="1400" dirty="0"/>
              <a:t> 1,”Digital Mood Ring”</a:t>
            </a:r>
          </a:p>
          <a:p>
            <a:r>
              <a:rPr lang="en-US" sz="1400" dirty="0" err="1"/>
              <a:t>DispAt</a:t>
            </a:r>
            <a:r>
              <a:rPr lang="en-US" sz="1400" dirty="0"/>
              <a:t> 2,”Halloween Edition"</a:t>
            </a:r>
          </a:p>
          <a:p>
            <a:r>
              <a:rPr lang="en-US" sz="1400" dirty="0" err="1"/>
              <a:t>DispAt</a:t>
            </a:r>
            <a:r>
              <a:rPr lang="en-US" sz="1400" dirty="0"/>
              <a:t> 8,"Press esc key to quit"</a:t>
            </a:r>
          </a:p>
          <a:p>
            <a:r>
              <a:rPr lang="en-US" sz="1400" dirty="0"/>
              <a:t>While </a:t>
            </a:r>
            <a:r>
              <a:rPr lang="en-US" sz="1400" dirty="0" err="1"/>
              <a:t>key≠"esc</a:t>
            </a:r>
            <a:r>
              <a:rPr lang="en-US" sz="1400" dirty="0"/>
              <a:t>"</a:t>
            </a:r>
          </a:p>
          <a:p>
            <a:r>
              <a:rPr lang="en-US" sz="1400" dirty="0"/>
              <a:t>  key=</a:t>
            </a:r>
            <a:r>
              <a:rPr lang="en-US" sz="1400" dirty="0" err="1"/>
              <a:t>getKey</a:t>
            </a:r>
            <a:r>
              <a:rPr lang="en-US" sz="1400" dirty="0"/>
              <a:t>()</a:t>
            </a:r>
          </a:p>
          <a:p>
            <a:r>
              <a:rPr lang="en-US" sz="1400" dirty="0"/>
              <a:t>  Send "READ TEMPERATURE 1"</a:t>
            </a:r>
          </a:p>
          <a:p>
            <a:r>
              <a:rPr lang="en-US" sz="1400" dirty="0"/>
              <a:t>  Get t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DispAt</a:t>
            </a:r>
            <a:r>
              <a:rPr lang="en-US" sz="1400" dirty="0"/>
              <a:t> 4,"Temperature =",</a:t>
            </a:r>
            <a:r>
              <a:rPr lang="en-US" sz="1400" dirty="0" err="1"/>
              <a:t>t,"°C</a:t>
            </a:r>
            <a:r>
              <a:rPr lang="en-US" sz="1400" dirty="0"/>
              <a:t>"</a:t>
            </a:r>
          </a:p>
          <a:p>
            <a:r>
              <a:rPr lang="en-US" sz="1400" dirty="0"/>
              <a:t>  If t&lt;24 Then</a:t>
            </a:r>
          </a:p>
          <a:p>
            <a:r>
              <a:rPr lang="en-US" sz="1400" dirty="0"/>
              <a:t>    Send "SET COLOR 50 120 255"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DispAt</a:t>
            </a:r>
            <a:r>
              <a:rPr lang="en-US" sz="1400" dirty="0"/>
              <a:t> 5,"You are a Zombie"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EndIf</a:t>
            </a:r>
            <a:endParaRPr lang="en-US" sz="1400" dirty="0"/>
          </a:p>
          <a:p>
            <a:r>
              <a:rPr lang="en-US" sz="1400" dirty="0"/>
              <a:t>  If t≥24 and t&lt;26 Then</a:t>
            </a:r>
          </a:p>
          <a:p>
            <a:r>
              <a:rPr lang="en-US" sz="1400" dirty="0"/>
              <a:t>    Send "SET COLOR 255 0 0"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DispAt</a:t>
            </a:r>
            <a:r>
              <a:rPr lang="en-US" sz="1400" dirty="0"/>
              <a:t> 5,"You are a Vampire"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EndIf</a:t>
            </a:r>
            <a:endParaRPr lang="en-US" sz="1400" dirty="0"/>
          </a:p>
          <a:p>
            <a:r>
              <a:rPr lang="en-US" sz="1400" dirty="0"/>
              <a:t>  If t≥26 Then</a:t>
            </a:r>
          </a:p>
          <a:p>
            <a:r>
              <a:rPr lang="en-US" sz="1400" dirty="0"/>
              <a:t>    Send "SET COLOR 160 42 42"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DispAt</a:t>
            </a:r>
            <a:r>
              <a:rPr lang="en-US" sz="1400" dirty="0"/>
              <a:t> 5,"You are a Mummy "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EndIf</a:t>
            </a:r>
            <a:endParaRPr lang="en-US" sz="1400" dirty="0"/>
          </a:p>
          <a:p>
            <a:r>
              <a:rPr lang="en-US" sz="1400" dirty="0"/>
              <a:t>  Wait 0.5</a:t>
            </a:r>
          </a:p>
          <a:p>
            <a:r>
              <a:rPr lang="en-US" sz="1400" dirty="0" err="1"/>
              <a:t>EndWhile</a:t>
            </a:r>
            <a:endParaRPr lang="en-US" sz="1400" dirty="0"/>
          </a:p>
          <a:p>
            <a:r>
              <a:rPr lang="en-US" sz="1400" dirty="0"/>
              <a:t>Send "SET COLOR 0 0 0"</a:t>
            </a:r>
          </a:p>
          <a:p>
            <a:r>
              <a:rPr lang="en-US" sz="1400" dirty="0" err="1"/>
              <a:t>EndPrgm</a:t>
            </a:r>
            <a:endParaRPr lang="en-US" sz="14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696708C-A7F7-8E47-A538-D4BA5C5F37DE}"/>
              </a:ext>
            </a:extLst>
          </p:cNvPr>
          <p:cNvGrpSpPr/>
          <p:nvPr/>
        </p:nvGrpSpPr>
        <p:grpSpPr>
          <a:xfrm>
            <a:off x="3707027" y="2112579"/>
            <a:ext cx="1729946" cy="3888828"/>
            <a:chOff x="3707027" y="1729946"/>
            <a:chExt cx="1729946" cy="440314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97D9200-366D-3746-9F28-9A2F6C295D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07027" y="1729946"/>
              <a:ext cx="1729946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A01EE4A-E8A8-FA46-9DFC-D39D530F96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07027" y="6133087"/>
              <a:ext cx="1729946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81F15C8-556E-1542-885C-8A1B3EC0AF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07027" y="1729946"/>
              <a:ext cx="0" cy="440314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5C1E4E8A-1CC3-BF46-9FA9-D3FA340401B4}"/>
              </a:ext>
            </a:extLst>
          </p:cNvPr>
          <p:cNvSpPr txBox="1"/>
          <p:nvPr/>
        </p:nvSpPr>
        <p:spPr>
          <a:xfrm>
            <a:off x="1960831" y="3370714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While Loop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D3BCB6-3E44-7E40-AE32-B42817F09F58}"/>
              </a:ext>
            </a:extLst>
          </p:cNvPr>
          <p:cNvSpPr txBox="1"/>
          <p:nvPr/>
        </p:nvSpPr>
        <p:spPr>
          <a:xfrm>
            <a:off x="3703439" y="997646"/>
            <a:ext cx="78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Set-up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1B7F33-D1C7-9A45-A3DC-80BF91908D68}"/>
              </a:ext>
            </a:extLst>
          </p:cNvPr>
          <p:cNvSpPr txBox="1"/>
          <p:nvPr/>
        </p:nvSpPr>
        <p:spPr>
          <a:xfrm>
            <a:off x="3792944" y="6155158"/>
            <a:ext cx="1005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Wrap-up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3E43A2-E132-4D4B-995A-DDC39470DDBF}"/>
              </a:ext>
            </a:extLst>
          </p:cNvPr>
          <p:cNvSpPr txBox="1"/>
          <p:nvPr/>
        </p:nvSpPr>
        <p:spPr>
          <a:xfrm>
            <a:off x="3802424" y="2299546"/>
            <a:ext cx="18693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Read, Get, Store</a:t>
            </a:r>
          </a:p>
          <a:p>
            <a:r>
              <a:rPr lang="en-US" sz="1400" dirty="0">
                <a:solidFill>
                  <a:srgbClr val="0070C0"/>
                </a:solidFill>
              </a:rPr>
              <a:t>Temp values to variable </a:t>
            </a:r>
            <a:r>
              <a:rPr lang="en-US" sz="1400" i="1" dirty="0">
                <a:solidFill>
                  <a:srgbClr val="0070C0"/>
                </a:solidFill>
              </a:rPr>
              <a:t>t </a:t>
            </a:r>
            <a:r>
              <a:rPr lang="en-US" sz="1400" dirty="0">
                <a:solidFill>
                  <a:srgbClr val="0070C0"/>
                </a:solidFill>
              </a:rPr>
              <a:t>and Display </a:t>
            </a:r>
            <a:r>
              <a:rPr lang="en-US" sz="1400" i="1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06A94F-0C19-D242-9A08-CEDF1AC2E276}"/>
              </a:ext>
            </a:extLst>
          </p:cNvPr>
          <p:cNvSpPr txBox="1"/>
          <p:nvPr/>
        </p:nvSpPr>
        <p:spPr>
          <a:xfrm>
            <a:off x="3792944" y="3484033"/>
            <a:ext cx="14368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Use logic to check values of variable t.</a:t>
            </a:r>
          </a:p>
          <a:p>
            <a:r>
              <a:rPr lang="en-US" sz="1400" dirty="0">
                <a:solidFill>
                  <a:srgbClr val="0070C0"/>
                </a:solidFill>
              </a:rPr>
              <a:t>Determine Mood and Color.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70128D4-52EB-D340-A6DD-6AC1FA50CCD1}"/>
              </a:ext>
            </a:extLst>
          </p:cNvPr>
          <p:cNvSpPr/>
          <p:nvPr/>
        </p:nvSpPr>
        <p:spPr>
          <a:xfrm>
            <a:off x="5763761" y="3547735"/>
            <a:ext cx="2108487" cy="190618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DC5D4DE-D85C-6B44-8769-4165DCDD76E1}"/>
              </a:ext>
            </a:extLst>
          </p:cNvPr>
          <p:cNvGrpSpPr/>
          <p:nvPr/>
        </p:nvGrpSpPr>
        <p:grpSpPr>
          <a:xfrm>
            <a:off x="8901426" y="2378207"/>
            <a:ext cx="2394093" cy="307777"/>
            <a:chOff x="9134888" y="1576058"/>
            <a:chExt cx="2394093" cy="30777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55D03FB-E3C5-AA49-8EE2-AC7318A37ADF}"/>
                </a:ext>
              </a:extLst>
            </p:cNvPr>
            <p:cNvSpPr txBox="1"/>
            <p:nvPr/>
          </p:nvSpPr>
          <p:spPr>
            <a:xfrm>
              <a:off x="9134888" y="1576058"/>
              <a:ext cx="2394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Change mood by editing text.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FB04859-DA76-174A-A71E-310FA68E363E}"/>
                </a:ext>
              </a:extLst>
            </p:cNvPr>
            <p:cNvSpPr/>
            <p:nvPr/>
          </p:nvSpPr>
          <p:spPr>
            <a:xfrm>
              <a:off x="9134888" y="1576058"/>
              <a:ext cx="2394093" cy="307776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1D41438-90F2-084B-8039-7E3FFCD682F0}"/>
              </a:ext>
            </a:extLst>
          </p:cNvPr>
          <p:cNvGrpSpPr/>
          <p:nvPr/>
        </p:nvGrpSpPr>
        <p:grpSpPr>
          <a:xfrm>
            <a:off x="8901426" y="3340174"/>
            <a:ext cx="2558136" cy="537548"/>
            <a:chOff x="9134888" y="2561516"/>
            <a:chExt cx="2558136" cy="53754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11CABEC-FAE0-6C4C-81C6-A3222BFA884A}"/>
                </a:ext>
              </a:extLst>
            </p:cNvPr>
            <p:cNvSpPr txBox="1"/>
            <p:nvPr/>
          </p:nvSpPr>
          <p:spPr>
            <a:xfrm>
              <a:off x="9134888" y="2561516"/>
              <a:ext cx="25581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Change colors by editing values,</a:t>
              </a:r>
            </a:p>
            <a:p>
              <a:r>
                <a:rPr lang="en-US" sz="1400" b="1" dirty="0"/>
                <a:t>0 to 255, of RED GREEN BLUE.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C772698-F537-A044-83EA-B8EA81500680}"/>
                </a:ext>
              </a:extLst>
            </p:cNvPr>
            <p:cNvSpPr/>
            <p:nvPr/>
          </p:nvSpPr>
          <p:spPr>
            <a:xfrm>
              <a:off x="9134888" y="2575847"/>
              <a:ext cx="2394093" cy="523217"/>
            </a:xfrm>
            <a:prstGeom prst="rect">
              <a:avLst/>
            </a:prstGeom>
            <a:solidFill>
              <a:srgbClr val="00B05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232B71B2-CBF3-6343-981B-10FC3A9374CB}"/>
              </a:ext>
            </a:extLst>
          </p:cNvPr>
          <p:cNvSpPr/>
          <p:nvPr/>
        </p:nvSpPr>
        <p:spPr>
          <a:xfrm>
            <a:off x="5722171" y="3317146"/>
            <a:ext cx="2307731" cy="166887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6422FB3-34C9-A74E-8D2E-00645AFE1151}"/>
              </a:ext>
            </a:extLst>
          </p:cNvPr>
          <p:cNvSpPr/>
          <p:nvPr/>
        </p:nvSpPr>
        <p:spPr>
          <a:xfrm>
            <a:off x="5755220" y="3077028"/>
            <a:ext cx="1339264" cy="212710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7A716ED-31C4-8A4E-ABA7-F03DDA68B18C}"/>
              </a:ext>
            </a:extLst>
          </p:cNvPr>
          <p:cNvGrpSpPr/>
          <p:nvPr/>
        </p:nvGrpSpPr>
        <p:grpSpPr>
          <a:xfrm>
            <a:off x="8900359" y="4475879"/>
            <a:ext cx="3021020" cy="523220"/>
            <a:chOff x="8901426" y="3571067"/>
            <a:chExt cx="3021020" cy="52322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950BB22-DCA9-1549-9D92-C557D543A398}"/>
                </a:ext>
              </a:extLst>
            </p:cNvPr>
            <p:cNvSpPr txBox="1"/>
            <p:nvPr/>
          </p:nvSpPr>
          <p:spPr>
            <a:xfrm>
              <a:off x="8901426" y="3571067"/>
              <a:ext cx="30210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Change temperature ranges by editing</a:t>
              </a:r>
            </a:p>
            <a:p>
              <a:r>
                <a:rPr lang="en-US" sz="1400" b="1" dirty="0"/>
                <a:t>threshold values.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73701D6-1586-6848-B337-89E5D403A023}"/>
                </a:ext>
              </a:extLst>
            </p:cNvPr>
            <p:cNvSpPr/>
            <p:nvPr/>
          </p:nvSpPr>
          <p:spPr>
            <a:xfrm>
              <a:off x="8959535" y="3585496"/>
              <a:ext cx="2863929" cy="469097"/>
            </a:xfrm>
            <a:prstGeom prst="rect">
              <a:avLst/>
            </a:prstGeom>
            <a:solidFill>
              <a:srgbClr val="0070C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489907CB-0967-0247-906B-1CAD8FA6C8B3}"/>
              </a:ext>
            </a:extLst>
          </p:cNvPr>
          <p:cNvSpPr/>
          <p:nvPr/>
        </p:nvSpPr>
        <p:spPr>
          <a:xfrm>
            <a:off x="5708168" y="3962453"/>
            <a:ext cx="1607031" cy="212710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43D109C-D46A-7E4C-AC1A-7B8DDD38EFF7}"/>
              </a:ext>
            </a:extLst>
          </p:cNvPr>
          <p:cNvSpPr/>
          <p:nvPr/>
        </p:nvSpPr>
        <p:spPr>
          <a:xfrm>
            <a:off x="5692157" y="4817380"/>
            <a:ext cx="1607031" cy="212710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D2A5ADB-F444-0546-BF72-80A071FEFC85}"/>
              </a:ext>
            </a:extLst>
          </p:cNvPr>
          <p:cNvSpPr/>
          <p:nvPr/>
        </p:nvSpPr>
        <p:spPr>
          <a:xfrm>
            <a:off x="5722171" y="4194423"/>
            <a:ext cx="2307731" cy="166887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D0F88D8-3C2D-6D4B-BD93-FD3D193250F5}"/>
              </a:ext>
            </a:extLst>
          </p:cNvPr>
          <p:cNvSpPr/>
          <p:nvPr/>
        </p:nvSpPr>
        <p:spPr>
          <a:xfrm>
            <a:off x="5717216" y="5070585"/>
            <a:ext cx="2307731" cy="166887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EA01BAC-D333-834C-9B72-C87A588496DF}"/>
              </a:ext>
            </a:extLst>
          </p:cNvPr>
          <p:cNvSpPr/>
          <p:nvPr/>
        </p:nvSpPr>
        <p:spPr>
          <a:xfrm>
            <a:off x="5774797" y="4380570"/>
            <a:ext cx="2108487" cy="190618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89B0645-AE47-1D4E-9142-E69DDBA917A3}"/>
              </a:ext>
            </a:extLst>
          </p:cNvPr>
          <p:cNvSpPr/>
          <p:nvPr/>
        </p:nvSpPr>
        <p:spPr>
          <a:xfrm>
            <a:off x="5755220" y="5237472"/>
            <a:ext cx="2269727" cy="248688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CAF4D2-F731-BB42-A830-3B6F75FD279C}"/>
              </a:ext>
            </a:extLst>
          </p:cNvPr>
          <p:cNvSpPr txBox="1"/>
          <p:nvPr/>
        </p:nvSpPr>
        <p:spPr>
          <a:xfrm>
            <a:off x="98853" y="175855"/>
            <a:ext cx="4006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Digital Mood Ring Program for TI-</a:t>
            </a:r>
            <a:r>
              <a:rPr lang="en-US" b="1" dirty="0" err="1"/>
              <a:t>Nspire</a:t>
            </a:r>
            <a:endParaRPr lang="en-US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544592-73AC-5046-B9CA-2690706E7E09}"/>
              </a:ext>
            </a:extLst>
          </p:cNvPr>
          <p:cNvSpPr/>
          <p:nvPr/>
        </p:nvSpPr>
        <p:spPr>
          <a:xfrm>
            <a:off x="5566184" y="493003"/>
            <a:ext cx="6096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Define </a:t>
            </a:r>
            <a:r>
              <a:rPr lang="en-US" sz="1400" b="1" dirty="0"/>
              <a:t>mood1031()</a:t>
            </a:r>
            <a:r>
              <a:rPr lang="en-US" sz="1400" dirty="0"/>
              <a:t>=</a:t>
            </a:r>
          </a:p>
          <a:p>
            <a:r>
              <a:rPr lang="en-US" sz="1400" dirty="0" err="1"/>
              <a:t>Prgm</a:t>
            </a:r>
            <a:endParaRPr lang="en-US" sz="1400" dirty="0"/>
          </a:p>
          <a:p>
            <a:r>
              <a:rPr lang="en-US" sz="1400" dirty="0"/>
              <a:t>Send "CONNECT TEMPERATURE 1  TO IN1"</a:t>
            </a:r>
          </a:p>
          <a:p>
            <a:r>
              <a:rPr lang="en-US" sz="1400" dirty="0"/>
              <a:t>key=" ”</a:t>
            </a:r>
          </a:p>
          <a:p>
            <a:r>
              <a:rPr lang="en-US" sz="1400" dirty="0" err="1"/>
              <a:t>DispAt</a:t>
            </a:r>
            <a:r>
              <a:rPr lang="en-US" sz="1400" dirty="0"/>
              <a:t> 1,”Digital Mood Ring”</a:t>
            </a:r>
          </a:p>
          <a:p>
            <a:r>
              <a:rPr lang="en-US" sz="1400" dirty="0" err="1"/>
              <a:t>DispAt</a:t>
            </a:r>
            <a:r>
              <a:rPr lang="en-US" sz="1400" dirty="0"/>
              <a:t> 2,”Halloween Edition"</a:t>
            </a:r>
          </a:p>
          <a:p>
            <a:r>
              <a:rPr lang="en-US" sz="1400" dirty="0" err="1"/>
              <a:t>DispAt</a:t>
            </a:r>
            <a:r>
              <a:rPr lang="en-US" sz="1400" dirty="0"/>
              <a:t> 8,"Press esc key to quit"</a:t>
            </a:r>
          </a:p>
          <a:p>
            <a:r>
              <a:rPr lang="en-US" sz="1400" dirty="0"/>
              <a:t>While </a:t>
            </a:r>
            <a:r>
              <a:rPr lang="en-US" sz="1400" dirty="0" err="1"/>
              <a:t>key≠"esc</a:t>
            </a:r>
            <a:r>
              <a:rPr lang="en-US" sz="1400" dirty="0"/>
              <a:t>"</a:t>
            </a:r>
          </a:p>
          <a:p>
            <a:r>
              <a:rPr lang="en-US" sz="1400" dirty="0"/>
              <a:t>  key=</a:t>
            </a:r>
            <a:r>
              <a:rPr lang="en-US" sz="1400" dirty="0" err="1"/>
              <a:t>getKey</a:t>
            </a:r>
            <a:r>
              <a:rPr lang="en-US" sz="1400" dirty="0"/>
              <a:t>()</a:t>
            </a:r>
          </a:p>
          <a:p>
            <a:r>
              <a:rPr lang="en-US" sz="1400" dirty="0"/>
              <a:t>  Send "READ TEMPERATURE 1"</a:t>
            </a:r>
          </a:p>
          <a:p>
            <a:r>
              <a:rPr lang="en-US" sz="1400" dirty="0"/>
              <a:t>  Get t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DispAt</a:t>
            </a:r>
            <a:r>
              <a:rPr lang="en-US" sz="1400" dirty="0"/>
              <a:t> 4,"Temperature =",</a:t>
            </a:r>
            <a:r>
              <a:rPr lang="en-US" sz="1400" dirty="0" err="1"/>
              <a:t>t,"°C</a:t>
            </a:r>
            <a:r>
              <a:rPr lang="en-US" sz="1400" dirty="0"/>
              <a:t>"</a:t>
            </a:r>
          </a:p>
          <a:p>
            <a:r>
              <a:rPr lang="en-US" sz="1400" dirty="0"/>
              <a:t>  If t&lt;24 Then</a:t>
            </a:r>
          </a:p>
          <a:p>
            <a:r>
              <a:rPr lang="en-US" sz="1400" dirty="0"/>
              <a:t>    Send "SET COLOR 50 120 255"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DispAt</a:t>
            </a:r>
            <a:r>
              <a:rPr lang="en-US" sz="1400" dirty="0"/>
              <a:t> 5,"You are a Zombie"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EndIf</a:t>
            </a:r>
            <a:endParaRPr lang="en-US" sz="1400" dirty="0"/>
          </a:p>
          <a:p>
            <a:r>
              <a:rPr lang="en-US" sz="1400" dirty="0"/>
              <a:t>  If t≥24 and t&lt;26 Then</a:t>
            </a:r>
          </a:p>
          <a:p>
            <a:r>
              <a:rPr lang="en-US" sz="1400" dirty="0"/>
              <a:t>    Send "SET COLOR 255 0 0"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DispAt</a:t>
            </a:r>
            <a:r>
              <a:rPr lang="en-US" sz="1400" dirty="0"/>
              <a:t> 5,"You are a Vampire"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EndIf</a:t>
            </a:r>
            <a:endParaRPr lang="en-US" sz="1400" dirty="0"/>
          </a:p>
          <a:p>
            <a:r>
              <a:rPr lang="en-US" sz="1400" dirty="0"/>
              <a:t>  If t≥26 Then</a:t>
            </a:r>
          </a:p>
          <a:p>
            <a:r>
              <a:rPr lang="en-US" sz="1400" dirty="0"/>
              <a:t>    Send "SET COLOR 160 42 42"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DispAt</a:t>
            </a:r>
            <a:r>
              <a:rPr lang="en-US" sz="1400" dirty="0"/>
              <a:t> 5,"You are a Mummy "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EndIf</a:t>
            </a:r>
            <a:endParaRPr lang="en-US" sz="1400" dirty="0"/>
          </a:p>
          <a:p>
            <a:r>
              <a:rPr lang="en-US" sz="1400" dirty="0"/>
              <a:t>  Wait 0.5</a:t>
            </a:r>
          </a:p>
          <a:p>
            <a:r>
              <a:rPr lang="en-US" sz="1400" dirty="0" err="1"/>
              <a:t>EndWhile</a:t>
            </a:r>
            <a:endParaRPr lang="en-US" sz="1400" dirty="0"/>
          </a:p>
          <a:p>
            <a:r>
              <a:rPr lang="en-US" sz="1400" dirty="0"/>
              <a:t>Send "SET COLOR 0 0 0"</a:t>
            </a:r>
          </a:p>
          <a:p>
            <a:r>
              <a:rPr lang="en-US" sz="1400" dirty="0" err="1"/>
              <a:t>EndPrgm</a:t>
            </a:r>
            <a:endParaRPr lang="en-US" sz="14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70128D4-52EB-D340-A6DD-6AC1FA50CCD1}"/>
              </a:ext>
            </a:extLst>
          </p:cNvPr>
          <p:cNvSpPr/>
          <p:nvPr/>
        </p:nvSpPr>
        <p:spPr>
          <a:xfrm>
            <a:off x="5763761" y="3547735"/>
            <a:ext cx="2108487" cy="190618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DC5D4DE-D85C-6B44-8769-4165DCDD76E1}"/>
              </a:ext>
            </a:extLst>
          </p:cNvPr>
          <p:cNvGrpSpPr/>
          <p:nvPr/>
        </p:nvGrpSpPr>
        <p:grpSpPr>
          <a:xfrm>
            <a:off x="8901426" y="2378207"/>
            <a:ext cx="2394093" cy="307777"/>
            <a:chOff x="9134888" y="1576058"/>
            <a:chExt cx="2394093" cy="30777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55D03FB-E3C5-AA49-8EE2-AC7318A37ADF}"/>
                </a:ext>
              </a:extLst>
            </p:cNvPr>
            <p:cNvSpPr txBox="1"/>
            <p:nvPr/>
          </p:nvSpPr>
          <p:spPr>
            <a:xfrm>
              <a:off x="9134888" y="1576058"/>
              <a:ext cx="2394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Change mood by editing text.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FB04859-DA76-174A-A71E-310FA68E363E}"/>
                </a:ext>
              </a:extLst>
            </p:cNvPr>
            <p:cNvSpPr/>
            <p:nvPr/>
          </p:nvSpPr>
          <p:spPr>
            <a:xfrm>
              <a:off x="9134888" y="1576058"/>
              <a:ext cx="2394093" cy="307776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1D41438-90F2-084B-8039-7E3FFCD682F0}"/>
              </a:ext>
            </a:extLst>
          </p:cNvPr>
          <p:cNvGrpSpPr/>
          <p:nvPr/>
        </p:nvGrpSpPr>
        <p:grpSpPr>
          <a:xfrm>
            <a:off x="8901426" y="3340174"/>
            <a:ext cx="2558136" cy="537548"/>
            <a:chOff x="9134888" y="2561516"/>
            <a:chExt cx="2558136" cy="53754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11CABEC-FAE0-6C4C-81C6-A3222BFA884A}"/>
                </a:ext>
              </a:extLst>
            </p:cNvPr>
            <p:cNvSpPr txBox="1"/>
            <p:nvPr/>
          </p:nvSpPr>
          <p:spPr>
            <a:xfrm>
              <a:off x="9134888" y="2561516"/>
              <a:ext cx="25581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Change colors by editing values,</a:t>
              </a:r>
            </a:p>
            <a:p>
              <a:r>
                <a:rPr lang="en-US" sz="1400" b="1" dirty="0"/>
                <a:t>0 to 255, of RED GREEN BLUE.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C772698-F537-A044-83EA-B8EA81500680}"/>
                </a:ext>
              </a:extLst>
            </p:cNvPr>
            <p:cNvSpPr/>
            <p:nvPr/>
          </p:nvSpPr>
          <p:spPr>
            <a:xfrm>
              <a:off x="9134888" y="2575847"/>
              <a:ext cx="2394093" cy="523217"/>
            </a:xfrm>
            <a:prstGeom prst="rect">
              <a:avLst/>
            </a:prstGeom>
            <a:solidFill>
              <a:srgbClr val="00B05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232B71B2-CBF3-6343-981B-10FC3A9374CB}"/>
              </a:ext>
            </a:extLst>
          </p:cNvPr>
          <p:cNvSpPr/>
          <p:nvPr/>
        </p:nvSpPr>
        <p:spPr>
          <a:xfrm>
            <a:off x="5722171" y="3317146"/>
            <a:ext cx="2307731" cy="166887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6422FB3-34C9-A74E-8D2E-00645AFE1151}"/>
              </a:ext>
            </a:extLst>
          </p:cNvPr>
          <p:cNvSpPr/>
          <p:nvPr/>
        </p:nvSpPr>
        <p:spPr>
          <a:xfrm>
            <a:off x="5755220" y="3077028"/>
            <a:ext cx="1339264" cy="212710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7A716ED-31C4-8A4E-ABA7-F03DDA68B18C}"/>
              </a:ext>
            </a:extLst>
          </p:cNvPr>
          <p:cNvGrpSpPr/>
          <p:nvPr/>
        </p:nvGrpSpPr>
        <p:grpSpPr>
          <a:xfrm>
            <a:off x="8900359" y="4475879"/>
            <a:ext cx="3021020" cy="523220"/>
            <a:chOff x="8901426" y="3571067"/>
            <a:chExt cx="3021020" cy="52322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950BB22-DCA9-1549-9D92-C557D543A398}"/>
                </a:ext>
              </a:extLst>
            </p:cNvPr>
            <p:cNvSpPr txBox="1"/>
            <p:nvPr/>
          </p:nvSpPr>
          <p:spPr>
            <a:xfrm>
              <a:off x="8901426" y="3571067"/>
              <a:ext cx="30210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Change temperature ranges by editing</a:t>
              </a:r>
            </a:p>
            <a:p>
              <a:r>
                <a:rPr lang="en-US" sz="1400" b="1" dirty="0"/>
                <a:t>threshold values.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73701D6-1586-6848-B337-89E5D403A023}"/>
                </a:ext>
              </a:extLst>
            </p:cNvPr>
            <p:cNvSpPr/>
            <p:nvPr/>
          </p:nvSpPr>
          <p:spPr>
            <a:xfrm>
              <a:off x="8959535" y="3585496"/>
              <a:ext cx="2863929" cy="469097"/>
            </a:xfrm>
            <a:prstGeom prst="rect">
              <a:avLst/>
            </a:prstGeom>
            <a:solidFill>
              <a:srgbClr val="0070C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489907CB-0967-0247-906B-1CAD8FA6C8B3}"/>
              </a:ext>
            </a:extLst>
          </p:cNvPr>
          <p:cNvSpPr/>
          <p:nvPr/>
        </p:nvSpPr>
        <p:spPr>
          <a:xfrm>
            <a:off x="5708168" y="3962453"/>
            <a:ext cx="1607031" cy="212710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43D109C-D46A-7E4C-AC1A-7B8DDD38EFF7}"/>
              </a:ext>
            </a:extLst>
          </p:cNvPr>
          <p:cNvSpPr/>
          <p:nvPr/>
        </p:nvSpPr>
        <p:spPr>
          <a:xfrm>
            <a:off x="5692157" y="4817380"/>
            <a:ext cx="1607031" cy="212710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D2A5ADB-F444-0546-BF72-80A071FEFC85}"/>
              </a:ext>
            </a:extLst>
          </p:cNvPr>
          <p:cNvSpPr/>
          <p:nvPr/>
        </p:nvSpPr>
        <p:spPr>
          <a:xfrm>
            <a:off x="5722171" y="4194423"/>
            <a:ext cx="2307731" cy="166887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D0F88D8-3C2D-6D4B-BD93-FD3D193250F5}"/>
              </a:ext>
            </a:extLst>
          </p:cNvPr>
          <p:cNvSpPr/>
          <p:nvPr/>
        </p:nvSpPr>
        <p:spPr>
          <a:xfrm>
            <a:off x="5717216" y="5070585"/>
            <a:ext cx="2307731" cy="166887"/>
          </a:xfrm>
          <a:prstGeom prst="rect">
            <a:avLst/>
          </a:prstGeom>
          <a:solidFill>
            <a:srgbClr val="00B05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EA01BAC-D333-834C-9B72-C87A588496DF}"/>
              </a:ext>
            </a:extLst>
          </p:cNvPr>
          <p:cNvSpPr/>
          <p:nvPr/>
        </p:nvSpPr>
        <p:spPr>
          <a:xfrm>
            <a:off x="5774797" y="4380570"/>
            <a:ext cx="2108487" cy="190618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89B0645-AE47-1D4E-9142-E69DDBA917A3}"/>
              </a:ext>
            </a:extLst>
          </p:cNvPr>
          <p:cNvSpPr/>
          <p:nvPr/>
        </p:nvSpPr>
        <p:spPr>
          <a:xfrm>
            <a:off x="5755220" y="5237472"/>
            <a:ext cx="2269727" cy="248688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44BA3B6-CB85-9C47-BA2D-715C9D2D4390}"/>
              </a:ext>
            </a:extLst>
          </p:cNvPr>
          <p:cNvSpPr txBox="1"/>
          <p:nvPr/>
        </p:nvSpPr>
        <p:spPr>
          <a:xfrm>
            <a:off x="-32511" y="2079529"/>
            <a:ext cx="46358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Edit the program to make it your own.</a:t>
            </a:r>
          </a:p>
        </p:txBody>
      </p:sp>
    </p:spTree>
    <p:extLst>
      <p:ext uri="{BB962C8B-B14F-4D97-AF65-F5344CB8AC3E}">
        <p14:creationId xmlns:p14="http://schemas.microsoft.com/office/powerpoint/2010/main" val="3105323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873</Words>
  <Application>Microsoft Macintosh PowerPoint</Application>
  <PresentationFormat>Widescreen</PresentationFormat>
  <Paragraphs>154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Mood Ring STEM/STEAM Event Handout</vt:lpstr>
      <vt:lpstr>PowerPoint Presentation</vt:lpstr>
      <vt:lpstr>PowerPoint Presentation</vt:lpstr>
      <vt:lpstr>Mood Ring STEM/STEAM Event Handout – Halloween Edition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Santucci, David</dc:creator>
  <cp:lastModifiedBy>Santucci, David</cp:lastModifiedBy>
  <cp:revision>15</cp:revision>
  <cp:lastPrinted>2019-10-18T19:59:36Z</cp:lastPrinted>
  <dcterms:created xsi:type="dcterms:W3CDTF">2019-10-18T19:20:59Z</dcterms:created>
  <dcterms:modified xsi:type="dcterms:W3CDTF">2019-12-26T15:34:01Z</dcterms:modified>
</cp:coreProperties>
</file>