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8" r:id="rId4"/>
    <p:sldId id="267" r:id="rId5"/>
    <p:sldId id="272" r:id="rId6"/>
  </p:sldIdLst>
  <p:sldSz cx="9144000" cy="6858000" type="screen4x3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50000" autoAdjust="0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185865"/>
            <a:ext cx="4157663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5"/>
            <a:ext cx="4157662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4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6" y="142876"/>
            <a:ext cx="2141537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6"/>
            <a:ext cx="6275388" cy="5735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" y="2"/>
            <a:ext cx="9136069" cy="685205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167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4"/>
            <a:ext cx="9147965" cy="68609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720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3"/>
            <a:ext cx="9166281" cy="687471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8734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4"/>
            <a:ext cx="9147965" cy="68609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11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4"/>
            <a:ext cx="9147965" cy="68609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737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1" y="1048478"/>
            <a:ext cx="8467725" cy="4945932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" y="6324600"/>
            <a:ext cx="87401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86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1" y="1058868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3" r:id="rId3"/>
    <p:sldLayoutId id="2147483725" r:id="rId4"/>
    <p:sldLayoutId id="2147483729" r:id="rId5"/>
    <p:sldLayoutId id="2147483727" r:id="rId6"/>
    <p:sldLayoutId id="214748372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4" y="142886"/>
            <a:ext cx="8686447" cy="814388"/>
          </a:xfrm>
        </p:spPr>
        <p:txBody>
          <a:bodyPr/>
          <a:lstStyle/>
          <a:p>
            <a:r>
              <a:rPr lang="en-US" sz="2400" dirty="0"/>
              <a:t>Mars Rover Challenge </a:t>
            </a:r>
            <a:r>
              <a:rPr lang="mr-IN" sz="2400" dirty="0"/>
              <a:t>–</a:t>
            </a:r>
            <a:r>
              <a:rPr lang="en-US" sz="2400" dirty="0"/>
              <a:t> Path around Olympus Mons</a:t>
            </a:r>
            <a:br>
              <a:rPr lang="en-US" sz="2400" dirty="0"/>
            </a:br>
            <a:r>
              <a:rPr lang="en-US" sz="2400" dirty="0"/>
              <a:t>(middle and early high school)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999" y="3198622"/>
            <a:ext cx="81138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Project Overview: </a:t>
            </a:r>
            <a:r>
              <a:rPr lang="en-US" dirty="0"/>
              <a:t>Prepare for the final challenge by working with basic concepts for moving a robotic vehicle: setting direction and power for the motor controlling each wheel, moving forward and backward, turning. You will apply math concepts of distance-rate-time and angles as part of writing programs to set the vehicle path.</a:t>
            </a:r>
          </a:p>
          <a:p>
            <a:endParaRPr lang="en-US" dirty="0"/>
          </a:p>
          <a:p>
            <a:r>
              <a:rPr lang="en-US" b="1" dirty="0"/>
              <a:t>Your challenge: </a:t>
            </a:r>
            <a:r>
              <a:rPr lang="en-US" dirty="0"/>
              <a:t>Plot a course and write a program to drive your Rover around the base of the Olympus Mons. Who can have their Rover complete the course in the fastest time?</a:t>
            </a:r>
          </a:p>
        </p:txBody>
      </p:sp>
      <p:pic>
        <p:nvPicPr>
          <p:cNvPr id="7" name="Picture 6" descr="2017-12-11 Coyle Rover 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1049860"/>
            <a:ext cx="1546225" cy="2045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556" y="957274"/>
            <a:ext cx="6546144" cy="230908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i="1" dirty="0"/>
              <a:t>Olympus Mons on the surface of Mars at 69,841 feet (more than twice the height of Mt Everest) is considered to be the tallest mountain on a planet in the solar system. Students will learn and use basic concepts for robotic vehicle control along with math concepts to write a program to drive their Rover around the base of the mountain. </a:t>
            </a:r>
          </a:p>
          <a:p>
            <a:pPr marL="0" indent="0">
              <a:buNone/>
            </a:pPr>
            <a:r>
              <a:rPr lang="en-US" sz="1400" i="1" dirty="0"/>
              <a:t>Note: Also, includes concepts to give students an on-ramp to participating on robotics teams.</a:t>
            </a:r>
          </a:p>
        </p:txBody>
      </p:sp>
    </p:spTree>
    <p:extLst>
      <p:ext uri="{BB962C8B-B14F-4D97-AF65-F5344CB8AC3E}">
        <p14:creationId xmlns:p14="http://schemas.microsoft.com/office/powerpoint/2010/main" val="425631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On-Ramp to Robotics: Unit 1 Motion Skill Builders</a:t>
            </a:r>
            <a:br>
              <a:rPr lang="en-US" dirty="0"/>
            </a:br>
            <a:r>
              <a:rPr lang="en-US" dirty="0"/>
              <a:t>TI-84 Plus CE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1048477"/>
            <a:ext cx="8458200" cy="508396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Skill Builder 1: Moving Forward</a:t>
            </a:r>
          </a:p>
          <a:p>
            <a:r>
              <a:rPr lang="en-US" sz="1200" dirty="0"/>
              <a:t>Control of motor power level and spin direction in relation to vehicle movement.</a:t>
            </a:r>
          </a:p>
          <a:p>
            <a:pPr lvl="1"/>
            <a:r>
              <a:rPr lang="en-US" sz="1200" dirty="0"/>
              <a:t>Example Rover function: </a:t>
            </a:r>
            <a:r>
              <a:rPr lang="en-US" sz="1200" dirty="0" err="1">
                <a:solidFill>
                  <a:srgbClr val="0000FF"/>
                </a:solidFill>
              </a:rPr>
              <a:t>rv.motors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>
                <a:solidFill>
                  <a:srgbClr val="00B050"/>
                </a:solidFill>
              </a:rPr>
              <a:t>"ccw"</a:t>
            </a:r>
            <a:r>
              <a:rPr lang="en-US" sz="1200" dirty="0">
                <a:solidFill>
                  <a:srgbClr val="0000FF"/>
                </a:solidFill>
              </a:rPr>
              <a:t>,200</a:t>
            </a:r>
            <a:r>
              <a:rPr lang="en-US" sz="1200" dirty="0">
                <a:solidFill>
                  <a:srgbClr val="00B050"/>
                </a:solidFill>
              </a:rPr>
              <a:t>,"cw"</a:t>
            </a:r>
            <a:r>
              <a:rPr lang="en-US" sz="1200" dirty="0">
                <a:solidFill>
                  <a:srgbClr val="0000FF"/>
                </a:solidFill>
              </a:rPr>
              <a:t>,200,20)</a:t>
            </a:r>
          </a:p>
          <a:p>
            <a:r>
              <a:rPr lang="en-US" sz="1200" b="1" dirty="0"/>
              <a:t>Mini-Challenge: </a:t>
            </a:r>
            <a:r>
              <a:rPr lang="en-US" sz="1200" dirty="0"/>
              <a:t>Drive Rover in a straight line for a specified distance.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400" b="1" dirty="0"/>
              <a:t>Skill Builder 2: Turning</a:t>
            </a:r>
          </a:p>
          <a:p>
            <a:r>
              <a:rPr lang="en-US" sz="1200" dirty="0"/>
              <a:t>Turning Left and Right</a:t>
            </a:r>
          </a:p>
          <a:p>
            <a:pPr lvl="1"/>
            <a:r>
              <a:rPr lang="en-US" sz="1200" dirty="0"/>
              <a:t>Example Rover function: </a:t>
            </a:r>
            <a:r>
              <a:rPr lang="en-US" sz="1200" dirty="0" err="1">
                <a:solidFill>
                  <a:srgbClr val="0000FF"/>
                </a:solidFill>
              </a:rPr>
              <a:t>rv.right</a:t>
            </a:r>
            <a:r>
              <a:rPr lang="en-US" sz="1200" dirty="0">
                <a:solidFill>
                  <a:srgbClr val="0000FF"/>
                </a:solidFill>
              </a:rPr>
              <a:t>(90)</a:t>
            </a:r>
          </a:p>
          <a:p>
            <a:r>
              <a:rPr lang="en-US" sz="1200" dirty="0"/>
              <a:t>For Loop: </a:t>
            </a:r>
            <a:r>
              <a:rPr lang="en-US" sz="1200" dirty="0">
                <a:solidFill>
                  <a:srgbClr val="0070C0"/>
                </a:solidFill>
              </a:rPr>
              <a:t>for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70C0"/>
                </a:solidFill>
              </a:rPr>
              <a:t>in</a:t>
            </a:r>
            <a:r>
              <a:rPr lang="en-US" sz="1200" dirty="0"/>
              <a:t> range(size)</a:t>
            </a:r>
          </a:p>
          <a:p>
            <a:pPr lvl="1"/>
            <a:r>
              <a:rPr lang="en-US" sz="1200" dirty="0"/>
              <a:t>Example for loop statement: </a:t>
            </a:r>
            <a:r>
              <a:rPr lang="en-US" sz="1200" dirty="0">
                <a:solidFill>
                  <a:srgbClr val="0070C0"/>
                </a:solidFill>
              </a:rPr>
              <a:t>for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70C0"/>
                </a:solidFill>
              </a:rPr>
              <a:t>in</a:t>
            </a:r>
            <a:r>
              <a:rPr lang="en-US" sz="1200" dirty="0"/>
              <a:t> range(12):</a:t>
            </a:r>
          </a:p>
          <a:p>
            <a:r>
              <a:rPr lang="en-US" sz="1200" b="1" dirty="0"/>
              <a:t>Mini-Challenge: </a:t>
            </a:r>
            <a:r>
              <a:rPr lang="en-US" sz="1200" dirty="0"/>
              <a:t>Write a program to have your Rover move around the hours of a clock.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400" b="1" dirty="0"/>
              <a:t>Skill Builder 3: Turtle Commands</a:t>
            </a:r>
          </a:p>
          <a:p>
            <a:r>
              <a:rPr lang="en-US" sz="1200" dirty="0"/>
              <a:t>Creating a path using Forward, Backward, Left, Right Commands</a:t>
            </a:r>
          </a:p>
          <a:p>
            <a:pPr lvl="1"/>
            <a:r>
              <a:rPr lang="en-US" sz="1200" dirty="0" err="1">
                <a:solidFill>
                  <a:srgbClr val="0000FF"/>
                </a:solidFill>
              </a:rPr>
              <a:t>rv.right</a:t>
            </a:r>
            <a:r>
              <a:rPr lang="en-US" sz="1200" dirty="0">
                <a:solidFill>
                  <a:srgbClr val="0000FF"/>
                </a:solidFill>
              </a:rPr>
              <a:t>(30)</a:t>
            </a:r>
          </a:p>
          <a:p>
            <a:pPr lvl="1"/>
            <a:r>
              <a:rPr lang="en-US" sz="1200" dirty="0" err="1">
                <a:solidFill>
                  <a:srgbClr val="0000FF"/>
                </a:solidFill>
              </a:rPr>
              <a:t>rv.forward</a:t>
            </a:r>
            <a:r>
              <a:rPr lang="en-US" sz="1200" dirty="0">
                <a:solidFill>
                  <a:srgbClr val="0000FF"/>
                </a:solidFill>
              </a:rPr>
              <a:t>(.7,</a:t>
            </a:r>
            <a:r>
              <a:rPr lang="en-US" sz="1200" dirty="0">
                <a:solidFill>
                  <a:srgbClr val="00B050"/>
                </a:solidFill>
              </a:rPr>
              <a:t>"m"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1200" dirty="0"/>
              <a:t>Measurement of distance and angles</a:t>
            </a:r>
          </a:p>
          <a:p>
            <a:r>
              <a:rPr lang="en-US" sz="1200" b="1" dirty="0"/>
              <a:t>Mini-Challenge: </a:t>
            </a:r>
            <a:r>
              <a:rPr lang="en-US" sz="1200" dirty="0"/>
              <a:t>Create a path to navigate around obstacles.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2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86"/>
            <a:ext cx="8719574" cy="814388"/>
          </a:xfrm>
        </p:spPr>
        <p:txBody>
          <a:bodyPr/>
          <a:lstStyle/>
          <a:p>
            <a:r>
              <a:rPr lang="en-US" dirty="0"/>
              <a:t>On-Ramp to Robotics: Unit 1 Motion Final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30E71-3113-024F-A160-9C7178AB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972244"/>
            <a:ext cx="8589736" cy="50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2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Olympus Mons Challenge Student Document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2854"/>
            <a:ext cx="6591300" cy="139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A9AAF-4F22-214B-A470-83E6BD5D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7" y="833983"/>
            <a:ext cx="4097721" cy="4097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EF42C3-A798-D229-2193-A3CD9E1FB592}"/>
              </a:ext>
            </a:extLst>
          </p:cNvPr>
          <p:cNvSpPr txBox="1"/>
          <p:nvPr/>
        </p:nvSpPr>
        <p:spPr>
          <a:xfrm>
            <a:off x="1238113" y="4923660"/>
            <a:ext cx="340346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ArialMT"/>
              </a:rPr>
              <a:t>Note: Use Black X’s. Color X’s are for Unit 2 Mineral Challenge </a:t>
            </a: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768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Olympus Mons Challenge Student – Example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792F7-C0A4-D548-A02D-4347368A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8" y="833984"/>
            <a:ext cx="4259958" cy="54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67167"/>
      </p:ext>
    </p:extLst>
  </p:cSld>
  <p:clrMapOvr>
    <a:masterClrMapping/>
  </p:clrMapOvr>
</p:sld>
</file>

<file path=ppt/theme/theme1.xml><?xml version="1.0" encoding="utf-8"?>
<a:theme xmlns:a="http://schemas.openxmlformats.org/drawingml/2006/main" name="10567 Ed Tech Powerpoint Template_Standard_4x3_v2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10567 Ed Tech Powerpoint Template_Standard_4x3_v2.thmx</Template>
  <TotalTime>1108</TotalTime>
  <Words>398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ArialMT</vt:lpstr>
      <vt:lpstr>10567 Ed Tech Powerpoint Template_Standard_4x3_v2</vt:lpstr>
      <vt:lpstr>Mars Rover Challenge – Path around Olympus Mons (middle and early high school)</vt:lpstr>
      <vt:lpstr>On-Ramp to Robotics: Unit 1 Motion Skill Builders TI-84 Plus CE Python</vt:lpstr>
      <vt:lpstr>On-Ramp to Robotics: Unit 1 Motion Final Challenge</vt:lpstr>
      <vt:lpstr>Olympus Mons Challenge Student Document</vt:lpstr>
      <vt:lpstr>Olympus Mons Challenge Student – Example Solution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TI-Innovator™ STEM projects for student camps and clubs</dc:title>
  <dc:creator>David Santucci</dc:creator>
  <cp:lastModifiedBy>David Santucci</cp:lastModifiedBy>
  <cp:revision>139</cp:revision>
  <dcterms:created xsi:type="dcterms:W3CDTF">2017-12-21T17:04:57Z</dcterms:created>
  <dcterms:modified xsi:type="dcterms:W3CDTF">2022-06-28T19:52:38Z</dcterms:modified>
</cp:coreProperties>
</file>