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26"/>
  </p:normalViewPr>
  <p:slideViewPr>
    <p:cSldViewPr>
      <p:cViewPr varScale="1">
        <p:scale>
          <a:sx n="121" d="100"/>
          <a:sy n="121" d="100"/>
        </p:scale>
        <p:origin x="1904" y="16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8A699-3FF5-40DB-82EE-7CD064EF4622}" type="datetimeFigureOut">
              <a:rPr lang="en-US" smtClean="0"/>
              <a:t>5/3/22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D056F6-BCD5-42CD-A339-BB4D0F8B9F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35853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8A699-3FF5-40DB-82EE-7CD064EF4622}" type="datetimeFigureOut">
              <a:rPr lang="en-US" smtClean="0"/>
              <a:t>5/3/22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D056F6-BCD5-42CD-A339-BB4D0F8B9F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37383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8A699-3FF5-40DB-82EE-7CD064EF4622}" type="datetimeFigureOut">
              <a:rPr lang="en-US" smtClean="0"/>
              <a:t>5/3/22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D056F6-BCD5-42CD-A339-BB4D0F8B9F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87381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8A699-3FF5-40DB-82EE-7CD064EF4622}" type="datetimeFigureOut">
              <a:rPr lang="en-US" smtClean="0"/>
              <a:t>5/3/22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D056F6-BCD5-42CD-A339-BB4D0F8B9F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1685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8A699-3FF5-40DB-82EE-7CD064EF4622}" type="datetimeFigureOut">
              <a:rPr lang="en-US" smtClean="0"/>
              <a:t>5/3/22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D056F6-BCD5-42CD-A339-BB4D0F8B9F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44119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8A699-3FF5-40DB-82EE-7CD064EF4622}" type="datetimeFigureOut">
              <a:rPr lang="en-US" smtClean="0"/>
              <a:t>5/3/22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D056F6-BCD5-42CD-A339-BB4D0F8B9F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72504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8A699-3FF5-40DB-82EE-7CD064EF4622}" type="datetimeFigureOut">
              <a:rPr lang="en-US" smtClean="0"/>
              <a:t>5/3/22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D056F6-BCD5-42CD-A339-BB4D0F8B9F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66042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8A699-3FF5-40DB-82EE-7CD064EF4622}" type="datetimeFigureOut">
              <a:rPr lang="en-US" smtClean="0"/>
              <a:t>5/3/22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D056F6-BCD5-42CD-A339-BB4D0F8B9F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49650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8A699-3FF5-40DB-82EE-7CD064EF4622}" type="datetimeFigureOut">
              <a:rPr lang="en-US" smtClean="0"/>
              <a:t>5/3/22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D056F6-BCD5-42CD-A339-BB4D0F8B9F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54978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8A699-3FF5-40DB-82EE-7CD064EF4622}" type="datetimeFigureOut">
              <a:rPr lang="en-US" smtClean="0"/>
              <a:t>5/3/22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D056F6-BCD5-42CD-A339-BB4D0F8B9F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82132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8A699-3FF5-40DB-82EE-7CD064EF4622}" type="datetimeFigureOut">
              <a:rPr lang="en-US" smtClean="0"/>
              <a:t>5/3/22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D056F6-BCD5-42CD-A339-BB4D0F8B9F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6162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48A699-3FF5-40DB-82EE-7CD064EF4622}" type="datetimeFigureOut">
              <a:rPr lang="en-US" smtClean="0"/>
              <a:t>5/3/22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D056F6-BCD5-42CD-A339-BB4D0F8B9F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78091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0" y="609600"/>
            <a:ext cx="6705600" cy="1092609"/>
          </a:xfrm>
        </p:spPr>
        <p:txBody>
          <a:bodyPr>
            <a:normAutofit/>
          </a:bodyPr>
          <a:lstStyle/>
          <a:p>
            <a:r>
              <a:rPr lang="en-US" dirty="0"/>
              <a:t>Rover, Watch Out for Rover!</a:t>
            </a: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291662" y="2152244"/>
            <a:ext cx="7937938" cy="4248555"/>
          </a:xfrm>
        </p:spPr>
        <p:txBody>
          <a:bodyPr>
            <a:noAutofit/>
          </a:bodyPr>
          <a:lstStyle/>
          <a:p>
            <a:pPr algn="l"/>
            <a:r>
              <a:rPr lang="en-US" sz="1800" b="1" dirty="0">
                <a:solidFill>
                  <a:schemeClr val="tx2"/>
                </a:solidFill>
              </a:rPr>
              <a:t>Challenge</a:t>
            </a:r>
            <a:r>
              <a:rPr lang="en-US" sz="1800" dirty="0">
                <a:solidFill>
                  <a:schemeClr val="tx2"/>
                </a:solidFill>
              </a:rPr>
              <a:t>: </a:t>
            </a:r>
            <a:r>
              <a:rPr lang="en-US" sz="1800" dirty="0">
                <a:solidFill>
                  <a:schemeClr val="bg1">
                    <a:lumMod val="65000"/>
                  </a:schemeClr>
                </a:solidFill>
              </a:rPr>
              <a:t>Drive Rover as close as you can to the dog without hitting him.</a:t>
            </a:r>
          </a:p>
          <a:p>
            <a:pPr algn="l"/>
            <a:r>
              <a:rPr lang="en-US" sz="1800" b="1" dirty="0">
                <a:solidFill>
                  <a:schemeClr val="tx2"/>
                </a:solidFill>
              </a:rPr>
              <a:t>Supplies</a:t>
            </a:r>
            <a:r>
              <a:rPr lang="en-US" sz="1800" b="1" dirty="0"/>
              <a:t>: </a:t>
            </a:r>
            <a:r>
              <a:rPr lang="en-US" sz="1800" dirty="0"/>
              <a:t>Tape measure and masking tape to mark your starting point.</a:t>
            </a:r>
          </a:p>
          <a:p>
            <a:pPr algn="l"/>
            <a:r>
              <a:rPr lang="en-US" sz="1800" b="1" dirty="0">
                <a:solidFill>
                  <a:schemeClr val="tx2"/>
                </a:solidFill>
              </a:rPr>
              <a:t>Team Name: </a:t>
            </a:r>
            <a:r>
              <a:rPr lang="en-US" sz="1800" dirty="0"/>
              <a:t>The most clever name will be used for tie breaking.</a:t>
            </a:r>
          </a:p>
          <a:p>
            <a:pPr algn="l"/>
            <a:r>
              <a:rPr lang="en-US" sz="1800" b="1" dirty="0">
                <a:solidFill>
                  <a:schemeClr val="tx2"/>
                </a:solidFill>
              </a:rPr>
              <a:t>Code</a:t>
            </a:r>
            <a:r>
              <a:rPr lang="en-US" sz="1800" b="1" dirty="0"/>
              <a:t>: </a:t>
            </a:r>
            <a:r>
              <a:rPr lang="en-US" sz="1800" dirty="0"/>
              <a:t>Your program can </a:t>
            </a:r>
            <a:r>
              <a:rPr lang="en-US" sz="1800" b="1" i="1" dirty="0"/>
              <a:t>only</a:t>
            </a:r>
            <a:r>
              <a:rPr lang="en-US" sz="1800" dirty="0"/>
              <a:t> use the following drive function. </a:t>
            </a:r>
          </a:p>
          <a:p>
            <a:pPr algn="l"/>
            <a:endParaRPr lang="en-US" sz="1800" dirty="0"/>
          </a:p>
          <a:p>
            <a:r>
              <a:rPr lang="en-US" sz="1800" dirty="0"/>
              <a:t> </a:t>
            </a:r>
            <a:r>
              <a:rPr lang="en-US" sz="3600" dirty="0" err="1">
                <a:solidFill>
                  <a:srgbClr val="FF0000"/>
                </a:solidFill>
              </a:rPr>
              <a:t>rv.forward_time</a:t>
            </a:r>
            <a:r>
              <a:rPr lang="en-US" sz="3600" dirty="0">
                <a:solidFill>
                  <a:srgbClr val="FF0000"/>
                </a:solidFill>
              </a:rPr>
              <a:t>(5)</a:t>
            </a:r>
          </a:p>
          <a:p>
            <a:endParaRPr lang="en-US" sz="1800" dirty="0"/>
          </a:p>
          <a:p>
            <a:pPr algn="l"/>
            <a:r>
              <a:rPr lang="en-US" sz="1600" b="1" dirty="0">
                <a:solidFill>
                  <a:schemeClr val="tx2"/>
                </a:solidFill>
              </a:rPr>
              <a:t>Judging</a:t>
            </a:r>
            <a:r>
              <a:rPr lang="en-US" sz="1600" dirty="0"/>
              <a:t>: When your group is ready, the judge will place the pooch in the road at a random distance from Rover’s bumper. You may not move the mutt or Rover once the pet is placed. You may </a:t>
            </a:r>
            <a:r>
              <a:rPr lang="en-US" sz="1600" b="1" i="1" dirty="0"/>
              <a:t>only change the value of time </a:t>
            </a:r>
            <a:r>
              <a:rPr lang="en-US" sz="1600" dirty="0"/>
              <a:t>in the Rover drive command. Competition distance between bowser and the bumper will be reported in cm. </a:t>
            </a:r>
            <a:r>
              <a:rPr lang="en-US" sz="1600" b="1" i="1" dirty="0"/>
              <a:t>Don’t hit the hound!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68701" y="344032"/>
            <a:ext cx="2590800" cy="1808213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3314D670-3468-5844-85B8-9A3825E58897}"/>
              </a:ext>
            </a:extLst>
          </p:cNvPr>
          <p:cNvSpPr txBox="1"/>
          <p:nvPr/>
        </p:nvSpPr>
        <p:spPr>
          <a:xfrm>
            <a:off x="6513370" y="3429000"/>
            <a:ext cx="238626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Enter number of seconds to drive Rover forward.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26ADAB74-B4DE-444A-8055-63F5BA74AC84}"/>
              </a:ext>
            </a:extLst>
          </p:cNvPr>
          <p:cNvCxnSpPr>
            <a:cxnSpLocks/>
          </p:cNvCxnSpPr>
          <p:nvPr/>
        </p:nvCxnSpPr>
        <p:spPr>
          <a:xfrm flipH="1">
            <a:off x="6019801" y="3573667"/>
            <a:ext cx="493569" cy="368111"/>
          </a:xfrm>
          <a:prstGeom prst="line">
            <a:avLst/>
          </a:prstGeom>
          <a:ln w="53975"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412693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Text&#10;&#10;Description automatically generated with medium confidence">
            <a:extLst>
              <a:ext uri="{FF2B5EF4-FFF2-40B4-BE49-F238E27FC236}">
                <a16:creationId xmlns:a16="http://schemas.microsoft.com/office/drawing/2014/main" id="{92A71962-6450-0614-1FA3-28A5287AA8F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09111" y="1313150"/>
            <a:ext cx="1517770" cy="1144548"/>
          </a:xfrm>
          <a:prstGeom prst="rect">
            <a:avLst/>
          </a:prstGeom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4CA8CBB6-F38B-6CD8-3AFA-0D427B10AF8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43783" y="5157380"/>
            <a:ext cx="2181815" cy="1645303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BA9F1188-9657-BE73-2857-02C02B6BB7B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598" y="1206182"/>
            <a:ext cx="4340907" cy="3273471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67D602C3-EE48-9C41-8971-F60BA7ED15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4705" y="-260633"/>
            <a:ext cx="8229600" cy="1143000"/>
          </a:xfrm>
        </p:spPr>
        <p:txBody>
          <a:bodyPr/>
          <a:lstStyle/>
          <a:p>
            <a:r>
              <a:rPr lang="en-US" dirty="0"/>
              <a:t>Watch out for Rover Program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A58C2E4E-6F59-8C31-0E7F-958FEDA523F3}"/>
              </a:ext>
            </a:extLst>
          </p:cNvPr>
          <p:cNvCxnSpPr>
            <a:cxnSpLocks/>
          </p:cNvCxnSpPr>
          <p:nvPr/>
        </p:nvCxnSpPr>
        <p:spPr>
          <a:xfrm flipV="1">
            <a:off x="4845614" y="2470194"/>
            <a:ext cx="196338" cy="401622"/>
          </a:xfrm>
          <a:prstGeom prst="line">
            <a:avLst/>
          </a:prstGeom>
          <a:ln w="53975"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" name="Picture 19" descr="Text&#10;&#10;Description automatically generated">
            <a:extLst>
              <a:ext uri="{FF2B5EF4-FFF2-40B4-BE49-F238E27FC236}">
                <a16:creationId xmlns:a16="http://schemas.microsoft.com/office/drawing/2014/main" id="{727FAF5B-E7B2-DD9C-9B40-F14452DF76F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429201" y="1599419"/>
            <a:ext cx="1494990" cy="1127369"/>
          </a:xfrm>
          <a:prstGeom prst="rect">
            <a:avLst/>
          </a:prstGeom>
        </p:spPr>
      </p:pic>
      <p:sp>
        <p:nvSpPr>
          <p:cNvPr id="21" name="TextBox 20">
            <a:extLst>
              <a:ext uri="{FF2B5EF4-FFF2-40B4-BE49-F238E27FC236}">
                <a16:creationId xmlns:a16="http://schemas.microsoft.com/office/drawing/2014/main" id="{5790FC1D-4FE3-BA22-7B6A-331A39E7C36E}"/>
              </a:ext>
            </a:extLst>
          </p:cNvPr>
          <p:cNvSpPr txBox="1"/>
          <p:nvPr/>
        </p:nvSpPr>
        <p:spPr>
          <a:xfrm>
            <a:off x="5180176" y="2760739"/>
            <a:ext cx="1061124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[Left Arrow]</a:t>
            </a:r>
          </a:p>
          <a:p>
            <a:r>
              <a:rPr lang="en-US" sz="1400" dirty="0"/>
              <a:t>to Modul</a:t>
            </a:r>
          </a:p>
          <a:p>
            <a:r>
              <a:rPr lang="en-US" sz="1400" dirty="0"/>
              <a:t>menu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B502D2BB-0C5C-293A-8C61-88D73C4E3276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66875" y="2141451"/>
            <a:ext cx="1494990" cy="1127370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5B949144-1569-21C3-3234-D55A02FDB119}"/>
              </a:ext>
            </a:extLst>
          </p:cNvPr>
          <p:cNvSpPr txBox="1"/>
          <p:nvPr/>
        </p:nvSpPr>
        <p:spPr>
          <a:xfrm>
            <a:off x="5894010" y="3320556"/>
            <a:ext cx="106574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Select </a:t>
            </a:r>
          </a:p>
          <a:p>
            <a:r>
              <a:rPr lang="en-US" sz="1400" dirty="0"/>
              <a:t>7: </a:t>
            </a:r>
            <a:r>
              <a:rPr lang="en-US" sz="1400" dirty="0" err="1"/>
              <a:t>ti_rover</a:t>
            </a:r>
            <a:r>
              <a:rPr lang="en-US" sz="1400" dirty="0"/>
              <a:t>…</a:t>
            </a:r>
          </a:p>
        </p:txBody>
      </p:sp>
      <p:pic>
        <p:nvPicPr>
          <p:cNvPr id="7" name="Picture 6" descr="Text&#10;&#10;Description automatically generated">
            <a:extLst>
              <a:ext uri="{FF2B5EF4-FFF2-40B4-BE49-F238E27FC236}">
                <a16:creationId xmlns:a16="http://schemas.microsoft.com/office/drawing/2014/main" id="{F9C8F0FA-EB31-973E-C70F-7DF84E734BCA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7443" y="2725142"/>
            <a:ext cx="1549400" cy="1168400"/>
          </a:xfrm>
          <a:prstGeom prst="rect">
            <a:avLst/>
          </a:prstGeom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071E4E01-D7F5-5B26-4E7D-D32FDFA7531C}"/>
              </a:ext>
            </a:extLst>
          </p:cNvPr>
          <p:cNvSpPr txBox="1"/>
          <p:nvPr/>
        </p:nvSpPr>
        <p:spPr>
          <a:xfrm>
            <a:off x="6833500" y="3928082"/>
            <a:ext cx="23105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Select 1:import </a:t>
            </a:r>
            <a:r>
              <a:rPr lang="en-US" sz="1400" dirty="0" err="1"/>
              <a:t>ti_rover</a:t>
            </a:r>
            <a:r>
              <a:rPr lang="en-US" sz="1400" dirty="0"/>
              <a:t> as </a:t>
            </a:r>
            <a:r>
              <a:rPr lang="en-US" sz="1400" dirty="0" err="1"/>
              <a:t>rv</a:t>
            </a:r>
            <a:endParaRPr lang="en-US" sz="1400" dirty="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7E3A877A-3C74-0037-9426-609E1104346A}"/>
              </a:ext>
            </a:extLst>
          </p:cNvPr>
          <p:cNvSpPr txBox="1"/>
          <p:nvPr/>
        </p:nvSpPr>
        <p:spPr>
          <a:xfrm>
            <a:off x="4851224" y="685800"/>
            <a:ext cx="345457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0070C0"/>
                </a:solidFill>
              </a:rPr>
              <a:t>import</a:t>
            </a:r>
            <a:r>
              <a:rPr lang="en-US" sz="1600" dirty="0"/>
              <a:t> </a:t>
            </a:r>
            <a:r>
              <a:rPr lang="en-US" sz="1600" dirty="0" err="1"/>
              <a:t>ti_rover</a:t>
            </a:r>
            <a:r>
              <a:rPr lang="en-US" sz="1600" dirty="0"/>
              <a:t> </a:t>
            </a:r>
            <a:r>
              <a:rPr lang="en-US" sz="1600" dirty="0">
                <a:solidFill>
                  <a:srgbClr val="0070C0"/>
                </a:solidFill>
              </a:rPr>
              <a:t>as</a:t>
            </a:r>
            <a:r>
              <a:rPr lang="en-US" sz="1600" dirty="0"/>
              <a:t> </a:t>
            </a:r>
            <a:r>
              <a:rPr lang="en-US" sz="1600" dirty="0" err="1"/>
              <a:t>rv</a:t>
            </a:r>
            <a:endParaRPr lang="en-US" sz="1600" dirty="0"/>
          </a:p>
          <a:p>
            <a:r>
              <a:rPr lang="en-US" sz="1600" dirty="0"/>
              <a:t>is available from the rover Drive menu.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8164BE55-9448-B907-BD10-28F33CB868C0}"/>
              </a:ext>
            </a:extLst>
          </p:cNvPr>
          <p:cNvSpPr txBox="1"/>
          <p:nvPr/>
        </p:nvSpPr>
        <p:spPr>
          <a:xfrm>
            <a:off x="4888090" y="4326383"/>
            <a:ext cx="345457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err="1">
                <a:solidFill>
                  <a:srgbClr val="0070C0"/>
                </a:solidFill>
              </a:rPr>
              <a:t>rv.forward_time</a:t>
            </a:r>
            <a:r>
              <a:rPr lang="en-US" sz="1600" dirty="0">
                <a:solidFill>
                  <a:srgbClr val="0070C0"/>
                </a:solidFill>
              </a:rPr>
              <a:t>( )</a:t>
            </a:r>
            <a:endParaRPr lang="en-US" sz="1600" dirty="0"/>
          </a:p>
          <a:p>
            <a:r>
              <a:rPr lang="en-US" sz="1600" dirty="0"/>
              <a:t>is available from the rover Drive menu.</a:t>
            </a:r>
          </a:p>
          <a:p>
            <a:r>
              <a:rPr lang="en-US" sz="1600" dirty="0"/>
              <a:t>Select item </a:t>
            </a:r>
            <a:r>
              <a:rPr lang="en-US" sz="1600" dirty="0" err="1"/>
              <a:t>B:forward_time</a:t>
            </a:r>
            <a:r>
              <a:rPr lang="en-US" sz="1600" dirty="0"/>
              <a:t>( )</a:t>
            </a:r>
          </a:p>
        </p:txBody>
      </p:sp>
    </p:spTree>
    <p:extLst>
      <p:ext uri="{BB962C8B-B14F-4D97-AF65-F5344CB8AC3E}">
        <p14:creationId xmlns:p14="http://schemas.microsoft.com/office/powerpoint/2010/main" val="23295420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1307</TotalTime>
  <Words>217</Words>
  <Application>Microsoft Macintosh PowerPoint</Application>
  <PresentationFormat>On-screen Show (4:3)</PresentationFormat>
  <Paragraphs>22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Arial</vt:lpstr>
      <vt:lpstr>Calibri</vt:lpstr>
      <vt:lpstr>Office Theme</vt:lpstr>
      <vt:lpstr>Rover, Watch Out for Rover!</vt:lpstr>
      <vt:lpstr>Watch out for Rover Program</vt:lpstr>
    </vt:vector>
  </TitlesOfParts>
  <Company>Texas Instruments Incorporated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Rover Challenge:  That Is Not My Dog</dc:title>
  <dc:creator>Fotsch, Frederick</dc:creator>
  <cp:lastModifiedBy>David Santucci</cp:lastModifiedBy>
  <cp:revision>15</cp:revision>
  <dcterms:created xsi:type="dcterms:W3CDTF">2019-04-23T10:13:56Z</dcterms:created>
  <dcterms:modified xsi:type="dcterms:W3CDTF">2022-05-03T22:13:43Z</dcterms:modified>
</cp:coreProperties>
</file>