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94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42E31-F349-C244-8C13-C91A499126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A68EC2-3523-F24F-9BCD-B582753471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F6F1A-4EC1-F941-8AE6-F11DAAD2F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B46BE-3E76-F64E-8FE1-F2C5DC0D7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97EA4C-0AF9-8344-93A7-8337FC7F2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719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8C2D6-CCD6-2F4B-AB98-D297D0A29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849400-C7EA-DE4D-A11B-E06BBE294A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63FD7-0D01-9D4D-982B-2CB943385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B43739-412F-8242-BE09-B56466551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6A6F38-9A7E-C243-827F-0B0F7439D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952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9C41D4-F4C4-ED44-93F0-59F16613E8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4C2F0F-C99B-9547-98AE-B6DFD04D4A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9D72FB-E542-2049-8042-48F1EC103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A1B03-ABEE-FF4E-9B67-9A2CCED96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07AC4-A156-FE46-89D9-BEC6CFB17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33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2BE3F-8A8E-834A-B252-0A485D4DD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73A7D-757F-5A4C-887D-AA854ECF2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2BD95-49BB-D945-8DE6-C925E1376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8A797E-AA12-4F40-84B5-2A35F12FA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1C713D-2220-784A-8E80-AAAA2B8C7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820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212F8-EAF0-0845-BECE-C5D658BE1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975DDE-8301-2340-80E3-051930E805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DC9F72-5F81-0B42-8A5E-B4953019F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E86AF-6D2F-C64F-B5D4-6712C5C39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938DA-CB32-AB4D-A000-D83E8CC4A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440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76E50-8129-E14C-A76C-93B525666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ADB3D-A9DD-D94B-85C9-08C025D069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4E4C8-EDFA-CB4B-B339-62F9B3A315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FEECE8-9144-BE4F-9778-F8039816E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E16A4C-6946-C248-9EE3-F5A236851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2E9633-66AE-9D4D-947C-9EC3FA80E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19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CC3E4-077B-3A40-8C37-BF21DC24E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1C371A-6325-A643-B1D9-3C03A3E18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6D9529-097D-3346-8299-43E0A7EEEC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1CE737-E6F9-914C-B67B-770F54FC03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18D165-5B24-5744-848C-CA1568BAC9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335E23-BCED-D749-AF7C-B8EE9B291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E9A211-4080-C949-8C80-D3E138A0E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728E2F-CCB4-6842-9250-85F61C828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928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1E949-825A-9749-AD2C-6D5B26BA9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0F566E-CDDC-924B-BA8A-1AF33638E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5F33E4-467D-4843-96B1-79925F3C6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EF1DCC-9CD7-C846-B307-2DE3AF2F8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98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832996-4947-924C-B78B-5FDE70BF6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75F670-575D-E442-BB09-9DA35B449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505F0-F1F8-9F4C-A3EF-8BD965363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493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E2C0E-C95D-9E4D-900A-378C3B41F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7BE97-B7AE-134B-8D77-D92D7F0D0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05F6FF-FA42-B04A-904E-07BDDBB64D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5ED54-F448-854E-B0AE-B5DCB936F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2565A9-ED47-A04C-9764-8B5E3196A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B0F73D-0D6C-1A4C-925F-45295765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548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2E0-009E-294A-8DBC-CFDF60C74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3DDF00-6971-234B-8D6B-D42D1F2CE0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9EAD16-4546-0445-8054-A9DDA12353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E39912-E2DB-4644-BDC7-4768D6B17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7A1F5-45B8-BA4C-9FF8-886F98FCE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1C08CC-17E0-CC44-89E7-F561C1DEE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70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4E7422-BAEF-774E-93B8-C0DE516A6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223CC-5044-3445-B0A4-4A948ACF5E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0FFAF6-D22D-E047-8E06-95993F940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69EE4-EC75-9946-B6AB-CD4063D6A1FB}" type="datetimeFigureOut">
              <a:rPr lang="en-US" smtClean="0"/>
              <a:t>10/1/20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687AFA-0F43-1746-AC0E-596348B41B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45E38-B2F1-2E44-AF2E-4D2E3006EA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910D6-2CF0-AA42-9CA1-05425BC84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861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DFBD0-AC17-D646-B8E6-2FAC6D2F1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217" y="0"/>
            <a:ext cx="10515600" cy="1325563"/>
          </a:xfrm>
        </p:spPr>
        <p:txBody>
          <a:bodyPr/>
          <a:lstStyle/>
          <a:p>
            <a:r>
              <a:rPr lang="en-US" dirty="0"/>
              <a:t>Planning your Digital Mood Ring program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76A33AF-2EC3-5E47-9ADE-0F8B7078C1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470035"/>
              </p:ext>
            </p:extLst>
          </p:nvPr>
        </p:nvGraphicFramePr>
        <p:xfrm>
          <a:off x="690216" y="1710812"/>
          <a:ext cx="11127410" cy="362397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67816">
                  <a:extLst>
                    <a:ext uri="{9D8B030D-6E8A-4147-A177-3AD203B41FA5}">
                      <a16:colId xmlns:a16="http://schemas.microsoft.com/office/drawing/2014/main" val="2787143201"/>
                    </a:ext>
                  </a:extLst>
                </a:gridCol>
                <a:gridCol w="2111443">
                  <a:extLst>
                    <a:ext uri="{9D8B030D-6E8A-4147-A177-3AD203B41FA5}">
                      <a16:colId xmlns:a16="http://schemas.microsoft.com/office/drawing/2014/main" val="3709586616"/>
                    </a:ext>
                  </a:extLst>
                </a:gridCol>
                <a:gridCol w="1154209">
                  <a:extLst>
                    <a:ext uri="{9D8B030D-6E8A-4147-A177-3AD203B41FA5}">
                      <a16:colId xmlns:a16="http://schemas.microsoft.com/office/drawing/2014/main" val="795865140"/>
                    </a:ext>
                  </a:extLst>
                </a:gridCol>
                <a:gridCol w="2495891">
                  <a:extLst>
                    <a:ext uri="{9D8B030D-6E8A-4147-A177-3AD203B41FA5}">
                      <a16:colId xmlns:a16="http://schemas.microsoft.com/office/drawing/2014/main" val="1166068473"/>
                    </a:ext>
                  </a:extLst>
                </a:gridCol>
                <a:gridCol w="1118791">
                  <a:extLst>
                    <a:ext uri="{9D8B030D-6E8A-4147-A177-3AD203B41FA5}">
                      <a16:colId xmlns:a16="http://schemas.microsoft.com/office/drawing/2014/main" val="241213269"/>
                    </a:ext>
                  </a:extLst>
                </a:gridCol>
                <a:gridCol w="1181433">
                  <a:extLst>
                    <a:ext uri="{9D8B030D-6E8A-4147-A177-3AD203B41FA5}">
                      <a16:colId xmlns:a16="http://schemas.microsoft.com/office/drawing/2014/main" val="2260642094"/>
                    </a:ext>
                  </a:extLst>
                </a:gridCol>
                <a:gridCol w="1997827">
                  <a:extLst>
                    <a:ext uri="{9D8B030D-6E8A-4147-A177-3AD203B41FA5}">
                      <a16:colId xmlns:a16="http://schemas.microsoft.com/office/drawing/2014/main" val="1304582373"/>
                    </a:ext>
                  </a:extLst>
                </a:gridCol>
              </a:tblGrid>
              <a:tr h="83903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Mood Message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Color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Red-Green-Blue </a:t>
                      </a:r>
                    </a:p>
                    <a:p>
                      <a:pPr algn="ctr"/>
                      <a:r>
                        <a:rPr lang="en-US" dirty="0"/>
                        <a:t>Values 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(0-255)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Minimum</a:t>
                      </a:r>
                    </a:p>
                    <a:p>
                      <a:pPr algn="ctr"/>
                      <a:r>
                        <a:rPr lang="en-US" sz="1200" dirty="0"/>
                        <a:t>Temperature</a:t>
                      </a:r>
                    </a:p>
                    <a:p>
                      <a:pPr algn="ctr"/>
                      <a:r>
                        <a:rPr lang="en-US" sz="1200" dirty="0"/>
                        <a:t>for Mood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Maximum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Temperature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 Mood</a:t>
                      </a:r>
                    </a:p>
                    <a:p>
                      <a:pPr marL="0" algn="ctr" defTabSz="914400" rtl="0" eaLnBrk="1" latinLnBrk="0" hangingPunct="1"/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Conditional Statement for Mood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104090"/>
                  </a:ext>
                </a:extLst>
              </a:tr>
              <a:tr h="48610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_____-_____-_____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if __ &lt; __ 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3302908"/>
                  </a:ext>
                </a:extLst>
              </a:tr>
              <a:tr h="48610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_____-_____-_____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if __ &gt;= ___ and __ &lt; __ :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288449"/>
                  </a:ext>
                </a:extLst>
              </a:tr>
              <a:tr h="48610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_____-_____-_____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if __ &gt;= ___ and __ &lt; __ :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8182912"/>
                  </a:ext>
                </a:extLst>
              </a:tr>
              <a:tr h="48610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_____-_____-_____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if __ &gt;= ___ and __ &lt; __ :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2776170"/>
                  </a:ext>
                </a:extLst>
              </a:tr>
              <a:tr h="48610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_____-_____-_____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if __ &gt;= ___ 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66532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D1D6877-C0D3-E94A-A147-AC4DC4247377}"/>
              </a:ext>
            </a:extLst>
          </p:cNvPr>
          <p:cNvSpPr txBox="1"/>
          <p:nvPr/>
        </p:nvSpPr>
        <p:spPr>
          <a:xfrm>
            <a:off x="4282068" y="964189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 Moods</a:t>
            </a:r>
          </a:p>
        </p:txBody>
      </p:sp>
    </p:spTree>
    <p:extLst>
      <p:ext uri="{BB962C8B-B14F-4D97-AF65-F5344CB8AC3E}">
        <p14:creationId xmlns:p14="http://schemas.microsoft.com/office/powerpoint/2010/main" val="4178143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72</Words>
  <Application>Microsoft Macintosh PowerPoint</Application>
  <PresentationFormat>Widescreen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Planning your Digital Mood Ring program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Santucci, David</dc:creator>
  <cp:lastModifiedBy>David Santucci</cp:lastModifiedBy>
  <cp:revision>12</cp:revision>
  <dcterms:created xsi:type="dcterms:W3CDTF">2020-07-07T18:46:22Z</dcterms:created>
  <dcterms:modified xsi:type="dcterms:W3CDTF">2020-10-01T17:28:12Z</dcterms:modified>
</cp:coreProperties>
</file>