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4"/>
  </p:normalViewPr>
  <p:slideViewPr>
    <p:cSldViewPr>
      <p:cViewPr varScale="1">
        <p:scale>
          <a:sx n="108" d="100"/>
          <a:sy n="108" d="100"/>
        </p:scale>
        <p:origin x="14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8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6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0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1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A699-3FF5-40DB-82EE-7CD064EF4622}" type="datetimeFigureOut">
              <a:rPr lang="en-US" smtClean="0"/>
              <a:t>10/16/19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0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6705600" cy="1092609"/>
          </a:xfrm>
        </p:spPr>
        <p:txBody>
          <a:bodyPr>
            <a:normAutofit/>
          </a:bodyPr>
          <a:lstStyle/>
          <a:p>
            <a:r>
              <a:rPr lang="en-US" dirty="0"/>
              <a:t>Rover, Watch Out for Rover!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411128"/>
            <a:ext cx="7772400" cy="4065872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Challenge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Drive Rover as close as you can to the dog without hitting him.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Supplies</a:t>
            </a:r>
            <a:r>
              <a:rPr lang="en-US" sz="1800" b="1" dirty="0"/>
              <a:t>: </a:t>
            </a:r>
            <a:r>
              <a:rPr lang="en-US" sz="1800" dirty="0"/>
              <a:t>Tape measure and masking tape to mark your starting point.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Team Name: </a:t>
            </a:r>
            <a:r>
              <a:rPr lang="en-US" sz="1800" dirty="0"/>
              <a:t>The most clever name will be used for tie breaking.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Code</a:t>
            </a:r>
            <a:r>
              <a:rPr lang="en-US" sz="1800" b="1" dirty="0"/>
              <a:t>: </a:t>
            </a:r>
            <a:r>
              <a:rPr lang="en-US" sz="1800" dirty="0"/>
              <a:t>Your program can </a:t>
            </a:r>
            <a:r>
              <a:rPr lang="en-US" sz="1800" b="1" i="1" dirty="0"/>
              <a:t>only</a:t>
            </a:r>
            <a:r>
              <a:rPr lang="en-US" sz="1800" dirty="0"/>
              <a:t> use the following drive command. Type a value for the number of seconds to drive forward after TIME.</a:t>
            </a:r>
          </a:p>
          <a:p>
            <a:pPr algn="l"/>
            <a:endParaRPr lang="en-US" sz="1800" dirty="0"/>
          </a:p>
          <a:p>
            <a:r>
              <a:rPr lang="en-US" sz="1800"/>
              <a:t> </a:t>
            </a:r>
            <a:r>
              <a:rPr lang="en-US" sz="3600">
                <a:solidFill>
                  <a:srgbClr val="FF0000"/>
                </a:solidFill>
              </a:rPr>
              <a:t>Send(“</a:t>
            </a:r>
            <a:r>
              <a:rPr lang="en-US" sz="3600" dirty="0">
                <a:solidFill>
                  <a:srgbClr val="FF0000"/>
                </a:solidFill>
              </a:rPr>
              <a:t>RV FORWARD </a:t>
            </a:r>
            <a:r>
              <a:rPr lang="en-US" sz="3600">
                <a:solidFill>
                  <a:srgbClr val="FF0000"/>
                </a:solidFill>
              </a:rPr>
              <a:t>TIME ”)</a:t>
            </a:r>
            <a:endParaRPr lang="en-US" sz="3600" dirty="0">
              <a:solidFill>
                <a:srgbClr val="FF0000"/>
              </a:solidFill>
            </a:endParaRPr>
          </a:p>
          <a:p>
            <a:pPr algn="l"/>
            <a:endParaRPr lang="en-US" sz="1800" dirty="0"/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Judging</a:t>
            </a:r>
            <a:r>
              <a:rPr lang="en-US" sz="1600" dirty="0"/>
              <a:t>: When your group is ready, the judge will place the pooch in the road at a random distance from Rover’s bumper. You may not move the mutt or Rover once the pet is placed. You may </a:t>
            </a:r>
            <a:r>
              <a:rPr lang="en-US" sz="1600" b="1" i="1" dirty="0"/>
              <a:t>only change the value of time </a:t>
            </a:r>
            <a:r>
              <a:rPr lang="en-US" sz="1600" dirty="0"/>
              <a:t>in the Rover drive command. Competition distance between bowser and the bumper will be reported in cm. </a:t>
            </a:r>
            <a:r>
              <a:rPr lang="en-US" sz="1600" b="1" i="1" dirty="0"/>
              <a:t>Don’t hit the hound!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01" y="344032"/>
            <a:ext cx="2590800" cy="18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6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154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Rover, Watch Out for Rover!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Rover Challenge:  That Is Not My Dog</dc:title>
  <dc:creator>Fotsch, Frederick</dc:creator>
  <cp:lastModifiedBy>Santucci, David</cp:lastModifiedBy>
  <cp:revision>11</cp:revision>
  <dcterms:created xsi:type="dcterms:W3CDTF">2019-04-23T10:13:56Z</dcterms:created>
  <dcterms:modified xsi:type="dcterms:W3CDTF">2019-10-16T11:42:31Z</dcterms:modified>
</cp:coreProperties>
</file>