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3" r:id="rId4"/>
    <p:sldId id="259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2619-4AEB-FC46-8D08-A9E8EBB89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5D8C-940D-B740-AF68-A86E8E449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D1E9-9C71-EA4F-B876-3AAB0211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0234A-F0BC-9E46-B0E8-EF842F04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10B99-CEFE-E04D-9532-549CB435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7A4F-D811-2F4E-8DA8-404FE7B2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7E0E5-4717-0444-BCDC-FBE5C8792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975C5-8C51-C04B-B9E8-BDDF84F5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E714E-8AA8-CA4E-81B8-ED2F972C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28D5-FC6B-CC46-9C2A-14582C7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87639-BBEF-5A44-8018-744819D37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86362-9894-4541-8F75-D9EC58B6A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9554-723C-344C-A6A1-781A870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EC0E-54DA-A24F-8153-140182B9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2B567-F9E4-CE40-B953-701863F7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1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F0E3-345C-B942-95E0-197DC745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004F-5A4F-D741-9408-14B70C5A4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77AA-147F-A646-BDBD-28E74D2E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9ABC-72FA-0A43-8DA7-2F7D52F4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F2D7-21CC-3D47-A1B0-F8C7C8EA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8CC7-DA18-3347-8F40-E9259100F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0259C-5EDF-8E44-8F8D-C45880123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F259-F5A9-2A49-9EA1-A82A3AE6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18F72-B0A3-F948-9B69-40EF0750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2B5D-63C4-6A48-9D5E-1C32D293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DF19-1371-E54B-9291-E3FD5E09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44C9-BDA6-2846-9A32-EF3A3955C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323B1-6D22-BE4B-9BB8-EB335FA66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2AD99-59A4-9542-9A9A-8DAFD6E7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6D193-8793-6F48-8A82-F564A674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65752-C039-DF49-ABC0-E6020157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85A9-2870-F041-92E1-2FD48D28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21BAA-E4AE-2149-A628-64D870E1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5A90-E140-0045-B96A-8F409E50C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D97AF-678B-0B4B-83BD-C8798BD3A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8191A-710B-524A-B54F-80541CCEC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1B1E2-0A80-B54D-9ABA-141C0EA3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F28C6-731D-394C-BB01-8399F677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09CE5-1959-714B-93D4-027FAB68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32F2-B77E-6A4C-B3FD-B88FD0CE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663C0-D004-2742-8952-3C776F7C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AC88E-CA24-A040-BC8F-6696001D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90270-A502-F248-8E69-869FD711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AC2F9-B846-8D44-A2F1-86E2283E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2E9F8-36FB-7447-821D-82F12B80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22151-3A47-F243-B807-A5638247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F12B-2019-0847-8D24-48DF9439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F446-039C-D24F-9933-ABC2D96BF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BE8A2-6A57-404B-AFFF-2A7A27FF6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F92CB-5DD4-B749-BA09-049B67C3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D0E9B-55EF-C545-B420-2AC3293F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F3BDD-3C31-4245-9F2D-92C4324A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7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188C-564E-8541-A4A5-80FDD329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54ACB-BBD8-9B4A-A2C3-4B2459057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CF51A-47CC-9847-943E-56B28392A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0132E-F627-924A-93A6-0624C810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3535E-F80A-E94B-B0DD-3AFF6A81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6B899-5DC6-F24C-A841-C46151A1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10366-7DBB-A241-A3F7-C0D544E5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D39CB-AB4F-EB4C-9D80-A45B4958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954C7-76E9-764B-8292-74DD47079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F18B-457A-E444-AB33-52E7CED383C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86770-1606-2646-8FBD-62C73343F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2A8E-6284-AB41-8911-7A22C36FC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D74A-190F-674D-9A4E-03E0D64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Ring STEM/STEAM Event Handout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71A9-1ECD-5F4D-8691-6563F8A8D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89EA8-A2C9-D44C-B252-97EB22AACE87}"/>
              </a:ext>
            </a:extLst>
          </p:cNvPr>
          <p:cNvSpPr txBox="1"/>
          <p:nvPr/>
        </p:nvSpPr>
        <p:spPr>
          <a:xfrm>
            <a:off x="98853" y="17585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TI-84 Plus CE</a:t>
            </a:r>
          </a:p>
        </p:txBody>
      </p:sp>
    </p:spTree>
    <p:extLst>
      <p:ext uri="{BB962C8B-B14F-4D97-AF65-F5344CB8AC3E}">
        <p14:creationId xmlns:p14="http://schemas.microsoft.com/office/powerpoint/2010/main" val="329622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35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TI-84 Plus 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07201" y="175649"/>
            <a:ext cx="6096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PROGRAM: MOODEVNT</a:t>
            </a:r>
          </a:p>
          <a:p>
            <a:r>
              <a:rPr lang="en-US" sz="1400" dirty="0"/>
              <a:t>Send ("CONNECT TEMPERATURE 1  TO IN1”)</a:t>
            </a:r>
          </a:p>
          <a:p>
            <a:r>
              <a:rPr lang="en-US" sz="1400" dirty="0" err="1"/>
              <a:t>ClrHome</a:t>
            </a:r>
            <a:endParaRPr lang="en-US" sz="1400" dirty="0"/>
          </a:p>
          <a:p>
            <a:r>
              <a:rPr lang="en-US" sz="1400" dirty="0"/>
              <a:t>Output(1,1,”THE MOOD RING”)</a:t>
            </a:r>
          </a:p>
          <a:p>
            <a:r>
              <a:rPr lang="en-US" sz="1400" dirty="0"/>
              <a:t>Output(8,1,”PRESS CLEAR TO QUIT”)</a:t>
            </a:r>
          </a:p>
          <a:p>
            <a:r>
              <a:rPr lang="en-US" sz="1400" dirty="0"/>
              <a:t>0→K</a:t>
            </a:r>
          </a:p>
          <a:p>
            <a:r>
              <a:rPr lang="en-US" sz="1400" dirty="0"/>
              <a:t>While K≠45</a:t>
            </a:r>
          </a:p>
          <a:p>
            <a:r>
              <a:rPr lang="en-US" sz="1400" dirty="0" err="1"/>
              <a:t>getKey</a:t>
            </a:r>
            <a:r>
              <a:rPr lang="en-US" sz="1400" dirty="0"/>
              <a:t> →K</a:t>
            </a:r>
          </a:p>
          <a:p>
            <a:r>
              <a:rPr lang="en-US" sz="1400" dirty="0"/>
              <a:t>Send("READ TEMPERATURE 1”)</a:t>
            </a:r>
          </a:p>
          <a:p>
            <a:r>
              <a:rPr lang="en-US" sz="1400" dirty="0"/>
              <a:t>Get T</a:t>
            </a:r>
          </a:p>
          <a:p>
            <a:r>
              <a:rPr lang="en-US" sz="1400" dirty="0"/>
              <a:t>Output(4,1,"TEMPERATURE(°C)=  ”)</a:t>
            </a:r>
          </a:p>
          <a:p>
            <a:r>
              <a:rPr lang="en-US" sz="1400" dirty="0"/>
              <a:t>Output(4,18,T)</a:t>
            </a:r>
          </a:p>
          <a:p>
            <a:r>
              <a:rPr lang="en-US" sz="1400" dirty="0"/>
              <a:t>If T&lt;24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0 0”)</a:t>
            </a:r>
          </a:p>
          <a:p>
            <a:r>
              <a:rPr lang="en-US" sz="1400" dirty="0"/>
              <a:t>Output(5,1,”YOU ARE STRESSED 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T≥24 and T&lt;26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255 100 175”)</a:t>
            </a:r>
          </a:p>
          <a:p>
            <a:r>
              <a:rPr lang="en-US" sz="1400" dirty="0"/>
              <a:t>Output(5,1"YOU ARE HAPPY    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0 255 150”)</a:t>
            </a:r>
          </a:p>
          <a:p>
            <a:r>
              <a:rPr lang="en-US" sz="1400" dirty="0"/>
              <a:t>Output(5,1,"YOU ARE RELAXED   “)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Wait 0.5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Send("SET COLOR 0 0 0”)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6708C-A7F7-8E47-A538-D4BA5C5F37DE}"/>
              </a:ext>
            </a:extLst>
          </p:cNvPr>
          <p:cNvGrpSpPr/>
          <p:nvPr/>
        </p:nvGrpSpPr>
        <p:grpSpPr>
          <a:xfrm>
            <a:off x="3707279" y="1576057"/>
            <a:ext cx="1729946" cy="4640414"/>
            <a:chOff x="3707027" y="1729946"/>
            <a:chExt cx="1729946" cy="44031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97D9200-366D-3746-9F28-9A2F6C295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1729946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01EE4A-E8A8-FA46-9DFC-D39D530F9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6133087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81F15C8-556E-1542-885C-8A1B3EC0A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027" y="1729946"/>
              <a:ext cx="0" cy="440314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C1E4E8A-1CC3-BF46-9FA9-D3FA340401B4}"/>
              </a:ext>
            </a:extLst>
          </p:cNvPr>
          <p:cNvSpPr txBox="1"/>
          <p:nvPr/>
        </p:nvSpPr>
        <p:spPr>
          <a:xfrm>
            <a:off x="1960831" y="337071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While Loop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3BCB6-3E44-7E40-AE32-B42817F09F58}"/>
              </a:ext>
            </a:extLst>
          </p:cNvPr>
          <p:cNvSpPr txBox="1"/>
          <p:nvPr/>
        </p:nvSpPr>
        <p:spPr>
          <a:xfrm>
            <a:off x="3707027" y="952900"/>
            <a:ext cx="78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Set-up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7F33-D1C7-9A45-A3DC-80BF91908D68}"/>
              </a:ext>
            </a:extLst>
          </p:cNvPr>
          <p:cNvSpPr txBox="1"/>
          <p:nvPr/>
        </p:nvSpPr>
        <p:spPr>
          <a:xfrm>
            <a:off x="3707027" y="6312813"/>
            <a:ext cx="100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Wrap-up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3E43A2-E132-4D4B-995A-DDC39470DDBF}"/>
              </a:ext>
            </a:extLst>
          </p:cNvPr>
          <p:cNvSpPr txBox="1"/>
          <p:nvPr/>
        </p:nvSpPr>
        <p:spPr>
          <a:xfrm>
            <a:off x="3777478" y="1940372"/>
            <a:ext cx="1869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Read, Get, Store</a:t>
            </a:r>
          </a:p>
          <a:p>
            <a:r>
              <a:rPr lang="en-US" sz="1400" dirty="0">
                <a:solidFill>
                  <a:srgbClr val="0070C0"/>
                </a:solidFill>
              </a:rPr>
              <a:t>Temp values to variable </a:t>
            </a:r>
            <a:r>
              <a:rPr lang="en-US" sz="1400" i="1" dirty="0">
                <a:solidFill>
                  <a:srgbClr val="0070C0"/>
                </a:solidFill>
              </a:rPr>
              <a:t>t </a:t>
            </a:r>
            <a:r>
              <a:rPr lang="en-US" sz="1400" dirty="0">
                <a:solidFill>
                  <a:srgbClr val="0070C0"/>
                </a:solidFill>
              </a:rPr>
              <a:t>and Display </a:t>
            </a:r>
            <a:r>
              <a:rPr lang="en-US" sz="1400" i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6A94F-0C19-D242-9A08-CEDF1AC2E276}"/>
              </a:ext>
            </a:extLst>
          </p:cNvPr>
          <p:cNvSpPr txBox="1"/>
          <p:nvPr/>
        </p:nvSpPr>
        <p:spPr>
          <a:xfrm>
            <a:off x="3777256" y="3009414"/>
            <a:ext cx="14368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Use logic to check values of variable T.</a:t>
            </a:r>
          </a:p>
          <a:p>
            <a:r>
              <a:rPr lang="en-US" sz="1400" dirty="0">
                <a:solidFill>
                  <a:srgbClr val="0070C0"/>
                </a:solidFill>
              </a:rPr>
              <a:t>Determine Mood and Color.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57F66-6958-D842-B7E0-EFB6DB7A9386}"/>
              </a:ext>
            </a:extLst>
          </p:cNvPr>
          <p:cNvSpPr/>
          <p:nvPr/>
        </p:nvSpPr>
        <p:spPr>
          <a:xfrm>
            <a:off x="5552654" y="3398953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24336" y="252514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22607" y="3283139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3B98B-BB4B-CE44-ABC9-4331394C6238}"/>
              </a:ext>
            </a:extLst>
          </p:cNvPr>
          <p:cNvSpPr/>
          <p:nvPr/>
        </p:nvSpPr>
        <p:spPr>
          <a:xfrm>
            <a:off x="5552654" y="3193714"/>
            <a:ext cx="2118614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422FB3-34C9-A74E-8D2E-00645AFE1151}"/>
              </a:ext>
            </a:extLst>
          </p:cNvPr>
          <p:cNvSpPr/>
          <p:nvPr/>
        </p:nvSpPr>
        <p:spPr>
          <a:xfrm>
            <a:off x="5587918" y="2758926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5616" y="4160987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DEC9444F-AEE3-5944-9062-AC090D86F3BA}"/>
              </a:ext>
            </a:extLst>
          </p:cNvPr>
          <p:cNvSpPr/>
          <p:nvPr/>
        </p:nvSpPr>
        <p:spPr>
          <a:xfrm>
            <a:off x="5507201" y="3847002"/>
            <a:ext cx="1436506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C0D354-9650-AF42-83B9-B9ECF77D351B}"/>
              </a:ext>
            </a:extLst>
          </p:cNvPr>
          <p:cNvSpPr/>
          <p:nvPr/>
        </p:nvSpPr>
        <p:spPr>
          <a:xfrm>
            <a:off x="5587918" y="4911403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D266CD-4C22-CD4F-9F77-609579929850}"/>
              </a:ext>
            </a:extLst>
          </p:cNvPr>
          <p:cNvSpPr/>
          <p:nvPr/>
        </p:nvSpPr>
        <p:spPr>
          <a:xfrm>
            <a:off x="5594486" y="4476615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160EA4-CFD8-5A48-BD06-FD9B7B6FE92D}"/>
              </a:ext>
            </a:extLst>
          </p:cNvPr>
          <p:cNvSpPr/>
          <p:nvPr/>
        </p:nvSpPr>
        <p:spPr>
          <a:xfrm>
            <a:off x="5552654" y="5556600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A0DFCC4-7549-9D4A-B471-F22C95A967CA}"/>
              </a:ext>
            </a:extLst>
          </p:cNvPr>
          <p:cNvSpPr/>
          <p:nvPr/>
        </p:nvSpPr>
        <p:spPr>
          <a:xfrm>
            <a:off x="5587918" y="4241150"/>
            <a:ext cx="2347392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21D352-9A73-224E-A102-6E6CAFEC3636}"/>
              </a:ext>
            </a:extLst>
          </p:cNvPr>
          <p:cNvSpPr/>
          <p:nvPr/>
        </p:nvSpPr>
        <p:spPr>
          <a:xfrm>
            <a:off x="5594486" y="5343867"/>
            <a:ext cx="2340824" cy="256625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1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35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TI-84 Plus 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07201" y="175649"/>
            <a:ext cx="6096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PROGRAM: MOODEVNT</a:t>
            </a:r>
          </a:p>
          <a:p>
            <a:r>
              <a:rPr lang="en-US" sz="1400" dirty="0"/>
              <a:t>Send ("CONNECT TEMPERATURE 1  TO IN1”)</a:t>
            </a:r>
          </a:p>
          <a:p>
            <a:r>
              <a:rPr lang="en-US" sz="1400" dirty="0" err="1"/>
              <a:t>ClrHome</a:t>
            </a:r>
            <a:endParaRPr lang="en-US" sz="1400" dirty="0"/>
          </a:p>
          <a:p>
            <a:r>
              <a:rPr lang="en-US" sz="1400" dirty="0"/>
              <a:t>Output(1,1,”THE MOOD RING”)</a:t>
            </a:r>
          </a:p>
          <a:p>
            <a:r>
              <a:rPr lang="en-US" sz="1400" dirty="0"/>
              <a:t>Output(8,1,”PRESS CLEAR TO QUIT”)</a:t>
            </a:r>
          </a:p>
          <a:p>
            <a:r>
              <a:rPr lang="en-US" sz="1400" dirty="0"/>
              <a:t>0→K</a:t>
            </a:r>
          </a:p>
          <a:p>
            <a:r>
              <a:rPr lang="en-US" sz="1400" dirty="0"/>
              <a:t>While K≠45</a:t>
            </a:r>
          </a:p>
          <a:p>
            <a:r>
              <a:rPr lang="en-US" sz="1400" dirty="0" err="1"/>
              <a:t>getKey</a:t>
            </a:r>
            <a:r>
              <a:rPr lang="en-US" sz="1400" dirty="0"/>
              <a:t> →K</a:t>
            </a:r>
          </a:p>
          <a:p>
            <a:r>
              <a:rPr lang="en-US" sz="1400" dirty="0"/>
              <a:t>Send("READ TEMPERATURE 1”)</a:t>
            </a:r>
          </a:p>
          <a:p>
            <a:r>
              <a:rPr lang="en-US" sz="1400" dirty="0"/>
              <a:t>Get T</a:t>
            </a:r>
          </a:p>
          <a:p>
            <a:r>
              <a:rPr lang="en-US" sz="1400" dirty="0"/>
              <a:t>Output(4,1,"TEMPERATURE(°C)=  ”)</a:t>
            </a:r>
          </a:p>
          <a:p>
            <a:r>
              <a:rPr lang="en-US" sz="1400" dirty="0"/>
              <a:t>Output(4,18,T)</a:t>
            </a:r>
          </a:p>
          <a:p>
            <a:r>
              <a:rPr lang="en-US" sz="1400" dirty="0"/>
              <a:t>If T&lt;24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0 0”)</a:t>
            </a:r>
          </a:p>
          <a:p>
            <a:r>
              <a:rPr lang="en-US" sz="1400" dirty="0"/>
              <a:t>Output(5,1,”YOU ARE STRESSED 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T≥24 and T&lt;26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255 100 175”)</a:t>
            </a:r>
          </a:p>
          <a:p>
            <a:r>
              <a:rPr lang="en-US" sz="1400" dirty="0"/>
              <a:t>Output(5,1"YOU ARE HAPPY    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0 255 150”)</a:t>
            </a:r>
          </a:p>
          <a:p>
            <a:r>
              <a:rPr lang="en-US" sz="1400" dirty="0"/>
              <a:t>Output(5,1,"YOU ARE RELAXED   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Wait 0.5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Send("SET COLOR 0 0 0”)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57F66-6958-D842-B7E0-EFB6DB7A9386}"/>
              </a:ext>
            </a:extLst>
          </p:cNvPr>
          <p:cNvSpPr/>
          <p:nvPr/>
        </p:nvSpPr>
        <p:spPr>
          <a:xfrm>
            <a:off x="5552654" y="3398953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24336" y="252514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22607" y="3283139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3B98B-BB4B-CE44-ABC9-4331394C6238}"/>
              </a:ext>
            </a:extLst>
          </p:cNvPr>
          <p:cNvSpPr/>
          <p:nvPr/>
        </p:nvSpPr>
        <p:spPr>
          <a:xfrm>
            <a:off x="5552654" y="3193714"/>
            <a:ext cx="2118614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422FB3-34C9-A74E-8D2E-00645AFE1151}"/>
              </a:ext>
            </a:extLst>
          </p:cNvPr>
          <p:cNvSpPr/>
          <p:nvPr/>
        </p:nvSpPr>
        <p:spPr>
          <a:xfrm>
            <a:off x="5587918" y="2758926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5616" y="4160987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DEC9444F-AEE3-5944-9062-AC090D86F3BA}"/>
              </a:ext>
            </a:extLst>
          </p:cNvPr>
          <p:cNvSpPr/>
          <p:nvPr/>
        </p:nvSpPr>
        <p:spPr>
          <a:xfrm>
            <a:off x="5507201" y="3847002"/>
            <a:ext cx="1436506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C0D354-9650-AF42-83B9-B9ECF77D351B}"/>
              </a:ext>
            </a:extLst>
          </p:cNvPr>
          <p:cNvSpPr/>
          <p:nvPr/>
        </p:nvSpPr>
        <p:spPr>
          <a:xfrm>
            <a:off x="5587918" y="4911403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D266CD-4C22-CD4F-9F77-609579929850}"/>
              </a:ext>
            </a:extLst>
          </p:cNvPr>
          <p:cNvSpPr/>
          <p:nvPr/>
        </p:nvSpPr>
        <p:spPr>
          <a:xfrm>
            <a:off x="5594486" y="4476615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160EA4-CFD8-5A48-BD06-FD9B7B6FE92D}"/>
              </a:ext>
            </a:extLst>
          </p:cNvPr>
          <p:cNvSpPr/>
          <p:nvPr/>
        </p:nvSpPr>
        <p:spPr>
          <a:xfrm>
            <a:off x="5552654" y="5556600"/>
            <a:ext cx="2550822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A0DFCC4-7549-9D4A-B471-F22C95A967CA}"/>
              </a:ext>
            </a:extLst>
          </p:cNvPr>
          <p:cNvSpPr/>
          <p:nvPr/>
        </p:nvSpPr>
        <p:spPr>
          <a:xfrm>
            <a:off x="5587918" y="4241150"/>
            <a:ext cx="2347392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21D352-9A73-224E-A102-6E6CAFEC3636}"/>
              </a:ext>
            </a:extLst>
          </p:cNvPr>
          <p:cNvSpPr/>
          <p:nvPr/>
        </p:nvSpPr>
        <p:spPr>
          <a:xfrm>
            <a:off x="5594486" y="5343867"/>
            <a:ext cx="2340824" cy="256625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63EF59-FA31-7346-8CA4-A1A1D17207A9}"/>
              </a:ext>
            </a:extLst>
          </p:cNvPr>
          <p:cNvSpPr txBox="1"/>
          <p:nvPr/>
        </p:nvSpPr>
        <p:spPr>
          <a:xfrm>
            <a:off x="-32511" y="2079529"/>
            <a:ext cx="463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Edit the program to make it your own.</a:t>
            </a:r>
          </a:p>
        </p:txBody>
      </p:sp>
    </p:spTree>
    <p:extLst>
      <p:ext uri="{BB962C8B-B14F-4D97-AF65-F5344CB8AC3E}">
        <p14:creationId xmlns:p14="http://schemas.microsoft.com/office/powerpoint/2010/main" val="223613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D74A-190F-674D-9A4E-03E0D64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Ring STEM/STEAM Event Handout – Halloween Edition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71A9-1ECD-5F4D-8691-6563F8A8D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34C34-FF6C-0848-BFB6-9CF5868DD910}"/>
              </a:ext>
            </a:extLst>
          </p:cNvPr>
          <p:cNvSpPr txBox="1"/>
          <p:nvPr/>
        </p:nvSpPr>
        <p:spPr>
          <a:xfrm>
            <a:off x="98853" y="17585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TI-84 Plus CE</a:t>
            </a:r>
          </a:p>
        </p:txBody>
      </p:sp>
    </p:spTree>
    <p:extLst>
      <p:ext uri="{BB962C8B-B14F-4D97-AF65-F5344CB8AC3E}">
        <p14:creationId xmlns:p14="http://schemas.microsoft.com/office/powerpoint/2010/main" val="334486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35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TI-84 Plus 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07201" y="175649"/>
            <a:ext cx="6096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PROGRAM: MOODEVNT</a:t>
            </a:r>
          </a:p>
          <a:p>
            <a:r>
              <a:rPr lang="en-US" sz="1400" dirty="0"/>
              <a:t>Send ("CONNECT TEMPERATURE 1  TO IN1”)</a:t>
            </a:r>
          </a:p>
          <a:p>
            <a:r>
              <a:rPr lang="en-US" sz="1400" dirty="0" err="1"/>
              <a:t>ClrHome</a:t>
            </a:r>
            <a:endParaRPr lang="en-US" sz="1400" dirty="0"/>
          </a:p>
          <a:p>
            <a:r>
              <a:rPr lang="en-US" sz="1400" dirty="0"/>
              <a:t>Output(1,1,”THE MOOD RING”)</a:t>
            </a:r>
          </a:p>
          <a:p>
            <a:r>
              <a:rPr lang="en-US" sz="1400" dirty="0"/>
              <a:t>Output(2,1,”HALLOWEEN EDITION”)</a:t>
            </a:r>
          </a:p>
          <a:p>
            <a:r>
              <a:rPr lang="en-US" sz="1400" dirty="0"/>
              <a:t>Output(8,1,”PRESS CLEAR TO QUIT”)</a:t>
            </a:r>
          </a:p>
          <a:p>
            <a:r>
              <a:rPr lang="en-US" sz="1400" dirty="0"/>
              <a:t>0→K</a:t>
            </a:r>
          </a:p>
          <a:p>
            <a:r>
              <a:rPr lang="en-US" sz="1400" dirty="0"/>
              <a:t>While K≠45</a:t>
            </a:r>
          </a:p>
          <a:p>
            <a:r>
              <a:rPr lang="en-US" sz="1400" dirty="0" err="1"/>
              <a:t>getKey</a:t>
            </a:r>
            <a:r>
              <a:rPr lang="en-US" sz="1400" dirty="0"/>
              <a:t> →K</a:t>
            </a:r>
          </a:p>
          <a:p>
            <a:r>
              <a:rPr lang="en-US" sz="1400" dirty="0"/>
              <a:t>Send("READ TEMPERATURE 1”)</a:t>
            </a:r>
          </a:p>
          <a:p>
            <a:r>
              <a:rPr lang="en-US" sz="1400" dirty="0"/>
              <a:t>Get T</a:t>
            </a:r>
          </a:p>
          <a:p>
            <a:r>
              <a:rPr lang="en-US" sz="1400" dirty="0"/>
              <a:t>Output(4,1,"TEMPERATURE(°C)=  ”)</a:t>
            </a:r>
          </a:p>
          <a:p>
            <a:r>
              <a:rPr lang="en-US" sz="1400" dirty="0"/>
              <a:t>Output(4,18,T)</a:t>
            </a:r>
          </a:p>
          <a:p>
            <a:r>
              <a:rPr lang="en-US" sz="1400" dirty="0"/>
              <a:t>If T&lt;24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0 0”)</a:t>
            </a:r>
          </a:p>
          <a:p>
            <a:r>
              <a:rPr lang="en-US" sz="1400" dirty="0"/>
              <a:t>Output(5,1,”YOU ARE A ZOMBIE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T≥24 and T&lt;26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255 100 175”)</a:t>
            </a:r>
          </a:p>
          <a:p>
            <a:r>
              <a:rPr lang="en-US" sz="1400" dirty="0"/>
              <a:t>Output(5,1"YOU ARE A VAMPIRE”)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0 255 150”)</a:t>
            </a:r>
          </a:p>
          <a:p>
            <a:r>
              <a:rPr lang="en-US" sz="1400" dirty="0"/>
              <a:t>Output(5,1,"YOU ARE A MUMMY  “)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Wait 0.5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Send("SET COLOR 0 0 0”)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6708C-A7F7-8E47-A538-D4BA5C5F37DE}"/>
              </a:ext>
            </a:extLst>
          </p:cNvPr>
          <p:cNvGrpSpPr/>
          <p:nvPr/>
        </p:nvGrpSpPr>
        <p:grpSpPr>
          <a:xfrm>
            <a:off x="3693929" y="1809029"/>
            <a:ext cx="1729946" cy="4640414"/>
            <a:chOff x="3707027" y="1729946"/>
            <a:chExt cx="1729946" cy="44031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97D9200-366D-3746-9F28-9A2F6C295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1729946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01EE4A-E8A8-FA46-9DFC-D39D530F9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6133087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81F15C8-556E-1542-885C-8A1B3EC0A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027" y="1729946"/>
              <a:ext cx="0" cy="440314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C1E4E8A-1CC3-BF46-9FA9-D3FA340401B4}"/>
              </a:ext>
            </a:extLst>
          </p:cNvPr>
          <p:cNvSpPr txBox="1"/>
          <p:nvPr/>
        </p:nvSpPr>
        <p:spPr>
          <a:xfrm>
            <a:off x="1960831" y="337071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While Loop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3BCB6-3E44-7E40-AE32-B42817F09F58}"/>
              </a:ext>
            </a:extLst>
          </p:cNvPr>
          <p:cNvSpPr txBox="1"/>
          <p:nvPr/>
        </p:nvSpPr>
        <p:spPr>
          <a:xfrm>
            <a:off x="3707027" y="952900"/>
            <a:ext cx="78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Set-up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7F33-D1C7-9A45-A3DC-80BF91908D68}"/>
              </a:ext>
            </a:extLst>
          </p:cNvPr>
          <p:cNvSpPr txBox="1"/>
          <p:nvPr/>
        </p:nvSpPr>
        <p:spPr>
          <a:xfrm>
            <a:off x="3707027" y="6449443"/>
            <a:ext cx="100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Wrap-up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3E43A2-E132-4D4B-995A-DDC39470DDBF}"/>
              </a:ext>
            </a:extLst>
          </p:cNvPr>
          <p:cNvSpPr txBox="1"/>
          <p:nvPr/>
        </p:nvSpPr>
        <p:spPr>
          <a:xfrm>
            <a:off x="3777478" y="1940372"/>
            <a:ext cx="1869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Read, Get, Store</a:t>
            </a:r>
          </a:p>
          <a:p>
            <a:r>
              <a:rPr lang="en-US" sz="1400" dirty="0">
                <a:solidFill>
                  <a:srgbClr val="0070C0"/>
                </a:solidFill>
              </a:rPr>
              <a:t>Temp values to variable </a:t>
            </a:r>
            <a:r>
              <a:rPr lang="en-US" sz="1400" i="1" dirty="0">
                <a:solidFill>
                  <a:srgbClr val="0070C0"/>
                </a:solidFill>
              </a:rPr>
              <a:t>t </a:t>
            </a:r>
            <a:r>
              <a:rPr lang="en-US" sz="1400" dirty="0">
                <a:solidFill>
                  <a:srgbClr val="0070C0"/>
                </a:solidFill>
              </a:rPr>
              <a:t>and Display </a:t>
            </a:r>
            <a:r>
              <a:rPr lang="en-US" sz="1400" i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6A94F-0C19-D242-9A08-CEDF1AC2E276}"/>
              </a:ext>
            </a:extLst>
          </p:cNvPr>
          <p:cNvSpPr txBox="1"/>
          <p:nvPr/>
        </p:nvSpPr>
        <p:spPr>
          <a:xfrm>
            <a:off x="3777256" y="3009414"/>
            <a:ext cx="14368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Use logic to check values of variable T.</a:t>
            </a:r>
          </a:p>
          <a:p>
            <a:r>
              <a:rPr lang="en-US" sz="1400" dirty="0">
                <a:solidFill>
                  <a:srgbClr val="0070C0"/>
                </a:solidFill>
              </a:rPr>
              <a:t>Determine Mood and Color.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24336" y="252514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22607" y="3283139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5616" y="4160987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B6160EA4-CFD8-5A48-BD06-FD9B7B6FE92D}"/>
              </a:ext>
            </a:extLst>
          </p:cNvPr>
          <p:cNvSpPr/>
          <p:nvPr/>
        </p:nvSpPr>
        <p:spPr>
          <a:xfrm>
            <a:off x="5552654" y="5784847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36495C-B0E3-9D41-BF7D-71D9DA288D94}"/>
              </a:ext>
            </a:extLst>
          </p:cNvPr>
          <p:cNvSpPr/>
          <p:nvPr/>
        </p:nvSpPr>
        <p:spPr>
          <a:xfrm>
            <a:off x="5552654" y="4684207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850DEA-A2A3-3046-9A2B-B8B216653874}"/>
              </a:ext>
            </a:extLst>
          </p:cNvPr>
          <p:cNvSpPr/>
          <p:nvPr/>
        </p:nvSpPr>
        <p:spPr>
          <a:xfrm>
            <a:off x="5552654" y="3636250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9473CB-0E41-884D-8145-93EB61583FAD}"/>
              </a:ext>
            </a:extLst>
          </p:cNvPr>
          <p:cNvSpPr/>
          <p:nvPr/>
        </p:nvSpPr>
        <p:spPr>
          <a:xfrm>
            <a:off x="5552654" y="2980248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054EA8-BD03-4345-A409-2575C5C5D940}"/>
              </a:ext>
            </a:extLst>
          </p:cNvPr>
          <p:cNvSpPr/>
          <p:nvPr/>
        </p:nvSpPr>
        <p:spPr>
          <a:xfrm>
            <a:off x="5554472" y="4069936"/>
            <a:ext cx="1287761" cy="222316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BDFEB0-3CF2-1949-8C7C-F1BFF6861A64}"/>
              </a:ext>
            </a:extLst>
          </p:cNvPr>
          <p:cNvSpPr/>
          <p:nvPr/>
        </p:nvSpPr>
        <p:spPr>
          <a:xfrm>
            <a:off x="5552654" y="5132617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664410-A364-3943-91CF-70B1D37F5702}"/>
              </a:ext>
            </a:extLst>
          </p:cNvPr>
          <p:cNvSpPr/>
          <p:nvPr/>
        </p:nvSpPr>
        <p:spPr>
          <a:xfrm>
            <a:off x="5552654" y="3392650"/>
            <a:ext cx="2118614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F35816-18E2-3444-8621-69E2A9CB0DB1}"/>
              </a:ext>
            </a:extLst>
          </p:cNvPr>
          <p:cNvSpPr/>
          <p:nvPr/>
        </p:nvSpPr>
        <p:spPr>
          <a:xfrm>
            <a:off x="5507200" y="4490717"/>
            <a:ext cx="2459639" cy="207593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0DAE5D-37CC-F54E-83E3-7C3F4C784096}"/>
              </a:ext>
            </a:extLst>
          </p:cNvPr>
          <p:cNvSpPr/>
          <p:nvPr/>
        </p:nvSpPr>
        <p:spPr>
          <a:xfrm>
            <a:off x="5552654" y="5563729"/>
            <a:ext cx="2256532" cy="20811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35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TI-84 Plus 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07201" y="175649"/>
            <a:ext cx="6096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PROGRAM: MOODEVNT</a:t>
            </a:r>
          </a:p>
          <a:p>
            <a:r>
              <a:rPr lang="en-US" sz="1400" dirty="0"/>
              <a:t>Send ("CONNECT TEMPERATURE 1  TO IN1”)</a:t>
            </a:r>
          </a:p>
          <a:p>
            <a:r>
              <a:rPr lang="en-US" sz="1400" dirty="0" err="1"/>
              <a:t>ClrHome</a:t>
            </a:r>
            <a:endParaRPr lang="en-US" sz="1400" dirty="0"/>
          </a:p>
          <a:p>
            <a:r>
              <a:rPr lang="en-US" sz="1400" dirty="0"/>
              <a:t>Output(1,1,”THE MOOD RING”)</a:t>
            </a:r>
          </a:p>
          <a:p>
            <a:r>
              <a:rPr lang="en-US" sz="1400" dirty="0"/>
              <a:t>Output(2,1,”HALLOWEEN EDITION”)</a:t>
            </a:r>
          </a:p>
          <a:p>
            <a:r>
              <a:rPr lang="en-US" sz="1400" dirty="0"/>
              <a:t>Output(8,1,”PRESS CLEAR TO QUIT”)</a:t>
            </a:r>
          </a:p>
          <a:p>
            <a:r>
              <a:rPr lang="en-US" sz="1400" dirty="0"/>
              <a:t>0→K</a:t>
            </a:r>
          </a:p>
          <a:p>
            <a:r>
              <a:rPr lang="en-US" sz="1400" dirty="0"/>
              <a:t>While K≠45</a:t>
            </a:r>
          </a:p>
          <a:p>
            <a:r>
              <a:rPr lang="en-US" sz="1400" dirty="0" err="1"/>
              <a:t>getKey</a:t>
            </a:r>
            <a:r>
              <a:rPr lang="en-US" sz="1400" dirty="0"/>
              <a:t> →K</a:t>
            </a:r>
          </a:p>
          <a:p>
            <a:r>
              <a:rPr lang="en-US" sz="1400" dirty="0"/>
              <a:t>Send("READ TEMPERATURE 1”)</a:t>
            </a:r>
          </a:p>
          <a:p>
            <a:r>
              <a:rPr lang="en-US" sz="1400" dirty="0"/>
              <a:t>Get T</a:t>
            </a:r>
          </a:p>
          <a:p>
            <a:r>
              <a:rPr lang="en-US" sz="1400" dirty="0"/>
              <a:t>Output(4,1,"TEMPERATURE(°C)=  ”)</a:t>
            </a:r>
          </a:p>
          <a:p>
            <a:r>
              <a:rPr lang="en-US" sz="1400" dirty="0"/>
              <a:t>Output(4,18,T)</a:t>
            </a:r>
          </a:p>
          <a:p>
            <a:r>
              <a:rPr lang="en-US" sz="1400" dirty="0"/>
              <a:t>If T&lt;24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0 0”)</a:t>
            </a:r>
          </a:p>
          <a:p>
            <a:r>
              <a:rPr lang="en-US" sz="1400" dirty="0"/>
              <a:t>Output(5,1,”YOU ARE A ZOMBIE 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T≥24 and T&lt;26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255 100 175”)</a:t>
            </a:r>
          </a:p>
          <a:p>
            <a:r>
              <a:rPr lang="en-US" sz="1400" dirty="0"/>
              <a:t>Output(5,1"YOU ARE A VAMPIRE”)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If T≥26 </a:t>
            </a:r>
          </a:p>
          <a:p>
            <a:r>
              <a:rPr lang="en-US" sz="1400" dirty="0"/>
              <a:t>Then</a:t>
            </a:r>
          </a:p>
          <a:p>
            <a:r>
              <a:rPr lang="en-US" sz="1400" dirty="0"/>
              <a:t>Send("SET COLOR 0 255 150”)</a:t>
            </a:r>
          </a:p>
          <a:p>
            <a:r>
              <a:rPr lang="en-US" sz="1400" dirty="0"/>
              <a:t>Output(5,1,"YOU ARE A MUMMY  “)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Wait 0.5</a:t>
            </a:r>
          </a:p>
          <a:p>
            <a:r>
              <a:rPr lang="en-US" sz="1400" dirty="0"/>
              <a:t>End</a:t>
            </a:r>
          </a:p>
          <a:p>
            <a:r>
              <a:rPr lang="en-US" sz="1400" dirty="0"/>
              <a:t>Send("SET COLOR 0 0 0”)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24336" y="252514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22607" y="3283139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5616" y="4160987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B6160EA4-CFD8-5A48-BD06-FD9B7B6FE92D}"/>
              </a:ext>
            </a:extLst>
          </p:cNvPr>
          <p:cNvSpPr/>
          <p:nvPr/>
        </p:nvSpPr>
        <p:spPr>
          <a:xfrm>
            <a:off x="5552654" y="5784847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36495C-B0E3-9D41-BF7D-71D9DA288D94}"/>
              </a:ext>
            </a:extLst>
          </p:cNvPr>
          <p:cNvSpPr/>
          <p:nvPr/>
        </p:nvSpPr>
        <p:spPr>
          <a:xfrm>
            <a:off x="5552654" y="4684207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850DEA-A2A3-3046-9A2B-B8B216653874}"/>
              </a:ext>
            </a:extLst>
          </p:cNvPr>
          <p:cNvSpPr/>
          <p:nvPr/>
        </p:nvSpPr>
        <p:spPr>
          <a:xfrm>
            <a:off x="5552654" y="3636250"/>
            <a:ext cx="2687456" cy="20759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9473CB-0E41-884D-8145-93EB61583FAD}"/>
              </a:ext>
            </a:extLst>
          </p:cNvPr>
          <p:cNvSpPr/>
          <p:nvPr/>
        </p:nvSpPr>
        <p:spPr>
          <a:xfrm>
            <a:off x="5552654" y="2980248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054EA8-BD03-4345-A409-2575C5C5D940}"/>
              </a:ext>
            </a:extLst>
          </p:cNvPr>
          <p:cNvSpPr/>
          <p:nvPr/>
        </p:nvSpPr>
        <p:spPr>
          <a:xfrm>
            <a:off x="5554472" y="4069936"/>
            <a:ext cx="1287761" cy="222316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BDFEB0-3CF2-1949-8C7C-F1BFF6861A64}"/>
              </a:ext>
            </a:extLst>
          </p:cNvPr>
          <p:cNvSpPr/>
          <p:nvPr/>
        </p:nvSpPr>
        <p:spPr>
          <a:xfrm>
            <a:off x="5552654" y="5132617"/>
            <a:ext cx="739310" cy="20759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664410-A364-3943-91CF-70B1D37F5702}"/>
              </a:ext>
            </a:extLst>
          </p:cNvPr>
          <p:cNvSpPr/>
          <p:nvPr/>
        </p:nvSpPr>
        <p:spPr>
          <a:xfrm>
            <a:off x="5552654" y="3392650"/>
            <a:ext cx="2118614" cy="23264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F35816-18E2-3444-8621-69E2A9CB0DB1}"/>
              </a:ext>
            </a:extLst>
          </p:cNvPr>
          <p:cNvSpPr/>
          <p:nvPr/>
        </p:nvSpPr>
        <p:spPr>
          <a:xfrm>
            <a:off x="5507200" y="4490717"/>
            <a:ext cx="2459639" cy="207593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0DAE5D-37CC-F54E-83E3-7C3F4C784096}"/>
              </a:ext>
            </a:extLst>
          </p:cNvPr>
          <p:cNvSpPr/>
          <p:nvPr/>
        </p:nvSpPr>
        <p:spPr>
          <a:xfrm>
            <a:off x="5552654" y="5563729"/>
            <a:ext cx="2256532" cy="20811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5AD046-F71B-2748-BE23-35B998BA07DE}"/>
              </a:ext>
            </a:extLst>
          </p:cNvPr>
          <p:cNvSpPr txBox="1"/>
          <p:nvPr/>
        </p:nvSpPr>
        <p:spPr>
          <a:xfrm>
            <a:off x="-32511" y="2079529"/>
            <a:ext cx="463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Edit the program to make it your own.</a:t>
            </a:r>
          </a:p>
        </p:txBody>
      </p:sp>
    </p:spTree>
    <p:extLst>
      <p:ext uri="{BB962C8B-B14F-4D97-AF65-F5344CB8AC3E}">
        <p14:creationId xmlns:p14="http://schemas.microsoft.com/office/powerpoint/2010/main" val="335002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843</Words>
  <Application>Microsoft Macintosh PowerPoint</Application>
  <PresentationFormat>Widescreen</PresentationFormat>
  <Paragraphs>166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Mood Ring STEM/STEAM Event Handout</vt:lpstr>
      <vt:lpstr>PowerPoint Presentation</vt:lpstr>
      <vt:lpstr>PowerPoint Presentation</vt:lpstr>
      <vt:lpstr>Mood Ring STEM/STEAM Event Handout – Halloween Edition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Santucci, David</dc:creator>
  <cp:lastModifiedBy>Santucci, David</cp:lastModifiedBy>
  <cp:revision>19</cp:revision>
  <cp:lastPrinted>2019-10-18T19:59:36Z</cp:lastPrinted>
  <dcterms:created xsi:type="dcterms:W3CDTF">2019-10-18T19:20:59Z</dcterms:created>
  <dcterms:modified xsi:type="dcterms:W3CDTF">2019-11-30T18:06:48Z</dcterms:modified>
</cp:coreProperties>
</file>