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6"/>
  </p:normalViewPr>
  <p:slideViewPr>
    <p:cSldViewPr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8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6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5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0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6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1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8A699-3FF5-40DB-82EE-7CD064EF4622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0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DE5F4A1-4C3E-3223-7D02-D29B085215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770" y="1234159"/>
            <a:ext cx="1219200" cy="84575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09600"/>
            <a:ext cx="6705600" cy="1092609"/>
          </a:xfrm>
        </p:spPr>
        <p:txBody>
          <a:bodyPr>
            <a:normAutofit/>
          </a:bodyPr>
          <a:lstStyle/>
          <a:p>
            <a:r>
              <a:rPr lang="en-US" dirty="0"/>
              <a:t>Dash, Watch Out for Rover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1662" y="2152244"/>
            <a:ext cx="7937938" cy="4248555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Challenge</a:t>
            </a:r>
            <a:r>
              <a:rPr lang="en-US" sz="1800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Drive Dash as close as you can to the dog without hitting him.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Supplies</a:t>
            </a:r>
            <a:r>
              <a:rPr lang="en-US" sz="1800" b="1" dirty="0"/>
              <a:t>: </a:t>
            </a:r>
            <a:r>
              <a:rPr lang="en-US" sz="1800" dirty="0"/>
              <a:t>Tape measure and masking tape to mark your starting point.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Team Name: </a:t>
            </a:r>
            <a:r>
              <a:rPr lang="en-US" sz="1800" dirty="0"/>
              <a:t>The most clever name will be used for tie breaking.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Code</a:t>
            </a:r>
            <a:r>
              <a:rPr lang="en-US" sz="1800" b="1" dirty="0"/>
              <a:t>: </a:t>
            </a:r>
            <a:r>
              <a:rPr lang="en-US" sz="1800" dirty="0"/>
              <a:t>Your program can </a:t>
            </a:r>
            <a:r>
              <a:rPr lang="en-US" sz="1800" b="1" i="1" dirty="0"/>
              <a:t>only</a:t>
            </a:r>
            <a:r>
              <a:rPr lang="en-US" sz="1800" dirty="0"/>
              <a:t> use the following drive function. </a:t>
            </a:r>
          </a:p>
          <a:p>
            <a:pPr algn="l"/>
            <a:endParaRPr lang="en-US" sz="1800" dirty="0"/>
          </a:p>
          <a:p>
            <a:r>
              <a:rPr lang="en-US" sz="18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dash.forward_time</a:t>
            </a:r>
            <a:r>
              <a:rPr lang="en-US" sz="3600" dirty="0">
                <a:solidFill>
                  <a:srgbClr val="FF0000"/>
                </a:solidFill>
              </a:rPr>
              <a:t>(5)</a:t>
            </a:r>
          </a:p>
          <a:p>
            <a:endParaRPr lang="en-US" sz="1800" dirty="0"/>
          </a:p>
          <a:p>
            <a:pPr algn="l"/>
            <a:r>
              <a:rPr lang="en-US" sz="1600" b="1" dirty="0">
                <a:solidFill>
                  <a:schemeClr val="tx2"/>
                </a:solidFill>
              </a:rPr>
              <a:t>Judging</a:t>
            </a:r>
            <a:r>
              <a:rPr lang="en-US" sz="1600" dirty="0"/>
              <a:t>: When your group is ready, the judge will place the pooch in the road at a random distance from Dash. You may not move the mutt or Dash once the pet is placed. You may </a:t>
            </a:r>
            <a:r>
              <a:rPr lang="en-US" sz="1600" b="1" i="1" dirty="0"/>
              <a:t>only change the value of time </a:t>
            </a:r>
            <a:r>
              <a:rPr lang="en-US" sz="1600" dirty="0"/>
              <a:t>in the Dash drive statement. Competition distance between bowser and the Dash will be reported in cm. </a:t>
            </a:r>
            <a:r>
              <a:rPr lang="en-US" sz="1600" b="1" i="1" dirty="0"/>
              <a:t>Don’t hit the hound!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14D670-3468-5844-85B8-9A3825E58897}"/>
              </a:ext>
            </a:extLst>
          </p:cNvPr>
          <p:cNvSpPr txBox="1"/>
          <p:nvPr/>
        </p:nvSpPr>
        <p:spPr>
          <a:xfrm>
            <a:off x="6513370" y="3429000"/>
            <a:ext cx="2386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number of seconds to drive Dash forward.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ADAB74-B4DE-444A-8055-63F5BA74AC84}"/>
              </a:ext>
            </a:extLst>
          </p:cNvPr>
          <p:cNvCxnSpPr>
            <a:cxnSpLocks/>
          </p:cNvCxnSpPr>
          <p:nvPr/>
        </p:nvCxnSpPr>
        <p:spPr>
          <a:xfrm flipH="1">
            <a:off x="6019801" y="3573667"/>
            <a:ext cx="493569" cy="368111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1BF435EA-5ABE-440A-09EB-424C1A68AD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-29680"/>
            <a:ext cx="1641365" cy="173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6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B76E602A-A8B5-7CF0-16C5-9883DE2CC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390" y="5154353"/>
            <a:ext cx="2181814" cy="1645302"/>
          </a:xfrm>
          <a:prstGeom prst="rect">
            <a:avLst/>
          </a:prstGeom>
        </p:spPr>
      </p:pic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150389B9-3A35-E58A-A327-1CAA80FD57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78" y="758860"/>
            <a:ext cx="4364159" cy="3291005"/>
          </a:xfrm>
          <a:prstGeom prst="rect">
            <a:avLst/>
          </a:prstGeom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92A71962-6450-0614-1FA3-28A5287AA8F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909111" y="1313150"/>
            <a:ext cx="1517770" cy="11445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D602C3-EE48-9C41-8971-F60BA7ED1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05" y="-260633"/>
            <a:ext cx="8229600" cy="1143000"/>
          </a:xfrm>
        </p:spPr>
        <p:txBody>
          <a:bodyPr/>
          <a:lstStyle/>
          <a:p>
            <a:r>
              <a:rPr lang="en-US" dirty="0"/>
              <a:t>Watch out for Rover Program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8C2E4E-6F59-8C31-0E7F-958FEDA523F3}"/>
              </a:ext>
            </a:extLst>
          </p:cNvPr>
          <p:cNvCxnSpPr>
            <a:cxnSpLocks/>
          </p:cNvCxnSpPr>
          <p:nvPr/>
        </p:nvCxnSpPr>
        <p:spPr>
          <a:xfrm flipV="1">
            <a:off x="4845614" y="2470194"/>
            <a:ext cx="196338" cy="401622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727FAF5B-E7B2-DD9C-9B40-F14452DF76F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429201" y="1599419"/>
            <a:ext cx="1494990" cy="112736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790FC1D-4FE3-BA22-7B6A-331A39E7C36E}"/>
              </a:ext>
            </a:extLst>
          </p:cNvPr>
          <p:cNvSpPr txBox="1"/>
          <p:nvPr/>
        </p:nvSpPr>
        <p:spPr>
          <a:xfrm>
            <a:off x="5180176" y="2760739"/>
            <a:ext cx="106112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[Left Arrow]</a:t>
            </a:r>
          </a:p>
          <a:p>
            <a:r>
              <a:rPr lang="en-US" sz="1400" dirty="0"/>
              <a:t>to Modul</a:t>
            </a:r>
          </a:p>
          <a:p>
            <a:r>
              <a:rPr lang="en-US" sz="1400" dirty="0"/>
              <a:t>menu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949144-1569-21C3-3234-D55A02FDB119}"/>
              </a:ext>
            </a:extLst>
          </p:cNvPr>
          <p:cNvSpPr txBox="1"/>
          <p:nvPr/>
        </p:nvSpPr>
        <p:spPr>
          <a:xfrm>
            <a:off x="5894010" y="3320556"/>
            <a:ext cx="11456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Press Add-on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1E4E01-D7F5-5B26-4E7D-D32FDFA7531C}"/>
              </a:ext>
            </a:extLst>
          </p:cNvPr>
          <p:cNvSpPr txBox="1"/>
          <p:nvPr/>
        </p:nvSpPr>
        <p:spPr>
          <a:xfrm>
            <a:off x="7076459" y="3933083"/>
            <a:ext cx="2067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Select </a:t>
            </a:r>
          </a:p>
          <a:p>
            <a:r>
              <a:rPr lang="en-US" sz="1400" dirty="0"/>
              <a:t>3:from </a:t>
            </a:r>
            <a:r>
              <a:rPr lang="en-US" sz="1400" dirty="0" err="1"/>
              <a:t>ww_dash</a:t>
            </a:r>
            <a:r>
              <a:rPr lang="en-US" sz="1400" dirty="0"/>
              <a:t> import *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3A877A-3C74-0037-9426-609E1104346A}"/>
              </a:ext>
            </a:extLst>
          </p:cNvPr>
          <p:cNvSpPr txBox="1"/>
          <p:nvPr/>
        </p:nvSpPr>
        <p:spPr>
          <a:xfrm>
            <a:off x="4851223" y="685800"/>
            <a:ext cx="3833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from</a:t>
            </a:r>
            <a:r>
              <a:rPr lang="en-US" sz="1600" dirty="0"/>
              <a:t> </a:t>
            </a:r>
            <a:r>
              <a:rPr lang="en-US" sz="1600" dirty="0" err="1"/>
              <a:t>ww_dash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import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*</a:t>
            </a:r>
          </a:p>
          <a:p>
            <a:r>
              <a:rPr lang="en-US" sz="1600" dirty="0"/>
              <a:t>is available as a Python Module Add-on.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64BE55-9448-B907-BD10-28F33CB868C0}"/>
              </a:ext>
            </a:extLst>
          </p:cNvPr>
          <p:cNvSpPr txBox="1"/>
          <p:nvPr/>
        </p:nvSpPr>
        <p:spPr>
          <a:xfrm>
            <a:off x="4562278" y="4326383"/>
            <a:ext cx="345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70C0"/>
                </a:solidFill>
              </a:rPr>
              <a:t>dash.forward_time</a:t>
            </a:r>
            <a:r>
              <a:rPr lang="en-US" sz="1600" dirty="0">
                <a:solidFill>
                  <a:srgbClr val="0070C0"/>
                </a:solidFill>
              </a:rPr>
              <a:t>( )</a:t>
            </a:r>
            <a:endParaRPr lang="en-US" sz="1600" dirty="0"/>
          </a:p>
          <a:p>
            <a:r>
              <a:rPr lang="en-US" sz="1600" dirty="0"/>
              <a:t>is available from the Dash Drive menu.</a:t>
            </a:r>
          </a:p>
          <a:p>
            <a:r>
              <a:rPr lang="en-US" sz="1600" dirty="0"/>
              <a:t>Select item 9:forward_time( )</a:t>
            </a:r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E0781FA2-F180-96A6-325D-F63E5A6700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117" y="2150672"/>
            <a:ext cx="1549400" cy="11684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B7E715A-E45B-9972-1D09-CF5DECD2FF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305" y="2723437"/>
            <a:ext cx="1577322" cy="118945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0468B89-618D-AEA5-4B86-570C0BE5C98B}"/>
              </a:ext>
            </a:extLst>
          </p:cNvPr>
          <p:cNvCxnSpPr>
            <a:cxnSpLocks/>
          </p:cNvCxnSpPr>
          <p:nvPr/>
        </p:nvCxnSpPr>
        <p:spPr>
          <a:xfrm flipV="1">
            <a:off x="6973293" y="3338118"/>
            <a:ext cx="196338" cy="401622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Text&#10;&#10;Description automatically generated">
            <a:extLst>
              <a:ext uri="{FF2B5EF4-FFF2-40B4-BE49-F238E27FC236}">
                <a16:creationId xmlns:a16="http://schemas.microsoft.com/office/drawing/2014/main" id="{3577A831-7C2C-D28C-294F-5B950B2D10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480" y="4340197"/>
            <a:ext cx="1549400" cy="1168400"/>
          </a:xfrm>
          <a:prstGeom prst="rect">
            <a:avLst/>
          </a:prstGeom>
        </p:spPr>
      </p:pic>
      <p:pic>
        <p:nvPicPr>
          <p:cNvPr id="25" name="Picture 24" descr="Text&#10;&#10;Description automatically generated">
            <a:extLst>
              <a:ext uri="{FF2B5EF4-FFF2-40B4-BE49-F238E27FC236}">
                <a16:creationId xmlns:a16="http://schemas.microsoft.com/office/drawing/2014/main" id="{D91A90FD-541A-45B4-67A8-F2E014857C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51" y="4940949"/>
            <a:ext cx="1549400" cy="1168400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FD0AEB3-4720-213F-FF7B-BF26137B2D60}"/>
              </a:ext>
            </a:extLst>
          </p:cNvPr>
          <p:cNvCxnSpPr>
            <a:cxnSpLocks/>
          </p:cNvCxnSpPr>
          <p:nvPr/>
        </p:nvCxnSpPr>
        <p:spPr>
          <a:xfrm flipV="1">
            <a:off x="2389763" y="5528289"/>
            <a:ext cx="196338" cy="401622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3955F6E-CA7E-B678-F6AE-53F87F777D2C}"/>
              </a:ext>
            </a:extLst>
          </p:cNvPr>
          <p:cNvSpPr txBox="1"/>
          <p:nvPr/>
        </p:nvSpPr>
        <p:spPr>
          <a:xfrm>
            <a:off x="2329758" y="6134296"/>
            <a:ext cx="2394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[Left Arrow] to Modul menu</a:t>
            </a:r>
          </a:p>
          <a:p>
            <a:r>
              <a:rPr lang="en-US" sz="1400" dirty="0"/>
              <a:t>And select </a:t>
            </a:r>
            <a:r>
              <a:rPr lang="en-US" sz="1400" dirty="0" err="1"/>
              <a:t>ww_dash</a:t>
            </a:r>
            <a:r>
              <a:rPr lang="en-US" sz="1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2954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223</Words>
  <Application>Microsoft Macintosh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Dash, Watch Out for Rover</vt:lpstr>
      <vt:lpstr>Watch out for Rover Program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Rover Challenge:  That Is Not My Dog</dc:title>
  <dc:creator>Fotsch, Frederick</dc:creator>
  <cp:lastModifiedBy>David Santucci</cp:lastModifiedBy>
  <cp:revision>22</cp:revision>
  <dcterms:created xsi:type="dcterms:W3CDTF">2019-04-23T10:13:56Z</dcterms:created>
  <dcterms:modified xsi:type="dcterms:W3CDTF">2022-10-28T15:30:53Z</dcterms:modified>
</cp:coreProperties>
</file>