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26"/>
  </p:normalViewPr>
  <p:slideViewPr>
    <p:cSldViewPr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8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6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0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1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A699-3FF5-40DB-82EE-7CD064EF4622}" type="datetimeFigureOut">
              <a:rPr lang="en-US" smtClean="0"/>
              <a:t>7/4/21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0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6705600" cy="1092609"/>
          </a:xfrm>
        </p:spPr>
        <p:txBody>
          <a:bodyPr>
            <a:normAutofit/>
          </a:bodyPr>
          <a:lstStyle/>
          <a:p>
            <a:r>
              <a:rPr lang="en-US" dirty="0"/>
              <a:t>Rover, Watch Out for Rover!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91662" y="2152244"/>
            <a:ext cx="7937938" cy="4248555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Challenge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Drive Rover as close as you can to the dog without hitting him.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Supplies</a:t>
            </a:r>
            <a:r>
              <a:rPr lang="en-US" sz="1800" b="1" dirty="0"/>
              <a:t>: </a:t>
            </a:r>
            <a:r>
              <a:rPr lang="en-US" sz="1800" dirty="0"/>
              <a:t>Tape measure and masking tape to mark your starting point.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Team Name: </a:t>
            </a:r>
            <a:r>
              <a:rPr lang="en-US" sz="1800" dirty="0"/>
              <a:t>The most clever name will be used for tie breaking.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Code</a:t>
            </a:r>
            <a:r>
              <a:rPr lang="en-US" sz="1800" b="1" dirty="0"/>
              <a:t>: </a:t>
            </a:r>
            <a:r>
              <a:rPr lang="en-US" sz="1800" dirty="0"/>
              <a:t>Your program can </a:t>
            </a:r>
            <a:r>
              <a:rPr lang="en-US" sz="1800" b="1" i="1" dirty="0"/>
              <a:t>only</a:t>
            </a:r>
            <a:r>
              <a:rPr lang="en-US" sz="1800" dirty="0"/>
              <a:t> use the following drive command. </a:t>
            </a:r>
          </a:p>
          <a:p>
            <a:pPr algn="l"/>
            <a:endParaRPr lang="en-US" sz="1800" dirty="0"/>
          </a:p>
          <a:p>
            <a:r>
              <a:rPr lang="en-US" sz="18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rv.forward_time</a:t>
            </a:r>
            <a:r>
              <a:rPr lang="en-US" sz="3600" dirty="0">
                <a:solidFill>
                  <a:srgbClr val="FF0000"/>
                </a:solidFill>
              </a:rPr>
              <a:t>(5)</a:t>
            </a:r>
          </a:p>
          <a:p>
            <a:endParaRPr lang="en-US" sz="1800" dirty="0"/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Judging</a:t>
            </a:r>
            <a:r>
              <a:rPr lang="en-US" sz="1600" dirty="0"/>
              <a:t>: When your group is ready, the judge will place the pooch in the road at a random distance from Rover’s bumper. You may not move the mutt or Rover once the pet is placed. You may </a:t>
            </a:r>
            <a:r>
              <a:rPr lang="en-US" sz="1600" b="1" i="1" dirty="0"/>
              <a:t>only change the value of time </a:t>
            </a:r>
            <a:r>
              <a:rPr lang="en-US" sz="1600" dirty="0"/>
              <a:t>in the Rover drive command. Competition distance between bowser and the bumper will be reported in cm. </a:t>
            </a:r>
            <a:r>
              <a:rPr lang="en-US" sz="1600" b="1" i="1" dirty="0"/>
              <a:t>Don’t hit the hound!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01" y="344032"/>
            <a:ext cx="2590800" cy="18082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314D670-3468-5844-85B8-9A3825E58897}"/>
              </a:ext>
            </a:extLst>
          </p:cNvPr>
          <p:cNvSpPr txBox="1"/>
          <p:nvPr/>
        </p:nvSpPr>
        <p:spPr>
          <a:xfrm>
            <a:off x="6513370" y="3429000"/>
            <a:ext cx="2386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Enter number of seconds to drive Rover forward.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6ADAB74-B4DE-444A-8055-63F5BA74AC84}"/>
              </a:ext>
            </a:extLst>
          </p:cNvPr>
          <p:cNvCxnSpPr>
            <a:cxnSpLocks/>
          </p:cNvCxnSpPr>
          <p:nvPr/>
        </p:nvCxnSpPr>
        <p:spPr>
          <a:xfrm flipH="1">
            <a:off x="6019801" y="3573667"/>
            <a:ext cx="493569" cy="368111"/>
          </a:xfrm>
          <a:prstGeom prst="line">
            <a:avLst/>
          </a:prstGeom>
          <a:ln w="53975"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26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02C3-EE48-9C41-8971-F60BA7ED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out for Rover Program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9B96682-47BF-4249-BD7E-0CDF2641C5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31583"/>
            <a:ext cx="4864100" cy="36322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5F3C222-66E8-B140-BE0C-E00A50E36F3A}"/>
              </a:ext>
            </a:extLst>
          </p:cNvPr>
          <p:cNvSpPr txBox="1"/>
          <p:nvPr/>
        </p:nvSpPr>
        <p:spPr>
          <a:xfrm>
            <a:off x="5480050" y="10668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TI Rover menu. </a:t>
            </a:r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DFF55CF4-220F-6447-9CC0-5D459B10FF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250" y="1504348"/>
            <a:ext cx="2181816" cy="1636362"/>
          </a:xfrm>
          <a:prstGeom prst="rect">
            <a:avLst/>
          </a:prstGeom>
        </p:spPr>
      </p:pic>
      <p:pic>
        <p:nvPicPr>
          <p:cNvPr id="8" name="Picture 7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5DDEC241-8756-264B-BEBC-8582E38B35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0050" y="4724400"/>
            <a:ext cx="2181816" cy="163636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8572295-73D2-A14A-9B34-4082546AE9A4}"/>
              </a:ext>
            </a:extLst>
          </p:cNvPr>
          <p:cNvSpPr txBox="1"/>
          <p:nvPr/>
        </p:nvSpPr>
        <p:spPr>
          <a:xfrm>
            <a:off x="5480050" y="3717291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rv.forward_time</a:t>
            </a:r>
            <a:r>
              <a:rPr lang="en-US" dirty="0"/>
              <a:t>() is available from the Rover Drive with Options menu. </a:t>
            </a:r>
          </a:p>
        </p:txBody>
      </p:sp>
    </p:spTree>
    <p:extLst>
      <p:ext uri="{BB962C8B-B14F-4D97-AF65-F5344CB8AC3E}">
        <p14:creationId xmlns:p14="http://schemas.microsoft.com/office/powerpoint/2010/main" val="2329542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177</Words>
  <Application>Microsoft Macintosh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Rover, Watch Out for Rover!</vt:lpstr>
      <vt:lpstr>Watch out for Rover Program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Rover Challenge:  That Is Not My Dog</dc:title>
  <dc:creator>Fotsch, Frederick</dc:creator>
  <cp:lastModifiedBy>David Santucci</cp:lastModifiedBy>
  <cp:revision>13</cp:revision>
  <dcterms:created xsi:type="dcterms:W3CDTF">2019-04-23T10:13:56Z</dcterms:created>
  <dcterms:modified xsi:type="dcterms:W3CDTF">2021-07-04T16:02:26Z</dcterms:modified>
</cp:coreProperties>
</file>