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26D29-5463-5846-9407-D06F9144EF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E2BC02-7CFE-E040-B4A2-AAD8CDB99E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C2BAC1-63E9-4F4D-9B18-4D70080BB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1BBAC-0D85-BA4F-8111-66E7CB56C139}" type="datetimeFigureOut">
              <a:rPr lang="en-US" smtClean="0"/>
              <a:t>8/6/19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DF6041-B88C-244A-B712-D0F7FBD32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131A15-3E50-6146-A3FF-4666AE78C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4C01-C2BD-AC42-B93B-BAE2CDEA2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122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67DAE-FAD2-9F42-8407-A366E6DFD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0F0EBE-484E-3F4D-AEB0-B1D0131D08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ADBC3E-4043-9046-B1E1-EA2923739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1BBAC-0D85-BA4F-8111-66E7CB56C139}" type="datetimeFigureOut">
              <a:rPr lang="en-US" smtClean="0"/>
              <a:t>8/6/19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216878-EBAB-C742-BF06-0C9FA3827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83298C-7500-BE45-BF50-352BD6017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4C01-C2BD-AC42-B93B-BAE2CDEA2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335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E2154E-72E0-434B-877E-211D24451B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C8D6DB-36AF-964F-99F2-AE4962FF85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31B1BA-0075-6945-8212-FC1998958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1BBAC-0D85-BA4F-8111-66E7CB56C139}" type="datetimeFigureOut">
              <a:rPr lang="en-US" smtClean="0"/>
              <a:t>8/6/19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74FDE7-5B1F-C941-8E2C-AE77A04F9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DF0A4-4A61-4041-9E0D-BDAD01170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4C01-C2BD-AC42-B93B-BAE2CDEA2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369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3CE75-214D-F245-AE22-540F6A2B1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49D344-2AD3-1E43-BFC0-B12CAD9799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BFADA6-FFA1-7049-B3D3-132AA2A31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1BBAC-0D85-BA4F-8111-66E7CB56C139}" type="datetimeFigureOut">
              <a:rPr lang="en-US" smtClean="0"/>
              <a:t>8/6/19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32958D-D7EC-4945-B890-FF33870FA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33523B-F738-C545-8876-86BE169D2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4C01-C2BD-AC42-B93B-BAE2CDEA2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882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96E3E-7F34-D641-AEC4-5C26CC28A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DA3AEC-842B-A14E-BAA3-9FED60167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B4F629-000F-7D46-BE76-1F3604776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1BBAC-0D85-BA4F-8111-66E7CB56C139}" type="datetimeFigureOut">
              <a:rPr lang="en-US" smtClean="0"/>
              <a:t>8/6/19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9C4B0B-034A-A640-9325-ED1D57817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3AE3EF-1DE0-9C44-A065-CE5AE5343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4C01-C2BD-AC42-B93B-BAE2CDEA2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989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52EE4-77EB-B945-B3D9-7E85E52DD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985F3F-D588-CC40-9F9A-2FEF4C509E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7DF622-258F-4B4F-BF9A-F1E7DC5F70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C35888-E428-4A4E-985A-8811654E0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1BBAC-0D85-BA4F-8111-66E7CB56C139}" type="datetimeFigureOut">
              <a:rPr lang="en-US" smtClean="0"/>
              <a:t>8/6/19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5685EA-79B4-8D43-8F92-7AB4A2F29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5A1C36-75AB-454A-A9CF-2A488A5BF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4C01-C2BD-AC42-B93B-BAE2CDEA2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533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93B53-68CC-BE48-8BF9-864B85D35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A701D3-C181-1646-8697-284C43039E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9CF8FC-98E6-B64E-A554-94DED44D38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52558A-54E8-7544-AE30-F47EA9DE28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F64DD0-DA8D-A144-AB95-6BC243A0CD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57A3B0-C1E9-B047-B5A5-0C4B5FB68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1BBAC-0D85-BA4F-8111-66E7CB56C139}" type="datetimeFigureOut">
              <a:rPr lang="en-US" smtClean="0"/>
              <a:t>8/6/19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851BF1-C862-3B4B-8F08-B3ED350D9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270007-D4FB-F244-A6ED-61C9963EB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4C01-C2BD-AC42-B93B-BAE2CDEA2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938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E9BD5-B904-9C44-917C-DB804D3AF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D991D8-C4A1-3D41-87DA-A549BB97C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1BBAC-0D85-BA4F-8111-66E7CB56C139}" type="datetimeFigureOut">
              <a:rPr lang="en-US" smtClean="0"/>
              <a:t>8/6/19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B2A2D0-D985-ED4F-95EE-DB0F77738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49769B-F7AB-7749-9B23-3E03C5AA6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4C01-C2BD-AC42-B93B-BAE2CDEA2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422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BE2387-9A30-2545-8DB7-3299FF6A4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1BBAC-0D85-BA4F-8111-66E7CB56C139}" type="datetimeFigureOut">
              <a:rPr lang="en-US" smtClean="0"/>
              <a:t>8/6/19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FE0F4A-C0F9-364C-8778-933026E9B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BCFF16-957E-6F4C-977A-88AE7033C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4C01-C2BD-AC42-B93B-BAE2CDEA2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231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92112-6206-C540-A6FF-B08B97603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005055-02FF-C946-BE8F-63CFD55B3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DEBF06-2E77-014B-9D75-18EA0614CE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D9219B-3D79-204F-9605-DCD4C274F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1BBAC-0D85-BA4F-8111-66E7CB56C139}" type="datetimeFigureOut">
              <a:rPr lang="en-US" smtClean="0"/>
              <a:t>8/6/19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4A0D2C-0E4E-354A-B20B-85C96CA9B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CC1EA5-B9E9-8C48-892C-9123563FA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4C01-C2BD-AC42-B93B-BAE2CDEA2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366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538CD-0563-7A47-887A-AE2598162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2CD20C-9866-CA4E-BA6E-BE559028F1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8164DC-AE0E-224D-9EBC-77729E4EE2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132138-ED32-3A49-88B7-DFFBF36E6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1BBAC-0D85-BA4F-8111-66E7CB56C139}" type="datetimeFigureOut">
              <a:rPr lang="en-US" smtClean="0"/>
              <a:t>8/6/19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E43EED-3624-9545-9BD7-7148FFC1D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6274EE-4349-2047-933F-CD174DAF6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4C01-C2BD-AC42-B93B-BAE2CDEA2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251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B54884-95E7-D945-B7FC-B4E509C3E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CBD325-7863-1149-A1A9-F7AC59F8B6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53C33F-B227-B245-8548-5FB4C02C31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61BBAC-0D85-BA4F-8111-66E7CB56C139}" type="datetimeFigureOut">
              <a:rPr lang="en-US" smtClean="0"/>
              <a:t>8/6/19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6D75EA-B729-CC4B-9578-EB19F8A4A7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BAE748-5C01-BF4C-93EC-7E0B9F0A22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74C01-C2BD-AC42-B93B-BAE2CDEA2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203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8412182-11A1-E042-B5C2-7B0377D19F56}"/>
              </a:ext>
            </a:extLst>
          </p:cNvPr>
          <p:cNvSpPr/>
          <p:nvPr/>
        </p:nvSpPr>
        <p:spPr>
          <a:xfrm>
            <a:off x="193588" y="124006"/>
            <a:ext cx="620721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Directions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Use the Hub and other simulations to find the RGB values that make the colors of the Mood Ring. Fill the values into the chart and the code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1200" dirty="0">
                <a:effectLst/>
              </a:rPr>
              <a:t> </a:t>
            </a:r>
            <a:endParaRPr lang="en-US" sz="12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F2F72A-B798-0845-8D50-86F0BD956A3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89472"/>
            <a:ext cx="3930650" cy="3211830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30DE95B-C5A1-7446-B9C8-219AAC3654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1571638"/>
              </p:ext>
            </p:extLst>
          </p:nvPr>
        </p:nvGraphicFramePr>
        <p:xfrm>
          <a:off x="4150732" y="789472"/>
          <a:ext cx="3041805" cy="41628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60046">
                  <a:extLst>
                    <a:ext uri="{9D8B030D-6E8A-4147-A177-3AD203B41FA5}">
                      <a16:colId xmlns:a16="http://schemas.microsoft.com/office/drawing/2014/main" val="3469754984"/>
                    </a:ext>
                  </a:extLst>
                </a:gridCol>
                <a:gridCol w="1281759">
                  <a:extLst>
                    <a:ext uri="{9D8B030D-6E8A-4147-A177-3AD203B41FA5}">
                      <a16:colId xmlns:a16="http://schemas.microsoft.com/office/drawing/2014/main" val="3972108770"/>
                    </a:ext>
                  </a:extLst>
                </a:gridCol>
              </a:tblGrid>
              <a:tr h="505227">
                <a:tc>
                  <a:txBody>
                    <a:bodyPr/>
                    <a:lstStyle/>
                    <a:p>
                      <a:r>
                        <a:rPr lang="en-US" b="1" dirty="0"/>
                        <a:t>Color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RGB Values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6926408"/>
                  </a:ext>
                </a:extLst>
              </a:tr>
              <a:tr h="288701">
                <a:tc>
                  <a:txBody>
                    <a:bodyPr/>
                    <a:lstStyle/>
                    <a:p>
                      <a:r>
                        <a:rPr lang="en-US" dirty="0"/>
                        <a:t>Black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0 0 0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8632315"/>
                  </a:ext>
                </a:extLst>
              </a:tr>
              <a:tr h="288701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</a:rPr>
                        <a:t>Red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2153390"/>
                  </a:ext>
                </a:extLst>
              </a:tr>
              <a:tr h="288701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E36C0A"/>
                          </a:solidFill>
                          <a:latin typeface="Times New Roman" panose="02020603050405020304" pitchFamily="18" charset="0"/>
                        </a:rPr>
                        <a:t>Orange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3579990"/>
                  </a:ext>
                </a:extLst>
              </a:tr>
              <a:tr h="288701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</a:rPr>
                        <a:t>Green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3126864"/>
                  </a:ext>
                </a:extLst>
              </a:tr>
              <a:tr h="288701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</a:rPr>
                        <a:t>Turquoise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2241526"/>
                  </a:ext>
                </a:extLst>
              </a:tr>
              <a:tr h="288701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31849B"/>
                          </a:solidFill>
                          <a:latin typeface="Times New Roman" panose="02020603050405020304" pitchFamily="18" charset="0"/>
                        </a:rPr>
                        <a:t>Cyan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9477696"/>
                  </a:ext>
                </a:extLst>
              </a:tr>
              <a:tr h="288701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</a:rPr>
                        <a:t>Blue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4611765"/>
                  </a:ext>
                </a:extLst>
              </a:tr>
              <a:tr h="288701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E5B8B7"/>
                          </a:solidFill>
                          <a:latin typeface="Times New Roman" panose="02020603050405020304" pitchFamily="18" charset="0"/>
                        </a:rPr>
                        <a:t>Pink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1516360"/>
                  </a:ext>
                </a:extLst>
              </a:tr>
              <a:tr h="288701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</a:rPr>
                        <a:t>Yellow</a:t>
                      </a:r>
                      <a:endParaRPr lang="en-US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7315964"/>
                  </a:ext>
                </a:extLst>
              </a:tr>
              <a:tr h="288701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</a:rPr>
                        <a:t>Purple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6068586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4C688F55-F514-934C-9469-77196F0681CB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78" y="5730698"/>
            <a:ext cx="8539368" cy="94023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8ECF005-9930-7441-A3F5-0E83A8DBA729}"/>
              </a:ext>
            </a:extLst>
          </p:cNvPr>
          <p:cNvSpPr/>
          <p:nvPr/>
        </p:nvSpPr>
        <p:spPr>
          <a:xfrm>
            <a:off x="0" y="5290460"/>
            <a:ext cx="831959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Directions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Use colored pencils that match the mood color to draw in the inequalities used in the code above.</a:t>
            </a:r>
            <a:r>
              <a:rPr lang="en-US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D22DD12-C092-EF49-A240-49C3463CD0C5}"/>
              </a:ext>
            </a:extLst>
          </p:cNvPr>
          <p:cNvSpPr/>
          <p:nvPr/>
        </p:nvSpPr>
        <p:spPr>
          <a:xfrm>
            <a:off x="9153448" y="0"/>
            <a:ext cx="2828693" cy="68788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>
                <a:latin typeface="Courier PS Bold" pitchFamily="2" charset="0"/>
              </a:rPr>
              <a:t>If T&lt;24 </a:t>
            </a:r>
          </a:p>
          <a:p>
            <a:r>
              <a:rPr lang="en-US" sz="900" dirty="0">
                <a:latin typeface="Courier PS Bold" pitchFamily="2" charset="0"/>
              </a:rPr>
              <a:t>Then </a:t>
            </a:r>
          </a:p>
          <a:p>
            <a:r>
              <a:rPr lang="en-US" sz="900" dirty="0">
                <a:latin typeface="Courier PS Bold" pitchFamily="2" charset="0"/>
              </a:rPr>
              <a:t>Send "SET COLOR 0 0 0" </a:t>
            </a:r>
          </a:p>
          <a:p>
            <a:r>
              <a:rPr lang="en-US" sz="900" dirty="0">
                <a:latin typeface="Courier PS Bold" pitchFamily="2" charset="0"/>
              </a:rPr>
              <a:t>Output(5,1,"YOU ARE STRESSED ") </a:t>
            </a:r>
          </a:p>
          <a:p>
            <a:r>
              <a:rPr lang="en-US" sz="900" dirty="0">
                <a:latin typeface="Courier PS Bold" pitchFamily="2" charset="0"/>
              </a:rPr>
              <a:t>End</a:t>
            </a:r>
          </a:p>
          <a:p>
            <a:r>
              <a:rPr lang="en-US" sz="900" dirty="0">
                <a:solidFill>
                  <a:srgbClr val="FF0000"/>
                </a:solidFill>
                <a:latin typeface="Courier PS Bold" pitchFamily="2" charset="0"/>
              </a:rPr>
              <a:t>If 24</a:t>
            </a:r>
            <a:r>
              <a:rPr lang="en-US" sz="900" dirty="0">
                <a:solidFill>
                  <a:srgbClr val="FF0000"/>
                </a:solidFill>
                <a:latin typeface="Courier PS Bold" pitchFamily="2" charset="0"/>
                <a:sym typeface="Symbol" pitchFamily="2" charset="2"/>
              </a:rPr>
              <a:t>T and T&lt;25 </a:t>
            </a:r>
          </a:p>
          <a:p>
            <a:r>
              <a:rPr lang="en-US" sz="900" dirty="0">
                <a:solidFill>
                  <a:srgbClr val="FF0000"/>
                </a:solidFill>
                <a:latin typeface="Courier PS Bold" pitchFamily="2" charset="0"/>
              </a:rPr>
              <a:t>Then </a:t>
            </a:r>
          </a:p>
          <a:p>
            <a:r>
              <a:rPr lang="en-US" sz="900" dirty="0">
                <a:solidFill>
                  <a:srgbClr val="FF0000"/>
                </a:solidFill>
                <a:latin typeface="Courier PS Bold" pitchFamily="2" charset="0"/>
              </a:rPr>
              <a:t>Send("SET COLOR _ _ _")</a:t>
            </a:r>
          </a:p>
          <a:p>
            <a:r>
              <a:rPr lang="en-US" sz="900" dirty="0">
                <a:solidFill>
                  <a:srgbClr val="FF0000"/>
                </a:solidFill>
                <a:latin typeface="Courier PS Bold" pitchFamily="2" charset="0"/>
              </a:rPr>
              <a:t>Output(5,1,"YOU ARE NERVOUS  ")</a:t>
            </a:r>
          </a:p>
          <a:p>
            <a:r>
              <a:rPr lang="en-US" sz="900" dirty="0">
                <a:solidFill>
                  <a:srgbClr val="FF0000"/>
                </a:solidFill>
                <a:latin typeface="Courier PS Bold" pitchFamily="2" charset="0"/>
              </a:rPr>
              <a:t>End</a:t>
            </a:r>
          </a:p>
          <a:p>
            <a:r>
              <a:rPr lang="en-US" sz="900" b="1" dirty="0">
                <a:solidFill>
                  <a:srgbClr val="FFC000"/>
                </a:solidFill>
                <a:latin typeface="Courier PS Bold" pitchFamily="2" charset="0"/>
              </a:rPr>
              <a:t>If 25</a:t>
            </a:r>
            <a:r>
              <a:rPr lang="en-US" sz="900" b="1" dirty="0">
                <a:solidFill>
                  <a:srgbClr val="FFC000"/>
                </a:solidFill>
                <a:latin typeface="Courier PS Bold" pitchFamily="2" charset="0"/>
                <a:sym typeface="Symbol" pitchFamily="2" charset="2"/>
              </a:rPr>
              <a:t>T and T&lt;26</a:t>
            </a:r>
          </a:p>
          <a:p>
            <a:r>
              <a:rPr lang="en-US" sz="900" b="1" dirty="0">
                <a:solidFill>
                  <a:srgbClr val="FFC000"/>
                </a:solidFill>
                <a:latin typeface="Courier PS Bold" pitchFamily="2" charset="0"/>
              </a:rPr>
              <a:t>Then </a:t>
            </a:r>
          </a:p>
          <a:p>
            <a:r>
              <a:rPr lang="en-US" sz="900" b="1" dirty="0">
                <a:solidFill>
                  <a:srgbClr val="FFC000"/>
                </a:solidFill>
                <a:latin typeface="Courier PS Bold" pitchFamily="2" charset="0"/>
              </a:rPr>
              <a:t>Send("SET COLOR _ _ _")  </a:t>
            </a:r>
          </a:p>
          <a:p>
            <a:r>
              <a:rPr lang="en-US" sz="900" b="1" dirty="0">
                <a:solidFill>
                  <a:srgbClr val="FFC000"/>
                </a:solidFill>
                <a:latin typeface="Courier PS Bold" pitchFamily="2" charset="0"/>
              </a:rPr>
              <a:t>Output(5,1,"YOU ARE UNSETTLED")</a:t>
            </a:r>
          </a:p>
          <a:p>
            <a:r>
              <a:rPr lang="en-US" sz="900" b="1" dirty="0">
                <a:solidFill>
                  <a:srgbClr val="FFC000"/>
                </a:solidFill>
                <a:latin typeface="Courier PS Bold" pitchFamily="2" charset="0"/>
              </a:rPr>
              <a:t>End</a:t>
            </a:r>
          </a:p>
          <a:p>
            <a:r>
              <a:rPr lang="en-US" sz="900" dirty="0">
                <a:solidFill>
                  <a:srgbClr val="00B050"/>
                </a:solidFill>
                <a:latin typeface="Courier PS Bold" pitchFamily="2" charset="0"/>
              </a:rPr>
              <a:t>If 26</a:t>
            </a:r>
            <a:r>
              <a:rPr lang="en-US" sz="900" b="1" dirty="0">
                <a:solidFill>
                  <a:srgbClr val="00B050"/>
                </a:solidFill>
                <a:latin typeface="Courier PS Bold" pitchFamily="2" charset="0"/>
                <a:sym typeface="Symbol" pitchFamily="2" charset="2"/>
              </a:rPr>
              <a:t></a:t>
            </a:r>
            <a:r>
              <a:rPr lang="en-US" sz="900" dirty="0">
                <a:solidFill>
                  <a:srgbClr val="00B050"/>
                </a:solidFill>
                <a:latin typeface="Courier PS Bold" pitchFamily="2" charset="0"/>
                <a:sym typeface="Symbol" pitchFamily="2" charset="2"/>
              </a:rPr>
              <a:t>T and T&lt;27 </a:t>
            </a:r>
          </a:p>
          <a:p>
            <a:r>
              <a:rPr lang="en-US" sz="900" dirty="0">
                <a:solidFill>
                  <a:srgbClr val="00B050"/>
                </a:solidFill>
                <a:latin typeface="Courier PS Bold" pitchFamily="2" charset="0"/>
              </a:rPr>
              <a:t>Then </a:t>
            </a:r>
          </a:p>
          <a:p>
            <a:r>
              <a:rPr lang="en-US" sz="900" dirty="0">
                <a:solidFill>
                  <a:srgbClr val="00B050"/>
                </a:solidFill>
                <a:latin typeface="Courier PS Bold" pitchFamily="2" charset="0"/>
              </a:rPr>
              <a:t>Send(“SET COLOR _ _ _”)</a:t>
            </a:r>
          </a:p>
          <a:p>
            <a:r>
              <a:rPr lang="en-US" sz="900" dirty="0">
                <a:solidFill>
                  <a:srgbClr val="00B050"/>
                </a:solidFill>
                <a:latin typeface="Courier PS Bold" pitchFamily="2" charset="0"/>
              </a:rPr>
              <a:t>Output(5,1,"YOU ARE ACTIVE   ")</a:t>
            </a:r>
          </a:p>
          <a:p>
            <a:r>
              <a:rPr lang="en-US" sz="900" dirty="0">
                <a:solidFill>
                  <a:srgbClr val="00B050"/>
                </a:solidFill>
                <a:latin typeface="Courier PS Bold" pitchFamily="2" charset="0"/>
              </a:rPr>
              <a:t>End</a:t>
            </a:r>
          </a:p>
          <a:p>
            <a:r>
              <a:rPr lang="en-US" sz="900" dirty="0">
                <a:solidFill>
                  <a:srgbClr val="00B0F0"/>
                </a:solidFill>
                <a:latin typeface="Courier PS Bold" pitchFamily="2" charset="0"/>
              </a:rPr>
              <a:t>If 27&lt;=T and T&lt;28 </a:t>
            </a:r>
          </a:p>
          <a:p>
            <a:r>
              <a:rPr lang="en-US" sz="900" dirty="0">
                <a:solidFill>
                  <a:srgbClr val="00B0F0"/>
                </a:solidFill>
                <a:latin typeface="Courier PS Bold" pitchFamily="2" charset="0"/>
              </a:rPr>
              <a:t>Then </a:t>
            </a:r>
          </a:p>
          <a:p>
            <a:r>
              <a:rPr lang="en-US" sz="900" dirty="0">
                <a:solidFill>
                  <a:srgbClr val="00B0F0"/>
                </a:solidFill>
                <a:latin typeface="Courier PS Bold" pitchFamily="2" charset="0"/>
              </a:rPr>
              <a:t>Send(“SET COLOR _ _ _”)</a:t>
            </a:r>
          </a:p>
          <a:p>
            <a:r>
              <a:rPr lang="en-US" sz="900" dirty="0">
                <a:solidFill>
                  <a:srgbClr val="00B0F0"/>
                </a:solidFill>
                <a:latin typeface="Courier PS Bold" pitchFamily="2" charset="0"/>
              </a:rPr>
              <a:t>Output(5,1,"YOU ARE RELAXED  ")</a:t>
            </a:r>
          </a:p>
          <a:p>
            <a:r>
              <a:rPr lang="en-US" sz="900" dirty="0">
                <a:solidFill>
                  <a:srgbClr val="00B0F0"/>
                </a:solidFill>
                <a:latin typeface="Courier PS Bold" pitchFamily="2" charset="0"/>
              </a:rPr>
              <a:t>End</a:t>
            </a:r>
          </a:p>
          <a:p>
            <a:r>
              <a:rPr lang="en-US" sz="900" b="1" dirty="0">
                <a:solidFill>
                  <a:srgbClr val="4BACC6"/>
                </a:solidFill>
                <a:latin typeface="Courier PS Bold" pitchFamily="2" charset="0"/>
              </a:rPr>
              <a:t>If 28</a:t>
            </a:r>
            <a:r>
              <a:rPr lang="en-US" sz="900" b="1" dirty="0">
                <a:solidFill>
                  <a:srgbClr val="4BACC6"/>
                </a:solidFill>
                <a:latin typeface="Courier PS Bold" pitchFamily="2" charset="0"/>
                <a:sym typeface="Symbol" pitchFamily="2" charset="2"/>
              </a:rPr>
              <a:t>T and T&lt;29 </a:t>
            </a:r>
          </a:p>
          <a:p>
            <a:r>
              <a:rPr lang="en-US" sz="900" b="1" dirty="0">
                <a:solidFill>
                  <a:srgbClr val="4BACC6"/>
                </a:solidFill>
                <a:latin typeface="Courier PS Bold" pitchFamily="2" charset="0"/>
              </a:rPr>
              <a:t>Then </a:t>
            </a:r>
          </a:p>
          <a:p>
            <a:r>
              <a:rPr lang="en-US" sz="900" b="1" dirty="0">
                <a:solidFill>
                  <a:srgbClr val="4BACC6"/>
                </a:solidFill>
                <a:latin typeface="Courier PS Bold" pitchFamily="2" charset="0"/>
              </a:rPr>
              <a:t>Send(“SET COLOR _ _ _”)</a:t>
            </a:r>
          </a:p>
          <a:p>
            <a:r>
              <a:rPr lang="en-US" sz="900" b="1" dirty="0">
                <a:solidFill>
                  <a:srgbClr val="4BACC6"/>
                </a:solidFill>
                <a:latin typeface="Courier PS Bold" pitchFamily="2" charset="0"/>
              </a:rPr>
              <a:t>Output(5,1,"YOU ARE LOVEABLE ")</a:t>
            </a:r>
          </a:p>
          <a:p>
            <a:r>
              <a:rPr lang="en-US" sz="900" b="1" dirty="0">
                <a:solidFill>
                  <a:srgbClr val="4BACC6"/>
                </a:solidFill>
                <a:latin typeface="Courier PS Bold" pitchFamily="2" charset="0"/>
              </a:rPr>
              <a:t>End</a:t>
            </a:r>
          </a:p>
          <a:p>
            <a:r>
              <a:rPr lang="en-US" sz="900" dirty="0">
                <a:solidFill>
                  <a:srgbClr val="4F81BD"/>
                </a:solidFill>
                <a:latin typeface="Courier PS Bold" pitchFamily="2" charset="0"/>
              </a:rPr>
              <a:t>If 29</a:t>
            </a:r>
            <a:r>
              <a:rPr lang="en-US" sz="900" dirty="0">
                <a:solidFill>
                  <a:srgbClr val="4F81BD"/>
                </a:solidFill>
                <a:latin typeface="Courier PS Bold" pitchFamily="2" charset="0"/>
                <a:sym typeface="Symbol" pitchFamily="2" charset="2"/>
              </a:rPr>
              <a:t>T and T&lt;30 </a:t>
            </a:r>
          </a:p>
          <a:p>
            <a:r>
              <a:rPr lang="en-US" sz="900" dirty="0">
                <a:solidFill>
                  <a:srgbClr val="4F81BD"/>
                </a:solidFill>
                <a:latin typeface="Courier PS Bold" pitchFamily="2" charset="0"/>
              </a:rPr>
              <a:t>Then </a:t>
            </a:r>
          </a:p>
          <a:p>
            <a:r>
              <a:rPr lang="en-US" sz="900" dirty="0">
                <a:solidFill>
                  <a:srgbClr val="4F81BD"/>
                </a:solidFill>
                <a:latin typeface="Courier PS Bold" pitchFamily="2" charset="0"/>
              </a:rPr>
              <a:t>Send(“SET COLOR _ _ _”)</a:t>
            </a:r>
          </a:p>
          <a:p>
            <a:r>
              <a:rPr lang="en-US" sz="900" dirty="0">
                <a:solidFill>
                  <a:srgbClr val="4F81BD"/>
                </a:solidFill>
                <a:latin typeface="Courier PS Bold" pitchFamily="2" charset="0"/>
              </a:rPr>
              <a:t>Output(5,1,"YOU ARE ROMANTIC ")</a:t>
            </a:r>
          </a:p>
          <a:p>
            <a:r>
              <a:rPr lang="en-US" sz="900" dirty="0">
                <a:solidFill>
                  <a:srgbClr val="4F81BD"/>
                </a:solidFill>
                <a:latin typeface="Courier PS Bold" pitchFamily="2" charset="0"/>
              </a:rPr>
              <a:t>End</a:t>
            </a:r>
          </a:p>
          <a:p>
            <a:r>
              <a:rPr lang="en-US" sz="900" b="1" dirty="0">
                <a:solidFill>
                  <a:srgbClr val="C0504D"/>
                </a:solidFill>
                <a:latin typeface="Courier PS Bold" pitchFamily="2" charset="0"/>
              </a:rPr>
              <a:t>If 30</a:t>
            </a:r>
            <a:r>
              <a:rPr lang="en-US" sz="900" b="1" dirty="0">
                <a:solidFill>
                  <a:srgbClr val="C0504D"/>
                </a:solidFill>
                <a:latin typeface="Courier PS Bold" pitchFamily="2" charset="0"/>
                <a:sym typeface="Symbol" pitchFamily="2" charset="2"/>
              </a:rPr>
              <a:t>T and T&lt;31 </a:t>
            </a:r>
          </a:p>
          <a:p>
            <a:r>
              <a:rPr lang="en-US" sz="900" b="1" dirty="0">
                <a:solidFill>
                  <a:srgbClr val="C0504D"/>
                </a:solidFill>
                <a:latin typeface="Courier PS Bold" pitchFamily="2" charset="0"/>
              </a:rPr>
              <a:t>Then </a:t>
            </a:r>
          </a:p>
          <a:p>
            <a:r>
              <a:rPr lang="en-US" sz="900" b="1" dirty="0">
                <a:solidFill>
                  <a:srgbClr val="C0504D"/>
                </a:solidFill>
                <a:latin typeface="Courier PS Bold" pitchFamily="2" charset="0"/>
              </a:rPr>
              <a:t>Send(“SET COLOR _ _ _”)</a:t>
            </a:r>
          </a:p>
          <a:p>
            <a:r>
              <a:rPr lang="en-US" sz="900" b="1" dirty="0">
                <a:solidFill>
                  <a:srgbClr val="C0504D"/>
                </a:solidFill>
                <a:latin typeface="Courier PS Bold" pitchFamily="2" charset="0"/>
              </a:rPr>
              <a:t>Output(5,1,"YOU ARE HAPPY    ")</a:t>
            </a:r>
          </a:p>
          <a:p>
            <a:r>
              <a:rPr lang="en-US" sz="900" b="1" dirty="0">
                <a:solidFill>
                  <a:srgbClr val="C0504D"/>
                </a:solidFill>
                <a:latin typeface="Courier PS Bold" pitchFamily="2" charset="0"/>
              </a:rPr>
              <a:t>End</a:t>
            </a:r>
          </a:p>
          <a:p>
            <a:r>
              <a:rPr lang="en-US" sz="900" b="1" dirty="0">
                <a:solidFill>
                  <a:schemeClr val="accent4">
                    <a:lumMod val="75000"/>
                  </a:schemeClr>
                </a:solidFill>
                <a:latin typeface="Courier PS Bold" pitchFamily="2" charset="0"/>
              </a:rPr>
              <a:t>If 31</a:t>
            </a:r>
            <a:r>
              <a:rPr lang="en-US" sz="900" b="1" dirty="0">
                <a:solidFill>
                  <a:schemeClr val="accent4">
                    <a:lumMod val="75000"/>
                  </a:schemeClr>
                </a:solidFill>
                <a:latin typeface="Courier PS Bold" pitchFamily="2" charset="0"/>
                <a:sym typeface="Symbol" pitchFamily="2" charset="2"/>
              </a:rPr>
              <a:t>T and T&lt;32 </a:t>
            </a:r>
          </a:p>
          <a:p>
            <a:r>
              <a:rPr lang="en-US" sz="900" b="1" dirty="0">
                <a:solidFill>
                  <a:schemeClr val="accent4">
                    <a:lumMod val="75000"/>
                  </a:schemeClr>
                </a:solidFill>
                <a:latin typeface="Courier PS Bold" pitchFamily="2" charset="0"/>
              </a:rPr>
              <a:t>Then </a:t>
            </a:r>
          </a:p>
          <a:p>
            <a:r>
              <a:rPr lang="en-US" sz="900" b="1" dirty="0">
                <a:solidFill>
                  <a:schemeClr val="accent4">
                    <a:lumMod val="75000"/>
                  </a:schemeClr>
                </a:solidFill>
                <a:latin typeface="Courier PS Bold" pitchFamily="2" charset="0"/>
              </a:rPr>
              <a:t>Send(“SET COLOR _ _ _”)</a:t>
            </a:r>
          </a:p>
          <a:p>
            <a:r>
              <a:rPr lang="en-US" sz="900" b="1" dirty="0">
                <a:solidFill>
                  <a:schemeClr val="accent4">
                    <a:lumMod val="75000"/>
                  </a:schemeClr>
                </a:solidFill>
                <a:latin typeface="Courier PS Bold" pitchFamily="2" charset="0"/>
              </a:rPr>
              <a:t>Output(5,1,"YOU ARE TIRED    ")</a:t>
            </a:r>
          </a:p>
          <a:p>
            <a:r>
              <a:rPr lang="en-US" sz="900" b="1" dirty="0">
                <a:solidFill>
                  <a:schemeClr val="accent4">
                    <a:lumMod val="75000"/>
                  </a:schemeClr>
                </a:solidFill>
                <a:latin typeface="Courier PS Bold" pitchFamily="2" charset="0"/>
              </a:rPr>
              <a:t>End</a:t>
            </a:r>
            <a:endParaRPr lang="en-US" sz="900" dirty="0">
              <a:solidFill>
                <a:schemeClr val="accent4">
                  <a:lumMod val="75000"/>
                </a:schemeClr>
              </a:solidFill>
              <a:latin typeface="Courier PS Bold" pitchFamily="2" charset="0"/>
            </a:endParaRPr>
          </a:p>
          <a:p>
            <a:r>
              <a:rPr lang="en-US" sz="900" dirty="0">
                <a:solidFill>
                  <a:srgbClr val="7030A0"/>
                </a:solidFill>
                <a:latin typeface="Courier PS Bold" pitchFamily="2" charset="0"/>
              </a:rPr>
              <a:t>If T</a:t>
            </a:r>
            <a:r>
              <a:rPr lang="en-US" sz="900" dirty="0">
                <a:solidFill>
                  <a:srgbClr val="7030A0"/>
                </a:solidFill>
                <a:latin typeface="Courier New" panose="02070309020205020404" pitchFamily="49" charset="0"/>
              </a:rPr>
              <a:t>≥</a:t>
            </a:r>
            <a:r>
              <a:rPr lang="en-US" sz="900" dirty="0">
                <a:solidFill>
                  <a:srgbClr val="7030A0"/>
                </a:solidFill>
                <a:latin typeface="Courier PS Bold" pitchFamily="2" charset="0"/>
              </a:rPr>
              <a:t>32 Then </a:t>
            </a:r>
          </a:p>
          <a:p>
            <a:r>
              <a:rPr lang="en-US" sz="900" dirty="0">
                <a:solidFill>
                  <a:srgbClr val="7030A0"/>
                </a:solidFill>
                <a:latin typeface="Courier PS Bold" pitchFamily="2" charset="0"/>
              </a:rPr>
              <a:t>Send(“SET COLOR _ _ _”)</a:t>
            </a:r>
          </a:p>
          <a:p>
            <a:r>
              <a:rPr lang="en-US" sz="900" dirty="0">
                <a:solidFill>
                  <a:srgbClr val="7030A0"/>
                </a:solidFill>
                <a:latin typeface="Courier PS Bold" pitchFamily="2" charset="0"/>
              </a:rPr>
              <a:t>Output(5,1,"YOU ARE CALM      ")</a:t>
            </a:r>
          </a:p>
          <a:p>
            <a:r>
              <a:rPr lang="en-US" sz="900" dirty="0">
                <a:solidFill>
                  <a:srgbClr val="7030A0"/>
                </a:solidFill>
                <a:latin typeface="Courier PS Bold" pitchFamily="2" charset="0"/>
              </a:rPr>
              <a:t>End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523036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312</Words>
  <Application>Microsoft Macintosh PowerPoint</Application>
  <PresentationFormat>Widescreen</PresentationFormat>
  <Paragraphs>64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Courier New</vt:lpstr>
      <vt:lpstr>Courier PS Bold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Santucci, David</dc:creator>
  <cp:lastModifiedBy>Santucci, David</cp:lastModifiedBy>
  <cp:revision>4</cp:revision>
  <dcterms:created xsi:type="dcterms:W3CDTF">2019-08-04T15:17:48Z</dcterms:created>
  <dcterms:modified xsi:type="dcterms:W3CDTF">2019-08-06T20:20:23Z</dcterms:modified>
</cp:coreProperties>
</file>