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2" r:id="rId1"/>
  </p:sldMasterIdLst>
  <p:notesMasterIdLst>
    <p:notesMasterId r:id="rId21"/>
  </p:notesMasterIdLst>
  <p:sldIdLst>
    <p:sldId id="256" r:id="rId2"/>
    <p:sldId id="302" r:id="rId3"/>
    <p:sldId id="259" r:id="rId4"/>
    <p:sldId id="293" r:id="rId5"/>
    <p:sldId id="301" r:id="rId6"/>
    <p:sldId id="311" r:id="rId7"/>
    <p:sldId id="296" r:id="rId8"/>
    <p:sldId id="303" r:id="rId9"/>
    <p:sldId id="304" r:id="rId10"/>
    <p:sldId id="305" r:id="rId11"/>
    <p:sldId id="279" r:id="rId12"/>
    <p:sldId id="312" r:id="rId13"/>
    <p:sldId id="269" r:id="rId14"/>
    <p:sldId id="297" r:id="rId15"/>
    <p:sldId id="314" r:id="rId16"/>
    <p:sldId id="280" r:id="rId17"/>
    <p:sldId id="299" r:id="rId18"/>
    <p:sldId id="275" r:id="rId19"/>
    <p:sldId id="284" r:id="rId20"/>
  </p:sldIdLst>
  <p:sldSz cx="9144000" cy="5143500" type="screen16x9"/>
  <p:notesSz cx="6858000" cy="9144000"/>
  <p:embeddedFontLst>
    <p:embeddedFont>
      <p:font typeface="Alasassy Caps" pitchFamily="2" charset="0"/>
      <p:regular r:id="rId22"/>
      <p:bold r:id="rId23"/>
      <p:italic r:id="rId24"/>
      <p:boldItalic r:id="rId25"/>
    </p:embeddedFont>
    <p:embeddedFont>
      <p:font typeface="Assistant" pitchFamily="2" charset="-79"/>
      <p:regular r:id="rId26"/>
      <p:bold r:id="rId27"/>
    </p:embeddedFont>
    <p:embeddedFont>
      <p:font typeface="Baguet Script" pitchFamily="2" charset="77"/>
      <p:regular r:id="rId28"/>
    </p:embeddedFont>
    <p:embeddedFont>
      <p:font typeface="Bauhaus 93" pitchFamily="82" charset="77"/>
      <p:regular r:id="rId29"/>
    </p:embeddedFont>
    <p:embeddedFont>
      <p:font typeface="Cambria Math" panose="02040503050406030204" pitchFamily="18" charset="0"/>
      <p:regular r:id="rId30"/>
    </p:embeddedFont>
    <p:embeddedFont>
      <p:font typeface="Fira Sans" panose="020B0503050000020004" pitchFamily="34" charset="0"/>
      <p:regular r:id="rId31"/>
      <p:bold r:id="rId32"/>
      <p:italic r:id="rId33"/>
      <p:boldItalic r:id="rId34"/>
    </p:embeddedFont>
    <p:embeddedFont>
      <p:font typeface="Nunito Light" pitchFamily="2" charset="77"/>
      <p:regular r:id="rId35"/>
      <p:italic r:id="rId36"/>
    </p:embeddedFont>
    <p:embeddedFont>
      <p:font typeface="Open Sans" panose="020B0606030504020204" pitchFamily="34" charset="0"/>
      <p:regular r:id="rId37"/>
      <p:bold r:id="rId38"/>
      <p:italic r:id="rId39"/>
      <p:boldItalic r:id="rId40"/>
    </p:embeddedFont>
    <p:embeddedFont>
      <p:font typeface="Vazirmatn"/>
      <p:regular r:id="rId41"/>
      <p:bold r:id="rId4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858E2C0-1B2C-4F18-8469-47AC85D8F041}">
  <a:tblStyle styleId="{9858E2C0-1B2C-4F18-8469-47AC85D8F04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FEF270A6-7075-4293-90FE-B9D4460B78BE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636"/>
    <p:restoredTop sz="82094"/>
  </p:normalViewPr>
  <p:slideViewPr>
    <p:cSldViewPr snapToGrid="0">
      <p:cViewPr varScale="1">
        <p:scale>
          <a:sx n="99" d="100"/>
          <a:sy n="99" d="100"/>
        </p:scale>
        <p:origin x="1296" y="4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9" Type="http://schemas.openxmlformats.org/officeDocument/2006/relationships/font" Target="fonts/font18.fntdata"/><Relationship Id="rId21" Type="http://schemas.openxmlformats.org/officeDocument/2006/relationships/notesMaster" Target="notesMasters/notesMaster1.xml"/><Relationship Id="rId34" Type="http://schemas.openxmlformats.org/officeDocument/2006/relationships/font" Target="fonts/font13.fntdata"/><Relationship Id="rId42" Type="http://schemas.openxmlformats.org/officeDocument/2006/relationships/font" Target="fonts/font21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font" Target="fonts/font16.fntdata"/><Relationship Id="rId40" Type="http://schemas.openxmlformats.org/officeDocument/2006/relationships/font" Target="fonts/font19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font" Target="fonts/font17.fntdata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font" Target="fonts/font2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8" name="Google Shape;4038;g4dfce81f19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39" name="Google Shape;4039;g4dfce81f19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sz="1100" b="1" dirty="0"/>
              <a:t>Vicki</a:t>
            </a:r>
          </a:p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88829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1" name="Google Shape;4801;g54dda1946d_4_27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02" name="Google Shape;4802;g54dda1946d_4_27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sz="1100" b="1" dirty="0"/>
              <a:t>Jessica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CAE54D-999E-9FBC-3944-386083DA7E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6A7459B-FA2A-3D05-BDCC-46C9D97DE6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950471A-F126-FE74-3943-56F15B2AF26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sz="1100" b="1" dirty="0"/>
              <a:t>Vicki</a:t>
            </a:r>
            <a:endParaRPr lang="en-US" dirty="0"/>
          </a:p>
          <a:p>
            <a:pPr marL="158750" indent="0">
              <a:buNone/>
            </a:pPr>
            <a:endParaRPr lang="en-US" dirty="0"/>
          </a:p>
          <a:p>
            <a:pPr marL="158750" indent="0">
              <a:buNone/>
            </a:pPr>
            <a:r>
              <a:rPr lang="en-US" dirty="0"/>
              <a:t>EK 3.14.A.1 Answer B</a:t>
            </a:r>
          </a:p>
        </p:txBody>
      </p:sp>
    </p:spTree>
    <p:extLst>
      <p:ext uri="{BB962C8B-B14F-4D97-AF65-F5344CB8AC3E}">
        <p14:creationId xmlns:p14="http://schemas.microsoft.com/office/powerpoint/2010/main" val="720441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2" name="Google Shape;4592;g54dda1946d_6_3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93" name="Google Shape;4593;g54dda1946d_6_3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sz="1100" b="1" dirty="0"/>
              <a:t>Jessica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96">
          <a:extLst>
            <a:ext uri="{FF2B5EF4-FFF2-40B4-BE49-F238E27FC236}">
              <a16:creationId xmlns:a16="http://schemas.microsoft.com/office/drawing/2014/main" id="{54041DBA-8FBC-846F-9621-90BC861EE8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Google Shape;4097;g54dda1946d_6_322:notes">
            <a:extLst>
              <a:ext uri="{FF2B5EF4-FFF2-40B4-BE49-F238E27FC236}">
                <a16:creationId xmlns:a16="http://schemas.microsoft.com/office/drawing/2014/main" id="{F0B95B82-85C7-BC94-A0CB-C957C7F8943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98" name="Google Shape;4098;g54dda1946d_6_322:notes">
            <a:extLst>
              <a:ext uri="{FF2B5EF4-FFF2-40B4-BE49-F238E27FC236}">
                <a16:creationId xmlns:a16="http://schemas.microsoft.com/office/drawing/2014/main" id="{DDF54DEA-80EE-DE66-2331-E20445DE2D2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sz="1100" b="1" dirty="0"/>
              <a:t>Vicki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581252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A9134A-2C90-BF32-1047-4E0BF5EFDA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F0B1EE6-961D-16D5-F4A2-12B83201D41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C44EC1B-198B-3BC7-C013-28533D3C33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sz="1100" b="1" dirty="0"/>
              <a:t>Vicki</a:t>
            </a:r>
          </a:p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360833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" name="Google Shape;4812;g54dda1946d_4_26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13" name="Google Shape;4813;g54dda1946d_4_26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b="1" dirty="0"/>
              <a:t>Jessica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89">
          <a:extLst>
            <a:ext uri="{FF2B5EF4-FFF2-40B4-BE49-F238E27FC236}">
              <a16:creationId xmlns:a16="http://schemas.microsoft.com/office/drawing/2014/main" id="{42B7A58E-9969-F867-CBC3-590F50EEE8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0" name="Google Shape;4090;g14072739ea5_12_0:notes">
            <a:extLst>
              <a:ext uri="{FF2B5EF4-FFF2-40B4-BE49-F238E27FC236}">
                <a16:creationId xmlns:a16="http://schemas.microsoft.com/office/drawing/2014/main" id="{C8488AF3-7F57-1AAC-BAF9-ADE898F7374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91" name="Google Shape;4091;g14072739ea5_12_0:notes">
            <a:extLst>
              <a:ext uri="{FF2B5EF4-FFF2-40B4-BE49-F238E27FC236}">
                <a16:creationId xmlns:a16="http://schemas.microsoft.com/office/drawing/2014/main" id="{7AC5EAF1-C67C-5B18-7A9A-31B91D2ABAC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sz="1100" b="1" dirty="0"/>
              <a:t>Vicki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822897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7" name="Google Shape;4747;g54dda1946d_4_27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48" name="Google Shape;4748;g54dda1946d_4_27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https://</a:t>
            </a:r>
            <a:r>
              <a:rPr lang="en-US" dirty="0" err="1"/>
              <a:t>ti-enews-education.ti.com</a:t>
            </a:r>
            <a:r>
              <a:rPr lang="en-US" dirty="0"/>
              <a:t>/</a:t>
            </a:r>
            <a:r>
              <a:rPr lang="en-US" dirty="0" err="1"/>
              <a:t>syllabus?utm_campaign</a:t>
            </a:r>
            <a:r>
              <a:rPr lang="en-US" dirty="0"/>
              <a:t>=34926%20Smith%202025%20Syllabus%20Invitation&amp;utm_medium=</a:t>
            </a:r>
            <a:r>
              <a:rPr lang="en-US" dirty="0" err="1"/>
              <a:t>email&amp;utm_source</a:t>
            </a:r>
            <a:r>
              <a:rPr lang="en-US" dirty="0"/>
              <a:t>=</a:t>
            </a:r>
            <a:r>
              <a:rPr lang="en-US" dirty="0" err="1"/>
              <a:t>Eloqua&amp;utm_content</a:t>
            </a:r>
            <a:r>
              <a:rPr lang="en-US" dirty="0"/>
              <a:t>=34926%20Smith%202025%20Syllabus%20Campaign%20Invite&amp;elqTrackId=D9DF2873BC492A01B8B0DD0121965BEE&amp;elq=dd6e9dc41f194b8f9862099fcf74fe41&amp;elqaid=6372&amp;elqat=1&amp;elqCampaignId=3759&amp;elqak=8AF5D51CC76D946618CEA8AFEA51A6335B2A7B25F9C75CA2F429F3DCA3825A112CE7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sz="1100" b="1" dirty="0"/>
              <a:t>Jessica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2" name="Google Shape;4942;g54dda1946d_4_26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43" name="Google Shape;4943;g54dda1946d_4_26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44266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1" name="Google Shape;4071;g54dda1946d_6_2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72" name="Google Shape;4072;g54dda1946d_6_2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/>
              <a:t>Vicki</a:t>
            </a:r>
            <a:endParaRPr sz="2400" b="1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96">
          <a:extLst>
            <a:ext uri="{FF2B5EF4-FFF2-40B4-BE49-F238E27FC236}">
              <a16:creationId xmlns:a16="http://schemas.microsoft.com/office/drawing/2014/main" id="{95A4B31F-628D-1A05-9C50-8DDF5EE73A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Google Shape;4097;g54dda1946d_6_322:notes">
            <a:extLst>
              <a:ext uri="{FF2B5EF4-FFF2-40B4-BE49-F238E27FC236}">
                <a16:creationId xmlns:a16="http://schemas.microsoft.com/office/drawing/2014/main" id="{4BC08463-2966-9D91-D028-EC1BE35F155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98" name="Google Shape;4098;g54dda1946d_6_322:notes">
            <a:extLst>
              <a:ext uri="{FF2B5EF4-FFF2-40B4-BE49-F238E27FC236}">
                <a16:creationId xmlns:a16="http://schemas.microsoft.com/office/drawing/2014/main" id="{E7955143-C31F-A258-AE49-EAADD011CA7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sz="1100" b="1" dirty="0"/>
              <a:t>Vicki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585848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sz="1100" b="1" dirty="0"/>
              <a:t>Jessica</a:t>
            </a:r>
          </a:p>
        </p:txBody>
      </p:sp>
    </p:spTree>
    <p:extLst>
      <p:ext uri="{BB962C8B-B14F-4D97-AF65-F5344CB8AC3E}">
        <p14:creationId xmlns:p14="http://schemas.microsoft.com/office/powerpoint/2010/main" val="16031711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sz="1100" b="1" dirty="0"/>
              <a:t>Jessica</a:t>
            </a:r>
          </a:p>
          <a:p>
            <a:pPr marL="158750" indent="0">
              <a:buNone/>
            </a:pPr>
            <a:endParaRPr lang="en-US" dirty="0"/>
          </a:p>
          <a:p>
            <a:pPr marL="158750" indent="0">
              <a:buNone/>
            </a:pPr>
            <a:r>
              <a:rPr lang="en-US" dirty="0"/>
              <a:t>EK 3.13.A.1 Answer C</a:t>
            </a:r>
          </a:p>
        </p:txBody>
      </p:sp>
    </p:spTree>
    <p:extLst>
      <p:ext uri="{BB962C8B-B14F-4D97-AF65-F5344CB8AC3E}">
        <p14:creationId xmlns:p14="http://schemas.microsoft.com/office/powerpoint/2010/main" val="16524284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96">
          <a:extLst>
            <a:ext uri="{FF2B5EF4-FFF2-40B4-BE49-F238E27FC236}">
              <a16:creationId xmlns:a16="http://schemas.microsoft.com/office/drawing/2014/main" id="{B16C15EF-DFEE-5DE9-0969-EF94FC0C39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Google Shape;4097;g54dda1946d_6_322:notes">
            <a:extLst>
              <a:ext uri="{FF2B5EF4-FFF2-40B4-BE49-F238E27FC236}">
                <a16:creationId xmlns:a16="http://schemas.microsoft.com/office/drawing/2014/main" id="{1A61A3BA-050B-B517-0E46-5F6710B4752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98" name="Google Shape;4098;g54dda1946d_6_322:notes">
            <a:extLst>
              <a:ext uri="{FF2B5EF4-FFF2-40B4-BE49-F238E27FC236}">
                <a16:creationId xmlns:a16="http://schemas.microsoft.com/office/drawing/2014/main" id="{B9491A28-7B86-C4B4-DEE2-34963080F3C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sz="1100" b="1" dirty="0"/>
              <a:t>Vicki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123700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sz="1100" b="1" dirty="0"/>
              <a:t>Vicki</a:t>
            </a:r>
          </a:p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01196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sz="1100" b="1" dirty="0"/>
              <a:t>Vicki</a:t>
            </a:r>
          </a:p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34784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1817250" y="1523350"/>
            <a:ext cx="5509500" cy="1802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4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1817250" y="3346750"/>
            <a:ext cx="5509500" cy="46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ctrTitle" idx="2"/>
          </p:nvPr>
        </p:nvSpPr>
        <p:spPr>
          <a:xfrm>
            <a:off x="6725550" y="536650"/>
            <a:ext cx="1705200" cy="384900"/>
          </a:xfrm>
          <a:prstGeom prst="rect">
            <a:avLst/>
          </a:prstGeom>
          <a:solidFill>
            <a:schemeClr val="accent3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22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grpSp>
        <p:nvGrpSpPr>
          <p:cNvPr id="13" name="Google Shape;13;p2"/>
          <p:cNvGrpSpPr/>
          <p:nvPr/>
        </p:nvGrpSpPr>
        <p:grpSpPr>
          <a:xfrm>
            <a:off x="0" y="-797715"/>
            <a:ext cx="10007772" cy="6356862"/>
            <a:chOff x="0" y="-797715"/>
            <a:chExt cx="10007772" cy="6356862"/>
          </a:xfrm>
        </p:grpSpPr>
        <p:grpSp>
          <p:nvGrpSpPr>
            <p:cNvPr id="14" name="Google Shape;14;p2"/>
            <p:cNvGrpSpPr/>
            <p:nvPr/>
          </p:nvGrpSpPr>
          <p:grpSpPr>
            <a:xfrm rot="-1810199">
              <a:off x="8098743" y="3979047"/>
              <a:ext cx="1251126" cy="782740"/>
              <a:chOff x="6880435" y="4156402"/>
              <a:chExt cx="650771" cy="407141"/>
            </a:xfrm>
          </p:grpSpPr>
          <p:sp>
            <p:nvSpPr>
              <p:cNvPr id="15" name="Google Shape;15;p2"/>
              <p:cNvSpPr/>
              <p:nvPr/>
            </p:nvSpPr>
            <p:spPr>
              <a:xfrm>
                <a:off x="6911496" y="4201712"/>
                <a:ext cx="562464" cy="308649"/>
              </a:xfrm>
              <a:custGeom>
                <a:avLst/>
                <a:gdLst/>
                <a:ahLst/>
                <a:cxnLst/>
                <a:rect l="l" t="t" r="r" b="b"/>
                <a:pathLst>
                  <a:path w="8565" h="4700" extrusionOk="0">
                    <a:moveTo>
                      <a:pt x="542" y="443"/>
                    </a:moveTo>
                    <a:lnTo>
                      <a:pt x="542" y="443"/>
                    </a:lnTo>
                    <a:cubicBezTo>
                      <a:pt x="1919" y="1751"/>
                      <a:pt x="3564" y="2821"/>
                      <a:pt x="5288" y="3682"/>
                    </a:cubicBezTo>
                    <a:lnTo>
                      <a:pt x="5275" y="3695"/>
                    </a:lnTo>
                    <a:cubicBezTo>
                      <a:pt x="5161" y="3903"/>
                      <a:pt x="5132" y="4233"/>
                      <a:pt x="5288" y="4431"/>
                    </a:cubicBezTo>
                    <a:cubicBezTo>
                      <a:pt x="4353" y="4399"/>
                      <a:pt x="3418" y="4377"/>
                      <a:pt x="2483" y="4377"/>
                    </a:cubicBezTo>
                    <a:cubicBezTo>
                      <a:pt x="1880" y="4377"/>
                      <a:pt x="1277" y="4386"/>
                      <a:pt x="675" y="4408"/>
                    </a:cubicBezTo>
                    <a:cubicBezTo>
                      <a:pt x="668" y="4022"/>
                      <a:pt x="662" y="3634"/>
                      <a:pt x="655" y="3245"/>
                    </a:cubicBezTo>
                    <a:lnTo>
                      <a:pt x="655" y="3245"/>
                    </a:lnTo>
                    <a:cubicBezTo>
                      <a:pt x="1157" y="3417"/>
                      <a:pt x="1692" y="3669"/>
                      <a:pt x="1721" y="4278"/>
                    </a:cubicBezTo>
                    <a:cubicBezTo>
                      <a:pt x="1723" y="4319"/>
                      <a:pt x="1755" y="4339"/>
                      <a:pt x="1786" y="4339"/>
                    </a:cubicBezTo>
                    <a:cubicBezTo>
                      <a:pt x="1817" y="4339"/>
                      <a:pt x="1846" y="4319"/>
                      <a:pt x="1841" y="4278"/>
                    </a:cubicBezTo>
                    <a:cubicBezTo>
                      <a:pt x="1808" y="3669"/>
                      <a:pt x="1222" y="3255"/>
                      <a:pt x="649" y="3167"/>
                    </a:cubicBezTo>
                    <a:cubicBezTo>
                      <a:pt x="629" y="2260"/>
                      <a:pt x="600" y="1350"/>
                      <a:pt x="542" y="443"/>
                    </a:cubicBezTo>
                    <a:close/>
                    <a:moveTo>
                      <a:pt x="5375" y="3728"/>
                    </a:moveTo>
                    <a:cubicBezTo>
                      <a:pt x="5945" y="4006"/>
                      <a:pt x="6522" y="4265"/>
                      <a:pt x="7102" y="4505"/>
                    </a:cubicBezTo>
                    <a:cubicBezTo>
                      <a:pt x="6525" y="4476"/>
                      <a:pt x="5949" y="4453"/>
                      <a:pt x="5366" y="4431"/>
                    </a:cubicBezTo>
                    <a:cubicBezTo>
                      <a:pt x="5336" y="4314"/>
                      <a:pt x="5294" y="4204"/>
                      <a:pt x="5294" y="4084"/>
                    </a:cubicBezTo>
                    <a:cubicBezTo>
                      <a:pt x="5294" y="3958"/>
                      <a:pt x="5333" y="3847"/>
                      <a:pt x="5375" y="3734"/>
                    </a:cubicBezTo>
                    <a:lnTo>
                      <a:pt x="5375" y="3728"/>
                    </a:lnTo>
                    <a:close/>
                    <a:moveTo>
                      <a:pt x="478" y="1"/>
                    </a:moveTo>
                    <a:cubicBezTo>
                      <a:pt x="463" y="1"/>
                      <a:pt x="449" y="11"/>
                      <a:pt x="448" y="31"/>
                    </a:cubicBezTo>
                    <a:cubicBezTo>
                      <a:pt x="412" y="1483"/>
                      <a:pt x="480" y="2953"/>
                      <a:pt x="539" y="4408"/>
                    </a:cubicBezTo>
                    <a:cubicBezTo>
                      <a:pt x="377" y="4411"/>
                      <a:pt x="218" y="4421"/>
                      <a:pt x="56" y="4427"/>
                    </a:cubicBezTo>
                    <a:cubicBezTo>
                      <a:pt x="1" y="4431"/>
                      <a:pt x="1" y="4508"/>
                      <a:pt x="56" y="4508"/>
                    </a:cubicBezTo>
                    <a:lnTo>
                      <a:pt x="542" y="4521"/>
                    </a:lnTo>
                    <a:cubicBezTo>
                      <a:pt x="542" y="4550"/>
                      <a:pt x="545" y="4583"/>
                      <a:pt x="545" y="4609"/>
                    </a:cubicBezTo>
                    <a:cubicBezTo>
                      <a:pt x="547" y="4652"/>
                      <a:pt x="580" y="4674"/>
                      <a:pt x="612" y="4674"/>
                    </a:cubicBezTo>
                    <a:cubicBezTo>
                      <a:pt x="645" y="4674"/>
                      <a:pt x="676" y="4652"/>
                      <a:pt x="675" y="4609"/>
                    </a:cubicBezTo>
                    <a:lnTo>
                      <a:pt x="675" y="4525"/>
                    </a:lnTo>
                    <a:cubicBezTo>
                      <a:pt x="3273" y="4586"/>
                      <a:pt x="5871" y="4573"/>
                      <a:pt x="8466" y="4699"/>
                    </a:cubicBezTo>
                    <a:cubicBezTo>
                      <a:pt x="8468" y="4700"/>
                      <a:pt x="8470" y="4700"/>
                      <a:pt x="8472" y="4700"/>
                    </a:cubicBezTo>
                    <a:cubicBezTo>
                      <a:pt x="8536" y="4700"/>
                      <a:pt x="8564" y="4605"/>
                      <a:pt x="8501" y="4576"/>
                    </a:cubicBezTo>
                    <a:cubicBezTo>
                      <a:pt x="8446" y="4554"/>
                      <a:pt x="8395" y="4528"/>
                      <a:pt x="8333" y="4505"/>
                    </a:cubicBezTo>
                    <a:cubicBezTo>
                      <a:pt x="8325" y="4502"/>
                      <a:pt x="8318" y="4501"/>
                      <a:pt x="8311" y="4501"/>
                    </a:cubicBezTo>
                    <a:cubicBezTo>
                      <a:pt x="8280" y="4501"/>
                      <a:pt x="8258" y="4528"/>
                      <a:pt x="8255" y="4557"/>
                    </a:cubicBezTo>
                    <a:cubicBezTo>
                      <a:pt x="7947" y="4541"/>
                      <a:pt x="7640" y="4528"/>
                      <a:pt x="7335" y="4512"/>
                    </a:cubicBezTo>
                    <a:cubicBezTo>
                      <a:pt x="7338" y="4486"/>
                      <a:pt x="7329" y="4453"/>
                      <a:pt x="7290" y="4434"/>
                    </a:cubicBezTo>
                    <a:cubicBezTo>
                      <a:pt x="6065" y="3945"/>
                      <a:pt x="4883" y="3355"/>
                      <a:pt x="3755" y="2665"/>
                    </a:cubicBezTo>
                    <a:cubicBezTo>
                      <a:pt x="2622" y="1975"/>
                      <a:pt x="1585" y="1172"/>
                      <a:pt x="542" y="355"/>
                    </a:cubicBezTo>
                    <a:cubicBezTo>
                      <a:pt x="539" y="355"/>
                      <a:pt x="539" y="349"/>
                      <a:pt x="532" y="349"/>
                    </a:cubicBezTo>
                    <a:cubicBezTo>
                      <a:pt x="526" y="245"/>
                      <a:pt x="516" y="135"/>
                      <a:pt x="509" y="31"/>
                    </a:cubicBezTo>
                    <a:cubicBezTo>
                      <a:pt x="508" y="11"/>
                      <a:pt x="493" y="1"/>
                      <a:pt x="47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>
                <a:off x="6880435" y="4510481"/>
                <a:ext cx="36644" cy="53061"/>
              </a:xfrm>
              <a:custGeom>
                <a:avLst/>
                <a:gdLst/>
                <a:ahLst/>
                <a:cxnLst/>
                <a:rect l="l" t="t" r="r" b="b"/>
                <a:pathLst>
                  <a:path w="558" h="808" extrusionOk="0">
                    <a:moveTo>
                      <a:pt x="283" y="292"/>
                    </a:moveTo>
                    <a:cubicBezTo>
                      <a:pt x="289" y="325"/>
                      <a:pt x="299" y="354"/>
                      <a:pt x="309" y="386"/>
                    </a:cubicBezTo>
                    <a:cubicBezTo>
                      <a:pt x="292" y="386"/>
                      <a:pt x="276" y="389"/>
                      <a:pt x="260" y="393"/>
                    </a:cubicBezTo>
                    <a:cubicBezTo>
                      <a:pt x="270" y="360"/>
                      <a:pt x="276" y="325"/>
                      <a:pt x="283" y="292"/>
                    </a:cubicBezTo>
                    <a:close/>
                    <a:moveTo>
                      <a:pt x="262" y="1"/>
                    </a:moveTo>
                    <a:cubicBezTo>
                      <a:pt x="239" y="1"/>
                      <a:pt x="217" y="12"/>
                      <a:pt x="211" y="40"/>
                    </a:cubicBezTo>
                    <a:cubicBezTo>
                      <a:pt x="192" y="163"/>
                      <a:pt x="173" y="283"/>
                      <a:pt x="147" y="406"/>
                    </a:cubicBezTo>
                    <a:cubicBezTo>
                      <a:pt x="114" y="409"/>
                      <a:pt x="88" y="412"/>
                      <a:pt x="56" y="419"/>
                    </a:cubicBezTo>
                    <a:cubicBezTo>
                      <a:pt x="17" y="422"/>
                      <a:pt x="1" y="480"/>
                      <a:pt x="46" y="487"/>
                    </a:cubicBezTo>
                    <a:cubicBezTo>
                      <a:pt x="75" y="490"/>
                      <a:pt x="104" y="493"/>
                      <a:pt x="137" y="493"/>
                    </a:cubicBezTo>
                    <a:cubicBezTo>
                      <a:pt x="121" y="584"/>
                      <a:pt x="104" y="668"/>
                      <a:pt x="92" y="759"/>
                    </a:cubicBezTo>
                    <a:cubicBezTo>
                      <a:pt x="86" y="788"/>
                      <a:pt x="110" y="808"/>
                      <a:pt x="134" y="808"/>
                    </a:cubicBezTo>
                    <a:cubicBezTo>
                      <a:pt x="149" y="808"/>
                      <a:pt x="164" y="799"/>
                      <a:pt x="169" y="778"/>
                    </a:cubicBezTo>
                    <a:cubicBezTo>
                      <a:pt x="192" y="684"/>
                      <a:pt x="211" y="587"/>
                      <a:pt x="234" y="493"/>
                    </a:cubicBezTo>
                    <a:cubicBezTo>
                      <a:pt x="266" y="493"/>
                      <a:pt x="302" y="490"/>
                      <a:pt x="334" y="487"/>
                    </a:cubicBezTo>
                    <a:cubicBezTo>
                      <a:pt x="354" y="551"/>
                      <a:pt x="380" y="619"/>
                      <a:pt x="412" y="681"/>
                    </a:cubicBezTo>
                    <a:cubicBezTo>
                      <a:pt x="421" y="702"/>
                      <a:pt x="437" y="710"/>
                      <a:pt x="453" y="710"/>
                    </a:cubicBezTo>
                    <a:cubicBezTo>
                      <a:pt x="486" y="710"/>
                      <a:pt x="521" y="677"/>
                      <a:pt x="513" y="636"/>
                    </a:cubicBezTo>
                    <a:cubicBezTo>
                      <a:pt x="500" y="577"/>
                      <a:pt x="487" y="519"/>
                      <a:pt x="467" y="457"/>
                    </a:cubicBezTo>
                    <a:cubicBezTo>
                      <a:pt x="477" y="454"/>
                      <a:pt x="484" y="454"/>
                      <a:pt x="496" y="451"/>
                    </a:cubicBezTo>
                    <a:cubicBezTo>
                      <a:pt x="557" y="436"/>
                      <a:pt x="538" y="353"/>
                      <a:pt x="483" y="353"/>
                    </a:cubicBezTo>
                    <a:cubicBezTo>
                      <a:pt x="479" y="353"/>
                      <a:pt x="475" y="353"/>
                      <a:pt x="471" y="354"/>
                    </a:cubicBezTo>
                    <a:cubicBezTo>
                      <a:pt x="461" y="357"/>
                      <a:pt x="451" y="357"/>
                      <a:pt x="438" y="360"/>
                    </a:cubicBezTo>
                    <a:cubicBezTo>
                      <a:pt x="403" y="253"/>
                      <a:pt x="364" y="146"/>
                      <a:pt x="325" y="40"/>
                    </a:cubicBezTo>
                    <a:cubicBezTo>
                      <a:pt x="316" y="15"/>
                      <a:pt x="288" y="1"/>
                      <a:pt x="26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>
                <a:off x="6915108" y="4156402"/>
                <a:ext cx="36250" cy="35396"/>
              </a:xfrm>
              <a:custGeom>
                <a:avLst/>
                <a:gdLst/>
                <a:ahLst/>
                <a:cxnLst/>
                <a:rect l="l" t="t" r="r" b="b"/>
                <a:pathLst>
                  <a:path w="552" h="539" extrusionOk="0">
                    <a:moveTo>
                      <a:pt x="384" y="1"/>
                    </a:moveTo>
                    <a:cubicBezTo>
                      <a:pt x="216" y="1"/>
                      <a:pt x="42" y="75"/>
                      <a:pt x="14" y="258"/>
                    </a:cubicBezTo>
                    <a:cubicBezTo>
                      <a:pt x="1" y="349"/>
                      <a:pt x="33" y="433"/>
                      <a:pt x="114" y="478"/>
                    </a:cubicBezTo>
                    <a:cubicBezTo>
                      <a:pt x="202" y="530"/>
                      <a:pt x="322" y="517"/>
                      <a:pt x="419" y="537"/>
                    </a:cubicBezTo>
                    <a:cubicBezTo>
                      <a:pt x="424" y="538"/>
                      <a:pt x="429" y="538"/>
                      <a:pt x="433" y="538"/>
                    </a:cubicBezTo>
                    <a:cubicBezTo>
                      <a:pt x="490" y="538"/>
                      <a:pt x="527" y="454"/>
                      <a:pt x="467" y="430"/>
                    </a:cubicBezTo>
                    <a:cubicBezTo>
                      <a:pt x="377" y="388"/>
                      <a:pt x="130" y="430"/>
                      <a:pt x="134" y="287"/>
                    </a:cubicBezTo>
                    <a:cubicBezTo>
                      <a:pt x="137" y="96"/>
                      <a:pt x="390" y="115"/>
                      <a:pt x="516" y="96"/>
                    </a:cubicBezTo>
                    <a:cubicBezTo>
                      <a:pt x="552" y="90"/>
                      <a:pt x="552" y="25"/>
                      <a:pt x="509" y="15"/>
                    </a:cubicBezTo>
                    <a:cubicBezTo>
                      <a:pt x="470" y="6"/>
                      <a:pt x="427" y="1"/>
                      <a:pt x="38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7482282" y="4492817"/>
                <a:ext cx="48924" cy="52930"/>
              </a:xfrm>
              <a:custGeom>
                <a:avLst/>
                <a:gdLst/>
                <a:ahLst/>
                <a:cxnLst/>
                <a:rect l="l" t="t" r="r" b="b"/>
                <a:pathLst>
                  <a:path w="745" h="806" extrusionOk="0">
                    <a:moveTo>
                      <a:pt x="244" y="163"/>
                    </a:moveTo>
                    <a:cubicBezTo>
                      <a:pt x="334" y="169"/>
                      <a:pt x="344" y="202"/>
                      <a:pt x="279" y="266"/>
                    </a:cubicBezTo>
                    <a:cubicBezTo>
                      <a:pt x="260" y="286"/>
                      <a:pt x="237" y="302"/>
                      <a:pt x="211" y="318"/>
                    </a:cubicBezTo>
                    <a:cubicBezTo>
                      <a:pt x="211" y="279"/>
                      <a:pt x="214" y="176"/>
                      <a:pt x="244" y="163"/>
                    </a:cubicBezTo>
                    <a:close/>
                    <a:moveTo>
                      <a:pt x="208" y="435"/>
                    </a:moveTo>
                    <a:cubicBezTo>
                      <a:pt x="214" y="438"/>
                      <a:pt x="227" y="445"/>
                      <a:pt x="240" y="445"/>
                    </a:cubicBezTo>
                    <a:cubicBezTo>
                      <a:pt x="263" y="443"/>
                      <a:pt x="293" y="441"/>
                      <a:pt x="325" y="441"/>
                    </a:cubicBezTo>
                    <a:cubicBezTo>
                      <a:pt x="429" y="441"/>
                      <a:pt x="557" y="459"/>
                      <a:pt x="564" y="558"/>
                    </a:cubicBezTo>
                    <a:cubicBezTo>
                      <a:pt x="564" y="623"/>
                      <a:pt x="555" y="613"/>
                      <a:pt x="503" y="629"/>
                    </a:cubicBezTo>
                    <a:cubicBezTo>
                      <a:pt x="470" y="642"/>
                      <a:pt x="435" y="645"/>
                      <a:pt x="402" y="655"/>
                    </a:cubicBezTo>
                    <a:cubicBezTo>
                      <a:pt x="362" y="663"/>
                      <a:pt x="324" y="666"/>
                      <a:pt x="285" y="666"/>
                    </a:cubicBezTo>
                    <a:cubicBezTo>
                      <a:pt x="258" y="666"/>
                      <a:pt x="232" y="664"/>
                      <a:pt x="205" y="662"/>
                    </a:cubicBezTo>
                    <a:cubicBezTo>
                      <a:pt x="205" y="584"/>
                      <a:pt x="205" y="513"/>
                      <a:pt x="208" y="435"/>
                    </a:cubicBezTo>
                    <a:close/>
                    <a:moveTo>
                      <a:pt x="278" y="1"/>
                    </a:moveTo>
                    <a:cubicBezTo>
                      <a:pt x="276" y="1"/>
                      <a:pt x="274" y="1"/>
                      <a:pt x="273" y="1"/>
                    </a:cubicBezTo>
                    <a:cubicBezTo>
                      <a:pt x="1" y="11"/>
                      <a:pt x="69" y="561"/>
                      <a:pt x="82" y="714"/>
                    </a:cubicBezTo>
                    <a:cubicBezTo>
                      <a:pt x="85" y="739"/>
                      <a:pt x="98" y="756"/>
                      <a:pt x="117" y="762"/>
                    </a:cubicBezTo>
                    <a:cubicBezTo>
                      <a:pt x="127" y="775"/>
                      <a:pt x="137" y="788"/>
                      <a:pt x="159" y="791"/>
                    </a:cubicBezTo>
                    <a:cubicBezTo>
                      <a:pt x="182" y="794"/>
                      <a:pt x="208" y="801"/>
                      <a:pt x="237" y="804"/>
                    </a:cubicBezTo>
                    <a:cubicBezTo>
                      <a:pt x="241" y="805"/>
                      <a:pt x="245" y="805"/>
                      <a:pt x="248" y="805"/>
                    </a:cubicBezTo>
                    <a:cubicBezTo>
                      <a:pt x="258" y="805"/>
                      <a:pt x="266" y="802"/>
                      <a:pt x="276" y="794"/>
                    </a:cubicBezTo>
                    <a:cubicBezTo>
                      <a:pt x="282" y="795"/>
                      <a:pt x="289" y="795"/>
                      <a:pt x="296" y="795"/>
                    </a:cubicBezTo>
                    <a:cubicBezTo>
                      <a:pt x="483" y="795"/>
                      <a:pt x="745" y="749"/>
                      <a:pt x="723" y="558"/>
                    </a:cubicBezTo>
                    <a:cubicBezTo>
                      <a:pt x="700" y="396"/>
                      <a:pt x="551" y="338"/>
                      <a:pt x="402" y="322"/>
                    </a:cubicBezTo>
                    <a:cubicBezTo>
                      <a:pt x="431" y="283"/>
                      <a:pt x="451" y="234"/>
                      <a:pt x="444" y="176"/>
                    </a:cubicBezTo>
                    <a:cubicBezTo>
                      <a:pt x="438" y="90"/>
                      <a:pt x="372" y="1"/>
                      <a:pt x="27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9" name="Google Shape;19;p2"/>
            <p:cNvGrpSpPr/>
            <p:nvPr/>
          </p:nvGrpSpPr>
          <p:grpSpPr>
            <a:xfrm rot="3195961">
              <a:off x="6881663" y="4415603"/>
              <a:ext cx="949013" cy="865520"/>
              <a:chOff x="5882939" y="3323344"/>
              <a:chExt cx="444901" cy="405775"/>
            </a:xfrm>
          </p:grpSpPr>
          <p:sp>
            <p:nvSpPr>
              <p:cNvPr id="20" name="Google Shape;20;p2"/>
              <p:cNvSpPr/>
              <p:nvPr/>
            </p:nvSpPr>
            <p:spPr>
              <a:xfrm>
                <a:off x="5882939" y="3323344"/>
                <a:ext cx="422586" cy="405775"/>
              </a:xfrm>
              <a:custGeom>
                <a:avLst/>
                <a:gdLst/>
                <a:ahLst/>
                <a:cxnLst/>
                <a:rect l="l" t="t" r="r" b="b"/>
                <a:pathLst>
                  <a:path w="6435" h="6179" extrusionOk="0">
                    <a:moveTo>
                      <a:pt x="3180" y="140"/>
                    </a:moveTo>
                    <a:cubicBezTo>
                      <a:pt x="3910" y="140"/>
                      <a:pt x="4632" y="411"/>
                      <a:pt x="5187" y="928"/>
                    </a:cubicBezTo>
                    <a:cubicBezTo>
                      <a:pt x="5806" y="1505"/>
                      <a:pt x="6120" y="2331"/>
                      <a:pt x="6097" y="3154"/>
                    </a:cubicBezTo>
                    <a:cubicBezTo>
                      <a:pt x="6094" y="3131"/>
                      <a:pt x="6081" y="3122"/>
                      <a:pt x="6055" y="3112"/>
                    </a:cubicBezTo>
                    <a:cubicBezTo>
                      <a:pt x="6020" y="3096"/>
                      <a:pt x="5984" y="3083"/>
                      <a:pt x="5948" y="3067"/>
                    </a:cubicBezTo>
                    <a:cubicBezTo>
                      <a:pt x="5940" y="3052"/>
                      <a:pt x="5926" y="3043"/>
                      <a:pt x="5904" y="3043"/>
                    </a:cubicBezTo>
                    <a:cubicBezTo>
                      <a:pt x="5901" y="3043"/>
                      <a:pt x="5897" y="3043"/>
                      <a:pt x="5893" y="3044"/>
                    </a:cubicBezTo>
                    <a:lnTo>
                      <a:pt x="5884" y="3044"/>
                    </a:lnTo>
                    <a:cubicBezTo>
                      <a:pt x="4248" y="2409"/>
                      <a:pt x="2615" y="1735"/>
                      <a:pt x="953" y="1171"/>
                    </a:cubicBezTo>
                    <a:cubicBezTo>
                      <a:pt x="1206" y="873"/>
                      <a:pt x="1520" y="621"/>
                      <a:pt x="1886" y="443"/>
                    </a:cubicBezTo>
                    <a:cubicBezTo>
                      <a:pt x="2297" y="239"/>
                      <a:pt x="2740" y="140"/>
                      <a:pt x="3180" y="140"/>
                    </a:cubicBezTo>
                    <a:close/>
                    <a:moveTo>
                      <a:pt x="3732" y="2380"/>
                    </a:moveTo>
                    <a:lnTo>
                      <a:pt x="5579" y="3073"/>
                    </a:lnTo>
                    <a:cubicBezTo>
                      <a:pt x="5061" y="3125"/>
                      <a:pt x="4533" y="3206"/>
                      <a:pt x="4018" y="3319"/>
                    </a:cubicBezTo>
                    <a:cubicBezTo>
                      <a:pt x="4073" y="3015"/>
                      <a:pt x="3739" y="2872"/>
                      <a:pt x="3486" y="2830"/>
                    </a:cubicBezTo>
                    <a:cubicBezTo>
                      <a:pt x="3570" y="2684"/>
                      <a:pt x="3651" y="2532"/>
                      <a:pt x="3732" y="2383"/>
                    </a:cubicBezTo>
                    <a:lnTo>
                      <a:pt x="3732" y="2380"/>
                    </a:lnTo>
                    <a:close/>
                    <a:moveTo>
                      <a:pt x="3447" y="2888"/>
                    </a:moveTo>
                    <a:cubicBezTo>
                      <a:pt x="3674" y="2953"/>
                      <a:pt x="3907" y="3031"/>
                      <a:pt x="3924" y="3306"/>
                    </a:cubicBezTo>
                    <a:cubicBezTo>
                      <a:pt x="3924" y="3319"/>
                      <a:pt x="3930" y="3332"/>
                      <a:pt x="3940" y="3339"/>
                    </a:cubicBezTo>
                    <a:cubicBezTo>
                      <a:pt x="3648" y="3407"/>
                      <a:pt x="3363" y="3484"/>
                      <a:pt x="3085" y="3575"/>
                    </a:cubicBezTo>
                    <a:lnTo>
                      <a:pt x="3059" y="3536"/>
                    </a:lnTo>
                    <a:cubicBezTo>
                      <a:pt x="3195" y="3326"/>
                      <a:pt x="3324" y="3112"/>
                      <a:pt x="3447" y="2888"/>
                    </a:cubicBezTo>
                    <a:close/>
                    <a:moveTo>
                      <a:pt x="888" y="1246"/>
                    </a:moveTo>
                    <a:cubicBezTo>
                      <a:pt x="1792" y="1631"/>
                      <a:pt x="2709" y="1988"/>
                      <a:pt x="3626" y="2334"/>
                    </a:cubicBezTo>
                    <a:cubicBezTo>
                      <a:pt x="3402" y="2717"/>
                      <a:pt x="3182" y="3099"/>
                      <a:pt x="2981" y="3497"/>
                    </a:cubicBezTo>
                    <a:cubicBezTo>
                      <a:pt x="2967" y="3493"/>
                      <a:pt x="2953" y="3491"/>
                      <a:pt x="2938" y="3491"/>
                    </a:cubicBezTo>
                    <a:cubicBezTo>
                      <a:pt x="2920" y="3491"/>
                      <a:pt x="2902" y="3495"/>
                      <a:pt x="2884" y="3504"/>
                    </a:cubicBezTo>
                    <a:cubicBezTo>
                      <a:pt x="2878" y="3500"/>
                      <a:pt x="2871" y="3498"/>
                      <a:pt x="2863" y="3498"/>
                    </a:cubicBezTo>
                    <a:cubicBezTo>
                      <a:pt x="2856" y="3498"/>
                      <a:pt x="2849" y="3500"/>
                      <a:pt x="2842" y="3504"/>
                    </a:cubicBezTo>
                    <a:cubicBezTo>
                      <a:pt x="2754" y="3578"/>
                      <a:pt x="2751" y="3711"/>
                      <a:pt x="2858" y="3770"/>
                    </a:cubicBezTo>
                    <a:cubicBezTo>
                      <a:pt x="2883" y="3783"/>
                      <a:pt x="2908" y="3789"/>
                      <a:pt x="2934" y="3789"/>
                    </a:cubicBezTo>
                    <a:cubicBezTo>
                      <a:pt x="3007" y="3789"/>
                      <a:pt x="3073" y="3737"/>
                      <a:pt x="3088" y="3663"/>
                    </a:cubicBezTo>
                    <a:cubicBezTo>
                      <a:pt x="4008" y="3478"/>
                      <a:pt x="4915" y="3293"/>
                      <a:pt x="5845" y="3170"/>
                    </a:cubicBezTo>
                    <a:cubicBezTo>
                      <a:pt x="5903" y="3190"/>
                      <a:pt x="5958" y="3209"/>
                      <a:pt x="6016" y="3235"/>
                    </a:cubicBezTo>
                    <a:cubicBezTo>
                      <a:pt x="6023" y="3237"/>
                      <a:pt x="6030" y="3238"/>
                      <a:pt x="6036" y="3238"/>
                    </a:cubicBezTo>
                    <a:cubicBezTo>
                      <a:pt x="6061" y="3238"/>
                      <a:pt x="6077" y="3223"/>
                      <a:pt x="6088" y="3203"/>
                    </a:cubicBezTo>
                    <a:lnTo>
                      <a:pt x="6088" y="3203"/>
                    </a:lnTo>
                    <a:cubicBezTo>
                      <a:pt x="6078" y="3595"/>
                      <a:pt x="5984" y="3983"/>
                      <a:pt x="5809" y="4340"/>
                    </a:cubicBezTo>
                    <a:cubicBezTo>
                      <a:pt x="5305" y="5371"/>
                      <a:pt x="4209" y="6046"/>
                      <a:pt x="3086" y="6046"/>
                    </a:cubicBezTo>
                    <a:cubicBezTo>
                      <a:pt x="2816" y="6046"/>
                      <a:pt x="2544" y="6007"/>
                      <a:pt x="2278" y="5924"/>
                    </a:cubicBezTo>
                    <a:cubicBezTo>
                      <a:pt x="2270" y="5921"/>
                      <a:pt x="2262" y="5919"/>
                      <a:pt x="2255" y="5919"/>
                    </a:cubicBezTo>
                    <a:cubicBezTo>
                      <a:pt x="2232" y="5919"/>
                      <a:pt x="2214" y="5933"/>
                      <a:pt x="2207" y="5950"/>
                    </a:cubicBezTo>
                    <a:cubicBezTo>
                      <a:pt x="1163" y="5493"/>
                      <a:pt x="363" y="4563"/>
                      <a:pt x="253" y="3404"/>
                    </a:cubicBezTo>
                    <a:cubicBezTo>
                      <a:pt x="182" y="2616"/>
                      <a:pt x="418" y="1845"/>
                      <a:pt x="888" y="1246"/>
                    </a:cubicBezTo>
                    <a:close/>
                    <a:moveTo>
                      <a:pt x="3179" y="0"/>
                    </a:moveTo>
                    <a:cubicBezTo>
                      <a:pt x="2889" y="0"/>
                      <a:pt x="2596" y="42"/>
                      <a:pt x="2310" y="128"/>
                    </a:cubicBezTo>
                    <a:cubicBezTo>
                      <a:pt x="1079" y="501"/>
                      <a:pt x="218" y="1593"/>
                      <a:pt x="114" y="2872"/>
                    </a:cubicBezTo>
                    <a:cubicBezTo>
                      <a:pt x="0" y="4307"/>
                      <a:pt x="940" y="5697"/>
                      <a:pt x="2330" y="6089"/>
                    </a:cubicBezTo>
                    <a:cubicBezTo>
                      <a:pt x="2334" y="6090"/>
                      <a:pt x="2337" y="6090"/>
                      <a:pt x="2341" y="6090"/>
                    </a:cubicBezTo>
                    <a:cubicBezTo>
                      <a:pt x="2350" y="6090"/>
                      <a:pt x="2358" y="6088"/>
                      <a:pt x="2362" y="6086"/>
                    </a:cubicBezTo>
                    <a:cubicBezTo>
                      <a:pt x="2602" y="6149"/>
                      <a:pt x="2846" y="6178"/>
                      <a:pt x="3087" y="6178"/>
                    </a:cubicBezTo>
                    <a:cubicBezTo>
                      <a:pt x="4095" y="6178"/>
                      <a:pt x="5074" y="5658"/>
                      <a:pt x="5670" y="4822"/>
                    </a:cubicBezTo>
                    <a:cubicBezTo>
                      <a:pt x="6434" y="3757"/>
                      <a:pt x="6421" y="2241"/>
                      <a:pt x="5618" y="1201"/>
                    </a:cubicBezTo>
                    <a:cubicBezTo>
                      <a:pt x="5031" y="436"/>
                      <a:pt x="4118" y="0"/>
                      <a:pt x="317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21;p2"/>
              <p:cNvSpPr/>
              <p:nvPr/>
            </p:nvSpPr>
            <p:spPr>
              <a:xfrm>
                <a:off x="5893971" y="3357162"/>
                <a:ext cx="33360" cy="38745"/>
              </a:xfrm>
              <a:custGeom>
                <a:avLst/>
                <a:gdLst/>
                <a:ahLst/>
                <a:cxnLst/>
                <a:rect l="l" t="t" r="r" b="b"/>
                <a:pathLst>
                  <a:path w="508" h="590" extrusionOk="0">
                    <a:moveTo>
                      <a:pt x="163" y="216"/>
                    </a:moveTo>
                    <a:lnTo>
                      <a:pt x="218" y="274"/>
                    </a:lnTo>
                    <a:cubicBezTo>
                      <a:pt x="205" y="277"/>
                      <a:pt x="195" y="284"/>
                      <a:pt x="182" y="294"/>
                    </a:cubicBezTo>
                    <a:cubicBezTo>
                      <a:pt x="176" y="268"/>
                      <a:pt x="169" y="242"/>
                      <a:pt x="163" y="216"/>
                    </a:cubicBezTo>
                    <a:close/>
                    <a:moveTo>
                      <a:pt x="65" y="1"/>
                    </a:moveTo>
                    <a:cubicBezTo>
                      <a:pt x="31" y="1"/>
                      <a:pt x="0" y="26"/>
                      <a:pt x="14" y="67"/>
                    </a:cubicBezTo>
                    <a:cubicBezTo>
                      <a:pt x="40" y="164"/>
                      <a:pt x="66" y="264"/>
                      <a:pt x="95" y="365"/>
                    </a:cubicBezTo>
                    <a:cubicBezTo>
                      <a:pt x="85" y="378"/>
                      <a:pt x="72" y="388"/>
                      <a:pt x="66" y="397"/>
                    </a:cubicBezTo>
                    <a:cubicBezTo>
                      <a:pt x="44" y="421"/>
                      <a:pt x="72" y="450"/>
                      <a:pt x="98" y="450"/>
                    </a:cubicBezTo>
                    <a:cubicBezTo>
                      <a:pt x="104" y="450"/>
                      <a:pt x="109" y="449"/>
                      <a:pt x="114" y="446"/>
                    </a:cubicBezTo>
                    <a:cubicBezTo>
                      <a:pt x="124" y="488"/>
                      <a:pt x="143" y="530"/>
                      <a:pt x="163" y="572"/>
                    </a:cubicBezTo>
                    <a:cubicBezTo>
                      <a:pt x="168" y="585"/>
                      <a:pt x="178" y="590"/>
                      <a:pt x="190" y="590"/>
                    </a:cubicBezTo>
                    <a:cubicBezTo>
                      <a:pt x="208" y="590"/>
                      <a:pt x="228" y="576"/>
                      <a:pt x="228" y="556"/>
                    </a:cubicBezTo>
                    <a:cubicBezTo>
                      <a:pt x="224" y="494"/>
                      <a:pt x="211" y="439"/>
                      <a:pt x="199" y="381"/>
                    </a:cubicBezTo>
                    <a:cubicBezTo>
                      <a:pt x="221" y="365"/>
                      <a:pt x="250" y="349"/>
                      <a:pt x="280" y="339"/>
                    </a:cubicBezTo>
                    <a:cubicBezTo>
                      <a:pt x="315" y="368"/>
                      <a:pt x="351" y="407"/>
                      <a:pt x="390" y="439"/>
                    </a:cubicBezTo>
                    <a:cubicBezTo>
                      <a:pt x="400" y="446"/>
                      <a:pt x="412" y="448"/>
                      <a:pt x="424" y="448"/>
                    </a:cubicBezTo>
                    <a:cubicBezTo>
                      <a:pt x="466" y="448"/>
                      <a:pt x="508" y="411"/>
                      <a:pt x="477" y="365"/>
                    </a:cubicBezTo>
                    <a:cubicBezTo>
                      <a:pt x="390" y="229"/>
                      <a:pt x="234" y="115"/>
                      <a:pt x="105" y="15"/>
                    </a:cubicBezTo>
                    <a:cubicBezTo>
                      <a:pt x="93" y="5"/>
                      <a:pt x="79" y="1"/>
                      <a:pt x="6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22;p2"/>
              <p:cNvSpPr/>
              <p:nvPr/>
            </p:nvSpPr>
            <p:spPr>
              <a:xfrm>
                <a:off x="6149288" y="3441151"/>
                <a:ext cx="35265" cy="27384"/>
              </a:xfrm>
              <a:custGeom>
                <a:avLst/>
                <a:gdLst/>
                <a:ahLst/>
                <a:cxnLst/>
                <a:rect l="l" t="t" r="r" b="b"/>
                <a:pathLst>
                  <a:path w="537" h="417" extrusionOk="0">
                    <a:moveTo>
                      <a:pt x="243" y="0"/>
                    </a:moveTo>
                    <a:cubicBezTo>
                      <a:pt x="142" y="0"/>
                      <a:pt x="10" y="99"/>
                      <a:pt x="4" y="194"/>
                    </a:cubicBezTo>
                    <a:cubicBezTo>
                      <a:pt x="0" y="281"/>
                      <a:pt x="62" y="362"/>
                      <a:pt x="143" y="395"/>
                    </a:cubicBezTo>
                    <a:cubicBezTo>
                      <a:pt x="178" y="410"/>
                      <a:pt x="215" y="417"/>
                      <a:pt x="254" y="417"/>
                    </a:cubicBezTo>
                    <a:cubicBezTo>
                      <a:pt x="334" y="417"/>
                      <a:pt x="419" y="389"/>
                      <a:pt x="486" y="356"/>
                    </a:cubicBezTo>
                    <a:cubicBezTo>
                      <a:pt x="536" y="329"/>
                      <a:pt x="509" y="250"/>
                      <a:pt x="457" y="250"/>
                    </a:cubicBezTo>
                    <a:cubicBezTo>
                      <a:pt x="452" y="250"/>
                      <a:pt x="447" y="250"/>
                      <a:pt x="441" y="252"/>
                    </a:cubicBezTo>
                    <a:cubicBezTo>
                      <a:pt x="382" y="272"/>
                      <a:pt x="305" y="307"/>
                      <a:pt x="236" y="307"/>
                    </a:cubicBezTo>
                    <a:cubicBezTo>
                      <a:pt x="192" y="307"/>
                      <a:pt x="151" y="292"/>
                      <a:pt x="120" y="249"/>
                    </a:cubicBezTo>
                    <a:cubicBezTo>
                      <a:pt x="62" y="164"/>
                      <a:pt x="194" y="75"/>
                      <a:pt x="262" y="75"/>
                    </a:cubicBezTo>
                    <a:cubicBezTo>
                      <a:pt x="277" y="75"/>
                      <a:pt x="289" y="80"/>
                      <a:pt x="295" y="90"/>
                    </a:cubicBezTo>
                    <a:cubicBezTo>
                      <a:pt x="301" y="100"/>
                      <a:pt x="310" y="104"/>
                      <a:pt x="320" y="104"/>
                    </a:cubicBezTo>
                    <a:cubicBezTo>
                      <a:pt x="338" y="104"/>
                      <a:pt x="356" y="89"/>
                      <a:pt x="347" y="67"/>
                    </a:cubicBezTo>
                    <a:cubicBezTo>
                      <a:pt x="327" y="20"/>
                      <a:pt x="288" y="0"/>
                      <a:pt x="24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23;p2"/>
              <p:cNvSpPr/>
              <p:nvPr/>
            </p:nvSpPr>
            <p:spPr>
              <a:xfrm>
                <a:off x="6296516" y="3504061"/>
                <a:ext cx="31325" cy="42620"/>
              </a:xfrm>
              <a:custGeom>
                <a:avLst/>
                <a:gdLst/>
                <a:ahLst/>
                <a:cxnLst/>
                <a:rect l="l" t="t" r="r" b="b"/>
                <a:pathLst>
                  <a:path w="477" h="649" extrusionOk="0">
                    <a:moveTo>
                      <a:pt x="224" y="143"/>
                    </a:moveTo>
                    <a:cubicBezTo>
                      <a:pt x="256" y="143"/>
                      <a:pt x="224" y="182"/>
                      <a:pt x="217" y="198"/>
                    </a:cubicBezTo>
                    <a:cubicBezTo>
                      <a:pt x="201" y="230"/>
                      <a:pt x="178" y="260"/>
                      <a:pt x="156" y="292"/>
                    </a:cubicBezTo>
                    <a:cubicBezTo>
                      <a:pt x="159" y="260"/>
                      <a:pt x="169" y="230"/>
                      <a:pt x="178" y="198"/>
                    </a:cubicBezTo>
                    <a:cubicBezTo>
                      <a:pt x="188" y="169"/>
                      <a:pt x="195" y="143"/>
                      <a:pt x="224" y="143"/>
                    </a:cubicBezTo>
                    <a:close/>
                    <a:moveTo>
                      <a:pt x="143" y="428"/>
                    </a:moveTo>
                    <a:cubicBezTo>
                      <a:pt x="146" y="428"/>
                      <a:pt x="146" y="434"/>
                      <a:pt x="152" y="434"/>
                    </a:cubicBezTo>
                    <a:cubicBezTo>
                      <a:pt x="163" y="437"/>
                      <a:pt x="174" y="438"/>
                      <a:pt x="184" y="438"/>
                    </a:cubicBezTo>
                    <a:cubicBezTo>
                      <a:pt x="205" y="438"/>
                      <a:pt x="227" y="434"/>
                      <a:pt x="249" y="434"/>
                    </a:cubicBezTo>
                    <a:cubicBezTo>
                      <a:pt x="260" y="434"/>
                      <a:pt x="271" y="435"/>
                      <a:pt x="282" y="438"/>
                    </a:cubicBezTo>
                    <a:cubicBezTo>
                      <a:pt x="331" y="444"/>
                      <a:pt x="373" y="477"/>
                      <a:pt x="298" y="509"/>
                    </a:cubicBezTo>
                    <a:cubicBezTo>
                      <a:pt x="266" y="522"/>
                      <a:pt x="224" y="522"/>
                      <a:pt x="188" y="522"/>
                    </a:cubicBezTo>
                    <a:cubicBezTo>
                      <a:pt x="172" y="522"/>
                      <a:pt x="159" y="532"/>
                      <a:pt x="146" y="538"/>
                    </a:cubicBezTo>
                    <a:lnTo>
                      <a:pt x="146" y="532"/>
                    </a:lnTo>
                    <a:cubicBezTo>
                      <a:pt x="143" y="499"/>
                      <a:pt x="143" y="467"/>
                      <a:pt x="143" y="428"/>
                    </a:cubicBezTo>
                    <a:close/>
                    <a:moveTo>
                      <a:pt x="233" y="0"/>
                    </a:moveTo>
                    <a:cubicBezTo>
                      <a:pt x="231" y="0"/>
                      <a:pt x="229" y="0"/>
                      <a:pt x="227" y="0"/>
                    </a:cubicBezTo>
                    <a:cubicBezTo>
                      <a:pt x="0" y="13"/>
                      <a:pt x="16" y="396"/>
                      <a:pt x="42" y="541"/>
                    </a:cubicBezTo>
                    <a:cubicBezTo>
                      <a:pt x="46" y="569"/>
                      <a:pt x="71" y="581"/>
                      <a:pt x="95" y="581"/>
                    </a:cubicBezTo>
                    <a:cubicBezTo>
                      <a:pt x="108" y="581"/>
                      <a:pt x="121" y="577"/>
                      <a:pt x="130" y="571"/>
                    </a:cubicBezTo>
                    <a:lnTo>
                      <a:pt x="130" y="571"/>
                    </a:lnTo>
                    <a:cubicBezTo>
                      <a:pt x="123" y="606"/>
                      <a:pt x="143" y="645"/>
                      <a:pt x="188" y="648"/>
                    </a:cubicBezTo>
                    <a:cubicBezTo>
                      <a:pt x="314" y="648"/>
                      <a:pt x="476" y="606"/>
                      <a:pt x="476" y="454"/>
                    </a:cubicBezTo>
                    <a:cubicBezTo>
                      <a:pt x="473" y="396"/>
                      <a:pt x="450" y="347"/>
                      <a:pt x="402" y="324"/>
                    </a:cubicBezTo>
                    <a:cubicBezTo>
                      <a:pt x="377" y="313"/>
                      <a:pt x="354" y="310"/>
                      <a:pt x="331" y="310"/>
                    </a:cubicBezTo>
                    <a:cubicBezTo>
                      <a:pt x="320" y="310"/>
                      <a:pt x="309" y="310"/>
                      <a:pt x="298" y="311"/>
                    </a:cubicBezTo>
                    <a:cubicBezTo>
                      <a:pt x="334" y="260"/>
                      <a:pt x="366" y="198"/>
                      <a:pt x="369" y="136"/>
                    </a:cubicBezTo>
                    <a:cubicBezTo>
                      <a:pt x="373" y="58"/>
                      <a:pt x="311" y="0"/>
                      <a:pt x="23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4" name="Google Shape;24;p2"/>
            <p:cNvGrpSpPr/>
            <p:nvPr/>
          </p:nvGrpSpPr>
          <p:grpSpPr>
            <a:xfrm rot="1830349">
              <a:off x="8814229" y="2978000"/>
              <a:ext cx="1071906" cy="771565"/>
              <a:chOff x="5859955" y="1906764"/>
              <a:chExt cx="497056" cy="357770"/>
            </a:xfrm>
          </p:grpSpPr>
          <p:sp>
            <p:nvSpPr>
              <p:cNvPr id="25" name="Google Shape;25;p2"/>
              <p:cNvSpPr/>
              <p:nvPr/>
            </p:nvSpPr>
            <p:spPr>
              <a:xfrm>
                <a:off x="5859955" y="1906764"/>
                <a:ext cx="497056" cy="357770"/>
              </a:xfrm>
              <a:custGeom>
                <a:avLst/>
                <a:gdLst/>
                <a:ahLst/>
                <a:cxnLst/>
                <a:rect l="l" t="t" r="r" b="b"/>
                <a:pathLst>
                  <a:path w="7569" h="5448" extrusionOk="0">
                    <a:moveTo>
                      <a:pt x="2576" y="543"/>
                    </a:moveTo>
                    <a:lnTo>
                      <a:pt x="2563" y="2739"/>
                    </a:lnTo>
                    <a:lnTo>
                      <a:pt x="2563" y="2791"/>
                    </a:lnTo>
                    <a:cubicBezTo>
                      <a:pt x="2152" y="2836"/>
                      <a:pt x="1795" y="3096"/>
                      <a:pt x="1850" y="3601"/>
                    </a:cubicBezTo>
                    <a:cubicBezTo>
                      <a:pt x="1854" y="3659"/>
                      <a:pt x="1876" y="3711"/>
                      <a:pt x="1896" y="3769"/>
                    </a:cubicBezTo>
                    <a:cubicBezTo>
                      <a:pt x="1426" y="3756"/>
                      <a:pt x="956" y="3743"/>
                      <a:pt x="487" y="3740"/>
                    </a:cubicBezTo>
                    <a:cubicBezTo>
                      <a:pt x="169" y="2720"/>
                      <a:pt x="525" y="1599"/>
                      <a:pt x="1432" y="980"/>
                    </a:cubicBezTo>
                    <a:cubicBezTo>
                      <a:pt x="1773" y="744"/>
                      <a:pt x="2165" y="601"/>
                      <a:pt x="2576" y="543"/>
                    </a:cubicBezTo>
                    <a:close/>
                    <a:moveTo>
                      <a:pt x="2563" y="2914"/>
                    </a:moveTo>
                    <a:cubicBezTo>
                      <a:pt x="2560" y="3206"/>
                      <a:pt x="2557" y="3494"/>
                      <a:pt x="2547" y="3782"/>
                    </a:cubicBezTo>
                    <a:cubicBezTo>
                      <a:pt x="2382" y="3776"/>
                      <a:pt x="2220" y="3773"/>
                      <a:pt x="2051" y="3769"/>
                    </a:cubicBezTo>
                    <a:cubicBezTo>
                      <a:pt x="2003" y="3685"/>
                      <a:pt x="1977" y="3594"/>
                      <a:pt x="1977" y="3517"/>
                    </a:cubicBezTo>
                    <a:cubicBezTo>
                      <a:pt x="1970" y="3160"/>
                      <a:pt x="2242" y="2953"/>
                      <a:pt x="2563" y="2914"/>
                    </a:cubicBezTo>
                    <a:close/>
                    <a:moveTo>
                      <a:pt x="2719" y="2904"/>
                    </a:moveTo>
                    <a:cubicBezTo>
                      <a:pt x="3227" y="2917"/>
                      <a:pt x="3707" y="3309"/>
                      <a:pt x="3765" y="3805"/>
                    </a:cubicBezTo>
                    <a:cubicBezTo>
                      <a:pt x="3415" y="3802"/>
                      <a:pt x="3059" y="3792"/>
                      <a:pt x="2702" y="3786"/>
                    </a:cubicBezTo>
                    <a:cubicBezTo>
                      <a:pt x="2702" y="3494"/>
                      <a:pt x="2696" y="3196"/>
                      <a:pt x="2696" y="2904"/>
                    </a:cubicBezTo>
                    <a:close/>
                    <a:moveTo>
                      <a:pt x="3036" y="513"/>
                    </a:moveTo>
                    <a:cubicBezTo>
                      <a:pt x="3674" y="513"/>
                      <a:pt x="4316" y="705"/>
                      <a:pt x="4831" y="1064"/>
                    </a:cubicBezTo>
                    <a:cubicBezTo>
                      <a:pt x="5670" y="1647"/>
                      <a:pt x="6007" y="2749"/>
                      <a:pt x="6055" y="3792"/>
                    </a:cubicBezTo>
                    <a:cubicBezTo>
                      <a:pt x="6039" y="3790"/>
                      <a:pt x="6021" y="3790"/>
                      <a:pt x="6004" y="3790"/>
                    </a:cubicBezTo>
                    <a:cubicBezTo>
                      <a:pt x="5986" y="3790"/>
                      <a:pt x="5968" y="3790"/>
                      <a:pt x="5952" y="3792"/>
                    </a:cubicBezTo>
                    <a:cubicBezTo>
                      <a:pt x="5304" y="3805"/>
                      <a:pt x="4656" y="3808"/>
                      <a:pt x="4008" y="3808"/>
                    </a:cubicBezTo>
                    <a:lnTo>
                      <a:pt x="3895" y="3808"/>
                    </a:lnTo>
                    <a:cubicBezTo>
                      <a:pt x="3856" y="3410"/>
                      <a:pt x="3571" y="3057"/>
                      <a:pt x="3179" y="2885"/>
                    </a:cubicBezTo>
                    <a:cubicBezTo>
                      <a:pt x="3030" y="2820"/>
                      <a:pt x="2864" y="2788"/>
                      <a:pt x="2696" y="2788"/>
                    </a:cubicBezTo>
                    <a:lnTo>
                      <a:pt x="2696" y="2746"/>
                    </a:lnTo>
                    <a:cubicBezTo>
                      <a:pt x="2699" y="2007"/>
                      <a:pt x="2706" y="1265"/>
                      <a:pt x="2709" y="530"/>
                    </a:cubicBezTo>
                    <a:cubicBezTo>
                      <a:pt x="2817" y="518"/>
                      <a:pt x="2926" y="513"/>
                      <a:pt x="3036" y="513"/>
                    </a:cubicBezTo>
                    <a:close/>
                    <a:moveTo>
                      <a:pt x="2168" y="3922"/>
                    </a:moveTo>
                    <a:lnTo>
                      <a:pt x="2168" y="3922"/>
                    </a:lnTo>
                    <a:cubicBezTo>
                      <a:pt x="2291" y="3925"/>
                      <a:pt x="2417" y="3925"/>
                      <a:pt x="2547" y="3925"/>
                    </a:cubicBezTo>
                    <a:cubicBezTo>
                      <a:pt x="2547" y="3977"/>
                      <a:pt x="2544" y="4019"/>
                      <a:pt x="2544" y="4064"/>
                    </a:cubicBezTo>
                    <a:cubicBezTo>
                      <a:pt x="2516" y="4075"/>
                      <a:pt x="2488" y="4080"/>
                      <a:pt x="2460" y="4080"/>
                    </a:cubicBezTo>
                    <a:cubicBezTo>
                      <a:pt x="2357" y="4080"/>
                      <a:pt x="2252" y="4016"/>
                      <a:pt x="2168" y="3922"/>
                    </a:cubicBezTo>
                    <a:close/>
                    <a:moveTo>
                      <a:pt x="2800" y="3935"/>
                    </a:moveTo>
                    <a:cubicBezTo>
                      <a:pt x="3124" y="3938"/>
                      <a:pt x="3447" y="3938"/>
                      <a:pt x="3771" y="3938"/>
                    </a:cubicBezTo>
                    <a:cubicBezTo>
                      <a:pt x="3771" y="4006"/>
                      <a:pt x="3758" y="4080"/>
                      <a:pt x="3739" y="4155"/>
                    </a:cubicBezTo>
                    <a:cubicBezTo>
                      <a:pt x="3593" y="4647"/>
                      <a:pt x="3159" y="4916"/>
                      <a:pt x="2686" y="5007"/>
                    </a:cubicBezTo>
                    <a:cubicBezTo>
                      <a:pt x="2696" y="4706"/>
                      <a:pt x="2702" y="4398"/>
                      <a:pt x="2702" y="4087"/>
                    </a:cubicBezTo>
                    <a:cubicBezTo>
                      <a:pt x="2735" y="4058"/>
                      <a:pt x="2767" y="4012"/>
                      <a:pt x="2793" y="3957"/>
                    </a:cubicBezTo>
                    <a:cubicBezTo>
                      <a:pt x="2800" y="3951"/>
                      <a:pt x="2800" y="3941"/>
                      <a:pt x="2800" y="3935"/>
                    </a:cubicBezTo>
                    <a:close/>
                    <a:moveTo>
                      <a:pt x="532" y="3857"/>
                    </a:moveTo>
                    <a:lnTo>
                      <a:pt x="532" y="3857"/>
                    </a:lnTo>
                    <a:cubicBezTo>
                      <a:pt x="1018" y="3889"/>
                      <a:pt x="1504" y="3905"/>
                      <a:pt x="1993" y="3918"/>
                    </a:cubicBezTo>
                    <a:cubicBezTo>
                      <a:pt x="2115" y="4074"/>
                      <a:pt x="2293" y="4187"/>
                      <a:pt x="2461" y="4187"/>
                    </a:cubicBezTo>
                    <a:cubicBezTo>
                      <a:pt x="2489" y="4187"/>
                      <a:pt x="2517" y="4184"/>
                      <a:pt x="2544" y="4178"/>
                    </a:cubicBezTo>
                    <a:lnTo>
                      <a:pt x="2544" y="4178"/>
                    </a:lnTo>
                    <a:cubicBezTo>
                      <a:pt x="2540" y="4463"/>
                      <a:pt x="2544" y="4744"/>
                      <a:pt x="2550" y="5030"/>
                    </a:cubicBezTo>
                    <a:cubicBezTo>
                      <a:pt x="2471" y="5040"/>
                      <a:pt x="2393" y="5045"/>
                      <a:pt x="2315" y="5045"/>
                    </a:cubicBezTo>
                    <a:cubicBezTo>
                      <a:pt x="2269" y="5045"/>
                      <a:pt x="2222" y="5043"/>
                      <a:pt x="2174" y="5039"/>
                    </a:cubicBezTo>
                    <a:cubicBezTo>
                      <a:pt x="1465" y="5000"/>
                      <a:pt x="921" y="4715"/>
                      <a:pt x="613" y="4058"/>
                    </a:cubicBezTo>
                    <a:cubicBezTo>
                      <a:pt x="584" y="3993"/>
                      <a:pt x="555" y="3925"/>
                      <a:pt x="532" y="3857"/>
                    </a:cubicBezTo>
                    <a:close/>
                    <a:moveTo>
                      <a:pt x="2642" y="0"/>
                    </a:moveTo>
                    <a:cubicBezTo>
                      <a:pt x="2609" y="0"/>
                      <a:pt x="2576" y="21"/>
                      <a:pt x="2576" y="63"/>
                    </a:cubicBezTo>
                    <a:lnTo>
                      <a:pt x="2576" y="416"/>
                    </a:lnTo>
                    <a:cubicBezTo>
                      <a:pt x="1682" y="543"/>
                      <a:pt x="859" y="1035"/>
                      <a:pt x="454" y="1920"/>
                    </a:cubicBezTo>
                    <a:cubicBezTo>
                      <a:pt x="195" y="2487"/>
                      <a:pt x="172" y="3141"/>
                      <a:pt x="347" y="3737"/>
                    </a:cubicBezTo>
                    <a:lnTo>
                      <a:pt x="56" y="3737"/>
                    </a:lnTo>
                    <a:cubicBezTo>
                      <a:pt x="1" y="3737"/>
                      <a:pt x="1" y="3818"/>
                      <a:pt x="56" y="3821"/>
                    </a:cubicBezTo>
                    <a:lnTo>
                      <a:pt x="383" y="3844"/>
                    </a:lnTo>
                    <a:cubicBezTo>
                      <a:pt x="406" y="3905"/>
                      <a:pt x="425" y="3964"/>
                      <a:pt x="448" y="4019"/>
                    </a:cubicBezTo>
                    <a:cubicBezTo>
                      <a:pt x="762" y="4761"/>
                      <a:pt x="1319" y="5104"/>
                      <a:pt x="2113" y="5166"/>
                    </a:cubicBezTo>
                    <a:cubicBezTo>
                      <a:pt x="2166" y="5170"/>
                      <a:pt x="2220" y="5173"/>
                      <a:pt x="2274" y="5173"/>
                    </a:cubicBezTo>
                    <a:cubicBezTo>
                      <a:pt x="2368" y="5173"/>
                      <a:pt x="2461" y="5166"/>
                      <a:pt x="2553" y="5156"/>
                    </a:cubicBezTo>
                    <a:cubicBezTo>
                      <a:pt x="2560" y="5237"/>
                      <a:pt x="2563" y="5324"/>
                      <a:pt x="2566" y="5405"/>
                    </a:cubicBezTo>
                    <a:cubicBezTo>
                      <a:pt x="2568" y="5434"/>
                      <a:pt x="2588" y="5448"/>
                      <a:pt x="2610" y="5448"/>
                    </a:cubicBezTo>
                    <a:cubicBezTo>
                      <a:pt x="2632" y="5448"/>
                      <a:pt x="2655" y="5433"/>
                      <a:pt x="2660" y="5405"/>
                    </a:cubicBezTo>
                    <a:cubicBezTo>
                      <a:pt x="2667" y="5315"/>
                      <a:pt x="2673" y="5227"/>
                      <a:pt x="2676" y="5136"/>
                    </a:cubicBezTo>
                    <a:cubicBezTo>
                      <a:pt x="3179" y="5049"/>
                      <a:pt x="3635" y="4780"/>
                      <a:pt x="3830" y="4275"/>
                    </a:cubicBezTo>
                    <a:cubicBezTo>
                      <a:pt x="3875" y="4161"/>
                      <a:pt x="3895" y="4045"/>
                      <a:pt x="3898" y="3931"/>
                    </a:cubicBezTo>
                    <a:cubicBezTo>
                      <a:pt x="4047" y="3932"/>
                      <a:pt x="4196" y="3933"/>
                      <a:pt x="4344" y="3933"/>
                    </a:cubicBezTo>
                    <a:cubicBezTo>
                      <a:pt x="4790" y="3933"/>
                      <a:pt x="5235" y="3929"/>
                      <a:pt x="5680" y="3922"/>
                    </a:cubicBezTo>
                    <a:cubicBezTo>
                      <a:pt x="5806" y="3922"/>
                      <a:pt x="5932" y="3918"/>
                      <a:pt x="6052" y="3915"/>
                    </a:cubicBezTo>
                    <a:lnTo>
                      <a:pt x="6052" y="3915"/>
                    </a:lnTo>
                    <a:cubicBezTo>
                      <a:pt x="6062" y="4233"/>
                      <a:pt x="6042" y="4550"/>
                      <a:pt x="6004" y="4838"/>
                    </a:cubicBezTo>
                    <a:cubicBezTo>
                      <a:pt x="5999" y="4881"/>
                      <a:pt x="6029" y="4902"/>
                      <a:pt x="6063" y="4902"/>
                    </a:cubicBezTo>
                    <a:cubicBezTo>
                      <a:pt x="6097" y="4902"/>
                      <a:pt x="6133" y="4881"/>
                      <a:pt x="6140" y="4838"/>
                    </a:cubicBezTo>
                    <a:cubicBezTo>
                      <a:pt x="6178" y="4537"/>
                      <a:pt x="6195" y="4226"/>
                      <a:pt x="6188" y="3915"/>
                    </a:cubicBezTo>
                    <a:cubicBezTo>
                      <a:pt x="6327" y="3909"/>
                      <a:pt x="6473" y="3909"/>
                      <a:pt x="6616" y="3905"/>
                    </a:cubicBezTo>
                    <a:lnTo>
                      <a:pt x="7017" y="3892"/>
                    </a:lnTo>
                    <a:cubicBezTo>
                      <a:pt x="7105" y="3889"/>
                      <a:pt x="7196" y="3889"/>
                      <a:pt x="7283" y="3886"/>
                    </a:cubicBezTo>
                    <a:cubicBezTo>
                      <a:pt x="7310" y="3895"/>
                      <a:pt x="7333" y="3900"/>
                      <a:pt x="7353" y="3900"/>
                    </a:cubicBezTo>
                    <a:cubicBezTo>
                      <a:pt x="7368" y="3900"/>
                      <a:pt x="7381" y="3898"/>
                      <a:pt x="7393" y="3892"/>
                    </a:cubicBezTo>
                    <a:cubicBezTo>
                      <a:pt x="7403" y="3918"/>
                      <a:pt x="7422" y="3938"/>
                      <a:pt x="7455" y="3938"/>
                    </a:cubicBezTo>
                    <a:lnTo>
                      <a:pt x="7484" y="3938"/>
                    </a:lnTo>
                    <a:cubicBezTo>
                      <a:pt x="7510" y="3938"/>
                      <a:pt x="7539" y="3918"/>
                      <a:pt x="7549" y="3889"/>
                    </a:cubicBezTo>
                    <a:cubicBezTo>
                      <a:pt x="7552" y="3876"/>
                      <a:pt x="7552" y="3867"/>
                      <a:pt x="7555" y="3857"/>
                    </a:cubicBezTo>
                    <a:cubicBezTo>
                      <a:pt x="7568" y="3834"/>
                      <a:pt x="7555" y="3805"/>
                      <a:pt x="7533" y="3786"/>
                    </a:cubicBezTo>
                    <a:cubicBezTo>
                      <a:pt x="7473" y="3746"/>
                      <a:pt x="7390" y="3733"/>
                      <a:pt x="7301" y="3733"/>
                    </a:cubicBezTo>
                    <a:cubicBezTo>
                      <a:pt x="7158" y="3733"/>
                      <a:pt x="6999" y="3765"/>
                      <a:pt x="6891" y="3769"/>
                    </a:cubicBezTo>
                    <a:cubicBezTo>
                      <a:pt x="6658" y="3776"/>
                      <a:pt x="6421" y="3779"/>
                      <a:pt x="6188" y="3786"/>
                    </a:cubicBezTo>
                    <a:cubicBezTo>
                      <a:pt x="6123" y="2490"/>
                      <a:pt x="5608" y="1171"/>
                      <a:pt x="4358" y="646"/>
                    </a:cubicBezTo>
                    <a:cubicBezTo>
                      <a:pt x="3944" y="471"/>
                      <a:pt x="3493" y="384"/>
                      <a:pt x="3046" y="384"/>
                    </a:cubicBezTo>
                    <a:cubicBezTo>
                      <a:pt x="2933" y="384"/>
                      <a:pt x="2821" y="389"/>
                      <a:pt x="2709" y="400"/>
                    </a:cubicBezTo>
                    <a:lnTo>
                      <a:pt x="2709" y="63"/>
                    </a:lnTo>
                    <a:cubicBezTo>
                      <a:pt x="2709" y="21"/>
                      <a:pt x="2676" y="0"/>
                      <a:pt x="264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26;p2"/>
              <p:cNvSpPr/>
              <p:nvPr/>
            </p:nvSpPr>
            <p:spPr>
              <a:xfrm>
                <a:off x="6038900" y="1950301"/>
                <a:ext cx="23182" cy="19504"/>
              </a:xfrm>
              <a:custGeom>
                <a:avLst/>
                <a:gdLst/>
                <a:ahLst/>
                <a:cxnLst/>
                <a:rect l="l" t="t" r="r" b="b"/>
                <a:pathLst>
                  <a:path w="353" h="297" extrusionOk="0">
                    <a:moveTo>
                      <a:pt x="53" y="0"/>
                    </a:moveTo>
                    <a:cubicBezTo>
                      <a:pt x="24" y="0"/>
                      <a:pt x="1" y="34"/>
                      <a:pt x="26" y="61"/>
                    </a:cubicBezTo>
                    <a:cubicBezTo>
                      <a:pt x="100" y="139"/>
                      <a:pt x="188" y="220"/>
                      <a:pt x="272" y="288"/>
                    </a:cubicBezTo>
                    <a:cubicBezTo>
                      <a:pt x="279" y="294"/>
                      <a:pt x="287" y="297"/>
                      <a:pt x="295" y="297"/>
                    </a:cubicBezTo>
                    <a:cubicBezTo>
                      <a:pt x="325" y="297"/>
                      <a:pt x="352" y="258"/>
                      <a:pt x="324" y="230"/>
                    </a:cubicBezTo>
                    <a:cubicBezTo>
                      <a:pt x="246" y="149"/>
                      <a:pt x="162" y="77"/>
                      <a:pt x="78" y="9"/>
                    </a:cubicBezTo>
                    <a:cubicBezTo>
                      <a:pt x="70" y="3"/>
                      <a:pt x="61" y="0"/>
                      <a:pt x="5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27;p2"/>
              <p:cNvSpPr/>
              <p:nvPr/>
            </p:nvSpPr>
            <p:spPr>
              <a:xfrm>
                <a:off x="6078564" y="1985039"/>
                <a:ext cx="24758" cy="21802"/>
              </a:xfrm>
              <a:custGeom>
                <a:avLst/>
                <a:gdLst/>
                <a:ahLst/>
                <a:cxnLst/>
                <a:rect l="l" t="t" r="r" b="b"/>
                <a:pathLst>
                  <a:path w="377" h="332" extrusionOk="0">
                    <a:moveTo>
                      <a:pt x="52" y="1"/>
                    </a:moveTo>
                    <a:cubicBezTo>
                      <a:pt x="22" y="1"/>
                      <a:pt x="1" y="47"/>
                      <a:pt x="25" y="73"/>
                    </a:cubicBezTo>
                    <a:cubicBezTo>
                      <a:pt x="109" y="164"/>
                      <a:pt x="206" y="251"/>
                      <a:pt x="303" y="326"/>
                    </a:cubicBezTo>
                    <a:cubicBezTo>
                      <a:pt x="309" y="330"/>
                      <a:pt x="315" y="331"/>
                      <a:pt x="321" y="331"/>
                    </a:cubicBezTo>
                    <a:cubicBezTo>
                      <a:pt x="351" y="331"/>
                      <a:pt x="376" y="288"/>
                      <a:pt x="352" y="261"/>
                    </a:cubicBezTo>
                    <a:cubicBezTo>
                      <a:pt x="271" y="167"/>
                      <a:pt x="174" y="83"/>
                      <a:pt x="73" y="8"/>
                    </a:cubicBezTo>
                    <a:cubicBezTo>
                      <a:pt x="66" y="3"/>
                      <a:pt x="59" y="1"/>
                      <a:pt x="5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28;p2"/>
              <p:cNvSpPr/>
              <p:nvPr/>
            </p:nvSpPr>
            <p:spPr>
              <a:xfrm>
                <a:off x="6116520" y="2017610"/>
                <a:ext cx="22196" cy="18519"/>
              </a:xfrm>
              <a:custGeom>
                <a:avLst/>
                <a:gdLst/>
                <a:ahLst/>
                <a:cxnLst/>
                <a:rect l="l" t="t" r="r" b="b"/>
                <a:pathLst>
                  <a:path w="338" h="282" extrusionOk="0">
                    <a:moveTo>
                      <a:pt x="53" y="1"/>
                    </a:moveTo>
                    <a:cubicBezTo>
                      <a:pt x="20" y="1"/>
                      <a:pt x="1" y="52"/>
                      <a:pt x="33" y="76"/>
                    </a:cubicBezTo>
                    <a:cubicBezTo>
                      <a:pt x="114" y="134"/>
                      <a:pt x="182" y="202"/>
                      <a:pt x="253" y="270"/>
                    </a:cubicBezTo>
                    <a:cubicBezTo>
                      <a:pt x="261" y="278"/>
                      <a:pt x="270" y="282"/>
                      <a:pt x="280" y="282"/>
                    </a:cubicBezTo>
                    <a:cubicBezTo>
                      <a:pt x="309" y="282"/>
                      <a:pt x="338" y="249"/>
                      <a:pt x="318" y="222"/>
                    </a:cubicBezTo>
                    <a:cubicBezTo>
                      <a:pt x="253" y="138"/>
                      <a:pt x="166" y="70"/>
                      <a:pt x="75" y="8"/>
                    </a:cubicBezTo>
                    <a:cubicBezTo>
                      <a:pt x="67" y="3"/>
                      <a:pt x="60" y="1"/>
                      <a:pt x="5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29;p2"/>
              <p:cNvSpPr/>
              <p:nvPr/>
            </p:nvSpPr>
            <p:spPr>
              <a:xfrm>
                <a:off x="6152375" y="2052217"/>
                <a:ext cx="28238" cy="24101"/>
              </a:xfrm>
              <a:custGeom>
                <a:avLst/>
                <a:gdLst/>
                <a:ahLst/>
                <a:cxnLst/>
                <a:rect l="l" t="t" r="r" b="b"/>
                <a:pathLst>
                  <a:path w="430" h="367" extrusionOk="0">
                    <a:moveTo>
                      <a:pt x="49" y="1"/>
                    </a:moveTo>
                    <a:cubicBezTo>
                      <a:pt x="17" y="1"/>
                      <a:pt x="0" y="48"/>
                      <a:pt x="28" y="67"/>
                    </a:cubicBezTo>
                    <a:cubicBezTo>
                      <a:pt x="141" y="148"/>
                      <a:pt x="238" y="249"/>
                      <a:pt x="336" y="356"/>
                    </a:cubicBezTo>
                    <a:cubicBezTo>
                      <a:pt x="344" y="363"/>
                      <a:pt x="353" y="366"/>
                      <a:pt x="363" y="366"/>
                    </a:cubicBezTo>
                    <a:cubicBezTo>
                      <a:pt x="396" y="366"/>
                      <a:pt x="429" y="330"/>
                      <a:pt x="407" y="297"/>
                    </a:cubicBezTo>
                    <a:cubicBezTo>
                      <a:pt x="316" y="178"/>
                      <a:pt x="196" y="80"/>
                      <a:pt x="67" y="6"/>
                    </a:cubicBezTo>
                    <a:cubicBezTo>
                      <a:pt x="60" y="2"/>
                      <a:pt x="54" y="1"/>
                      <a:pt x="4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30;p2"/>
              <p:cNvSpPr/>
              <p:nvPr/>
            </p:nvSpPr>
            <p:spPr>
              <a:xfrm>
                <a:off x="6188492" y="2086824"/>
                <a:ext cx="29880" cy="25020"/>
              </a:xfrm>
              <a:custGeom>
                <a:avLst/>
                <a:gdLst/>
                <a:ahLst/>
                <a:cxnLst/>
                <a:rect l="l" t="t" r="r" b="b"/>
                <a:pathLst>
                  <a:path w="455" h="381" extrusionOk="0">
                    <a:moveTo>
                      <a:pt x="64" y="1"/>
                    </a:moveTo>
                    <a:cubicBezTo>
                      <a:pt x="30" y="1"/>
                      <a:pt x="0" y="47"/>
                      <a:pt x="35" y="72"/>
                    </a:cubicBezTo>
                    <a:cubicBezTo>
                      <a:pt x="152" y="162"/>
                      <a:pt x="262" y="266"/>
                      <a:pt x="366" y="367"/>
                    </a:cubicBezTo>
                    <a:cubicBezTo>
                      <a:pt x="376" y="376"/>
                      <a:pt x="386" y="381"/>
                      <a:pt x="396" y="381"/>
                    </a:cubicBezTo>
                    <a:cubicBezTo>
                      <a:pt x="429" y="381"/>
                      <a:pt x="454" y="337"/>
                      <a:pt x="427" y="305"/>
                    </a:cubicBezTo>
                    <a:cubicBezTo>
                      <a:pt x="330" y="188"/>
                      <a:pt x="207" y="91"/>
                      <a:pt x="84" y="7"/>
                    </a:cubicBezTo>
                    <a:cubicBezTo>
                      <a:pt x="77" y="3"/>
                      <a:pt x="70" y="1"/>
                      <a:pt x="6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31;p2"/>
              <p:cNvSpPr/>
              <p:nvPr/>
            </p:nvSpPr>
            <p:spPr>
              <a:xfrm>
                <a:off x="6227499" y="2122744"/>
                <a:ext cx="30734" cy="23182"/>
              </a:xfrm>
              <a:custGeom>
                <a:avLst/>
                <a:gdLst/>
                <a:ahLst/>
                <a:cxnLst/>
                <a:rect l="l" t="t" r="r" b="b"/>
                <a:pathLst>
                  <a:path w="468" h="353" extrusionOk="0">
                    <a:moveTo>
                      <a:pt x="51" y="0"/>
                    </a:moveTo>
                    <a:cubicBezTo>
                      <a:pt x="24" y="0"/>
                      <a:pt x="1" y="39"/>
                      <a:pt x="24" y="62"/>
                    </a:cubicBezTo>
                    <a:cubicBezTo>
                      <a:pt x="134" y="153"/>
                      <a:pt x="238" y="254"/>
                      <a:pt x="351" y="341"/>
                    </a:cubicBezTo>
                    <a:cubicBezTo>
                      <a:pt x="362" y="349"/>
                      <a:pt x="373" y="352"/>
                      <a:pt x="384" y="352"/>
                    </a:cubicBezTo>
                    <a:cubicBezTo>
                      <a:pt x="428" y="352"/>
                      <a:pt x="468" y="298"/>
                      <a:pt x="426" y="270"/>
                    </a:cubicBezTo>
                    <a:cubicBezTo>
                      <a:pt x="306" y="179"/>
                      <a:pt x="186" y="98"/>
                      <a:pt x="70" y="7"/>
                    </a:cubicBezTo>
                    <a:cubicBezTo>
                      <a:pt x="63" y="2"/>
                      <a:pt x="57" y="0"/>
                      <a:pt x="5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32;p2"/>
              <p:cNvSpPr/>
              <p:nvPr/>
            </p:nvSpPr>
            <p:spPr>
              <a:xfrm>
                <a:off x="5894628" y="2115849"/>
                <a:ext cx="21080" cy="25940"/>
              </a:xfrm>
              <a:custGeom>
                <a:avLst/>
                <a:gdLst/>
                <a:ahLst/>
                <a:cxnLst/>
                <a:rect l="l" t="t" r="r" b="b"/>
                <a:pathLst>
                  <a:path w="321" h="395" extrusionOk="0">
                    <a:moveTo>
                      <a:pt x="262" y="1"/>
                    </a:moveTo>
                    <a:cubicBezTo>
                      <a:pt x="254" y="1"/>
                      <a:pt x="245" y="4"/>
                      <a:pt x="237" y="12"/>
                    </a:cubicBezTo>
                    <a:cubicBezTo>
                      <a:pt x="146" y="106"/>
                      <a:pt x="65" y="226"/>
                      <a:pt x="14" y="342"/>
                    </a:cubicBezTo>
                    <a:cubicBezTo>
                      <a:pt x="0" y="369"/>
                      <a:pt x="24" y="395"/>
                      <a:pt x="48" y="395"/>
                    </a:cubicBezTo>
                    <a:cubicBezTo>
                      <a:pt x="58" y="395"/>
                      <a:pt x="68" y="390"/>
                      <a:pt x="75" y="378"/>
                    </a:cubicBezTo>
                    <a:cubicBezTo>
                      <a:pt x="143" y="274"/>
                      <a:pt x="214" y="171"/>
                      <a:pt x="295" y="70"/>
                    </a:cubicBezTo>
                    <a:cubicBezTo>
                      <a:pt x="321" y="42"/>
                      <a:pt x="293" y="1"/>
                      <a:pt x="26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33;p2"/>
              <p:cNvSpPr/>
              <p:nvPr/>
            </p:nvSpPr>
            <p:spPr>
              <a:xfrm>
                <a:off x="5917809" y="2065219"/>
                <a:ext cx="24232" cy="35856"/>
              </a:xfrm>
              <a:custGeom>
                <a:avLst/>
                <a:gdLst/>
                <a:ahLst/>
                <a:cxnLst/>
                <a:rect l="l" t="t" r="r" b="b"/>
                <a:pathLst>
                  <a:path w="369" h="546" extrusionOk="0">
                    <a:moveTo>
                      <a:pt x="321" y="0"/>
                    </a:moveTo>
                    <a:cubicBezTo>
                      <a:pt x="311" y="0"/>
                      <a:pt x="300" y="5"/>
                      <a:pt x="292" y="15"/>
                    </a:cubicBezTo>
                    <a:cubicBezTo>
                      <a:pt x="202" y="187"/>
                      <a:pt x="108" y="349"/>
                      <a:pt x="10" y="514"/>
                    </a:cubicBezTo>
                    <a:cubicBezTo>
                      <a:pt x="1" y="529"/>
                      <a:pt x="15" y="546"/>
                      <a:pt x="31" y="546"/>
                    </a:cubicBezTo>
                    <a:cubicBezTo>
                      <a:pt x="36" y="546"/>
                      <a:pt x="41" y="544"/>
                      <a:pt x="46" y="540"/>
                    </a:cubicBezTo>
                    <a:cubicBezTo>
                      <a:pt x="179" y="397"/>
                      <a:pt x="289" y="226"/>
                      <a:pt x="357" y="44"/>
                    </a:cubicBezTo>
                    <a:cubicBezTo>
                      <a:pt x="368" y="20"/>
                      <a:pt x="345" y="0"/>
                      <a:pt x="32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34;p2"/>
              <p:cNvSpPr/>
              <p:nvPr/>
            </p:nvSpPr>
            <p:spPr>
              <a:xfrm>
                <a:off x="5956684" y="2017676"/>
                <a:ext cx="21671" cy="28238"/>
              </a:xfrm>
              <a:custGeom>
                <a:avLst/>
                <a:gdLst/>
                <a:ahLst/>
                <a:cxnLst/>
                <a:rect l="l" t="t" r="r" b="b"/>
                <a:pathLst>
                  <a:path w="330" h="430" extrusionOk="0">
                    <a:moveTo>
                      <a:pt x="268" y="0"/>
                    </a:moveTo>
                    <a:cubicBezTo>
                      <a:pt x="259" y="0"/>
                      <a:pt x="250" y="3"/>
                      <a:pt x="241" y="10"/>
                    </a:cubicBezTo>
                    <a:cubicBezTo>
                      <a:pt x="118" y="107"/>
                      <a:pt x="40" y="237"/>
                      <a:pt x="5" y="393"/>
                    </a:cubicBezTo>
                    <a:cubicBezTo>
                      <a:pt x="1" y="416"/>
                      <a:pt x="18" y="430"/>
                      <a:pt x="35" y="430"/>
                    </a:cubicBezTo>
                    <a:cubicBezTo>
                      <a:pt x="47" y="430"/>
                      <a:pt x="60" y="423"/>
                      <a:pt x="66" y="409"/>
                    </a:cubicBezTo>
                    <a:cubicBezTo>
                      <a:pt x="115" y="279"/>
                      <a:pt x="196" y="166"/>
                      <a:pt x="296" y="72"/>
                    </a:cubicBezTo>
                    <a:cubicBezTo>
                      <a:pt x="329" y="39"/>
                      <a:pt x="301" y="0"/>
                      <a:pt x="26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35;p2"/>
              <p:cNvSpPr/>
              <p:nvPr/>
            </p:nvSpPr>
            <p:spPr>
              <a:xfrm>
                <a:off x="5989518" y="1984317"/>
                <a:ext cx="10245" cy="18847"/>
              </a:xfrm>
              <a:custGeom>
                <a:avLst/>
                <a:gdLst/>
                <a:ahLst/>
                <a:cxnLst/>
                <a:rect l="l" t="t" r="r" b="b"/>
                <a:pathLst>
                  <a:path w="156" h="287" extrusionOk="0">
                    <a:moveTo>
                      <a:pt x="110" y="1"/>
                    </a:moveTo>
                    <a:cubicBezTo>
                      <a:pt x="102" y="1"/>
                      <a:pt x="92" y="4"/>
                      <a:pt x="85" y="13"/>
                    </a:cubicBezTo>
                    <a:cubicBezTo>
                      <a:pt x="26" y="81"/>
                      <a:pt x="0" y="178"/>
                      <a:pt x="23" y="266"/>
                    </a:cubicBezTo>
                    <a:cubicBezTo>
                      <a:pt x="28" y="280"/>
                      <a:pt x="38" y="287"/>
                      <a:pt x="49" y="287"/>
                    </a:cubicBezTo>
                    <a:cubicBezTo>
                      <a:pt x="62" y="287"/>
                      <a:pt x="75" y="277"/>
                      <a:pt x="75" y="259"/>
                    </a:cubicBezTo>
                    <a:cubicBezTo>
                      <a:pt x="85" y="181"/>
                      <a:pt x="101" y="120"/>
                      <a:pt x="137" y="52"/>
                    </a:cubicBezTo>
                    <a:cubicBezTo>
                      <a:pt x="156" y="28"/>
                      <a:pt x="134" y="1"/>
                      <a:pt x="11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36;p2"/>
              <p:cNvSpPr/>
              <p:nvPr/>
            </p:nvSpPr>
            <p:spPr>
              <a:xfrm>
                <a:off x="6007183" y="1950236"/>
                <a:ext cx="16615" cy="17403"/>
              </a:xfrm>
              <a:custGeom>
                <a:avLst/>
                <a:gdLst/>
                <a:ahLst/>
                <a:cxnLst/>
                <a:rect l="l" t="t" r="r" b="b"/>
                <a:pathLst>
                  <a:path w="253" h="265" extrusionOk="0">
                    <a:moveTo>
                      <a:pt x="198" y="1"/>
                    </a:moveTo>
                    <a:cubicBezTo>
                      <a:pt x="197" y="1"/>
                      <a:pt x="196" y="1"/>
                      <a:pt x="195" y="1"/>
                    </a:cubicBezTo>
                    <a:cubicBezTo>
                      <a:pt x="81" y="10"/>
                      <a:pt x="0" y="140"/>
                      <a:pt x="46" y="244"/>
                    </a:cubicBezTo>
                    <a:cubicBezTo>
                      <a:pt x="52" y="258"/>
                      <a:pt x="65" y="264"/>
                      <a:pt x="77" y="264"/>
                    </a:cubicBezTo>
                    <a:cubicBezTo>
                      <a:pt x="94" y="264"/>
                      <a:pt x="111" y="251"/>
                      <a:pt x="107" y="227"/>
                    </a:cubicBezTo>
                    <a:cubicBezTo>
                      <a:pt x="91" y="159"/>
                      <a:pt x="143" y="98"/>
                      <a:pt x="208" y="85"/>
                    </a:cubicBezTo>
                    <a:cubicBezTo>
                      <a:pt x="252" y="75"/>
                      <a:pt x="244" y="1"/>
                      <a:pt x="19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37;p2"/>
              <p:cNvSpPr/>
              <p:nvPr/>
            </p:nvSpPr>
            <p:spPr>
              <a:xfrm>
                <a:off x="5902442" y="2162670"/>
                <a:ext cx="19241" cy="13134"/>
              </a:xfrm>
              <a:custGeom>
                <a:avLst/>
                <a:gdLst/>
                <a:ahLst/>
                <a:cxnLst/>
                <a:rect l="l" t="t" r="r" b="b"/>
                <a:pathLst>
                  <a:path w="293" h="200" extrusionOk="0">
                    <a:moveTo>
                      <a:pt x="40" y="1"/>
                    </a:moveTo>
                    <a:cubicBezTo>
                      <a:pt x="14" y="1"/>
                      <a:pt x="0" y="38"/>
                      <a:pt x="27" y="57"/>
                    </a:cubicBezTo>
                    <a:cubicBezTo>
                      <a:pt x="92" y="106"/>
                      <a:pt x="157" y="154"/>
                      <a:pt x="228" y="196"/>
                    </a:cubicBezTo>
                    <a:cubicBezTo>
                      <a:pt x="233" y="199"/>
                      <a:pt x="237" y="200"/>
                      <a:pt x="241" y="200"/>
                    </a:cubicBezTo>
                    <a:cubicBezTo>
                      <a:pt x="267" y="200"/>
                      <a:pt x="292" y="164"/>
                      <a:pt x="267" y="144"/>
                    </a:cubicBezTo>
                    <a:cubicBezTo>
                      <a:pt x="202" y="89"/>
                      <a:pt x="131" y="51"/>
                      <a:pt x="57" y="5"/>
                    </a:cubicBezTo>
                    <a:cubicBezTo>
                      <a:pt x="51" y="2"/>
                      <a:pt x="45" y="1"/>
                      <a:pt x="4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38;p2"/>
              <p:cNvSpPr/>
              <p:nvPr/>
            </p:nvSpPr>
            <p:spPr>
              <a:xfrm>
                <a:off x="5931533" y="2183815"/>
                <a:ext cx="23182" cy="12740"/>
              </a:xfrm>
              <a:custGeom>
                <a:avLst/>
                <a:gdLst/>
                <a:ahLst/>
                <a:cxnLst/>
                <a:rect l="l" t="t" r="r" b="b"/>
                <a:pathLst>
                  <a:path w="353" h="194" extrusionOk="0">
                    <a:moveTo>
                      <a:pt x="47" y="1"/>
                    </a:moveTo>
                    <a:cubicBezTo>
                      <a:pt x="21" y="1"/>
                      <a:pt x="1" y="39"/>
                      <a:pt x="31" y="53"/>
                    </a:cubicBezTo>
                    <a:cubicBezTo>
                      <a:pt x="112" y="98"/>
                      <a:pt x="193" y="146"/>
                      <a:pt x="278" y="189"/>
                    </a:cubicBezTo>
                    <a:cubicBezTo>
                      <a:pt x="284" y="192"/>
                      <a:pt x="290" y="193"/>
                      <a:pt x="296" y="193"/>
                    </a:cubicBezTo>
                    <a:cubicBezTo>
                      <a:pt x="329" y="193"/>
                      <a:pt x="353" y="143"/>
                      <a:pt x="317" y="124"/>
                    </a:cubicBezTo>
                    <a:cubicBezTo>
                      <a:pt x="236" y="82"/>
                      <a:pt x="145" y="43"/>
                      <a:pt x="61" y="4"/>
                    </a:cubicBezTo>
                    <a:cubicBezTo>
                      <a:pt x="56" y="2"/>
                      <a:pt x="52" y="1"/>
                      <a:pt x="4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39;p2"/>
              <p:cNvSpPr/>
              <p:nvPr/>
            </p:nvSpPr>
            <p:spPr>
              <a:xfrm>
                <a:off x="5966272" y="2202333"/>
                <a:ext cx="23904" cy="12674"/>
              </a:xfrm>
              <a:custGeom>
                <a:avLst/>
                <a:gdLst/>
                <a:ahLst/>
                <a:cxnLst/>
                <a:rect l="l" t="t" r="r" b="b"/>
                <a:pathLst>
                  <a:path w="364" h="193" extrusionOk="0">
                    <a:moveTo>
                      <a:pt x="57" y="0"/>
                    </a:moveTo>
                    <a:cubicBezTo>
                      <a:pt x="25" y="0"/>
                      <a:pt x="1" y="48"/>
                      <a:pt x="37" y="65"/>
                    </a:cubicBezTo>
                    <a:lnTo>
                      <a:pt x="280" y="188"/>
                    </a:lnTo>
                    <a:cubicBezTo>
                      <a:pt x="286" y="191"/>
                      <a:pt x="293" y="193"/>
                      <a:pt x="299" y="193"/>
                    </a:cubicBezTo>
                    <a:cubicBezTo>
                      <a:pt x="338" y="193"/>
                      <a:pt x="364" y="137"/>
                      <a:pt x="319" y="117"/>
                    </a:cubicBezTo>
                    <a:cubicBezTo>
                      <a:pt x="238" y="78"/>
                      <a:pt x="154" y="43"/>
                      <a:pt x="73" y="4"/>
                    </a:cubicBezTo>
                    <a:cubicBezTo>
                      <a:pt x="67" y="1"/>
                      <a:pt x="62" y="0"/>
                      <a:pt x="5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40;p2"/>
              <p:cNvSpPr/>
              <p:nvPr/>
            </p:nvSpPr>
            <p:spPr>
              <a:xfrm>
                <a:off x="6000682" y="2221902"/>
                <a:ext cx="19504" cy="11624"/>
              </a:xfrm>
              <a:custGeom>
                <a:avLst/>
                <a:gdLst/>
                <a:ahLst/>
                <a:cxnLst/>
                <a:rect l="l" t="t" r="r" b="b"/>
                <a:pathLst>
                  <a:path w="297" h="177" extrusionOk="0">
                    <a:moveTo>
                      <a:pt x="47" y="1"/>
                    </a:moveTo>
                    <a:cubicBezTo>
                      <a:pt x="20" y="1"/>
                      <a:pt x="1" y="39"/>
                      <a:pt x="31" y="56"/>
                    </a:cubicBezTo>
                    <a:lnTo>
                      <a:pt x="141" y="117"/>
                    </a:lnTo>
                    <a:cubicBezTo>
                      <a:pt x="174" y="137"/>
                      <a:pt x="206" y="159"/>
                      <a:pt x="242" y="172"/>
                    </a:cubicBezTo>
                    <a:cubicBezTo>
                      <a:pt x="247" y="175"/>
                      <a:pt x="252" y="176"/>
                      <a:pt x="257" y="176"/>
                    </a:cubicBezTo>
                    <a:cubicBezTo>
                      <a:pt x="285" y="176"/>
                      <a:pt x="296" y="130"/>
                      <a:pt x="271" y="107"/>
                    </a:cubicBezTo>
                    <a:cubicBezTo>
                      <a:pt x="239" y="88"/>
                      <a:pt x="200" y="75"/>
                      <a:pt x="164" y="56"/>
                    </a:cubicBezTo>
                    <a:cubicBezTo>
                      <a:pt x="129" y="39"/>
                      <a:pt x="96" y="17"/>
                      <a:pt x="60" y="4"/>
                    </a:cubicBezTo>
                    <a:cubicBezTo>
                      <a:pt x="56" y="2"/>
                      <a:pt x="51" y="1"/>
                      <a:pt x="4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41;p2"/>
              <p:cNvSpPr/>
              <p:nvPr/>
            </p:nvSpPr>
            <p:spPr>
              <a:xfrm>
                <a:off x="6043300" y="2207390"/>
                <a:ext cx="20423" cy="21540"/>
              </a:xfrm>
              <a:custGeom>
                <a:avLst/>
                <a:gdLst/>
                <a:ahLst/>
                <a:cxnLst/>
                <a:rect l="l" t="t" r="r" b="b"/>
                <a:pathLst>
                  <a:path w="311" h="328" extrusionOk="0">
                    <a:moveTo>
                      <a:pt x="249" y="1"/>
                    </a:moveTo>
                    <a:cubicBezTo>
                      <a:pt x="239" y="1"/>
                      <a:pt x="229" y="5"/>
                      <a:pt x="221" y="14"/>
                    </a:cubicBezTo>
                    <a:cubicBezTo>
                      <a:pt x="150" y="95"/>
                      <a:pt x="79" y="183"/>
                      <a:pt x="17" y="273"/>
                    </a:cubicBezTo>
                    <a:cubicBezTo>
                      <a:pt x="1" y="300"/>
                      <a:pt x="24" y="328"/>
                      <a:pt x="50" y="328"/>
                    </a:cubicBezTo>
                    <a:cubicBezTo>
                      <a:pt x="59" y="328"/>
                      <a:pt x="68" y="324"/>
                      <a:pt x="76" y="315"/>
                    </a:cubicBezTo>
                    <a:cubicBezTo>
                      <a:pt x="147" y="235"/>
                      <a:pt x="221" y="150"/>
                      <a:pt x="286" y="66"/>
                    </a:cubicBezTo>
                    <a:cubicBezTo>
                      <a:pt x="311" y="39"/>
                      <a:pt x="279" y="1"/>
                      <a:pt x="24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42;p2"/>
              <p:cNvSpPr/>
              <p:nvPr/>
            </p:nvSpPr>
            <p:spPr>
              <a:xfrm>
                <a:off x="6068057" y="2179941"/>
                <a:ext cx="17074" cy="14447"/>
              </a:xfrm>
              <a:custGeom>
                <a:avLst/>
                <a:gdLst/>
                <a:ahLst/>
                <a:cxnLst/>
                <a:rect l="l" t="t" r="r" b="b"/>
                <a:pathLst>
                  <a:path w="260" h="220" extrusionOk="0">
                    <a:moveTo>
                      <a:pt x="207" y="1"/>
                    </a:moveTo>
                    <a:cubicBezTo>
                      <a:pt x="200" y="1"/>
                      <a:pt x="192" y="3"/>
                      <a:pt x="185" y="8"/>
                    </a:cubicBezTo>
                    <a:cubicBezTo>
                      <a:pt x="155" y="37"/>
                      <a:pt x="133" y="69"/>
                      <a:pt x="107" y="99"/>
                    </a:cubicBezTo>
                    <a:cubicBezTo>
                      <a:pt x="78" y="128"/>
                      <a:pt x="48" y="157"/>
                      <a:pt x="16" y="180"/>
                    </a:cubicBezTo>
                    <a:cubicBezTo>
                      <a:pt x="0" y="193"/>
                      <a:pt x="17" y="219"/>
                      <a:pt x="34" y="219"/>
                    </a:cubicBezTo>
                    <a:cubicBezTo>
                      <a:pt x="38" y="219"/>
                      <a:pt x="42" y="218"/>
                      <a:pt x="45" y="215"/>
                    </a:cubicBezTo>
                    <a:cubicBezTo>
                      <a:pt x="117" y="176"/>
                      <a:pt x="197" y="118"/>
                      <a:pt x="240" y="50"/>
                    </a:cubicBezTo>
                    <a:cubicBezTo>
                      <a:pt x="260" y="27"/>
                      <a:pt x="235" y="1"/>
                      <a:pt x="20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43;p2"/>
              <p:cNvSpPr/>
              <p:nvPr/>
            </p:nvSpPr>
            <p:spPr>
              <a:xfrm>
                <a:off x="6084802" y="2166150"/>
                <a:ext cx="12674" cy="11098"/>
              </a:xfrm>
              <a:custGeom>
                <a:avLst/>
                <a:gdLst/>
                <a:ahLst/>
                <a:cxnLst/>
                <a:rect l="l" t="t" r="r" b="b"/>
                <a:pathLst>
                  <a:path w="193" h="169" extrusionOk="0">
                    <a:moveTo>
                      <a:pt x="134" y="1"/>
                    </a:moveTo>
                    <a:cubicBezTo>
                      <a:pt x="124" y="1"/>
                      <a:pt x="115" y="5"/>
                      <a:pt x="108" y="14"/>
                    </a:cubicBezTo>
                    <a:cubicBezTo>
                      <a:pt x="79" y="46"/>
                      <a:pt x="56" y="79"/>
                      <a:pt x="23" y="111"/>
                    </a:cubicBezTo>
                    <a:cubicBezTo>
                      <a:pt x="1" y="136"/>
                      <a:pt x="23" y="169"/>
                      <a:pt x="49" y="169"/>
                    </a:cubicBezTo>
                    <a:cubicBezTo>
                      <a:pt x="57" y="169"/>
                      <a:pt x="65" y="166"/>
                      <a:pt x="72" y="160"/>
                    </a:cubicBezTo>
                    <a:cubicBezTo>
                      <a:pt x="98" y="130"/>
                      <a:pt x="130" y="101"/>
                      <a:pt x="163" y="69"/>
                    </a:cubicBezTo>
                    <a:cubicBezTo>
                      <a:pt x="193" y="42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4" name="Google Shape;44;p2"/>
            <p:cNvGrpSpPr/>
            <p:nvPr/>
          </p:nvGrpSpPr>
          <p:grpSpPr>
            <a:xfrm rot="9185211">
              <a:off x="8727244" y="888250"/>
              <a:ext cx="1081988" cy="684887"/>
              <a:chOff x="4808808" y="1957984"/>
              <a:chExt cx="404920" cy="256310"/>
            </a:xfrm>
          </p:grpSpPr>
          <p:sp>
            <p:nvSpPr>
              <p:cNvPr id="45" name="Google Shape;45;p2"/>
              <p:cNvSpPr/>
              <p:nvPr/>
            </p:nvSpPr>
            <p:spPr>
              <a:xfrm>
                <a:off x="4860357" y="1957984"/>
                <a:ext cx="353370" cy="256310"/>
              </a:xfrm>
              <a:custGeom>
                <a:avLst/>
                <a:gdLst/>
                <a:ahLst/>
                <a:cxnLst/>
                <a:rect l="l" t="t" r="r" b="b"/>
                <a:pathLst>
                  <a:path w="5381" h="3903" extrusionOk="0">
                    <a:moveTo>
                      <a:pt x="4892" y="158"/>
                    </a:moveTo>
                    <a:cubicBezTo>
                      <a:pt x="4905" y="709"/>
                      <a:pt x="4911" y="1256"/>
                      <a:pt x="4924" y="1807"/>
                    </a:cubicBezTo>
                    <a:cubicBezTo>
                      <a:pt x="4820" y="1833"/>
                      <a:pt x="4715" y="1848"/>
                      <a:pt x="4611" y="1848"/>
                    </a:cubicBezTo>
                    <a:cubicBezTo>
                      <a:pt x="4408" y="1848"/>
                      <a:pt x="4208" y="1794"/>
                      <a:pt x="4027" y="1668"/>
                    </a:cubicBezTo>
                    <a:cubicBezTo>
                      <a:pt x="3810" y="1519"/>
                      <a:pt x="3680" y="1302"/>
                      <a:pt x="3635" y="1062"/>
                    </a:cubicBezTo>
                    <a:cubicBezTo>
                      <a:pt x="4059" y="767"/>
                      <a:pt x="4480" y="466"/>
                      <a:pt x="4892" y="158"/>
                    </a:cubicBezTo>
                    <a:close/>
                    <a:moveTo>
                      <a:pt x="3560" y="1110"/>
                    </a:moveTo>
                    <a:cubicBezTo>
                      <a:pt x="3609" y="1357"/>
                      <a:pt x="3754" y="1587"/>
                      <a:pt x="3965" y="1742"/>
                    </a:cubicBezTo>
                    <a:cubicBezTo>
                      <a:pt x="4160" y="1881"/>
                      <a:pt x="4387" y="1944"/>
                      <a:pt x="4617" y="1944"/>
                    </a:cubicBezTo>
                    <a:cubicBezTo>
                      <a:pt x="4720" y="1944"/>
                      <a:pt x="4823" y="1931"/>
                      <a:pt x="4924" y="1907"/>
                    </a:cubicBezTo>
                    <a:cubicBezTo>
                      <a:pt x="4934" y="2254"/>
                      <a:pt x="4937" y="2601"/>
                      <a:pt x="4943" y="2947"/>
                    </a:cubicBezTo>
                    <a:cubicBezTo>
                      <a:pt x="4730" y="2944"/>
                      <a:pt x="4513" y="2941"/>
                      <a:pt x="4295" y="2941"/>
                    </a:cubicBezTo>
                    <a:cubicBezTo>
                      <a:pt x="4302" y="2882"/>
                      <a:pt x="4305" y="2831"/>
                      <a:pt x="4308" y="2772"/>
                    </a:cubicBezTo>
                    <a:cubicBezTo>
                      <a:pt x="4313" y="2756"/>
                      <a:pt x="4301" y="2747"/>
                      <a:pt x="4287" y="2747"/>
                    </a:cubicBezTo>
                    <a:cubicBezTo>
                      <a:pt x="4270" y="2747"/>
                      <a:pt x="4250" y="2758"/>
                      <a:pt x="4247" y="2782"/>
                    </a:cubicBezTo>
                    <a:cubicBezTo>
                      <a:pt x="4244" y="2840"/>
                      <a:pt x="4237" y="2892"/>
                      <a:pt x="4231" y="2947"/>
                    </a:cubicBezTo>
                    <a:cubicBezTo>
                      <a:pt x="4163" y="2947"/>
                      <a:pt x="4095" y="2950"/>
                      <a:pt x="4030" y="2950"/>
                    </a:cubicBezTo>
                    <a:cubicBezTo>
                      <a:pt x="3997" y="2950"/>
                      <a:pt x="3997" y="2999"/>
                      <a:pt x="4030" y="3006"/>
                    </a:cubicBezTo>
                    <a:cubicBezTo>
                      <a:pt x="4095" y="3009"/>
                      <a:pt x="4163" y="3012"/>
                      <a:pt x="4227" y="3015"/>
                    </a:cubicBezTo>
                    <a:cubicBezTo>
                      <a:pt x="4221" y="3168"/>
                      <a:pt x="4221" y="3317"/>
                      <a:pt x="4237" y="3466"/>
                    </a:cubicBezTo>
                    <a:cubicBezTo>
                      <a:pt x="3657" y="3443"/>
                      <a:pt x="3074" y="3449"/>
                      <a:pt x="2504" y="3430"/>
                    </a:cubicBezTo>
                    <a:cubicBezTo>
                      <a:pt x="2423" y="3427"/>
                      <a:pt x="2342" y="3427"/>
                      <a:pt x="2264" y="3420"/>
                    </a:cubicBezTo>
                    <a:cubicBezTo>
                      <a:pt x="2361" y="2980"/>
                      <a:pt x="2170" y="2542"/>
                      <a:pt x="1798" y="2293"/>
                    </a:cubicBezTo>
                    <a:cubicBezTo>
                      <a:pt x="2394" y="1911"/>
                      <a:pt x="2980" y="1515"/>
                      <a:pt x="3560" y="1110"/>
                    </a:cubicBezTo>
                    <a:close/>
                    <a:moveTo>
                      <a:pt x="4295" y="3022"/>
                    </a:moveTo>
                    <a:cubicBezTo>
                      <a:pt x="4516" y="3035"/>
                      <a:pt x="4733" y="3038"/>
                      <a:pt x="4953" y="3041"/>
                    </a:cubicBezTo>
                    <a:lnTo>
                      <a:pt x="4966" y="3527"/>
                    </a:lnTo>
                    <a:cubicBezTo>
                      <a:pt x="4956" y="3527"/>
                      <a:pt x="4953" y="3524"/>
                      <a:pt x="4950" y="3524"/>
                    </a:cubicBezTo>
                    <a:cubicBezTo>
                      <a:pt x="4726" y="3498"/>
                      <a:pt x="4500" y="3482"/>
                      <a:pt x="4270" y="3472"/>
                    </a:cubicBezTo>
                    <a:cubicBezTo>
                      <a:pt x="4279" y="3320"/>
                      <a:pt x="4286" y="3171"/>
                      <a:pt x="4295" y="3022"/>
                    </a:cubicBezTo>
                    <a:close/>
                    <a:moveTo>
                      <a:pt x="4946" y="0"/>
                    </a:moveTo>
                    <a:cubicBezTo>
                      <a:pt x="4937" y="0"/>
                      <a:pt x="4928" y="3"/>
                      <a:pt x="4921" y="9"/>
                    </a:cubicBezTo>
                    <a:cubicBezTo>
                      <a:pt x="4490" y="323"/>
                      <a:pt x="4062" y="631"/>
                      <a:pt x="3625" y="935"/>
                    </a:cubicBezTo>
                    <a:cubicBezTo>
                      <a:pt x="3622" y="845"/>
                      <a:pt x="3625" y="754"/>
                      <a:pt x="3644" y="660"/>
                    </a:cubicBezTo>
                    <a:cubicBezTo>
                      <a:pt x="3650" y="640"/>
                      <a:pt x="3634" y="626"/>
                      <a:pt x="3618" y="626"/>
                    </a:cubicBezTo>
                    <a:cubicBezTo>
                      <a:pt x="3608" y="626"/>
                      <a:pt x="3597" y="632"/>
                      <a:pt x="3593" y="644"/>
                    </a:cubicBezTo>
                    <a:cubicBezTo>
                      <a:pt x="3557" y="757"/>
                      <a:pt x="3541" y="874"/>
                      <a:pt x="3547" y="987"/>
                    </a:cubicBezTo>
                    <a:cubicBezTo>
                      <a:pt x="2935" y="1412"/>
                      <a:pt x="2313" y="1826"/>
                      <a:pt x="1688" y="2231"/>
                    </a:cubicBezTo>
                    <a:cubicBezTo>
                      <a:pt x="1568" y="2167"/>
                      <a:pt x="1428" y="2118"/>
                      <a:pt x="1279" y="2092"/>
                    </a:cubicBezTo>
                    <a:cubicBezTo>
                      <a:pt x="1278" y="2092"/>
                      <a:pt x="1277" y="2092"/>
                      <a:pt x="1276" y="2092"/>
                    </a:cubicBezTo>
                    <a:cubicBezTo>
                      <a:pt x="1250" y="2092"/>
                      <a:pt x="1242" y="2131"/>
                      <a:pt x="1266" y="2137"/>
                    </a:cubicBezTo>
                    <a:cubicBezTo>
                      <a:pt x="1393" y="2170"/>
                      <a:pt x="1509" y="2215"/>
                      <a:pt x="1616" y="2277"/>
                    </a:cubicBezTo>
                    <a:cubicBezTo>
                      <a:pt x="1095" y="2610"/>
                      <a:pt x="570" y="2944"/>
                      <a:pt x="42" y="3268"/>
                    </a:cubicBezTo>
                    <a:cubicBezTo>
                      <a:pt x="0" y="3293"/>
                      <a:pt x="25" y="3351"/>
                      <a:pt x="64" y="3351"/>
                    </a:cubicBezTo>
                    <a:cubicBezTo>
                      <a:pt x="70" y="3351"/>
                      <a:pt x="77" y="3349"/>
                      <a:pt x="84" y="3346"/>
                    </a:cubicBezTo>
                    <a:cubicBezTo>
                      <a:pt x="641" y="3025"/>
                      <a:pt x="1182" y="2688"/>
                      <a:pt x="1727" y="2345"/>
                    </a:cubicBezTo>
                    <a:cubicBezTo>
                      <a:pt x="2076" y="2594"/>
                      <a:pt x="2261" y="2999"/>
                      <a:pt x="2154" y="3420"/>
                    </a:cubicBezTo>
                    <a:cubicBezTo>
                      <a:pt x="1651" y="3397"/>
                      <a:pt x="1144" y="3365"/>
                      <a:pt x="640" y="3365"/>
                    </a:cubicBezTo>
                    <a:cubicBezTo>
                      <a:pt x="447" y="3365"/>
                      <a:pt x="254" y="3370"/>
                      <a:pt x="61" y="3381"/>
                    </a:cubicBezTo>
                    <a:cubicBezTo>
                      <a:pt x="3" y="3385"/>
                      <a:pt x="10" y="3459"/>
                      <a:pt x="61" y="3466"/>
                    </a:cubicBezTo>
                    <a:cubicBezTo>
                      <a:pt x="732" y="3550"/>
                      <a:pt x="1425" y="3547"/>
                      <a:pt x="2109" y="3560"/>
                    </a:cubicBezTo>
                    <a:cubicBezTo>
                      <a:pt x="2073" y="3647"/>
                      <a:pt x="2025" y="3738"/>
                      <a:pt x="1960" y="3825"/>
                    </a:cubicBezTo>
                    <a:cubicBezTo>
                      <a:pt x="1932" y="3866"/>
                      <a:pt x="1969" y="3902"/>
                      <a:pt x="2007" y="3902"/>
                    </a:cubicBezTo>
                    <a:cubicBezTo>
                      <a:pt x="2023" y="3902"/>
                      <a:pt x="2039" y="3896"/>
                      <a:pt x="2050" y="3880"/>
                    </a:cubicBezTo>
                    <a:cubicBezTo>
                      <a:pt x="2125" y="3777"/>
                      <a:pt x="2183" y="3670"/>
                      <a:pt x="2222" y="3560"/>
                    </a:cubicBezTo>
                    <a:cubicBezTo>
                      <a:pt x="2316" y="3560"/>
                      <a:pt x="2410" y="3563"/>
                      <a:pt x="2504" y="3566"/>
                    </a:cubicBezTo>
                    <a:cubicBezTo>
                      <a:pt x="3147" y="3587"/>
                      <a:pt x="3803" y="3644"/>
                      <a:pt x="4450" y="3644"/>
                    </a:cubicBezTo>
                    <a:cubicBezTo>
                      <a:pt x="4617" y="3644"/>
                      <a:pt x="4784" y="3640"/>
                      <a:pt x="4950" y="3631"/>
                    </a:cubicBezTo>
                    <a:cubicBezTo>
                      <a:pt x="4969" y="3631"/>
                      <a:pt x="4982" y="3624"/>
                      <a:pt x="4989" y="3611"/>
                    </a:cubicBezTo>
                    <a:cubicBezTo>
                      <a:pt x="4998" y="3617"/>
                      <a:pt x="5010" y="3619"/>
                      <a:pt x="5021" y="3619"/>
                    </a:cubicBezTo>
                    <a:cubicBezTo>
                      <a:pt x="5052" y="3619"/>
                      <a:pt x="5083" y="3600"/>
                      <a:pt x="5083" y="3563"/>
                    </a:cubicBezTo>
                    <a:cubicBezTo>
                      <a:pt x="5070" y="2999"/>
                      <a:pt x="5057" y="2439"/>
                      <a:pt x="5047" y="1878"/>
                    </a:cubicBezTo>
                    <a:cubicBezTo>
                      <a:pt x="5147" y="1846"/>
                      <a:pt x="5245" y="1800"/>
                      <a:pt x="5339" y="1749"/>
                    </a:cubicBezTo>
                    <a:cubicBezTo>
                      <a:pt x="5381" y="1726"/>
                      <a:pt x="5352" y="1663"/>
                      <a:pt x="5306" y="1663"/>
                    </a:cubicBezTo>
                    <a:cubicBezTo>
                      <a:pt x="5299" y="1663"/>
                      <a:pt x="5291" y="1664"/>
                      <a:pt x="5284" y="1668"/>
                    </a:cubicBezTo>
                    <a:cubicBezTo>
                      <a:pt x="5209" y="1710"/>
                      <a:pt x="5122" y="1745"/>
                      <a:pt x="5041" y="1775"/>
                    </a:cubicBezTo>
                    <a:cubicBezTo>
                      <a:pt x="5031" y="1201"/>
                      <a:pt x="5011" y="628"/>
                      <a:pt x="5002" y="58"/>
                    </a:cubicBezTo>
                    <a:cubicBezTo>
                      <a:pt x="5002" y="28"/>
                      <a:pt x="4973" y="0"/>
                      <a:pt x="494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46;p2"/>
              <p:cNvSpPr/>
              <p:nvPr/>
            </p:nvSpPr>
            <p:spPr>
              <a:xfrm>
                <a:off x="4808808" y="2160306"/>
                <a:ext cx="32113" cy="32572"/>
              </a:xfrm>
              <a:custGeom>
                <a:avLst/>
                <a:gdLst/>
                <a:ahLst/>
                <a:cxnLst/>
                <a:rect l="l" t="t" r="r" b="b"/>
                <a:pathLst>
                  <a:path w="489" h="496" extrusionOk="0">
                    <a:moveTo>
                      <a:pt x="437" y="0"/>
                    </a:moveTo>
                    <a:cubicBezTo>
                      <a:pt x="429" y="0"/>
                      <a:pt x="420" y="4"/>
                      <a:pt x="412" y="12"/>
                    </a:cubicBezTo>
                    <a:cubicBezTo>
                      <a:pt x="357" y="70"/>
                      <a:pt x="302" y="125"/>
                      <a:pt x="250" y="184"/>
                    </a:cubicBezTo>
                    <a:cubicBezTo>
                      <a:pt x="195" y="135"/>
                      <a:pt x="134" y="87"/>
                      <a:pt x="69" y="41"/>
                    </a:cubicBezTo>
                    <a:cubicBezTo>
                      <a:pt x="66" y="39"/>
                      <a:pt x="63" y="38"/>
                      <a:pt x="60" y="38"/>
                    </a:cubicBezTo>
                    <a:cubicBezTo>
                      <a:pt x="47" y="38"/>
                      <a:pt x="36" y="57"/>
                      <a:pt x="49" y="70"/>
                    </a:cubicBezTo>
                    <a:cubicBezTo>
                      <a:pt x="105" y="122"/>
                      <a:pt x="156" y="174"/>
                      <a:pt x="211" y="229"/>
                    </a:cubicBezTo>
                    <a:cubicBezTo>
                      <a:pt x="147" y="300"/>
                      <a:pt x="82" y="375"/>
                      <a:pt x="20" y="446"/>
                    </a:cubicBezTo>
                    <a:cubicBezTo>
                      <a:pt x="0" y="469"/>
                      <a:pt x="19" y="495"/>
                      <a:pt x="41" y="495"/>
                    </a:cubicBezTo>
                    <a:cubicBezTo>
                      <a:pt x="47" y="495"/>
                      <a:pt x="53" y="493"/>
                      <a:pt x="59" y="488"/>
                    </a:cubicBezTo>
                    <a:cubicBezTo>
                      <a:pt x="130" y="417"/>
                      <a:pt x="198" y="352"/>
                      <a:pt x="266" y="284"/>
                    </a:cubicBezTo>
                    <a:cubicBezTo>
                      <a:pt x="315" y="342"/>
                      <a:pt x="360" y="401"/>
                      <a:pt x="415" y="446"/>
                    </a:cubicBezTo>
                    <a:cubicBezTo>
                      <a:pt x="423" y="451"/>
                      <a:pt x="431" y="453"/>
                      <a:pt x="439" y="453"/>
                    </a:cubicBezTo>
                    <a:cubicBezTo>
                      <a:pt x="462" y="453"/>
                      <a:pt x="481" y="434"/>
                      <a:pt x="464" y="407"/>
                    </a:cubicBezTo>
                    <a:cubicBezTo>
                      <a:pt x="428" y="342"/>
                      <a:pt x="364" y="284"/>
                      <a:pt x="309" y="236"/>
                    </a:cubicBezTo>
                    <a:cubicBezTo>
                      <a:pt x="360" y="177"/>
                      <a:pt x="415" y="122"/>
                      <a:pt x="464" y="64"/>
                    </a:cubicBezTo>
                    <a:cubicBezTo>
                      <a:pt x="489" y="37"/>
                      <a:pt x="464" y="0"/>
                      <a:pt x="43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7" name="Google Shape;47;p2"/>
            <p:cNvGrpSpPr/>
            <p:nvPr/>
          </p:nvGrpSpPr>
          <p:grpSpPr>
            <a:xfrm rot="-7481750">
              <a:off x="8305682" y="-593996"/>
              <a:ext cx="949017" cy="865523"/>
              <a:chOff x="5882939" y="3323344"/>
              <a:chExt cx="444901" cy="405775"/>
            </a:xfrm>
          </p:grpSpPr>
          <p:sp>
            <p:nvSpPr>
              <p:cNvPr id="48" name="Google Shape;48;p2"/>
              <p:cNvSpPr/>
              <p:nvPr/>
            </p:nvSpPr>
            <p:spPr>
              <a:xfrm>
                <a:off x="5882939" y="3323344"/>
                <a:ext cx="422586" cy="405775"/>
              </a:xfrm>
              <a:custGeom>
                <a:avLst/>
                <a:gdLst/>
                <a:ahLst/>
                <a:cxnLst/>
                <a:rect l="l" t="t" r="r" b="b"/>
                <a:pathLst>
                  <a:path w="6435" h="6179" extrusionOk="0">
                    <a:moveTo>
                      <a:pt x="3180" y="140"/>
                    </a:moveTo>
                    <a:cubicBezTo>
                      <a:pt x="3910" y="140"/>
                      <a:pt x="4632" y="411"/>
                      <a:pt x="5187" y="928"/>
                    </a:cubicBezTo>
                    <a:cubicBezTo>
                      <a:pt x="5806" y="1505"/>
                      <a:pt x="6120" y="2331"/>
                      <a:pt x="6097" y="3154"/>
                    </a:cubicBezTo>
                    <a:cubicBezTo>
                      <a:pt x="6094" y="3131"/>
                      <a:pt x="6081" y="3122"/>
                      <a:pt x="6055" y="3112"/>
                    </a:cubicBezTo>
                    <a:cubicBezTo>
                      <a:pt x="6020" y="3096"/>
                      <a:pt x="5984" y="3083"/>
                      <a:pt x="5948" y="3067"/>
                    </a:cubicBezTo>
                    <a:cubicBezTo>
                      <a:pt x="5940" y="3052"/>
                      <a:pt x="5926" y="3043"/>
                      <a:pt x="5904" y="3043"/>
                    </a:cubicBezTo>
                    <a:cubicBezTo>
                      <a:pt x="5901" y="3043"/>
                      <a:pt x="5897" y="3043"/>
                      <a:pt x="5893" y="3044"/>
                    </a:cubicBezTo>
                    <a:lnTo>
                      <a:pt x="5884" y="3044"/>
                    </a:lnTo>
                    <a:cubicBezTo>
                      <a:pt x="4248" y="2409"/>
                      <a:pt x="2615" y="1735"/>
                      <a:pt x="953" y="1171"/>
                    </a:cubicBezTo>
                    <a:cubicBezTo>
                      <a:pt x="1206" y="873"/>
                      <a:pt x="1520" y="621"/>
                      <a:pt x="1886" y="443"/>
                    </a:cubicBezTo>
                    <a:cubicBezTo>
                      <a:pt x="2297" y="239"/>
                      <a:pt x="2740" y="140"/>
                      <a:pt x="3180" y="140"/>
                    </a:cubicBezTo>
                    <a:close/>
                    <a:moveTo>
                      <a:pt x="3732" y="2380"/>
                    </a:moveTo>
                    <a:lnTo>
                      <a:pt x="5579" y="3073"/>
                    </a:lnTo>
                    <a:cubicBezTo>
                      <a:pt x="5061" y="3125"/>
                      <a:pt x="4533" y="3206"/>
                      <a:pt x="4018" y="3319"/>
                    </a:cubicBezTo>
                    <a:cubicBezTo>
                      <a:pt x="4073" y="3015"/>
                      <a:pt x="3739" y="2872"/>
                      <a:pt x="3486" y="2830"/>
                    </a:cubicBezTo>
                    <a:cubicBezTo>
                      <a:pt x="3570" y="2684"/>
                      <a:pt x="3651" y="2532"/>
                      <a:pt x="3732" y="2383"/>
                    </a:cubicBezTo>
                    <a:lnTo>
                      <a:pt x="3732" y="2380"/>
                    </a:lnTo>
                    <a:close/>
                    <a:moveTo>
                      <a:pt x="3447" y="2888"/>
                    </a:moveTo>
                    <a:cubicBezTo>
                      <a:pt x="3674" y="2953"/>
                      <a:pt x="3907" y="3031"/>
                      <a:pt x="3924" y="3306"/>
                    </a:cubicBezTo>
                    <a:cubicBezTo>
                      <a:pt x="3924" y="3319"/>
                      <a:pt x="3930" y="3332"/>
                      <a:pt x="3940" y="3339"/>
                    </a:cubicBezTo>
                    <a:cubicBezTo>
                      <a:pt x="3648" y="3407"/>
                      <a:pt x="3363" y="3484"/>
                      <a:pt x="3085" y="3575"/>
                    </a:cubicBezTo>
                    <a:lnTo>
                      <a:pt x="3059" y="3536"/>
                    </a:lnTo>
                    <a:cubicBezTo>
                      <a:pt x="3195" y="3326"/>
                      <a:pt x="3324" y="3112"/>
                      <a:pt x="3447" y="2888"/>
                    </a:cubicBezTo>
                    <a:close/>
                    <a:moveTo>
                      <a:pt x="888" y="1246"/>
                    </a:moveTo>
                    <a:cubicBezTo>
                      <a:pt x="1792" y="1631"/>
                      <a:pt x="2709" y="1988"/>
                      <a:pt x="3626" y="2334"/>
                    </a:cubicBezTo>
                    <a:cubicBezTo>
                      <a:pt x="3402" y="2717"/>
                      <a:pt x="3182" y="3099"/>
                      <a:pt x="2981" y="3497"/>
                    </a:cubicBezTo>
                    <a:cubicBezTo>
                      <a:pt x="2967" y="3493"/>
                      <a:pt x="2953" y="3491"/>
                      <a:pt x="2938" y="3491"/>
                    </a:cubicBezTo>
                    <a:cubicBezTo>
                      <a:pt x="2920" y="3491"/>
                      <a:pt x="2902" y="3495"/>
                      <a:pt x="2884" y="3504"/>
                    </a:cubicBezTo>
                    <a:cubicBezTo>
                      <a:pt x="2878" y="3500"/>
                      <a:pt x="2871" y="3498"/>
                      <a:pt x="2863" y="3498"/>
                    </a:cubicBezTo>
                    <a:cubicBezTo>
                      <a:pt x="2856" y="3498"/>
                      <a:pt x="2849" y="3500"/>
                      <a:pt x="2842" y="3504"/>
                    </a:cubicBezTo>
                    <a:cubicBezTo>
                      <a:pt x="2754" y="3578"/>
                      <a:pt x="2751" y="3711"/>
                      <a:pt x="2858" y="3770"/>
                    </a:cubicBezTo>
                    <a:cubicBezTo>
                      <a:pt x="2883" y="3783"/>
                      <a:pt x="2908" y="3789"/>
                      <a:pt x="2934" y="3789"/>
                    </a:cubicBezTo>
                    <a:cubicBezTo>
                      <a:pt x="3007" y="3789"/>
                      <a:pt x="3073" y="3737"/>
                      <a:pt x="3088" y="3663"/>
                    </a:cubicBezTo>
                    <a:cubicBezTo>
                      <a:pt x="4008" y="3478"/>
                      <a:pt x="4915" y="3293"/>
                      <a:pt x="5845" y="3170"/>
                    </a:cubicBezTo>
                    <a:cubicBezTo>
                      <a:pt x="5903" y="3190"/>
                      <a:pt x="5958" y="3209"/>
                      <a:pt x="6016" y="3235"/>
                    </a:cubicBezTo>
                    <a:cubicBezTo>
                      <a:pt x="6023" y="3237"/>
                      <a:pt x="6030" y="3238"/>
                      <a:pt x="6036" y="3238"/>
                    </a:cubicBezTo>
                    <a:cubicBezTo>
                      <a:pt x="6061" y="3238"/>
                      <a:pt x="6077" y="3223"/>
                      <a:pt x="6088" y="3203"/>
                    </a:cubicBezTo>
                    <a:lnTo>
                      <a:pt x="6088" y="3203"/>
                    </a:lnTo>
                    <a:cubicBezTo>
                      <a:pt x="6078" y="3595"/>
                      <a:pt x="5984" y="3983"/>
                      <a:pt x="5809" y="4340"/>
                    </a:cubicBezTo>
                    <a:cubicBezTo>
                      <a:pt x="5305" y="5371"/>
                      <a:pt x="4209" y="6046"/>
                      <a:pt x="3086" y="6046"/>
                    </a:cubicBezTo>
                    <a:cubicBezTo>
                      <a:pt x="2816" y="6046"/>
                      <a:pt x="2544" y="6007"/>
                      <a:pt x="2278" y="5924"/>
                    </a:cubicBezTo>
                    <a:cubicBezTo>
                      <a:pt x="2270" y="5921"/>
                      <a:pt x="2262" y="5919"/>
                      <a:pt x="2255" y="5919"/>
                    </a:cubicBezTo>
                    <a:cubicBezTo>
                      <a:pt x="2232" y="5919"/>
                      <a:pt x="2214" y="5933"/>
                      <a:pt x="2207" y="5950"/>
                    </a:cubicBezTo>
                    <a:cubicBezTo>
                      <a:pt x="1163" y="5493"/>
                      <a:pt x="363" y="4563"/>
                      <a:pt x="253" y="3404"/>
                    </a:cubicBezTo>
                    <a:cubicBezTo>
                      <a:pt x="182" y="2616"/>
                      <a:pt x="418" y="1845"/>
                      <a:pt x="888" y="1246"/>
                    </a:cubicBezTo>
                    <a:close/>
                    <a:moveTo>
                      <a:pt x="3179" y="0"/>
                    </a:moveTo>
                    <a:cubicBezTo>
                      <a:pt x="2889" y="0"/>
                      <a:pt x="2596" y="42"/>
                      <a:pt x="2310" y="128"/>
                    </a:cubicBezTo>
                    <a:cubicBezTo>
                      <a:pt x="1079" y="501"/>
                      <a:pt x="218" y="1593"/>
                      <a:pt x="114" y="2872"/>
                    </a:cubicBezTo>
                    <a:cubicBezTo>
                      <a:pt x="0" y="4307"/>
                      <a:pt x="940" y="5697"/>
                      <a:pt x="2330" y="6089"/>
                    </a:cubicBezTo>
                    <a:cubicBezTo>
                      <a:pt x="2334" y="6090"/>
                      <a:pt x="2337" y="6090"/>
                      <a:pt x="2341" y="6090"/>
                    </a:cubicBezTo>
                    <a:cubicBezTo>
                      <a:pt x="2350" y="6090"/>
                      <a:pt x="2358" y="6088"/>
                      <a:pt x="2362" y="6086"/>
                    </a:cubicBezTo>
                    <a:cubicBezTo>
                      <a:pt x="2602" y="6149"/>
                      <a:pt x="2846" y="6178"/>
                      <a:pt x="3087" y="6178"/>
                    </a:cubicBezTo>
                    <a:cubicBezTo>
                      <a:pt x="4095" y="6178"/>
                      <a:pt x="5074" y="5658"/>
                      <a:pt x="5670" y="4822"/>
                    </a:cubicBezTo>
                    <a:cubicBezTo>
                      <a:pt x="6434" y="3757"/>
                      <a:pt x="6421" y="2241"/>
                      <a:pt x="5618" y="1201"/>
                    </a:cubicBezTo>
                    <a:cubicBezTo>
                      <a:pt x="5031" y="436"/>
                      <a:pt x="4118" y="0"/>
                      <a:pt x="317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49;p2"/>
              <p:cNvSpPr/>
              <p:nvPr/>
            </p:nvSpPr>
            <p:spPr>
              <a:xfrm>
                <a:off x="5893971" y="3357162"/>
                <a:ext cx="33360" cy="38745"/>
              </a:xfrm>
              <a:custGeom>
                <a:avLst/>
                <a:gdLst/>
                <a:ahLst/>
                <a:cxnLst/>
                <a:rect l="l" t="t" r="r" b="b"/>
                <a:pathLst>
                  <a:path w="508" h="590" extrusionOk="0">
                    <a:moveTo>
                      <a:pt x="163" y="216"/>
                    </a:moveTo>
                    <a:lnTo>
                      <a:pt x="218" y="274"/>
                    </a:lnTo>
                    <a:cubicBezTo>
                      <a:pt x="205" y="277"/>
                      <a:pt x="195" y="284"/>
                      <a:pt x="182" y="294"/>
                    </a:cubicBezTo>
                    <a:cubicBezTo>
                      <a:pt x="176" y="268"/>
                      <a:pt x="169" y="242"/>
                      <a:pt x="163" y="216"/>
                    </a:cubicBezTo>
                    <a:close/>
                    <a:moveTo>
                      <a:pt x="65" y="1"/>
                    </a:moveTo>
                    <a:cubicBezTo>
                      <a:pt x="31" y="1"/>
                      <a:pt x="0" y="26"/>
                      <a:pt x="14" y="67"/>
                    </a:cubicBezTo>
                    <a:cubicBezTo>
                      <a:pt x="40" y="164"/>
                      <a:pt x="66" y="264"/>
                      <a:pt x="95" y="365"/>
                    </a:cubicBezTo>
                    <a:cubicBezTo>
                      <a:pt x="85" y="378"/>
                      <a:pt x="72" y="388"/>
                      <a:pt x="66" y="397"/>
                    </a:cubicBezTo>
                    <a:cubicBezTo>
                      <a:pt x="44" y="421"/>
                      <a:pt x="72" y="450"/>
                      <a:pt x="98" y="450"/>
                    </a:cubicBezTo>
                    <a:cubicBezTo>
                      <a:pt x="104" y="450"/>
                      <a:pt x="109" y="449"/>
                      <a:pt x="114" y="446"/>
                    </a:cubicBezTo>
                    <a:cubicBezTo>
                      <a:pt x="124" y="488"/>
                      <a:pt x="143" y="530"/>
                      <a:pt x="163" y="572"/>
                    </a:cubicBezTo>
                    <a:cubicBezTo>
                      <a:pt x="168" y="585"/>
                      <a:pt x="178" y="590"/>
                      <a:pt x="190" y="590"/>
                    </a:cubicBezTo>
                    <a:cubicBezTo>
                      <a:pt x="208" y="590"/>
                      <a:pt x="228" y="576"/>
                      <a:pt x="228" y="556"/>
                    </a:cubicBezTo>
                    <a:cubicBezTo>
                      <a:pt x="224" y="494"/>
                      <a:pt x="211" y="439"/>
                      <a:pt x="199" y="381"/>
                    </a:cubicBezTo>
                    <a:cubicBezTo>
                      <a:pt x="221" y="365"/>
                      <a:pt x="250" y="349"/>
                      <a:pt x="280" y="339"/>
                    </a:cubicBezTo>
                    <a:cubicBezTo>
                      <a:pt x="315" y="368"/>
                      <a:pt x="351" y="407"/>
                      <a:pt x="390" y="439"/>
                    </a:cubicBezTo>
                    <a:cubicBezTo>
                      <a:pt x="400" y="446"/>
                      <a:pt x="412" y="448"/>
                      <a:pt x="424" y="448"/>
                    </a:cubicBezTo>
                    <a:cubicBezTo>
                      <a:pt x="466" y="448"/>
                      <a:pt x="508" y="411"/>
                      <a:pt x="477" y="365"/>
                    </a:cubicBezTo>
                    <a:cubicBezTo>
                      <a:pt x="390" y="229"/>
                      <a:pt x="234" y="115"/>
                      <a:pt x="105" y="15"/>
                    </a:cubicBezTo>
                    <a:cubicBezTo>
                      <a:pt x="93" y="5"/>
                      <a:pt x="79" y="1"/>
                      <a:pt x="6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50;p2"/>
              <p:cNvSpPr/>
              <p:nvPr/>
            </p:nvSpPr>
            <p:spPr>
              <a:xfrm>
                <a:off x="6149288" y="3441151"/>
                <a:ext cx="35265" cy="27384"/>
              </a:xfrm>
              <a:custGeom>
                <a:avLst/>
                <a:gdLst/>
                <a:ahLst/>
                <a:cxnLst/>
                <a:rect l="l" t="t" r="r" b="b"/>
                <a:pathLst>
                  <a:path w="537" h="417" extrusionOk="0">
                    <a:moveTo>
                      <a:pt x="243" y="0"/>
                    </a:moveTo>
                    <a:cubicBezTo>
                      <a:pt x="142" y="0"/>
                      <a:pt x="10" y="99"/>
                      <a:pt x="4" y="194"/>
                    </a:cubicBezTo>
                    <a:cubicBezTo>
                      <a:pt x="0" y="281"/>
                      <a:pt x="62" y="362"/>
                      <a:pt x="143" y="395"/>
                    </a:cubicBezTo>
                    <a:cubicBezTo>
                      <a:pt x="178" y="410"/>
                      <a:pt x="215" y="417"/>
                      <a:pt x="254" y="417"/>
                    </a:cubicBezTo>
                    <a:cubicBezTo>
                      <a:pt x="334" y="417"/>
                      <a:pt x="419" y="389"/>
                      <a:pt x="486" y="356"/>
                    </a:cubicBezTo>
                    <a:cubicBezTo>
                      <a:pt x="536" y="329"/>
                      <a:pt x="509" y="250"/>
                      <a:pt x="457" y="250"/>
                    </a:cubicBezTo>
                    <a:cubicBezTo>
                      <a:pt x="452" y="250"/>
                      <a:pt x="447" y="250"/>
                      <a:pt x="441" y="252"/>
                    </a:cubicBezTo>
                    <a:cubicBezTo>
                      <a:pt x="382" y="272"/>
                      <a:pt x="305" y="307"/>
                      <a:pt x="236" y="307"/>
                    </a:cubicBezTo>
                    <a:cubicBezTo>
                      <a:pt x="192" y="307"/>
                      <a:pt x="151" y="292"/>
                      <a:pt x="120" y="249"/>
                    </a:cubicBezTo>
                    <a:cubicBezTo>
                      <a:pt x="62" y="164"/>
                      <a:pt x="194" y="75"/>
                      <a:pt x="262" y="75"/>
                    </a:cubicBezTo>
                    <a:cubicBezTo>
                      <a:pt x="277" y="75"/>
                      <a:pt x="289" y="80"/>
                      <a:pt x="295" y="90"/>
                    </a:cubicBezTo>
                    <a:cubicBezTo>
                      <a:pt x="301" y="100"/>
                      <a:pt x="310" y="104"/>
                      <a:pt x="320" y="104"/>
                    </a:cubicBezTo>
                    <a:cubicBezTo>
                      <a:pt x="338" y="104"/>
                      <a:pt x="356" y="89"/>
                      <a:pt x="347" y="67"/>
                    </a:cubicBezTo>
                    <a:cubicBezTo>
                      <a:pt x="327" y="20"/>
                      <a:pt x="288" y="0"/>
                      <a:pt x="24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51;p2"/>
              <p:cNvSpPr/>
              <p:nvPr/>
            </p:nvSpPr>
            <p:spPr>
              <a:xfrm>
                <a:off x="6296516" y="3504061"/>
                <a:ext cx="31325" cy="42620"/>
              </a:xfrm>
              <a:custGeom>
                <a:avLst/>
                <a:gdLst/>
                <a:ahLst/>
                <a:cxnLst/>
                <a:rect l="l" t="t" r="r" b="b"/>
                <a:pathLst>
                  <a:path w="477" h="649" extrusionOk="0">
                    <a:moveTo>
                      <a:pt x="224" y="143"/>
                    </a:moveTo>
                    <a:cubicBezTo>
                      <a:pt x="256" y="143"/>
                      <a:pt x="224" y="182"/>
                      <a:pt x="217" y="198"/>
                    </a:cubicBezTo>
                    <a:cubicBezTo>
                      <a:pt x="201" y="230"/>
                      <a:pt x="178" y="260"/>
                      <a:pt x="156" y="292"/>
                    </a:cubicBezTo>
                    <a:cubicBezTo>
                      <a:pt x="159" y="260"/>
                      <a:pt x="169" y="230"/>
                      <a:pt x="178" y="198"/>
                    </a:cubicBezTo>
                    <a:cubicBezTo>
                      <a:pt x="188" y="169"/>
                      <a:pt x="195" y="143"/>
                      <a:pt x="224" y="143"/>
                    </a:cubicBezTo>
                    <a:close/>
                    <a:moveTo>
                      <a:pt x="143" y="428"/>
                    </a:moveTo>
                    <a:cubicBezTo>
                      <a:pt x="146" y="428"/>
                      <a:pt x="146" y="434"/>
                      <a:pt x="152" y="434"/>
                    </a:cubicBezTo>
                    <a:cubicBezTo>
                      <a:pt x="163" y="437"/>
                      <a:pt x="174" y="438"/>
                      <a:pt x="184" y="438"/>
                    </a:cubicBezTo>
                    <a:cubicBezTo>
                      <a:pt x="205" y="438"/>
                      <a:pt x="227" y="434"/>
                      <a:pt x="249" y="434"/>
                    </a:cubicBezTo>
                    <a:cubicBezTo>
                      <a:pt x="260" y="434"/>
                      <a:pt x="271" y="435"/>
                      <a:pt x="282" y="438"/>
                    </a:cubicBezTo>
                    <a:cubicBezTo>
                      <a:pt x="331" y="444"/>
                      <a:pt x="373" y="477"/>
                      <a:pt x="298" y="509"/>
                    </a:cubicBezTo>
                    <a:cubicBezTo>
                      <a:pt x="266" y="522"/>
                      <a:pt x="224" y="522"/>
                      <a:pt x="188" y="522"/>
                    </a:cubicBezTo>
                    <a:cubicBezTo>
                      <a:pt x="172" y="522"/>
                      <a:pt x="159" y="532"/>
                      <a:pt x="146" y="538"/>
                    </a:cubicBezTo>
                    <a:lnTo>
                      <a:pt x="146" y="532"/>
                    </a:lnTo>
                    <a:cubicBezTo>
                      <a:pt x="143" y="499"/>
                      <a:pt x="143" y="467"/>
                      <a:pt x="143" y="428"/>
                    </a:cubicBezTo>
                    <a:close/>
                    <a:moveTo>
                      <a:pt x="233" y="0"/>
                    </a:moveTo>
                    <a:cubicBezTo>
                      <a:pt x="231" y="0"/>
                      <a:pt x="229" y="0"/>
                      <a:pt x="227" y="0"/>
                    </a:cubicBezTo>
                    <a:cubicBezTo>
                      <a:pt x="0" y="13"/>
                      <a:pt x="16" y="396"/>
                      <a:pt x="42" y="541"/>
                    </a:cubicBezTo>
                    <a:cubicBezTo>
                      <a:pt x="46" y="569"/>
                      <a:pt x="71" y="581"/>
                      <a:pt x="95" y="581"/>
                    </a:cubicBezTo>
                    <a:cubicBezTo>
                      <a:pt x="108" y="581"/>
                      <a:pt x="121" y="577"/>
                      <a:pt x="130" y="571"/>
                    </a:cubicBezTo>
                    <a:lnTo>
                      <a:pt x="130" y="571"/>
                    </a:lnTo>
                    <a:cubicBezTo>
                      <a:pt x="123" y="606"/>
                      <a:pt x="143" y="645"/>
                      <a:pt x="188" y="648"/>
                    </a:cubicBezTo>
                    <a:cubicBezTo>
                      <a:pt x="314" y="648"/>
                      <a:pt x="476" y="606"/>
                      <a:pt x="476" y="454"/>
                    </a:cubicBezTo>
                    <a:cubicBezTo>
                      <a:pt x="473" y="396"/>
                      <a:pt x="450" y="347"/>
                      <a:pt x="402" y="324"/>
                    </a:cubicBezTo>
                    <a:cubicBezTo>
                      <a:pt x="377" y="313"/>
                      <a:pt x="354" y="310"/>
                      <a:pt x="331" y="310"/>
                    </a:cubicBezTo>
                    <a:cubicBezTo>
                      <a:pt x="320" y="310"/>
                      <a:pt x="309" y="310"/>
                      <a:pt x="298" y="311"/>
                    </a:cubicBezTo>
                    <a:cubicBezTo>
                      <a:pt x="334" y="260"/>
                      <a:pt x="366" y="198"/>
                      <a:pt x="369" y="136"/>
                    </a:cubicBezTo>
                    <a:cubicBezTo>
                      <a:pt x="373" y="58"/>
                      <a:pt x="311" y="0"/>
                      <a:pt x="23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2" name="Google Shape;52;p2"/>
            <p:cNvGrpSpPr/>
            <p:nvPr/>
          </p:nvGrpSpPr>
          <p:grpSpPr>
            <a:xfrm rot="1830349">
              <a:off x="1111004" y="-68825"/>
              <a:ext cx="1071906" cy="771565"/>
              <a:chOff x="5859955" y="1906764"/>
              <a:chExt cx="497056" cy="357770"/>
            </a:xfrm>
          </p:grpSpPr>
          <p:sp>
            <p:nvSpPr>
              <p:cNvPr id="53" name="Google Shape;53;p2"/>
              <p:cNvSpPr/>
              <p:nvPr/>
            </p:nvSpPr>
            <p:spPr>
              <a:xfrm>
                <a:off x="5859955" y="1906764"/>
                <a:ext cx="497056" cy="357770"/>
              </a:xfrm>
              <a:custGeom>
                <a:avLst/>
                <a:gdLst/>
                <a:ahLst/>
                <a:cxnLst/>
                <a:rect l="l" t="t" r="r" b="b"/>
                <a:pathLst>
                  <a:path w="7569" h="5448" extrusionOk="0">
                    <a:moveTo>
                      <a:pt x="2576" y="543"/>
                    </a:moveTo>
                    <a:lnTo>
                      <a:pt x="2563" y="2739"/>
                    </a:lnTo>
                    <a:lnTo>
                      <a:pt x="2563" y="2791"/>
                    </a:lnTo>
                    <a:cubicBezTo>
                      <a:pt x="2152" y="2836"/>
                      <a:pt x="1795" y="3096"/>
                      <a:pt x="1850" y="3601"/>
                    </a:cubicBezTo>
                    <a:cubicBezTo>
                      <a:pt x="1854" y="3659"/>
                      <a:pt x="1876" y="3711"/>
                      <a:pt x="1896" y="3769"/>
                    </a:cubicBezTo>
                    <a:cubicBezTo>
                      <a:pt x="1426" y="3756"/>
                      <a:pt x="956" y="3743"/>
                      <a:pt x="487" y="3740"/>
                    </a:cubicBezTo>
                    <a:cubicBezTo>
                      <a:pt x="169" y="2720"/>
                      <a:pt x="525" y="1599"/>
                      <a:pt x="1432" y="980"/>
                    </a:cubicBezTo>
                    <a:cubicBezTo>
                      <a:pt x="1773" y="744"/>
                      <a:pt x="2165" y="601"/>
                      <a:pt x="2576" y="543"/>
                    </a:cubicBezTo>
                    <a:close/>
                    <a:moveTo>
                      <a:pt x="2563" y="2914"/>
                    </a:moveTo>
                    <a:cubicBezTo>
                      <a:pt x="2560" y="3206"/>
                      <a:pt x="2557" y="3494"/>
                      <a:pt x="2547" y="3782"/>
                    </a:cubicBezTo>
                    <a:cubicBezTo>
                      <a:pt x="2382" y="3776"/>
                      <a:pt x="2220" y="3773"/>
                      <a:pt x="2051" y="3769"/>
                    </a:cubicBezTo>
                    <a:cubicBezTo>
                      <a:pt x="2003" y="3685"/>
                      <a:pt x="1977" y="3594"/>
                      <a:pt x="1977" y="3517"/>
                    </a:cubicBezTo>
                    <a:cubicBezTo>
                      <a:pt x="1970" y="3160"/>
                      <a:pt x="2242" y="2953"/>
                      <a:pt x="2563" y="2914"/>
                    </a:cubicBezTo>
                    <a:close/>
                    <a:moveTo>
                      <a:pt x="2719" y="2904"/>
                    </a:moveTo>
                    <a:cubicBezTo>
                      <a:pt x="3227" y="2917"/>
                      <a:pt x="3707" y="3309"/>
                      <a:pt x="3765" y="3805"/>
                    </a:cubicBezTo>
                    <a:cubicBezTo>
                      <a:pt x="3415" y="3802"/>
                      <a:pt x="3059" y="3792"/>
                      <a:pt x="2702" y="3786"/>
                    </a:cubicBezTo>
                    <a:cubicBezTo>
                      <a:pt x="2702" y="3494"/>
                      <a:pt x="2696" y="3196"/>
                      <a:pt x="2696" y="2904"/>
                    </a:cubicBezTo>
                    <a:close/>
                    <a:moveTo>
                      <a:pt x="3036" y="513"/>
                    </a:moveTo>
                    <a:cubicBezTo>
                      <a:pt x="3674" y="513"/>
                      <a:pt x="4316" y="705"/>
                      <a:pt x="4831" y="1064"/>
                    </a:cubicBezTo>
                    <a:cubicBezTo>
                      <a:pt x="5670" y="1647"/>
                      <a:pt x="6007" y="2749"/>
                      <a:pt x="6055" y="3792"/>
                    </a:cubicBezTo>
                    <a:cubicBezTo>
                      <a:pt x="6039" y="3790"/>
                      <a:pt x="6021" y="3790"/>
                      <a:pt x="6004" y="3790"/>
                    </a:cubicBezTo>
                    <a:cubicBezTo>
                      <a:pt x="5986" y="3790"/>
                      <a:pt x="5968" y="3790"/>
                      <a:pt x="5952" y="3792"/>
                    </a:cubicBezTo>
                    <a:cubicBezTo>
                      <a:pt x="5304" y="3805"/>
                      <a:pt x="4656" y="3808"/>
                      <a:pt x="4008" y="3808"/>
                    </a:cubicBezTo>
                    <a:lnTo>
                      <a:pt x="3895" y="3808"/>
                    </a:lnTo>
                    <a:cubicBezTo>
                      <a:pt x="3856" y="3410"/>
                      <a:pt x="3571" y="3057"/>
                      <a:pt x="3179" y="2885"/>
                    </a:cubicBezTo>
                    <a:cubicBezTo>
                      <a:pt x="3030" y="2820"/>
                      <a:pt x="2864" y="2788"/>
                      <a:pt x="2696" y="2788"/>
                    </a:cubicBezTo>
                    <a:lnTo>
                      <a:pt x="2696" y="2746"/>
                    </a:lnTo>
                    <a:cubicBezTo>
                      <a:pt x="2699" y="2007"/>
                      <a:pt x="2706" y="1265"/>
                      <a:pt x="2709" y="530"/>
                    </a:cubicBezTo>
                    <a:cubicBezTo>
                      <a:pt x="2817" y="518"/>
                      <a:pt x="2926" y="513"/>
                      <a:pt x="3036" y="513"/>
                    </a:cubicBezTo>
                    <a:close/>
                    <a:moveTo>
                      <a:pt x="2168" y="3922"/>
                    </a:moveTo>
                    <a:lnTo>
                      <a:pt x="2168" y="3922"/>
                    </a:lnTo>
                    <a:cubicBezTo>
                      <a:pt x="2291" y="3925"/>
                      <a:pt x="2417" y="3925"/>
                      <a:pt x="2547" y="3925"/>
                    </a:cubicBezTo>
                    <a:cubicBezTo>
                      <a:pt x="2547" y="3977"/>
                      <a:pt x="2544" y="4019"/>
                      <a:pt x="2544" y="4064"/>
                    </a:cubicBezTo>
                    <a:cubicBezTo>
                      <a:pt x="2516" y="4075"/>
                      <a:pt x="2488" y="4080"/>
                      <a:pt x="2460" y="4080"/>
                    </a:cubicBezTo>
                    <a:cubicBezTo>
                      <a:pt x="2357" y="4080"/>
                      <a:pt x="2252" y="4016"/>
                      <a:pt x="2168" y="3922"/>
                    </a:cubicBezTo>
                    <a:close/>
                    <a:moveTo>
                      <a:pt x="2800" y="3935"/>
                    </a:moveTo>
                    <a:cubicBezTo>
                      <a:pt x="3124" y="3938"/>
                      <a:pt x="3447" y="3938"/>
                      <a:pt x="3771" y="3938"/>
                    </a:cubicBezTo>
                    <a:cubicBezTo>
                      <a:pt x="3771" y="4006"/>
                      <a:pt x="3758" y="4080"/>
                      <a:pt x="3739" y="4155"/>
                    </a:cubicBezTo>
                    <a:cubicBezTo>
                      <a:pt x="3593" y="4647"/>
                      <a:pt x="3159" y="4916"/>
                      <a:pt x="2686" y="5007"/>
                    </a:cubicBezTo>
                    <a:cubicBezTo>
                      <a:pt x="2696" y="4706"/>
                      <a:pt x="2702" y="4398"/>
                      <a:pt x="2702" y="4087"/>
                    </a:cubicBezTo>
                    <a:cubicBezTo>
                      <a:pt x="2735" y="4058"/>
                      <a:pt x="2767" y="4012"/>
                      <a:pt x="2793" y="3957"/>
                    </a:cubicBezTo>
                    <a:cubicBezTo>
                      <a:pt x="2800" y="3951"/>
                      <a:pt x="2800" y="3941"/>
                      <a:pt x="2800" y="3935"/>
                    </a:cubicBezTo>
                    <a:close/>
                    <a:moveTo>
                      <a:pt x="532" y="3857"/>
                    </a:moveTo>
                    <a:lnTo>
                      <a:pt x="532" y="3857"/>
                    </a:lnTo>
                    <a:cubicBezTo>
                      <a:pt x="1018" y="3889"/>
                      <a:pt x="1504" y="3905"/>
                      <a:pt x="1993" y="3918"/>
                    </a:cubicBezTo>
                    <a:cubicBezTo>
                      <a:pt x="2115" y="4074"/>
                      <a:pt x="2293" y="4187"/>
                      <a:pt x="2461" y="4187"/>
                    </a:cubicBezTo>
                    <a:cubicBezTo>
                      <a:pt x="2489" y="4187"/>
                      <a:pt x="2517" y="4184"/>
                      <a:pt x="2544" y="4178"/>
                    </a:cubicBezTo>
                    <a:lnTo>
                      <a:pt x="2544" y="4178"/>
                    </a:lnTo>
                    <a:cubicBezTo>
                      <a:pt x="2540" y="4463"/>
                      <a:pt x="2544" y="4744"/>
                      <a:pt x="2550" y="5030"/>
                    </a:cubicBezTo>
                    <a:cubicBezTo>
                      <a:pt x="2471" y="5040"/>
                      <a:pt x="2393" y="5045"/>
                      <a:pt x="2315" y="5045"/>
                    </a:cubicBezTo>
                    <a:cubicBezTo>
                      <a:pt x="2269" y="5045"/>
                      <a:pt x="2222" y="5043"/>
                      <a:pt x="2174" y="5039"/>
                    </a:cubicBezTo>
                    <a:cubicBezTo>
                      <a:pt x="1465" y="5000"/>
                      <a:pt x="921" y="4715"/>
                      <a:pt x="613" y="4058"/>
                    </a:cubicBezTo>
                    <a:cubicBezTo>
                      <a:pt x="584" y="3993"/>
                      <a:pt x="555" y="3925"/>
                      <a:pt x="532" y="3857"/>
                    </a:cubicBezTo>
                    <a:close/>
                    <a:moveTo>
                      <a:pt x="2642" y="0"/>
                    </a:moveTo>
                    <a:cubicBezTo>
                      <a:pt x="2609" y="0"/>
                      <a:pt x="2576" y="21"/>
                      <a:pt x="2576" y="63"/>
                    </a:cubicBezTo>
                    <a:lnTo>
                      <a:pt x="2576" y="416"/>
                    </a:lnTo>
                    <a:cubicBezTo>
                      <a:pt x="1682" y="543"/>
                      <a:pt x="859" y="1035"/>
                      <a:pt x="454" y="1920"/>
                    </a:cubicBezTo>
                    <a:cubicBezTo>
                      <a:pt x="195" y="2487"/>
                      <a:pt x="172" y="3141"/>
                      <a:pt x="347" y="3737"/>
                    </a:cubicBezTo>
                    <a:lnTo>
                      <a:pt x="56" y="3737"/>
                    </a:lnTo>
                    <a:cubicBezTo>
                      <a:pt x="1" y="3737"/>
                      <a:pt x="1" y="3818"/>
                      <a:pt x="56" y="3821"/>
                    </a:cubicBezTo>
                    <a:lnTo>
                      <a:pt x="383" y="3844"/>
                    </a:lnTo>
                    <a:cubicBezTo>
                      <a:pt x="406" y="3905"/>
                      <a:pt x="425" y="3964"/>
                      <a:pt x="448" y="4019"/>
                    </a:cubicBezTo>
                    <a:cubicBezTo>
                      <a:pt x="762" y="4761"/>
                      <a:pt x="1319" y="5104"/>
                      <a:pt x="2113" y="5166"/>
                    </a:cubicBezTo>
                    <a:cubicBezTo>
                      <a:pt x="2166" y="5170"/>
                      <a:pt x="2220" y="5173"/>
                      <a:pt x="2274" y="5173"/>
                    </a:cubicBezTo>
                    <a:cubicBezTo>
                      <a:pt x="2368" y="5173"/>
                      <a:pt x="2461" y="5166"/>
                      <a:pt x="2553" y="5156"/>
                    </a:cubicBezTo>
                    <a:cubicBezTo>
                      <a:pt x="2560" y="5237"/>
                      <a:pt x="2563" y="5324"/>
                      <a:pt x="2566" y="5405"/>
                    </a:cubicBezTo>
                    <a:cubicBezTo>
                      <a:pt x="2568" y="5434"/>
                      <a:pt x="2588" y="5448"/>
                      <a:pt x="2610" y="5448"/>
                    </a:cubicBezTo>
                    <a:cubicBezTo>
                      <a:pt x="2632" y="5448"/>
                      <a:pt x="2655" y="5433"/>
                      <a:pt x="2660" y="5405"/>
                    </a:cubicBezTo>
                    <a:cubicBezTo>
                      <a:pt x="2667" y="5315"/>
                      <a:pt x="2673" y="5227"/>
                      <a:pt x="2676" y="5136"/>
                    </a:cubicBezTo>
                    <a:cubicBezTo>
                      <a:pt x="3179" y="5049"/>
                      <a:pt x="3635" y="4780"/>
                      <a:pt x="3830" y="4275"/>
                    </a:cubicBezTo>
                    <a:cubicBezTo>
                      <a:pt x="3875" y="4161"/>
                      <a:pt x="3895" y="4045"/>
                      <a:pt x="3898" y="3931"/>
                    </a:cubicBezTo>
                    <a:cubicBezTo>
                      <a:pt x="4047" y="3932"/>
                      <a:pt x="4196" y="3933"/>
                      <a:pt x="4344" y="3933"/>
                    </a:cubicBezTo>
                    <a:cubicBezTo>
                      <a:pt x="4790" y="3933"/>
                      <a:pt x="5235" y="3929"/>
                      <a:pt x="5680" y="3922"/>
                    </a:cubicBezTo>
                    <a:cubicBezTo>
                      <a:pt x="5806" y="3922"/>
                      <a:pt x="5932" y="3918"/>
                      <a:pt x="6052" y="3915"/>
                    </a:cubicBezTo>
                    <a:lnTo>
                      <a:pt x="6052" y="3915"/>
                    </a:lnTo>
                    <a:cubicBezTo>
                      <a:pt x="6062" y="4233"/>
                      <a:pt x="6042" y="4550"/>
                      <a:pt x="6004" y="4838"/>
                    </a:cubicBezTo>
                    <a:cubicBezTo>
                      <a:pt x="5999" y="4881"/>
                      <a:pt x="6029" y="4902"/>
                      <a:pt x="6063" y="4902"/>
                    </a:cubicBezTo>
                    <a:cubicBezTo>
                      <a:pt x="6097" y="4902"/>
                      <a:pt x="6133" y="4881"/>
                      <a:pt x="6140" y="4838"/>
                    </a:cubicBezTo>
                    <a:cubicBezTo>
                      <a:pt x="6178" y="4537"/>
                      <a:pt x="6195" y="4226"/>
                      <a:pt x="6188" y="3915"/>
                    </a:cubicBezTo>
                    <a:cubicBezTo>
                      <a:pt x="6327" y="3909"/>
                      <a:pt x="6473" y="3909"/>
                      <a:pt x="6616" y="3905"/>
                    </a:cubicBezTo>
                    <a:lnTo>
                      <a:pt x="7017" y="3892"/>
                    </a:lnTo>
                    <a:cubicBezTo>
                      <a:pt x="7105" y="3889"/>
                      <a:pt x="7196" y="3889"/>
                      <a:pt x="7283" y="3886"/>
                    </a:cubicBezTo>
                    <a:cubicBezTo>
                      <a:pt x="7310" y="3895"/>
                      <a:pt x="7333" y="3900"/>
                      <a:pt x="7353" y="3900"/>
                    </a:cubicBezTo>
                    <a:cubicBezTo>
                      <a:pt x="7368" y="3900"/>
                      <a:pt x="7381" y="3898"/>
                      <a:pt x="7393" y="3892"/>
                    </a:cubicBezTo>
                    <a:cubicBezTo>
                      <a:pt x="7403" y="3918"/>
                      <a:pt x="7422" y="3938"/>
                      <a:pt x="7455" y="3938"/>
                    </a:cubicBezTo>
                    <a:lnTo>
                      <a:pt x="7484" y="3938"/>
                    </a:lnTo>
                    <a:cubicBezTo>
                      <a:pt x="7510" y="3938"/>
                      <a:pt x="7539" y="3918"/>
                      <a:pt x="7549" y="3889"/>
                    </a:cubicBezTo>
                    <a:cubicBezTo>
                      <a:pt x="7552" y="3876"/>
                      <a:pt x="7552" y="3867"/>
                      <a:pt x="7555" y="3857"/>
                    </a:cubicBezTo>
                    <a:cubicBezTo>
                      <a:pt x="7568" y="3834"/>
                      <a:pt x="7555" y="3805"/>
                      <a:pt x="7533" y="3786"/>
                    </a:cubicBezTo>
                    <a:cubicBezTo>
                      <a:pt x="7473" y="3746"/>
                      <a:pt x="7390" y="3733"/>
                      <a:pt x="7301" y="3733"/>
                    </a:cubicBezTo>
                    <a:cubicBezTo>
                      <a:pt x="7158" y="3733"/>
                      <a:pt x="6999" y="3765"/>
                      <a:pt x="6891" y="3769"/>
                    </a:cubicBezTo>
                    <a:cubicBezTo>
                      <a:pt x="6658" y="3776"/>
                      <a:pt x="6421" y="3779"/>
                      <a:pt x="6188" y="3786"/>
                    </a:cubicBezTo>
                    <a:cubicBezTo>
                      <a:pt x="6123" y="2490"/>
                      <a:pt x="5608" y="1171"/>
                      <a:pt x="4358" y="646"/>
                    </a:cubicBezTo>
                    <a:cubicBezTo>
                      <a:pt x="3944" y="471"/>
                      <a:pt x="3493" y="384"/>
                      <a:pt x="3046" y="384"/>
                    </a:cubicBezTo>
                    <a:cubicBezTo>
                      <a:pt x="2933" y="384"/>
                      <a:pt x="2821" y="389"/>
                      <a:pt x="2709" y="400"/>
                    </a:cubicBezTo>
                    <a:lnTo>
                      <a:pt x="2709" y="63"/>
                    </a:lnTo>
                    <a:cubicBezTo>
                      <a:pt x="2709" y="21"/>
                      <a:pt x="2676" y="0"/>
                      <a:pt x="264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54;p2"/>
              <p:cNvSpPr/>
              <p:nvPr/>
            </p:nvSpPr>
            <p:spPr>
              <a:xfrm>
                <a:off x="6038900" y="1950301"/>
                <a:ext cx="23182" cy="19504"/>
              </a:xfrm>
              <a:custGeom>
                <a:avLst/>
                <a:gdLst/>
                <a:ahLst/>
                <a:cxnLst/>
                <a:rect l="l" t="t" r="r" b="b"/>
                <a:pathLst>
                  <a:path w="353" h="297" extrusionOk="0">
                    <a:moveTo>
                      <a:pt x="53" y="0"/>
                    </a:moveTo>
                    <a:cubicBezTo>
                      <a:pt x="24" y="0"/>
                      <a:pt x="1" y="34"/>
                      <a:pt x="26" y="61"/>
                    </a:cubicBezTo>
                    <a:cubicBezTo>
                      <a:pt x="100" y="139"/>
                      <a:pt x="188" y="220"/>
                      <a:pt x="272" y="288"/>
                    </a:cubicBezTo>
                    <a:cubicBezTo>
                      <a:pt x="279" y="294"/>
                      <a:pt x="287" y="297"/>
                      <a:pt x="295" y="297"/>
                    </a:cubicBezTo>
                    <a:cubicBezTo>
                      <a:pt x="325" y="297"/>
                      <a:pt x="352" y="258"/>
                      <a:pt x="324" y="230"/>
                    </a:cubicBezTo>
                    <a:cubicBezTo>
                      <a:pt x="246" y="149"/>
                      <a:pt x="162" y="77"/>
                      <a:pt x="78" y="9"/>
                    </a:cubicBezTo>
                    <a:cubicBezTo>
                      <a:pt x="70" y="3"/>
                      <a:pt x="61" y="0"/>
                      <a:pt x="5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55;p2"/>
              <p:cNvSpPr/>
              <p:nvPr/>
            </p:nvSpPr>
            <p:spPr>
              <a:xfrm>
                <a:off x="6078564" y="1985039"/>
                <a:ext cx="24758" cy="21802"/>
              </a:xfrm>
              <a:custGeom>
                <a:avLst/>
                <a:gdLst/>
                <a:ahLst/>
                <a:cxnLst/>
                <a:rect l="l" t="t" r="r" b="b"/>
                <a:pathLst>
                  <a:path w="377" h="332" extrusionOk="0">
                    <a:moveTo>
                      <a:pt x="52" y="1"/>
                    </a:moveTo>
                    <a:cubicBezTo>
                      <a:pt x="22" y="1"/>
                      <a:pt x="1" y="47"/>
                      <a:pt x="25" y="73"/>
                    </a:cubicBezTo>
                    <a:cubicBezTo>
                      <a:pt x="109" y="164"/>
                      <a:pt x="206" y="251"/>
                      <a:pt x="303" y="326"/>
                    </a:cubicBezTo>
                    <a:cubicBezTo>
                      <a:pt x="309" y="330"/>
                      <a:pt x="315" y="331"/>
                      <a:pt x="321" y="331"/>
                    </a:cubicBezTo>
                    <a:cubicBezTo>
                      <a:pt x="351" y="331"/>
                      <a:pt x="376" y="288"/>
                      <a:pt x="352" y="261"/>
                    </a:cubicBezTo>
                    <a:cubicBezTo>
                      <a:pt x="271" y="167"/>
                      <a:pt x="174" y="83"/>
                      <a:pt x="73" y="8"/>
                    </a:cubicBezTo>
                    <a:cubicBezTo>
                      <a:pt x="66" y="3"/>
                      <a:pt x="59" y="1"/>
                      <a:pt x="5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56;p2"/>
              <p:cNvSpPr/>
              <p:nvPr/>
            </p:nvSpPr>
            <p:spPr>
              <a:xfrm>
                <a:off x="6116520" y="2017610"/>
                <a:ext cx="22196" cy="18519"/>
              </a:xfrm>
              <a:custGeom>
                <a:avLst/>
                <a:gdLst/>
                <a:ahLst/>
                <a:cxnLst/>
                <a:rect l="l" t="t" r="r" b="b"/>
                <a:pathLst>
                  <a:path w="338" h="282" extrusionOk="0">
                    <a:moveTo>
                      <a:pt x="53" y="1"/>
                    </a:moveTo>
                    <a:cubicBezTo>
                      <a:pt x="20" y="1"/>
                      <a:pt x="1" y="52"/>
                      <a:pt x="33" y="76"/>
                    </a:cubicBezTo>
                    <a:cubicBezTo>
                      <a:pt x="114" y="134"/>
                      <a:pt x="182" y="202"/>
                      <a:pt x="253" y="270"/>
                    </a:cubicBezTo>
                    <a:cubicBezTo>
                      <a:pt x="261" y="278"/>
                      <a:pt x="270" y="282"/>
                      <a:pt x="280" y="282"/>
                    </a:cubicBezTo>
                    <a:cubicBezTo>
                      <a:pt x="309" y="282"/>
                      <a:pt x="338" y="249"/>
                      <a:pt x="318" y="222"/>
                    </a:cubicBezTo>
                    <a:cubicBezTo>
                      <a:pt x="253" y="138"/>
                      <a:pt x="166" y="70"/>
                      <a:pt x="75" y="8"/>
                    </a:cubicBezTo>
                    <a:cubicBezTo>
                      <a:pt x="67" y="3"/>
                      <a:pt x="60" y="1"/>
                      <a:pt x="5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57;p2"/>
              <p:cNvSpPr/>
              <p:nvPr/>
            </p:nvSpPr>
            <p:spPr>
              <a:xfrm>
                <a:off x="6152375" y="2052217"/>
                <a:ext cx="28238" cy="24101"/>
              </a:xfrm>
              <a:custGeom>
                <a:avLst/>
                <a:gdLst/>
                <a:ahLst/>
                <a:cxnLst/>
                <a:rect l="l" t="t" r="r" b="b"/>
                <a:pathLst>
                  <a:path w="430" h="367" extrusionOk="0">
                    <a:moveTo>
                      <a:pt x="49" y="1"/>
                    </a:moveTo>
                    <a:cubicBezTo>
                      <a:pt x="17" y="1"/>
                      <a:pt x="0" y="48"/>
                      <a:pt x="28" y="67"/>
                    </a:cubicBezTo>
                    <a:cubicBezTo>
                      <a:pt x="141" y="148"/>
                      <a:pt x="238" y="249"/>
                      <a:pt x="336" y="356"/>
                    </a:cubicBezTo>
                    <a:cubicBezTo>
                      <a:pt x="344" y="363"/>
                      <a:pt x="353" y="366"/>
                      <a:pt x="363" y="366"/>
                    </a:cubicBezTo>
                    <a:cubicBezTo>
                      <a:pt x="396" y="366"/>
                      <a:pt x="429" y="330"/>
                      <a:pt x="407" y="297"/>
                    </a:cubicBezTo>
                    <a:cubicBezTo>
                      <a:pt x="316" y="178"/>
                      <a:pt x="196" y="80"/>
                      <a:pt x="67" y="6"/>
                    </a:cubicBezTo>
                    <a:cubicBezTo>
                      <a:pt x="60" y="2"/>
                      <a:pt x="54" y="1"/>
                      <a:pt x="4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58;p2"/>
              <p:cNvSpPr/>
              <p:nvPr/>
            </p:nvSpPr>
            <p:spPr>
              <a:xfrm>
                <a:off x="6188492" y="2086824"/>
                <a:ext cx="29880" cy="25020"/>
              </a:xfrm>
              <a:custGeom>
                <a:avLst/>
                <a:gdLst/>
                <a:ahLst/>
                <a:cxnLst/>
                <a:rect l="l" t="t" r="r" b="b"/>
                <a:pathLst>
                  <a:path w="455" h="381" extrusionOk="0">
                    <a:moveTo>
                      <a:pt x="64" y="1"/>
                    </a:moveTo>
                    <a:cubicBezTo>
                      <a:pt x="30" y="1"/>
                      <a:pt x="0" y="47"/>
                      <a:pt x="35" y="72"/>
                    </a:cubicBezTo>
                    <a:cubicBezTo>
                      <a:pt x="152" y="162"/>
                      <a:pt x="262" y="266"/>
                      <a:pt x="366" y="367"/>
                    </a:cubicBezTo>
                    <a:cubicBezTo>
                      <a:pt x="376" y="376"/>
                      <a:pt x="386" y="381"/>
                      <a:pt x="396" y="381"/>
                    </a:cubicBezTo>
                    <a:cubicBezTo>
                      <a:pt x="429" y="381"/>
                      <a:pt x="454" y="337"/>
                      <a:pt x="427" y="305"/>
                    </a:cubicBezTo>
                    <a:cubicBezTo>
                      <a:pt x="330" y="188"/>
                      <a:pt x="207" y="91"/>
                      <a:pt x="84" y="7"/>
                    </a:cubicBezTo>
                    <a:cubicBezTo>
                      <a:pt x="77" y="3"/>
                      <a:pt x="70" y="1"/>
                      <a:pt x="6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59;p2"/>
              <p:cNvSpPr/>
              <p:nvPr/>
            </p:nvSpPr>
            <p:spPr>
              <a:xfrm>
                <a:off x="6227499" y="2122744"/>
                <a:ext cx="30734" cy="23182"/>
              </a:xfrm>
              <a:custGeom>
                <a:avLst/>
                <a:gdLst/>
                <a:ahLst/>
                <a:cxnLst/>
                <a:rect l="l" t="t" r="r" b="b"/>
                <a:pathLst>
                  <a:path w="468" h="353" extrusionOk="0">
                    <a:moveTo>
                      <a:pt x="51" y="0"/>
                    </a:moveTo>
                    <a:cubicBezTo>
                      <a:pt x="24" y="0"/>
                      <a:pt x="1" y="39"/>
                      <a:pt x="24" y="62"/>
                    </a:cubicBezTo>
                    <a:cubicBezTo>
                      <a:pt x="134" y="153"/>
                      <a:pt x="238" y="254"/>
                      <a:pt x="351" y="341"/>
                    </a:cubicBezTo>
                    <a:cubicBezTo>
                      <a:pt x="362" y="349"/>
                      <a:pt x="373" y="352"/>
                      <a:pt x="384" y="352"/>
                    </a:cubicBezTo>
                    <a:cubicBezTo>
                      <a:pt x="428" y="352"/>
                      <a:pt x="468" y="298"/>
                      <a:pt x="426" y="270"/>
                    </a:cubicBezTo>
                    <a:cubicBezTo>
                      <a:pt x="306" y="179"/>
                      <a:pt x="186" y="98"/>
                      <a:pt x="70" y="7"/>
                    </a:cubicBezTo>
                    <a:cubicBezTo>
                      <a:pt x="63" y="2"/>
                      <a:pt x="57" y="0"/>
                      <a:pt x="5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60;p2"/>
              <p:cNvSpPr/>
              <p:nvPr/>
            </p:nvSpPr>
            <p:spPr>
              <a:xfrm>
                <a:off x="5894628" y="2115849"/>
                <a:ext cx="21080" cy="25940"/>
              </a:xfrm>
              <a:custGeom>
                <a:avLst/>
                <a:gdLst/>
                <a:ahLst/>
                <a:cxnLst/>
                <a:rect l="l" t="t" r="r" b="b"/>
                <a:pathLst>
                  <a:path w="321" h="395" extrusionOk="0">
                    <a:moveTo>
                      <a:pt x="262" y="1"/>
                    </a:moveTo>
                    <a:cubicBezTo>
                      <a:pt x="254" y="1"/>
                      <a:pt x="245" y="4"/>
                      <a:pt x="237" y="12"/>
                    </a:cubicBezTo>
                    <a:cubicBezTo>
                      <a:pt x="146" y="106"/>
                      <a:pt x="65" y="226"/>
                      <a:pt x="14" y="342"/>
                    </a:cubicBezTo>
                    <a:cubicBezTo>
                      <a:pt x="0" y="369"/>
                      <a:pt x="24" y="395"/>
                      <a:pt x="48" y="395"/>
                    </a:cubicBezTo>
                    <a:cubicBezTo>
                      <a:pt x="58" y="395"/>
                      <a:pt x="68" y="390"/>
                      <a:pt x="75" y="378"/>
                    </a:cubicBezTo>
                    <a:cubicBezTo>
                      <a:pt x="143" y="274"/>
                      <a:pt x="214" y="171"/>
                      <a:pt x="295" y="70"/>
                    </a:cubicBezTo>
                    <a:cubicBezTo>
                      <a:pt x="321" y="42"/>
                      <a:pt x="293" y="1"/>
                      <a:pt x="26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61;p2"/>
              <p:cNvSpPr/>
              <p:nvPr/>
            </p:nvSpPr>
            <p:spPr>
              <a:xfrm>
                <a:off x="5917809" y="2065219"/>
                <a:ext cx="24232" cy="35856"/>
              </a:xfrm>
              <a:custGeom>
                <a:avLst/>
                <a:gdLst/>
                <a:ahLst/>
                <a:cxnLst/>
                <a:rect l="l" t="t" r="r" b="b"/>
                <a:pathLst>
                  <a:path w="369" h="546" extrusionOk="0">
                    <a:moveTo>
                      <a:pt x="321" y="0"/>
                    </a:moveTo>
                    <a:cubicBezTo>
                      <a:pt x="311" y="0"/>
                      <a:pt x="300" y="5"/>
                      <a:pt x="292" y="15"/>
                    </a:cubicBezTo>
                    <a:cubicBezTo>
                      <a:pt x="202" y="187"/>
                      <a:pt x="108" y="349"/>
                      <a:pt x="10" y="514"/>
                    </a:cubicBezTo>
                    <a:cubicBezTo>
                      <a:pt x="1" y="529"/>
                      <a:pt x="15" y="546"/>
                      <a:pt x="31" y="546"/>
                    </a:cubicBezTo>
                    <a:cubicBezTo>
                      <a:pt x="36" y="546"/>
                      <a:pt x="41" y="544"/>
                      <a:pt x="46" y="540"/>
                    </a:cubicBezTo>
                    <a:cubicBezTo>
                      <a:pt x="179" y="397"/>
                      <a:pt x="289" y="226"/>
                      <a:pt x="357" y="44"/>
                    </a:cubicBezTo>
                    <a:cubicBezTo>
                      <a:pt x="368" y="20"/>
                      <a:pt x="345" y="0"/>
                      <a:pt x="32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62;p2"/>
              <p:cNvSpPr/>
              <p:nvPr/>
            </p:nvSpPr>
            <p:spPr>
              <a:xfrm>
                <a:off x="5956684" y="2017676"/>
                <a:ext cx="21671" cy="28238"/>
              </a:xfrm>
              <a:custGeom>
                <a:avLst/>
                <a:gdLst/>
                <a:ahLst/>
                <a:cxnLst/>
                <a:rect l="l" t="t" r="r" b="b"/>
                <a:pathLst>
                  <a:path w="330" h="430" extrusionOk="0">
                    <a:moveTo>
                      <a:pt x="268" y="0"/>
                    </a:moveTo>
                    <a:cubicBezTo>
                      <a:pt x="259" y="0"/>
                      <a:pt x="250" y="3"/>
                      <a:pt x="241" y="10"/>
                    </a:cubicBezTo>
                    <a:cubicBezTo>
                      <a:pt x="118" y="107"/>
                      <a:pt x="40" y="237"/>
                      <a:pt x="5" y="393"/>
                    </a:cubicBezTo>
                    <a:cubicBezTo>
                      <a:pt x="1" y="416"/>
                      <a:pt x="18" y="430"/>
                      <a:pt x="35" y="430"/>
                    </a:cubicBezTo>
                    <a:cubicBezTo>
                      <a:pt x="47" y="430"/>
                      <a:pt x="60" y="423"/>
                      <a:pt x="66" y="409"/>
                    </a:cubicBezTo>
                    <a:cubicBezTo>
                      <a:pt x="115" y="279"/>
                      <a:pt x="196" y="166"/>
                      <a:pt x="296" y="72"/>
                    </a:cubicBezTo>
                    <a:cubicBezTo>
                      <a:pt x="329" y="39"/>
                      <a:pt x="301" y="0"/>
                      <a:pt x="26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63;p2"/>
              <p:cNvSpPr/>
              <p:nvPr/>
            </p:nvSpPr>
            <p:spPr>
              <a:xfrm>
                <a:off x="5989518" y="1984317"/>
                <a:ext cx="10245" cy="18847"/>
              </a:xfrm>
              <a:custGeom>
                <a:avLst/>
                <a:gdLst/>
                <a:ahLst/>
                <a:cxnLst/>
                <a:rect l="l" t="t" r="r" b="b"/>
                <a:pathLst>
                  <a:path w="156" h="287" extrusionOk="0">
                    <a:moveTo>
                      <a:pt x="110" y="1"/>
                    </a:moveTo>
                    <a:cubicBezTo>
                      <a:pt x="102" y="1"/>
                      <a:pt x="92" y="4"/>
                      <a:pt x="85" y="13"/>
                    </a:cubicBezTo>
                    <a:cubicBezTo>
                      <a:pt x="26" y="81"/>
                      <a:pt x="0" y="178"/>
                      <a:pt x="23" y="266"/>
                    </a:cubicBezTo>
                    <a:cubicBezTo>
                      <a:pt x="28" y="280"/>
                      <a:pt x="38" y="287"/>
                      <a:pt x="49" y="287"/>
                    </a:cubicBezTo>
                    <a:cubicBezTo>
                      <a:pt x="62" y="287"/>
                      <a:pt x="75" y="277"/>
                      <a:pt x="75" y="259"/>
                    </a:cubicBezTo>
                    <a:cubicBezTo>
                      <a:pt x="85" y="181"/>
                      <a:pt x="101" y="120"/>
                      <a:pt x="137" y="52"/>
                    </a:cubicBezTo>
                    <a:cubicBezTo>
                      <a:pt x="156" y="28"/>
                      <a:pt x="134" y="1"/>
                      <a:pt x="11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4" name="Google Shape;64;p2"/>
              <p:cNvSpPr/>
              <p:nvPr/>
            </p:nvSpPr>
            <p:spPr>
              <a:xfrm>
                <a:off x="6007183" y="1950236"/>
                <a:ext cx="16615" cy="17403"/>
              </a:xfrm>
              <a:custGeom>
                <a:avLst/>
                <a:gdLst/>
                <a:ahLst/>
                <a:cxnLst/>
                <a:rect l="l" t="t" r="r" b="b"/>
                <a:pathLst>
                  <a:path w="253" h="265" extrusionOk="0">
                    <a:moveTo>
                      <a:pt x="198" y="1"/>
                    </a:moveTo>
                    <a:cubicBezTo>
                      <a:pt x="197" y="1"/>
                      <a:pt x="196" y="1"/>
                      <a:pt x="195" y="1"/>
                    </a:cubicBezTo>
                    <a:cubicBezTo>
                      <a:pt x="81" y="10"/>
                      <a:pt x="0" y="140"/>
                      <a:pt x="46" y="244"/>
                    </a:cubicBezTo>
                    <a:cubicBezTo>
                      <a:pt x="52" y="258"/>
                      <a:pt x="65" y="264"/>
                      <a:pt x="77" y="264"/>
                    </a:cubicBezTo>
                    <a:cubicBezTo>
                      <a:pt x="94" y="264"/>
                      <a:pt x="111" y="251"/>
                      <a:pt x="107" y="227"/>
                    </a:cubicBezTo>
                    <a:cubicBezTo>
                      <a:pt x="91" y="159"/>
                      <a:pt x="143" y="98"/>
                      <a:pt x="208" y="85"/>
                    </a:cubicBezTo>
                    <a:cubicBezTo>
                      <a:pt x="252" y="75"/>
                      <a:pt x="244" y="1"/>
                      <a:pt x="19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" name="Google Shape;65;p2"/>
              <p:cNvSpPr/>
              <p:nvPr/>
            </p:nvSpPr>
            <p:spPr>
              <a:xfrm>
                <a:off x="5902442" y="2162670"/>
                <a:ext cx="19241" cy="13134"/>
              </a:xfrm>
              <a:custGeom>
                <a:avLst/>
                <a:gdLst/>
                <a:ahLst/>
                <a:cxnLst/>
                <a:rect l="l" t="t" r="r" b="b"/>
                <a:pathLst>
                  <a:path w="293" h="200" extrusionOk="0">
                    <a:moveTo>
                      <a:pt x="40" y="1"/>
                    </a:moveTo>
                    <a:cubicBezTo>
                      <a:pt x="14" y="1"/>
                      <a:pt x="0" y="38"/>
                      <a:pt x="27" y="57"/>
                    </a:cubicBezTo>
                    <a:cubicBezTo>
                      <a:pt x="92" y="106"/>
                      <a:pt x="157" y="154"/>
                      <a:pt x="228" y="196"/>
                    </a:cubicBezTo>
                    <a:cubicBezTo>
                      <a:pt x="233" y="199"/>
                      <a:pt x="237" y="200"/>
                      <a:pt x="241" y="200"/>
                    </a:cubicBezTo>
                    <a:cubicBezTo>
                      <a:pt x="267" y="200"/>
                      <a:pt x="292" y="164"/>
                      <a:pt x="267" y="144"/>
                    </a:cubicBezTo>
                    <a:cubicBezTo>
                      <a:pt x="202" y="89"/>
                      <a:pt x="131" y="51"/>
                      <a:pt x="57" y="5"/>
                    </a:cubicBezTo>
                    <a:cubicBezTo>
                      <a:pt x="51" y="2"/>
                      <a:pt x="45" y="1"/>
                      <a:pt x="4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66;p2"/>
              <p:cNvSpPr/>
              <p:nvPr/>
            </p:nvSpPr>
            <p:spPr>
              <a:xfrm>
                <a:off x="5931533" y="2183815"/>
                <a:ext cx="23182" cy="12740"/>
              </a:xfrm>
              <a:custGeom>
                <a:avLst/>
                <a:gdLst/>
                <a:ahLst/>
                <a:cxnLst/>
                <a:rect l="l" t="t" r="r" b="b"/>
                <a:pathLst>
                  <a:path w="353" h="194" extrusionOk="0">
                    <a:moveTo>
                      <a:pt x="47" y="1"/>
                    </a:moveTo>
                    <a:cubicBezTo>
                      <a:pt x="21" y="1"/>
                      <a:pt x="1" y="39"/>
                      <a:pt x="31" y="53"/>
                    </a:cubicBezTo>
                    <a:cubicBezTo>
                      <a:pt x="112" y="98"/>
                      <a:pt x="193" y="146"/>
                      <a:pt x="278" y="189"/>
                    </a:cubicBezTo>
                    <a:cubicBezTo>
                      <a:pt x="284" y="192"/>
                      <a:pt x="290" y="193"/>
                      <a:pt x="296" y="193"/>
                    </a:cubicBezTo>
                    <a:cubicBezTo>
                      <a:pt x="329" y="193"/>
                      <a:pt x="353" y="143"/>
                      <a:pt x="317" y="124"/>
                    </a:cubicBezTo>
                    <a:cubicBezTo>
                      <a:pt x="236" y="82"/>
                      <a:pt x="145" y="43"/>
                      <a:pt x="61" y="4"/>
                    </a:cubicBezTo>
                    <a:cubicBezTo>
                      <a:pt x="56" y="2"/>
                      <a:pt x="52" y="1"/>
                      <a:pt x="4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" name="Google Shape;67;p2"/>
              <p:cNvSpPr/>
              <p:nvPr/>
            </p:nvSpPr>
            <p:spPr>
              <a:xfrm>
                <a:off x="5966272" y="2202333"/>
                <a:ext cx="23904" cy="12674"/>
              </a:xfrm>
              <a:custGeom>
                <a:avLst/>
                <a:gdLst/>
                <a:ahLst/>
                <a:cxnLst/>
                <a:rect l="l" t="t" r="r" b="b"/>
                <a:pathLst>
                  <a:path w="364" h="193" extrusionOk="0">
                    <a:moveTo>
                      <a:pt x="57" y="0"/>
                    </a:moveTo>
                    <a:cubicBezTo>
                      <a:pt x="25" y="0"/>
                      <a:pt x="1" y="48"/>
                      <a:pt x="37" y="65"/>
                    </a:cubicBezTo>
                    <a:lnTo>
                      <a:pt x="280" y="188"/>
                    </a:lnTo>
                    <a:cubicBezTo>
                      <a:pt x="286" y="191"/>
                      <a:pt x="293" y="193"/>
                      <a:pt x="299" y="193"/>
                    </a:cubicBezTo>
                    <a:cubicBezTo>
                      <a:pt x="338" y="193"/>
                      <a:pt x="364" y="137"/>
                      <a:pt x="319" y="117"/>
                    </a:cubicBezTo>
                    <a:cubicBezTo>
                      <a:pt x="238" y="78"/>
                      <a:pt x="154" y="43"/>
                      <a:pt x="73" y="4"/>
                    </a:cubicBezTo>
                    <a:cubicBezTo>
                      <a:pt x="67" y="1"/>
                      <a:pt x="62" y="0"/>
                      <a:pt x="5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68;p2"/>
              <p:cNvSpPr/>
              <p:nvPr/>
            </p:nvSpPr>
            <p:spPr>
              <a:xfrm>
                <a:off x="6000682" y="2221902"/>
                <a:ext cx="19504" cy="11624"/>
              </a:xfrm>
              <a:custGeom>
                <a:avLst/>
                <a:gdLst/>
                <a:ahLst/>
                <a:cxnLst/>
                <a:rect l="l" t="t" r="r" b="b"/>
                <a:pathLst>
                  <a:path w="297" h="177" extrusionOk="0">
                    <a:moveTo>
                      <a:pt x="47" y="1"/>
                    </a:moveTo>
                    <a:cubicBezTo>
                      <a:pt x="20" y="1"/>
                      <a:pt x="1" y="39"/>
                      <a:pt x="31" y="56"/>
                    </a:cubicBezTo>
                    <a:lnTo>
                      <a:pt x="141" y="117"/>
                    </a:lnTo>
                    <a:cubicBezTo>
                      <a:pt x="174" y="137"/>
                      <a:pt x="206" y="159"/>
                      <a:pt x="242" y="172"/>
                    </a:cubicBezTo>
                    <a:cubicBezTo>
                      <a:pt x="247" y="175"/>
                      <a:pt x="252" y="176"/>
                      <a:pt x="257" y="176"/>
                    </a:cubicBezTo>
                    <a:cubicBezTo>
                      <a:pt x="285" y="176"/>
                      <a:pt x="296" y="130"/>
                      <a:pt x="271" y="107"/>
                    </a:cubicBezTo>
                    <a:cubicBezTo>
                      <a:pt x="239" y="88"/>
                      <a:pt x="200" y="75"/>
                      <a:pt x="164" y="56"/>
                    </a:cubicBezTo>
                    <a:cubicBezTo>
                      <a:pt x="129" y="39"/>
                      <a:pt x="96" y="17"/>
                      <a:pt x="60" y="4"/>
                    </a:cubicBezTo>
                    <a:cubicBezTo>
                      <a:pt x="56" y="2"/>
                      <a:pt x="51" y="1"/>
                      <a:pt x="4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69;p2"/>
              <p:cNvSpPr/>
              <p:nvPr/>
            </p:nvSpPr>
            <p:spPr>
              <a:xfrm>
                <a:off x="6043300" y="2207390"/>
                <a:ext cx="20423" cy="21540"/>
              </a:xfrm>
              <a:custGeom>
                <a:avLst/>
                <a:gdLst/>
                <a:ahLst/>
                <a:cxnLst/>
                <a:rect l="l" t="t" r="r" b="b"/>
                <a:pathLst>
                  <a:path w="311" h="328" extrusionOk="0">
                    <a:moveTo>
                      <a:pt x="249" y="1"/>
                    </a:moveTo>
                    <a:cubicBezTo>
                      <a:pt x="239" y="1"/>
                      <a:pt x="229" y="5"/>
                      <a:pt x="221" y="14"/>
                    </a:cubicBezTo>
                    <a:cubicBezTo>
                      <a:pt x="150" y="95"/>
                      <a:pt x="79" y="183"/>
                      <a:pt x="17" y="273"/>
                    </a:cubicBezTo>
                    <a:cubicBezTo>
                      <a:pt x="1" y="300"/>
                      <a:pt x="24" y="328"/>
                      <a:pt x="50" y="328"/>
                    </a:cubicBezTo>
                    <a:cubicBezTo>
                      <a:pt x="59" y="328"/>
                      <a:pt x="68" y="324"/>
                      <a:pt x="76" y="315"/>
                    </a:cubicBezTo>
                    <a:cubicBezTo>
                      <a:pt x="147" y="235"/>
                      <a:pt x="221" y="150"/>
                      <a:pt x="286" y="66"/>
                    </a:cubicBezTo>
                    <a:cubicBezTo>
                      <a:pt x="311" y="39"/>
                      <a:pt x="279" y="1"/>
                      <a:pt x="24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70;p2"/>
              <p:cNvSpPr/>
              <p:nvPr/>
            </p:nvSpPr>
            <p:spPr>
              <a:xfrm>
                <a:off x="6068057" y="2179941"/>
                <a:ext cx="17074" cy="14447"/>
              </a:xfrm>
              <a:custGeom>
                <a:avLst/>
                <a:gdLst/>
                <a:ahLst/>
                <a:cxnLst/>
                <a:rect l="l" t="t" r="r" b="b"/>
                <a:pathLst>
                  <a:path w="260" h="220" extrusionOk="0">
                    <a:moveTo>
                      <a:pt x="207" y="1"/>
                    </a:moveTo>
                    <a:cubicBezTo>
                      <a:pt x="200" y="1"/>
                      <a:pt x="192" y="3"/>
                      <a:pt x="185" y="8"/>
                    </a:cubicBezTo>
                    <a:cubicBezTo>
                      <a:pt x="155" y="37"/>
                      <a:pt x="133" y="69"/>
                      <a:pt x="107" y="99"/>
                    </a:cubicBezTo>
                    <a:cubicBezTo>
                      <a:pt x="78" y="128"/>
                      <a:pt x="48" y="157"/>
                      <a:pt x="16" y="180"/>
                    </a:cubicBezTo>
                    <a:cubicBezTo>
                      <a:pt x="0" y="193"/>
                      <a:pt x="17" y="219"/>
                      <a:pt x="34" y="219"/>
                    </a:cubicBezTo>
                    <a:cubicBezTo>
                      <a:pt x="38" y="219"/>
                      <a:pt x="42" y="218"/>
                      <a:pt x="45" y="215"/>
                    </a:cubicBezTo>
                    <a:cubicBezTo>
                      <a:pt x="117" y="176"/>
                      <a:pt x="197" y="118"/>
                      <a:pt x="240" y="50"/>
                    </a:cubicBezTo>
                    <a:cubicBezTo>
                      <a:pt x="260" y="27"/>
                      <a:pt x="235" y="1"/>
                      <a:pt x="20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" name="Google Shape;71;p2"/>
              <p:cNvSpPr/>
              <p:nvPr/>
            </p:nvSpPr>
            <p:spPr>
              <a:xfrm>
                <a:off x="6084802" y="2166150"/>
                <a:ext cx="12674" cy="11098"/>
              </a:xfrm>
              <a:custGeom>
                <a:avLst/>
                <a:gdLst/>
                <a:ahLst/>
                <a:cxnLst/>
                <a:rect l="l" t="t" r="r" b="b"/>
                <a:pathLst>
                  <a:path w="193" h="169" extrusionOk="0">
                    <a:moveTo>
                      <a:pt x="134" y="1"/>
                    </a:moveTo>
                    <a:cubicBezTo>
                      <a:pt x="124" y="1"/>
                      <a:pt x="115" y="5"/>
                      <a:pt x="108" y="14"/>
                    </a:cubicBezTo>
                    <a:cubicBezTo>
                      <a:pt x="79" y="46"/>
                      <a:pt x="56" y="79"/>
                      <a:pt x="23" y="111"/>
                    </a:cubicBezTo>
                    <a:cubicBezTo>
                      <a:pt x="1" y="136"/>
                      <a:pt x="23" y="169"/>
                      <a:pt x="49" y="169"/>
                    </a:cubicBezTo>
                    <a:cubicBezTo>
                      <a:pt x="57" y="169"/>
                      <a:pt x="65" y="166"/>
                      <a:pt x="72" y="160"/>
                    </a:cubicBezTo>
                    <a:cubicBezTo>
                      <a:pt x="98" y="130"/>
                      <a:pt x="130" y="101"/>
                      <a:pt x="163" y="69"/>
                    </a:cubicBezTo>
                    <a:cubicBezTo>
                      <a:pt x="193" y="42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2" name="Google Shape;72;p2"/>
            <p:cNvGrpSpPr/>
            <p:nvPr/>
          </p:nvGrpSpPr>
          <p:grpSpPr>
            <a:xfrm rot="291105">
              <a:off x="30859" y="653216"/>
              <a:ext cx="1251100" cy="782723"/>
              <a:chOff x="6880435" y="4156402"/>
              <a:chExt cx="650771" cy="407141"/>
            </a:xfrm>
          </p:grpSpPr>
          <p:sp>
            <p:nvSpPr>
              <p:cNvPr id="73" name="Google Shape;73;p2"/>
              <p:cNvSpPr/>
              <p:nvPr/>
            </p:nvSpPr>
            <p:spPr>
              <a:xfrm>
                <a:off x="6911496" y="4201712"/>
                <a:ext cx="562464" cy="308649"/>
              </a:xfrm>
              <a:custGeom>
                <a:avLst/>
                <a:gdLst/>
                <a:ahLst/>
                <a:cxnLst/>
                <a:rect l="l" t="t" r="r" b="b"/>
                <a:pathLst>
                  <a:path w="8565" h="4700" extrusionOk="0">
                    <a:moveTo>
                      <a:pt x="542" y="443"/>
                    </a:moveTo>
                    <a:lnTo>
                      <a:pt x="542" y="443"/>
                    </a:lnTo>
                    <a:cubicBezTo>
                      <a:pt x="1919" y="1751"/>
                      <a:pt x="3564" y="2821"/>
                      <a:pt x="5288" y="3682"/>
                    </a:cubicBezTo>
                    <a:lnTo>
                      <a:pt x="5275" y="3695"/>
                    </a:lnTo>
                    <a:cubicBezTo>
                      <a:pt x="5161" y="3903"/>
                      <a:pt x="5132" y="4233"/>
                      <a:pt x="5288" y="4431"/>
                    </a:cubicBezTo>
                    <a:cubicBezTo>
                      <a:pt x="4353" y="4399"/>
                      <a:pt x="3418" y="4377"/>
                      <a:pt x="2483" y="4377"/>
                    </a:cubicBezTo>
                    <a:cubicBezTo>
                      <a:pt x="1880" y="4377"/>
                      <a:pt x="1277" y="4386"/>
                      <a:pt x="675" y="4408"/>
                    </a:cubicBezTo>
                    <a:cubicBezTo>
                      <a:pt x="668" y="4022"/>
                      <a:pt x="662" y="3634"/>
                      <a:pt x="655" y="3245"/>
                    </a:cubicBezTo>
                    <a:lnTo>
                      <a:pt x="655" y="3245"/>
                    </a:lnTo>
                    <a:cubicBezTo>
                      <a:pt x="1157" y="3417"/>
                      <a:pt x="1692" y="3669"/>
                      <a:pt x="1721" y="4278"/>
                    </a:cubicBezTo>
                    <a:cubicBezTo>
                      <a:pt x="1723" y="4319"/>
                      <a:pt x="1755" y="4339"/>
                      <a:pt x="1786" y="4339"/>
                    </a:cubicBezTo>
                    <a:cubicBezTo>
                      <a:pt x="1817" y="4339"/>
                      <a:pt x="1846" y="4319"/>
                      <a:pt x="1841" y="4278"/>
                    </a:cubicBezTo>
                    <a:cubicBezTo>
                      <a:pt x="1808" y="3669"/>
                      <a:pt x="1222" y="3255"/>
                      <a:pt x="649" y="3167"/>
                    </a:cubicBezTo>
                    <a:cubicBezTo>
                      <a:pt x="629" y="2260"/>
                      <a:pt x="600" y="1350"/>
                      <a:pt x="542" y="443"/>
                    </a:cubicBezTo>
                    <a:close/>
                    <a:moveTo>
                      <a:pt x="5375" y="3728"/>
                    </a:moveTo>
                    <a:cubicBezTo>
                      <a:pt x="5945" y="4006"/>
                      <a:pt x="6522" y="4265"/>
                      <a:pt x="7102" y="4505"/>
                    </a:cubicBezTo>
                    <a:cubicBezTo>
                      <a:pt x="6525" y="4476"/>
                      <a:pt x="5949" y="4453"/>
                      <a:pt x="5366" y="4431"/>
                    </a:cubicBezTo>
                    <a:cubicBezTo>
                      <a:pt x="5336" y="4314"/>
                      <a:pt x="5294" y="4204"/>
                      <a:pt x="5294" y="4084"/>
                    </a:cubicBezTo>
                    <a:cubicBezTo>
                      <a:pt x="5294" y="3958"/>
                      <a:pt x="5333" y="3847"/>
                      <a:pt x="5375" y="3734"/>
                    </a:cubicBezTo>
                    <a:lnTo>
                      <a:pt x="5375" y="3728"/>
                    </a:lnTo>
                    <a:close/>
                    <a:moveTo>
                      <a:pt x="478" y="1"/>
                    </a:moveTo>
                    <a:cubicBezTo>
                      <a:pt x="463" y="1"/>
                      <a:pt x="449" y="11"/>
                      <a:pt x="448" y="31"/>
                    </a:cubicBezTo>
                    <a:cubicBezTo>
                      <a:pt x="412" y="1483"/>
                      <a:pt x="480" y="2953"/>
                      <a:pt x="539" y="4408"/>
                    </a:cubicBezTo>
                    <a:cubicBezTo>
                      <a:pt x="377" y="4411"/>
                      <a:pt x="218" y="4421"/>
                      <a:pt x="56" y="4427"/>
                    </a:cubicBezTo>
                    <a:cubicBezTo>
                      <a:pt x="1" y="4431"/>
                      <a:pt x="1" y="4508"/>
                      <a:pt x="56" y="4508"/>
                    </a:cubicBezTo>
                    <a:lnTo>
                      <a:pt x="542" y="4521"/>
                    </a:lnTo>
                    <a:cubicBezTo>
                      <a:pt x="542" y="4550"/>
                      <a:pt x="545" y="4583"/>
                      <a:pt x="545" y="4609"/>
                    </a:cubicBezTo>
                    <a:cubicBezTo>
                      <a:pt x="547" y="4652"/>
                      <a:pt x="580" y="4674"/>
                      <a:pt x="612" y="4674"/>
                    </a:cubicBezTo>
                    <a:cubicBezTo>
                      <a:pt x="645" y="4674"/>
                      <a:pt x="676" y="4652"/>
                      <a:pt x="675" y="4609"/>
                    </a:cubicBezTo>
                    <a:lnTo>
                      <a:pt x="675" y="4525"/>
                    </a:lnTo>
                    <a:cubicBezTo>
                      <a:pt x="3273" y="4586"/>
                      <a:pt x="5871" y="4573"/>
                      <a:pt x="8466" y="4699"/>
                    </a:cubicBezTo>
                    <a:cubicBezTo>
                      <a:pt x="8468" y="4700"/>
                      <a:pt x="8470" y="4700"/>
                      <a:pt x="8472" y="4700"/>
                    </a:cubicBezTo>
                    <a:cubicBezTo>
                      <a:pt x="8536" y="4700"/>
                      <a:pt x="8564" y="4605"/>
                      <a:pt x="8501" y="4576"/>
                    </a:cubicBezTo>
                    <a:cubicBezTo>
                      <a:pt x="8446" y="4554"/>
                      <a:pt x="8395" y="4528"/>
                      <a:pt x="8333" y="4505"/>
                    </a:cubicBezTo>
                    <a:cubicBezTo>
                      <a:pt x="8325" y="4502"/>
                      <a:pt x="8318" y="4501"/>
                      <a:pt x="8311" y="4501"/>
                    </a:cubicBezTo>
                    <a:cubicBezTo>
                      <a:pt x="8280" y="4501"/>
                      <a:pt x="8258" y="4528"/>
                      <a:pt x="8255" y="4557"/>
                    </a:cubicBezTo>
                    <a:cubicBezTo>
                      <a:pt x="7947" y="4541"/>
                      <a:pt x="7640" y="4528"/>
                      <a:pt x="7335" y="4512"/>
                    </a:cubicBezTo>
                    <a:cubicBezTo>
                      <a:pt x="7338" y="4486"/>
                      <a:pt x="7329" y="4453"/>
                      <a:pt x="7290" y="4434"/>
                    </a:cubicBezTo>
                    <a:cubicBezTo>
                      <a:pt x="6065" y="3945"/>
                      <a:pt x="4883" y="3355"/>
                      <a:pt x="3755" y="2665"/>
                    </a:cubicBezTo>
                    <a:cubicBezTo>
                      <a:pt x="2622" y="1975"/>
                      <a:pt x="1585" y="1172"/>
                      <a:pt x="542" y="355"/>
                    </a:cubicBezTo>
                    <a:cubicBezTo>
                      <a:pt x="539" y="355"/>
                      <a:pt x="539" y="349"/>
                      <a:pt x="532" y="349"/>
                    </a:cubicBezTo>
                    <a:cubicBezTo>
                      <a:pt x="526" y="245"/>
                      <a:pt x="516" y="135"/>
                      <a:pt x="509" y="31"/>
                    </a:cubicBezTo>
                    <a:cubicBezTo>
                      <a:pt x="508" y="11"/>
                      <a:pt x="493" y="1"/>
                      <a:pt x="47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Google Shape;74;p2"/>
              <p:cNvSpPr/>
              <p:nvPr/>
            </p:nvSpPr>
            <p:spPr>
              <a:xfrm>
                <a:off x="6880435" y="4510481"/>
                <a:ext cx="36644" cy="53061"/>
              </a:xfrm>
              <a:custGeom>
                <a:avLst/>
                <a:gdLst/>
                <a:ahLst/>
                <a:cxnLst/>
                <a:rect l="l" t="t" r="r" b="b"/>
                <a:pathLst>
                  <a:path w="558" h="808" extrusionOk="0">
                    <a:moveTo>
                      <a:pt x="283" y="292"/>
                    </a:moveTo>
                    <a:cubicBezTo>
                      <a:pt x="289" y="325"/>
                      <a:pt x="299" y="354"/>
                      <a:pt x="309" y="386"/>
                    </a:cubicBezTo>
                    <a:cubicBezTo>
                      <a:pt x="292" y="386"/>
                      <a:pt x="276" y="389"/>
                      <a:pt x="260" y="393"/>
                    </a:cubicBezTo>
                    <a:cubicBezTo>
                      <a:pt x="270" y="360"/>
                      <a:pt x="276" y="325"/>
                      <a:pt x="283" y="292"/>
                    </a:cubicBezTo>
                    <a:close/>
                    <a:moveTo>
                      <a:pt x="262" y="1"/>
                    </a:moveTo>
                    <a:cubicBezTo>
                      <a:pt x="239" y="1"/>
                      <a:pt x="217" y="12"/>
                      <a:pt x="211" y="40"/>
                    </a:cubicBezTo>
                    <a:cubicBezTo>
                      <a:pt x="192" y="163"/>
                      <a:pt x="173" y="283"/>
                      <a:pt x="147" y="406"/>
                    </a:cubicBezTo>
                    <a:cubicBezTo>
                      <a:pt x="114" y="409"/>
                      <a:pt x="88" y="412"/>
                      <a:pt x="56" y="419"/>
                    </a:cubicBezTo>
                    <a:cubicBezTo>
                      <a:pt x="17" y="422"/>
                      <a:pt x="1" y="480"/>
                      <a:pt x="46" y="487"/>
                    </a:cubicBezTo>
                    <a:cubicBezTo>
                      <a:pt x="75" y="490"/>
                      <a:pt x="104" y="493"/>
                      <a:pt x="137" y="493"/>
                    </a:cubicBezTo>
                    <a:cubicBezTo>
                      <a:pt x="121" y="584"/>
                      <a:pt x="104" y="668"/>
                      <a:pt x="92" y="759"/>
                    </a:cubicBezTo>
                    <a:cubicBezTo>
                      <a:pt x="86" y="788"/>
                      <a:pt x="110" y="808"/>
                      <a:pt x="134" y="808"/>
                    </a:cubicBezTo>
                    <a:cubicBezTo>
                      <a:pt x="149" y="808"/>
                      <a:pt x="164" y="799"/>
                      <a:pt x="169" y="778"/>
                    </a:cubicBezTo>
                    <a:cubicBezTo>
                      <a:pt x="192" y="684"/>
                      <a:pt x="211" y="587"/>
                      <a:pt x="234" y="493"/>
                    </a:cubicBezTo>
                    <a:cubicBezTo>
                      <a:pt x="266" y="493"/>
                      <a:pt x="302" y="490"/>
                      <a:pt x="334" y="487"/>
                    </a:cubicBezTo>
                    <a:cubicBezTo>
                      <a:pt x="354" y="551"/>
                      <a:pt x="380" y="619"/>
                      <a:pt x="412" y="681"/>
                    </a:cubicBezTo>
                    <a:cubicBezTo>
                      <a:pt x="421" y="702"/>
                      <a:pt x="437" y="710"/>
                      <a:pt x="453" y="710"/>
                    </a:cubicBezTo>
                    <a:cubicBezTo>
                      <a:pt x="486" y="710"/>
                      <a:pt x="521" y="677"/>
                      <a:pt x="513" y="636"/>
                    </a:cubicBezTo>
                    <a:cubicBezTo>
                      <a:pt x="500" y="577"/>
                      <a:pt x="487" y="519"/>
                      <a:pt x="467" y="457"/>
                    </a:cubicBezTo>
                    <a:cubicBezTo>
                      <a:pt x="477" y="454"/>
                      <a:pt x="484" y="454"/>
                      <a:pt x="496" y="451"/>
                    </a:cubicBezTo>
                    <a:cubicBezTo>
                      <a:pt x="557" y="436"/>
                      <a:pt x="538" y="353"/>
                      <a:pt x="483" y="353"/>
                    </a:cubicBezTo>
                    <a:cubicBezTo>
                      <a:pt x="479" y="353"/>
                      <a:pt x="475" y="353"/>
                      <a:pt x="471" y="354"/>
                    </a:cubicBezTo>
                    <a:cubicBezTo>
                      <a:pt x="461" y="357"/>
                      <a:pt x="451" y="357"/>
                      <a:pt x="438" y="360"/>
                    </a:cubicBezTo>
                    <a:cubicBezTo>
                      <a:pt x="403" y="253"/>
                      <a:pt x="364" y="146"/>
                      <a:pt x="325" y="40"/>
                    </a:cubicBezTo>
                    <a:cubicBezTo>
                      <a:pt x="316" y="15"/>
                      <a:pt x="288" y="1"/>
                      <a:pt x="26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75;p2"/>
              <p:cNvSpPr/>
              <p:nvPr/>
            </p:nvSpPr>
            <p:spPr>
              <a:xfrm>
                <a:off x="6915108" y="4156402"/>
                <a:ext cx="36250" cy="35396"/>
              </a:xfrm>
              <a:custGeom>
                <a:avLst/>
                <a:gdLst/>
                <a:ahLst/>
                <a:cxnLst/>
                <a:rect l="l" t="t" r="r" b="b"/>
                <a:pathLst>
                  <a:path w="552" h="539" extrusionOk="0">
                    <a:moveTo>
                      <a:pt x="384" y="1"/>
                    </a:moveTo>
                    <a:cubicBezTo>
                      <a:pt x="216" y="1"/>
                      <a:pt x="42" y="75"/>
                      <a:pt x="14" y="258"/>
                    </a:cubicBezTo>
                    <a:cubicBezTo>
                      <a:pt x="1" y="349"/>
                      <a:pt x="33" y="433"/>
                      <a:pt x="114" y="478"/>
                    </a:cubicBezTo>
                    <a:cubicBezTo>
                      <a:pt x="202" y="530"/>
                      <a:pt x="322" y="517"/>
                      <a:pt x="419" y="537"/>
                    </a:cubicBezTo>
                    <a:cubicBezTo>
                      <a:pt x="424" y="538"/>
                      <a:pt x="429" y="538"/>
                      <a:pt x="433" y="538"/>
                    </a:cubicBezTo>
                    <a:cubicBezTo>
                      <a:pt x="490" y="538"/>
                      <a:pt x="527" y="454"/>
                      <a:pt x="467" y="430"/>
                    </a:cubicBezTo>
                    <a:cubicBezTo>
                      <a:pt x="377" y="388"/>
                      <a:pt x="130" y="430"/>
                      <a:pt x="134" y="287"/>
                    </a:cubicBezTo>
                    <a:cubicBezTo>
                      <a:pt x="137" y="96"/>
                      <a:pt x="390" y="115"/>
                      <a:pt x="516" y="96"/>
                    </a:cubicBezTo>
                    <a:cubicBezTo>
                      <a:pt x="552" y="90"/>
                      <a:pt x="552" y="25"/>
                      <a:pt x="509" y="15"/>
                    </a:cubicBezTo>
                    <a:cubicBezTo>
                      <a:pt x="470" y="6"/>
                      <a:pt x="427" y="1"/>
                      <a:pt x="38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" name="Google Shape;76;p2"/>
              <p:cNvSpPr/>
              <p:nvPr/>
            </p:nvSpPr>
            <p:spPr>
              <a:xfrm>
                <a:off x="7482282" y="4492817"/>
                <a:ext cx="48924" cy="52930"/>
              </a:xfrm>
              <a:custGeom>
                <a:avLst/>
                <a:gdLst/>
                <a:ahLst/>
                <a:cxnLst/>
                <a:rect l="l" t="t" r="r" b="b"/>
                <a:pathLst>
                  <a:path w="745" h="806" extrusionOk="0">
                    <a:moveTo>
                      <a:pt x="244" y="163"/>
                    </a:moveTo>
                    <a:cubicBezTo>
                      <a:pt x="334" y="169"/>
                      <a:pt x="344" y="202"/>
                      <a:pt x="279" y="266"/>
                    </a:cubicBezTo>
                    <a:cubicBezTo>
                      <a:pt x="260" y="286"/>
                      <a:pt x="237" y="302"/>
                      <a:pt x="211" y="318"/>
                    </a:cubicBezTo>
                    <a:cubicBezTo>
                      <a:pt x="211" y="279"/>
                      <a:pt x="214" y="176"/>
                      <a:pt x="244" y="163"/>
                    </a:cubicBezTo>
                    <a:close/>
                    <a:moveTo>
                      <a:pt x="208" y="435"/>
                    </a:moveTo>
                    <a:cubicBezTo>
                      <a:pt x="214" y="438"/>
                      <a:pt x="227" y="445"/>
                      <a:pt x="240" y="445"/>
                    </a:cubicBezTo>
                    <a:cubicBezTo>
                      <a:pt x="263" y="443"/>
                      <a:pt x="293" y="441"/>
                      <a:pt x="325" y="441"/>
                    </a:cubicBezTo>
                    <a:cubicBezTo>
                      <a:pt x="429" y="441"/>
                      <a:pt x="557" y="459"/>
                      <a:pt x="564" y="558"/>
                    </a:cubicBezTo>
                    <a:cubicBezTo>
                      <a:pt x="564" y="623"/>
                      <a:pt x="555" y="613"/>
                      <a:pt x="503" y="629"/>
                    </a:cubicBezTo>
                    <a:cubicBezTo>
                      <a:pt x="470" y="642"/>
                      <a:pt x="435" y="645"/>
                      <a:pt x="402" y="655"/>
                    </a:cubicBezTo>
                    <a:cubicBezTo>
                      <a:pt x="362" y="663"/>
                      <a:pt x="324" y="666"/>
                      <a:pt x="285" y="666"/>
                    </a:cubicBezTo>
                    <a:cubicBezTo>
                      <a:pt x="258" y="666"/>
                      <a:pt x="232" y="664"/>
                      <a:pt x="205" y="662"/>
                    </a:cubicBezTo>
                    <a:cubicBezTo>
                      <a:pt x="205" y="584"/>
                      <a:pt x="205" y="513"/>
                      <a:pt x="208" y="435"/>
                    </a:cubicBezTo>
                    <a:close/>
                    <a:moveTo>
                      <a:pt x="278" y="1"/>
                    </a:moveTo>
                    <a:cubicBezTo>
                      <a:pt x="276" y="1"/>
                      <a:pt x="274" y="1"/>
                      <a:pt x="273" y="1"/>
                    </a:cubicBezTo>
                    <a:cubicBezTo>
                      <a:pt x="1" y="11"/>
                      <a:pt x="69" y="561"/>
                      <a:pt x="82" y="714"/>
                    </a:cubicBezTo>
                    <a:cubicBezTo>
                      <a:pt x="85" y="739"/>
                      <a:pt x="98" y="756"/>
                      <a:pt x="117" y="762"/>
                    </a:cubicBezTo>
                    <a:cubicBezTo>
                      <a:pt x="127" y="775"/>
                      <a:pt x="137" y="788"/>
                      <a:pt x="159" y="791"/>
                    </a:cubicBezTo>
                    <a:cubicBezTo>
                      <a:pt x="182" y="794"/>
                      <a:pt x="208" y="801"/>
                      <a:pt x="237" y="804"/>
                    </a:cubicBezTo>
                    <a:cubicBezTo>
                      <a:pt x="241" y="805"/>
                      <a:pt x="245" y="805"/>
                      <a:pt x="248" y="805"/>
                    </a:cubicBezTo>
                    <a:cubicBezTo>
                      <a:pt x="258" y="805"/>
                      <a:pt x="266" y="802"/>
                      <a:pt x="276" y="794"/>
                    </a:cubicBezTo>
                    <a:cubicBezTo>
                      <a:pt x="282" y="795"/>
                      <a:pt x="289" y="795"/>
                      <a:pt x="296" y="795"/>
                    </a:cubicBezTo>
                    <a:cubicBezTo>
                      <a:pt x="483" y="795"/>
                      <a:pt x="745" y="749"/>
                      <a:pt x="723" y="558"/>
                    </a:cubicBezTo>
                    <a:cubicBezTo>
                      <a:pt x="700" y="396"/>
                      <a:pt x="551" y="338"/>
                      <a:pt x="402" y="322"/>
                    </a:cubicBezTo>
                    <a:cubicBezTo>
                      <a:pt x="431" y="283"/>
                      <a:pt x="451" y="234"/>
                      <a:pt x="444" y="176"/>
                    </a:cubicBezTo>
                    <a:cubicBezTo>
                      <a:pt x="438" y="90"/>
                      <a:pt x="372" y="1"/>
                      <a:pt x="27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7" name="Google Shape;77;p2"/>
            <p:cNvGrpSpPr/>
            <p:nvPr/>
          </p:nvGrpSpPr>
          <p:grpSpPr>
            <a:xfrm rot="2304760">
              <a:off x="808884" y="4612269"/>
              <a:ext cx="1081965" cy="684873"/>
              <a:chOff x="4808808" y="1957984"/>
              <a:chExt cx="404920" cy="256310"/>
            </a:xfrm>
          </p:grpSpPr>
          <p:sp>
            <p:nvSpPr>
              <p:cNvPr id="78" name="Google Shape;78;p2"/>
              <p:cNvSpPr/>
              <p:nvPr/>
            </p:nvSpPr>
            <p:spPr>
              <a:xfrm>
                <a:off x="4860357" y="1957984"/>
                <a:ext cx="353370" cy="256310"/>
              </a:xfrm>
              <a:custGeom>
                <a:avLst/>
                <a:gdLst/>
                <a:ahLst/>
                <a:cxnLst/>
                <a:rect l="l" t="t" r="r" b="b"/>
                <a:pathLst>
                  <a:path w="5381" h="3903" extrusionOk="0">
                    <a:moveTo>
                      <a:pt x="4892" y="158"/>
                    </a:moveTo>
                    <a:cubicBezTo>
                      <a:pt x="4905" y="709"/>
                      <a:pt x="4911" y="1256"/>
                      <a:pt x="4924" y="1807"/>
                    </a:cubicBezTo>
                    <a:cubicBezTo>
                      <a:pt x="4820" y="1833"/>
                      <a:pt x="4715" y="1848"/>
                      <a:pt x="4611" y="1848"/>
                    </a:cubicBezTo>
                    <a:cubicBezTo>
                      <a:pt x="4408" y="1848"/>
                      <a:pt x="4208" y="1794"/>
                      <a:pt x="4027" y="1668"/>
                    </a:cubicBezTo>
                    <a:cubicBezTo>
                      <a:pt x="3810" y="1519"/>
                      <a:pt x="3680" y="1302"/>
                      <a:pt x="3635" y="1062"/>
                    </a:cubicBezTo>
                    <a:cubicBezTo>
                      <a:pt x="4059" y="767"/>
                      <a:pt x="4480" y="466"/>
                      <a:pt x="4892" y="158"/>
                    </a:cubicBezTo>
                    <a:close/>
                    <a:moveTo>
                      <a:pt x="3560" y="1110"/>
                    </a:moveTo>
                    <a:cubicBezTo>
                      <a:pt x="3609" y="1357"/>
                      <a:pt x="3754" y="1587"/>
                      <a:pt x="3965" y="1742"/>
                    </a:cubicBezTo>
                    <a:cubicBezTo>
                      <a:pt x="4160" y="1881"/>
                      <a:pt x="4387" y="1944"/>
                      <a:pt x="4617" y="1944"/>
                    </a:cubicBezTo>
                    <a:cubicBezTo>
                      <a:pt x="4720" y="1944"/>
                      <a:pt x="4823" y="1931"/>
                      <a:pt x="4924" y="1907"/>
                    </a:cubicBezTo>
                    <a:cubicBezTo>
                      <a:pt x="4934" y="2254"/>
                      <a:pt x="4937" y="2601"/>
                      <a:pt x="4943" y="2947"/>
                    </a:cubicBezTo>
                    <a:cubicBezTo>
                      <a:pt x="4730" y="2944"/>
                      <a:pt x="4513" y="2941"/>
                      <a:pt x="4295" y="2941"/>
                    </a:cubicBezTo>
                    <a:cubicBezTo>
                      <a:pt x="4302" y="2882"/>
                      <a:pt x="4305" y="2831"/>
                      <a:pt x="4308" y="2772"/>
                    </a:cubicBezTo>
                    <a:cubicBezTo>
                      <a:pt x="4313" y="2756"/>
                      <a:pt x="4301" y="2747"/>
                      <a:pt x="4287" y="2747"/>
                    </a:cubicBezTo>
                    <a:cubicBezTo>
                      <a:pt x="4270" y="2747"/>
                      <a:pt x="4250" y="2758"/>
                      <a:pt x="4247" y="2782"/>
                    </a:cubicBezTo>
                    <a:cubicBezTo>
                      <a:pt x="4244" y="2840"/>
                      <a:pt x="4237" y="2892"/>
                      <a:pt x="4231" y="2947"/>
                    </a:cubicBezTo>
                    <a:cubicBezTo>
                      <a:pt x="4163" y="2947"/>
                      <a:pt x="4095" y="2950"/>
                      <a:pt x="4030" y="2950"/>
                    </a:cubicBezTo>
                    <a:cubicBezTo>
                      <a:pt x="3997" y="2950"/>
                      <a:pt x="3997" y="2999"/>
                      <a:pt x="4030" y="3006"/>
                    </a:cubicBezTo>
                    <a:cubicBezTo>
                      <a:pt x="4095" y="3009"/>
                      <a:pt x="4163" y="3012"/>
                      <a:pt x="4227" y="3015"/>
                    </a:cubicBezTo>
                    <a:cubicBezTo>
                      <a:pt x="4221" y="3168"/>
                      <a:pt x="4221" y="3317"/>
                      <a:pt x="4237" y="3466"/>
                    </a:cubicBezTo>
                    <a:cubicBezTo>
                      <a:pt x="3657" y="3443"/>
                      <a:pt x="3074" y="3449"/>
                      <a:pt x="2504" y="3430"/>
                    </a:cubicBezTo>
                    <a:cubicBezTo>
                      <a:pt x="2423" y="3427"/>
                      <a:pt x="2342" y="3427"/>
                      <a:pt x="2264" y="3420"/>
                    </a:cubicBezTo>
                    <a:cubicBezTo>
                      <a:pt x="2361" y="2980"/>
                      <a:pt x="2170" y="2542"/>
                      <a:pt x="1798" y="2293"/>
                    </a:cubicBezTo>
                    <a:cubicBezTo>
                      <a:pt x="2394" y="1911"/>
                      <a:pt x="2980" y="1515"/>
                      <a:pt x="3560" y="1110"/>
                    </a:cubicBezTo>
                    <a:close/>
                    <a:moveTo>
                      <a:pt x="4295" y="3022"/>
                    </a:moveTo>
                    <a:cubicBezTo>
                      <a:pt x="4516" y="3035"/>
                      <a:pt x="4733" y="3038"/>
                      <a:pt x="4953" y="3041"/>
                    </a:cubicBezTo>
                    <a:lnTo>
                      <a:pt x="4966" y="3527"/>
                    </a:lnTo>
                    <a:cubicBezTo>
                      <a:pt x="4956" y="3527"/>
                      <a:pt x="4953" y="3524"/>
                      <a:pt x="4950" y="3524"/>
                    </a:cubicBezTo>
                    <a:cubicBezTo>
                      <a:pt x="4726" y="3498"/>
                      <a:pt x="4500" y="3482"/>
                      <a:pt x="4270" y="3472"/>
                    </a:cubicBezTo>
                    <a:cubicBezTo>
                      <a:pt x="4279" y="3320"/>
                      <a:pt x="4286" y="3171"/>
                      <a:pt x="4295" y="3022"/>
                    </a:cubicBezTo>
                    <a:close/>
                    <a:moveTo>
                      <a:pt x="4946" y="0"/>
                    </a:moveTo>
                    <a:cubicBezTo>
                      <a:pt x="4937" y="0"/>
                      <a:pt x="4928" y="3"/>
                      <a:pt x="4921" y="9"/>
                    </a:cubicBezTo>
                    <a:cubicBezTo>
                      <a:pt x="4490" y="323"/>
                      <a:pt x="4062" y="631"/>
                      <a:pt x="3625" y="935"/>
                    </a:cubicBezTo>
                    <a:cubicBezTo>
                      <a:pt x="3622" y="845"/>
                      <a:pt x="3625" y="754"/>
                      <a:pt x="3644" y="660"/>
                    </a:cubicBezTo>
                    <a:cubicBezTo>
                      <a:pt x="3650" y="640"/>
                      <a:pt x="3634" y="626"/>
                      <a:pt x="3618" y="626"/>
                    </a:cubicBezTo>
                    <a:cubicBezTo>
                      <a:pt x="3608" y="626"/>
                      <a:pt x="3597" y="632"/>
                      <a:pt x="3593" y="644"/>
                    </a:cubicBezTo>
                    <a:cubicBezTo>
                      <a:pt x="3557" y="757"/>
                      <a:pt x="3541" y="874"/>
                      <a:pt x="3547" y="987"/>
                    </a:cubicBezTo>
                    <a:cubicBezTo>
                      <a:pt x="2935" y="1412"/>
                      <a:pt x="2313" y="1826"/>
                      <a:pt x="1688" y="2231"/>
                    </a:cubicBezTo>
                    <a:cubicBezTo>
                      <a:pt x="1568" y="2167"/>
                      <a:pt x="1428" y="2118"/>
                      <a:pt x="1279" y="2092"/>
                    </a:cubicBezTo>
                    <a:cubicBezTo>
                      <a:pt x="1278" y="2092"/>
                      <a:pt x="1277" y="2092"/>
                      <a:pt x="1276" y="2092"/>
                    </a:cubicBezTo>
                    <a:cubicBezTo>
                      <a:pt x="1250" y="2092"/>
                      <a:pt x="1242" y="2131"/>
                      <a:pt x="1266" y="2137"/>
                    </a:cubicBezTo>
                    <a:cubicBezTo>
                      <a:pt x="1393" y="2170"/>
                      <a:pt x="1509" y="2215"/>
                      <a:pt x="1616" y="2277"/>
                    </a:cubicBezTo>
                    <a:cubicBezTo>
                      <a:pt x="1095" y="2610"/>
                      <a:pt x="570" y="2944"/>
                      <a:pt x="42" y="3268"/>
                    </a:cubicBezTo>
                    <a:cubicBezTo>
                      <a:pt x="0" y="3293"/>
                      <a:pt x="25" y="3351"/>
                      <a:pt x="64" y="3351"/>
                    </a:cubicBezTo>
                    <a:cubicBezTo>
                      <a:pt x="70" y="3351"/>
                      <a:pt x="77" y="3349"/>
                      <a:pt x="84" y="3346"/>
                    </a:cubicBezTo>
                    <a:cubicBezTo>
                      <a:pt x="641" y="3025"/>
                      <a:pt x="1182" y="2688"/>
                      <a:pt x="1727" y="2345"/>
                    </a:cubicBezTo>
                    <a:cubicBezTo>
                      <a:pt x="2076" y="2594"/>
                      <a:pt x="2261" y="2999"/>
                      <a:pt x="2154" y="3420"/>
                    </a:cubicBezTo>
                    <a:cubicBezTo>
                      <a:pt x="1651" y="3397"/>
                      <a:pt x="1144" y="3365"/>
                      <a:pt x="640" y="3365"/>
                    </a:cubicBezTo>
                    <a:cubicBezTo>
                      <a:pt x="447" y="3365"/>
                      <a:pt x="254" y="3370"/>
                      <a:pt x="61" y="3381"/>
                    </a:cubicBezTo>
                    <a:cubicBezTo>
                      <a:pt x="3" y="3385"/>
                      <a:pt x="10" y="3459"/>
                      <a:pt x="61" y="3466"/>
                    </a:cubicBezTo>
                    <a:cubicBezTo>
                      <a:pt x="732" y="3550"/>
                      <a:pt x="1425" y="3547"/>
                      <a:pt x="2109" y="3560"/>
                    </a:cubicBezTo>
                    <a:cubicBezTo>
                      <a:pt x="2073" y="3647"/>
                      <a:pt x="2025" y="3738"/>
                      <a:pt x="1960" y="3825"/>
                    </a:cubicBezTo>
                    <a:cubicBezTo>
                      <a:pt x="1932" y="3866"/>
                      <a:pt x="1969" y="3902"/>
                      <a:pt x="2007" y="3902"/>
                    </a:cubicBezTo>
                    <a:cubicBezTo>
                      <a:pt x="2023" y="3902"/>
                      <a:pt x="2039" y="3896"/>
                      <a:pt x="2050" y="3880"/>
                    </a:cubicBezTo>
                    <a:cubicBezTo>
                      <a:pt x="2125" y="3777"/>
                      <a:pt x="2183" y="3670"/>
                      <a:pt x="2222" y="3560"/>
                    </a:cubicBezTo>
                    <a:cubicBezTo>
                      <a:pt x="2316" y="3560"/>
                      <a:pt x="2410" y="3563"/>
                      <a:pt x="2504" y="3566"/>
                    </a:cubicBezTo>
                    <a:cubicBezTo>
                      <a:pt x="3147" y="3587"/>
                      <a:pt x="3803" y="3644"/>
                      <a:pt x="4450" y="3644"/>
                    </a:cubicBezTo>
                    <a:cubicBezTo>
                      <a:pt x="4617" y="3644"/>
                      <a:pt x="4784" y="3640"/>
                      <a:pt x="4950" y="3631"/>
                    </a:cubicBezTo>
                    <a:cubicBezTo>
                      <a:pt x="4969" y="3631"/>
                      <a:pt x="4982" y="3624"/>
                      <a:pt x="4989" y="3611"/>
                    </a:cubicBezTo>
                    <a:cubicBezTo>
                      <a:pt x="4998" y="3617"/>
                      <a:pt x="5010" y="3619"/>
                      <a:pt x="5021" y="3619"/>
                    </a:cubicBezTo>
                    <a:cubicBezTo>
                      <a:pt x="5052" y="3619"/>
                      <a:pt x="5083" y="3600"/>
                      <a:pt x="5083" y="3563"/>
                    </a:cubicBezTo>
                    <a:cubicBezTo>
                      <a:pt x="5070" y="2999"/>
                      <a:pt x="5057" y="2439"/>
                      <a:pt x="5047" y="1878"/>
                    </a:cubicBezTo>
                    <a:cubicBezTo>
                      <a:pt x="5147" y="1846"/>
                      <a:pt x="5245" y="1800"/>
                      <a:pt x="5339" y="1749"/>
                    </a:cubicBezTo>
                    <a:cubicBezTo>
                      <a:pt x="5381" y="1726"/>
                      <a:pt x="5352" y="1663"/>
                      <a:pt x="5306" y="1663"/>
                    </a:cubicBezTo>
                    <a:cubicBezTo>
                      <a:pt x="5299" y="1663"/>
                      <a:pt x="5291" y="1664"/>
                      <a:pt x="5284" y="1668"/>
                    </a:cubicBezTo>
                    <a:cubicBezTo>
                      <a:pt x="5209" y="1710"/>
                      <a:pt x="5122" y="1745"/>
                      <a:pt x="5041" y="1775"/>
                    </a:cubicBezTo>
                    <a:cubicBezTo>
                      <a:pt x="5031" y="1201"/>
                      <a:pt x="5011" y="628"/>
                      <a:pt x="5002" y="58"/>
                    </a:cubicBezTo>
                    <a:cubicBezTo>
                      <a:pt x="5002" y="28"/>
                      <a:pt x="4973" y="0"/>
                      <a:pt x="494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" name="Google Shape;79;p2"/>
              <p:cNvSpPr/>
              <p:nvPr/>
            </p:nvSpPr>
            <p:spPr>
              <a:xfrm>
                <a:off x="4808808" y="2160306"/>
                <a:ext cx="32113" cy="32572"/>
              </a:xfrm>
              <a:custGeom>
                <a:avLst/>
                <a:gdLst/>
                <a:ahLst/>
                <a:cxnLst/>
                <a:rect l="l" t="t" r="r" b="b"/>
                <a:pathLst>
                  <a:path w="489" h="496" extrusionOk="0">
                    <a:moveTo>
                      <a:pt x="437" y="0"/>
                    </a:moveTo>
                    <a:cubicBezTo>
                      <a:pt x="429" y="0"/>
                      <a:pt x="420" y="4"/>
                      <a:pt x="412" y="12"/>
                    </a:cubicBezTo>
                    <a:cubicBezTo>
                      <a:pt x="357" y="70"/>
                      <a:pt x="302" y="125"/>
                      <a:pt x="250" y="184"/>
                    </a:cubicBezTo>
                    <a:cubicBezTo>
                      <a:pt x="195" y="135"/>
                      <a:pt x="134" y="87"/>
                      <a:pt x="69" y="41"/>
                    </a:cubicBezTo>
                    <a:cubicBezTo>
                      <a:pt x="66" y="39"/>
                      <a:pt x="63" y="38"/>
                      <a:pt x="60" y="38"/>
                    </a:cubicBezTo>
                    <a:cubicBezTo>
                      <a:pt x="47" y="38"/>
                      <a:pt x="36" y="57"/>
                      <a:pt x="49" y="70"/>
                    </a:cubicBezTo>
                    <a:cubicBezTo>
                      <a:pt x="105" y="122"/>
                      <a:pt x="156" y="174"/>
                      <a:pt x="211" y="229"/>
                    </a:cubicBezTo>
                    <a:cubicBezTo>
                      <a:pt x="147" y="300"/>
                      <a:pt x="82" y="375"/>
                      <a:pt x="20" y="446"/>
                    </a:cubicBezTo>
                    <a:cubicBezTo>
                      <a:pt x="0" y="469"/>
                      <a:pt x="19" y="495"/>
                      <a:pt x="41" y="495"/>
                    </a:cubicBezTo>
                    <a:cubicBezTo>
                      <a:pt x="47" y="495"/>
                      <a:pt x="53" y="493"/>
                      <a:pt x="59" y="488"/>
                    </a:cubicBezTo>
                    <a:cubicBezTo>
                      <a:pt x="130" y="417"/>
                      <a:pt x="198" y="352"/>
                      <a:pt x="266" y="284"/>
                    </a:cubicBezTo>
                    <a:cubicBezTo>
                      <a:pt x="315" y="342"/>
                      <a:pt x="360" y="401"/>
                      <a:pt x="415" y="446"/>
                    </a:cubicBezTo>
                    <a:cubicBezTo>
                      <a:pt x="423" y="451"/>
                      <a:pt x="431" y="453"/>
                      <a:pt x="439" y="453"/>
                    </a:cubicBezTo>
                    <a:cubicBezTo>
                      <a:pt x="462" y="453"/>
                      <a:pt x="481" y="434"/>
                      <a:pt x="464" y="407"/>
                    </a:cubicBezTo>
                    <a:cubicBezTo>
                      <a:pt x="428" y="342"/>
                      <a:pt x="364" y="284"/>
                      <a:pt x="309" y="236"/>
                    </a:cubicBezTo>
                    <a:cubicBezTo>
                      <a:pt x="360" y="177"/>
                      <a:pt x="415" y="122"/>
                      <a:pt x="464" y="64"/>
                    </a:cubicBezTo>
                    <a:cubicBezTo>
                      <a:pt x="489" y="37"/>
                      <a:pt x="464" y="0"/>
                      <a:pt x="43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0" name="Google Shape;80;p2"/>
            <p:cNvGrpSpPr/>
            <p:nvPr/>
          </p:nvGrpSpPr>
          <p:grpSpPr>
            <a:xfrm>
              <a:off x="143387" y="3102705"/>
              <a:ext cx="949019" cy="865518"/>
              <a:chOff x="5882939" y="3323344"/>
              <a:chExt cx="444901" cy="405775"/>
            </a:xfrm>
          </p:grpSpPr>
          <p:sp>
            <p:nvSpPr>
              <p:cNvPr id="81" name="Google Shape;81;p2"/>
              <p:cNvSpPr/>
              <p:nvPr/>
            </p:nvSpPr>
            <p:spPr>
              <a:xfrm>
                <a:off x="5882939" y="3323344"/>
                <a:ext cx="422586" cy="405775"/>
              </a:xfrm>
              <a:custGeom>
                <a:avLst/>
                <a:gdLst/>
                <a:ahLst/>
                <a:cxnLst/>
                <a:rect l="l" t="t" r="r" b="b"/>
                <a:pathLst>
                  <a:path w="6435" h="6179" extrusionOk="0">
                    <a:moveTo>
                      <a:pt x="3180" y="140"/>
                    </a:moveTo>
                    <a:cubicBezTo>
                      <a:pt x="3910" y="140"/>
                      <a:pt x="4632" y="411"/>
                      <a:pt x="5187" y="928"/>
                    </a:cubicBezTo>
                    <a:cubicBezTo>
                      <a:pt x="5806" y="1505"/>
                      <a:pt x="6120" y="2331"/>
                      <a:pt x="6097" y="3154"/>
                    </a:cubicBezTo>
                    <a:cubicBezTo>
                      <a:pt x="6094" y="3131"/>
                      <a:pt x="6081" y="3122"/>
                      <a:pt x="6055" y="3112"/>
                    </a:cubicBezTo>
                    <a:cubicBezTo>
                      <a:pt x="6020" y="3096"/>
                      <a:pt x="5984" y="3083"/>
                      <a:pt x="5948" y="3067"/>
                    </a:cubicBezTo>
                    <a:cubicBezTo>
                      <a:pt x="5940" y="3052"/>
                      <a:pt x="5926" y="3043"/>
                      <a:pt x="5904" y="3043"/>
                    </a:cubicBezTo>
                    <a:cubicBezTo>
                      <a:pt x="5901" y="3043"/>
                      <a:pt x="5897" y="3043"/>
                      <a:pt x="5893" y="3044"/>
                    </a:cubicBezTo>
                    <a:lnTo>
                      <a:pt x="5884" y="3044"/>
                    </a:lnTo>
                    <a:cubicBezTo>
                      <a:pt x="4248" y="2409"/>
                      <a:pt x="2615" y="1735"/>
                      <a:pt x="953" y="1171"/>
                    </a:cubicBezTo>
                    <a:cubicBezTo>
                      <a:pt x="1206" y="873"/>
                      <a:pt x="1520" y="621"/>
                      <a:pt x="1886" y="443"/>
                    </a:cubicBezTo>
                    <a:cubicBezTo>
                      <a:pt x="2297" y="239"/>
                      <a:pt x="2740" y="140"/>
                      <a:pt x="3180" y="140"/>
                    </a:cubicBezTo>
                    <a:close/>
                    <a:moveTo>
                      <a:pt x="3732" y="2380"/>
                    </a:moveTo>
                    <a:lnTo>
                      <a:pt x="5579" y="3073"/>
                    </a:lnTo>
                    <a:cubicBezTo>
                      <a:pt x="5061" y="3125"/>
                      <a:pt x="4533" y="3206"/>
                      <a:pt x="4018" y="3319"/>
                    </a:cubicBezTo>
                    <a:cubicBezTo>
                      <a:pt x="4073" y="3015"/>
                      <a:pt x="3739" y="2872"/>
                      <a:pt x="3486" y="2830"/>
                    </a:cubicBezTo>
                    <a:cubicBezTo>
                      <a:pt x="3570" y="2684"/>
                      <a:pt x="3651" y="2532"/>
                      <a:pt x="3732" y="2383"/>
                    </a:cubicBezTo>
                    <a:lnTo>
                      <a:pt x="3732" y="2380"/>
                    </a:lnTo>
                    <a:close/>
                    <a:moveTo>
                      <a:pt x="3447" y="2888"/>
                    </a:moveTo>
                    <a:cubicBezTo>
                      <a:pt x="3674" y="2953"/>
                      <a:pt x="3907" y="3031"/>
                      <a:pt x="3924" y="3306"/>
                    </a:cubicBezTo>
                    <a:cubicBezTo>
                      <a:pt x="3924" y="3319"/>
                      <a:pt x="3930" y="3332"/>
                      <a:pt x="3940" y="3339"/>
                    </a:cubicBezTo>
                    <a:cubicBezTo>
                      <a:pt x="3648" y="3407"/>
                      <a:pt x="3363" y="3484"/>
                      <a:pt x="3085" y="3575"/>
                    </a:cubicBezTo>
                    <a:lnTo>
                      <a:pt x="3059" y="3536"/>
                    </a:lnTo>
                    <a:cubicBezTo>
                      <a:pt x="3195" y="3326"/>
                      <a:pt x="3324" y="3112"/>
                      <a:pt x="3447" y="2888"/>
                    </a:cubicBezTo>
                    <a:close/>
                    <a:moveTo>
                      <a:pt x="888" y="1246"/>
                    </a:moveTo>
                    <a:cubicBezTo>
                      <a:pt x="1792" y="1631"/>
                      <a:pt x="2709" y="1988"/>
                      <a:pt x="3626" y="2334"/>
                    </a:cubicBezTo>
                    <a:cubicBezTo>
                      <a:pt x="3402" y="2717"/>
                      <a:pt x="3182" y="3099"/>
                      <a:pt x="2981" y="3497"/>
                    </a:cubicBezTo>
                    <a:cubicBezTo>
                      <a:pt x="2967" y="3493"/>
                      <a:pt x="2953" y="3491"/>
                      <a:pt x="2938" y="3491"/>
                    </a:cubicBezTo>
                    <a:cubicBezTo>
                      <a:pt x="2920" y="3491"/>
                      <a:pt x="2902" y="3495"/>
                      <a:pt x="2884" y="3504"/>
                    </a:cubicBezTo>
                    <a:cubicBezTo>
                      <a:pt x="2878" y="3500"/>
                      <a:pt x="2871" y="3498"/>
                      <a:pt x="2863" y="3498"/>
                    </a:cubicBezTo>
                    <a:cubicBezTo>
                      <a:pt x="2856" y="3498"/>
                      <a:pt x="2849" y="3500"/>
                      <a:pt x="2842" y="3504"/>
                    </a:cubicBezTo>
                    <a:cubicBezTo>
                      <a:pt x="2754" y="3578"/>
                      <a:pt x="2751" y="3711"/>
                      <a:pt x="2858" y="3770"/>
                    </a:cubicBezTo>
                    <a:cubicBezTo>
                      <a:pt x="2883" y="3783"/>
                      <a:pt x="2908" y="3789"/>
                      <a:pt x="2934" y="3789"/>
                    </a:cubicBezTo>
                    <a:cubicBezTo>
                      <a:pt x="3007" y="3789"/>
                      <a:pt x="3073" y="3737"/>
                      <a:pt x="3088" y="3663"/>
                    </a:cubicBezTo>
                    <a:cubicBezTo>
                      <a:pt x="4008" y="3478"/>
                      <a:pt x="4915" y="3293"/>
                      <a:pt x="5845" y="3170"/>
                    </a:cubicBezTo>
                    <a:cubicBezTo>
                      <a:pt x="5903" y="3190"/>
                      <a:pt x="5958" y="3209"/>
                      <a:pt x="6016" y="3235"/>
                    </a:cubicBezTo>
                    <a:cubicBezTo>
                      <a:pt x="6023" y="3237"/>
                      <a:pt x="6030" y="3238"/>
                      <a:pt x="6036" y="3238"/>
                    </a:cubicBezTo>
                    <a:cubicBezTo>
                      <a:pt x="6061" y="3238"/>
                      <a:pt x="6077" y="3223"/>
                      <a:pt x="6088" y="3203"/>
                    </a:cubicBezTo>
                    <a:lnTo>
                      <a:pt x="6088" y="3203"/>
                    </a:lnTo>
                    <a:cubicBezTo>
                      <a:pt x="6078" y="3595"/>
                      <a:pt x="5984" y="3983"/>
                      <a:pt x="5809" y="4340"/>
                    </a:cubicBezTo>
                    <a:cubicBezTo>
                      <a:pt x="5305" y="5371"/>
                      <a:pt x="4209" y="6046"/>
                      <a:pt x="3086" y="6046"/>
                    </a:cubicBezTo>
                    <a:cubicBezTo>
                      <a:pt x="2816" y="6046"/>
                      <a:pt x="2544" y="6007"/>
                      <a:pt x="2278" y="5924"/>
                    </a:cubicBezTo>
                    <a:cubicBezTo>
                      <a:pt x="2270" y="5921"/>
                      <a:pt x="2262" y="5919"/>
                      <a:pt x="2255" y="5919"/>
                    </a:cubicBezTo>
                    <a:cubicBezTo>
                      <a:pt x="2232" y="5919"/>
                      <a:pt x="2214" y="5933"/>
                      <a:pt x="2207" y="5950"/>
                    </a:cubicBezTo>
                    <a:cubicBezTo>
                      <a:pt x="1163" y="5493"/>
                      <a:pt x="363" y="4563"/>
                      <a:pt x="253" y="3404"/>
                    </a:cubicBezTo>
                    <a:cubicBezTo>
                      <a:pt x="182" y="2616"/>
                      <a:pt x="418" y="1845"/>
                      <a:pt x="888" y="1246"/>
                    </a:cubicBezTo>
                    <a:close/>
                    <a:moveTo>
                      <a:pt x="3179" y="0"/>
                    </a:moveTo>
                    <a:cubicBezTo>
                      <a:pt x="2889" y="0"/>
                      <a:pt x="2596" y="42"/>
                      <a:pt x="2310" y="128"/>
                    </a:cubicBezTo>
                    <a:cubicBezTo>
                      <a:pt x="1079" y="501"/>
                      <a:pt x="218" y="1593"/>
                      <a:pt x="114" y="2872"/>
                    </a:cubicBezTo>
                    <a:cubicBezTo>
                      <a:pt x="0" y="4307"/>
                      <a:pt x="940" y="5697"/>
                      <a:pt x="2330" y="6089"/>
                    </a:cubicBezTo>
                    <a:cubicBezTo>
                      <a:pt x="2334" y="6090"/>
                      <a:pt x="2337" y="6090"/>
                      <a:pt x="2341" y="6090"/>
                    </a:cubicBezTo>
                    <a:cubicBezTo>
                      <a:pt x="2350" y="6090"/>
                      <a:pt x="2358" y="6088"/>
                      <a:pt x="2362" y="6086"/>
                    </a:cubicBezTo>
                    <a:cubicBezTo>
                      <a:pt x="2602" y="6149"/>
                      <a:pt x="2846" y="6178"/>
                      <a:pt x="3087" y="6178"/>
                    </a:cubicBezTo>
                    <a:cubicBezTo>
                      <a:pt x="4095" y="6178"/>
                      <a:pt x="5074" y="5658"/>
                      <a:pt x="5670" y="4822"/>
                    </a:cubicBezTo>
                    <a:cubicBezTo>
                      <a:pt x="6434" y="3757"/>
                      <a:pt x="6421" y="2241"/>
                      <a:pt x="5618" y="1201"/>
                    </a:cubicBezTo>
                    <a:cubicBezTo>
                      <a:pt x="5031" y="436"/>
                      <a:pt x="4118" y="0"/>
                      <a:pt x="317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" name="Google Shape;82;p2"/>
              <p:cNvSpPr/>
              <p:nvPr/>
            </p:nvSpPr>
            <p:spPr>
              <a:xfrm>
                <a:off x="5893971" y="3357162"/>
                <a:ext cx="33360" cy="38745"/>
              </a:xfrm>
              <a:custGeom>
                <a:avLst/>
                <a:gdLst/>
                <a:ahLst/>
                <a:cxnLst/>
                <a:rect l="l" t="t" r="r" b="b"/>
                <a:pathLst>
                  <a:path w="508" h="590" extrusionOk="0">
                    <a:moveTo>
                      <a:pt x="163" y="216"/>
                    </a:moveTo>
                    <a:lnTo>
                      <a:pt x="218" y="274"/>
                    </a:lnTo>
                    <a:cubicBezTo>
                      <a:pt x="205" y="277"/>
                      <a:pt x="195" y="284"/>
                      <a:pt x="182" y="294"/>
                    </a:cubicBezTo>
                    <a:cubicBezTo>
                      <a:pt x="176" y="268"/>
                      <a:pt x="169" y="242"/>
                      <a:pt x="163" y="216"/>
                    </a:cubicBezTo>
                    <a:close/>
                    <a:moveTo>
                      <a:pt x="65" y="1"/>
                    </a:moveTo>
                    <a:cubicBezTo>
                      <a:pt x="31" y="1"/>
                      <a:pt x="0" y="26"/>
                      <a:pt x="14" y="67"/>
                    </a:cubicBezTo>
                    <a:cubicBezTo>
                      <a:pt x="40" y="164"/>
                      <a:pt x="66" y="264"/>
                      <a:pt x="95" y="365"/>
                    </a:cubicBezTo>
                    <a:cubicBezTo>
                      <a:pt x="85" y="378"/>
                      <a:pt x="72" y="388"/>
                      <a:pt x="66" y="397"/>
                    </a:cubicBezTo>
                    <a:cubicBezTo>
                      <a:pt x="44" y="421"/>
                      <a:pt x="72" y="450"/>
                      <a:pt x="98" y="450"/>
                    </a:cubicBezTo>
                    <a:cubicBezTo>
                      <a:pt x="104" y="450"/>
                      <a:pt x="109" y="449"/>
                      <a:pt x="114" y="446"/>
                    </a:cubicBezTo>
                    <a:cubicBezTo>
                      <a:pt x="124" y="488"/>
                      <a:pt x="143" y="530"/>
                      <a:pt x="163" y="572"/>
                    </a:cubicBezTo>
                    <a:cubicBezTo>
                      <a:pt x="168" y="585"/>
                      <a:pt x="178" y="590"/>
                      <a:pt x="190" y="590"/>
                    </a:cubicBezTo>
                    <a:cubicBezTo>
                      <a:pt x="208" y="590"/>
                      <a:pt x="228" y="576"/>
                      <a:pt x="228" y="556"/>
                    </a:cubicBezTo>
                    <a:cubicBezTo>
                      <a:pt x="224" y="494"/>
                      <a:pt x="211" y="439"/>
                      <a:pt x="199" y="381"/>
                    </a:cubicBezTo>
                    <a:cubicBezTo>
                      <a:pt x="221" y="365"/>
                      <a:pt x="250" y="349"/>
                      <a:pt x="280" y="339"/>
                    </a:cubicBezTo>
                    <a:cubicBezTo>
                      <a:pt x="315" y="368"/>
                      <a:pt x="351" y="407"/>
                      <a:pt x="390" y="439"/>
                    </a:cubicBezTo>
                    <a:cubicBezTo>
                      <a:pt x="400" y="446"/>
                      <a:pt x="412" y="448"/>
                      <a:pt x="424" y="448"/>
                    </a:cubicBezTo>
                    <a:cubicBezTo>
                      <a:pt x="466" y="448"/>
                      <a:pt x="508" y="411"/>
                      <a:pt x="477" y="365"/>
                    </a:cubicBezTo>
                    <a:cubicBezTo>
                      <a:pt x="390" y="229"/>
                      <a:pt x="234" y="115"/>
                      <a:pt x="105" y="15"/>
                    </a:cubicBezTo>
                    <a:cubicBezTo>
                      <a:pt x="93" y="5"/>
                      <a:pt x="79" y="1"/>
                      <a:pt x="6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" name="Google Shape;83;p2"/>
              <p:cNvSpPr/>
              <p:nvPr/>
            </p:nvSpPr>
            <p:spPr>
              <a:xfrm>
                <a:off x="6149288" y="3441151"/>
                <a:ext cx="35265" cy="27384"/>
              </a:xfrm>
              <a:custGeom>
                <a:avLst/>
                <a:gdLst/>
                <a:ahLst/>
                <a:cxnLst/>
                <a:rect l="l" t="t" r="r" b="b"/>
                <a:pathLst>
                  <a:path w="537" h="417" extrusionOk="0">
                    <a:moveTo>
                      <a:pt x="243" y="0"/>
                    </a:moveTo>
                    <a:cubicBezTo>
                      <a:pt x="142" y="0"/>
                      <a:pt x="10" y="99"/>
                      <a:pt x="4" y="194"/>
                    </a:cubicBezTo>
                    <a:cubicBezTo>
                      <a:pt x="0" y="281"/>
                      <a:pt x="62" y="362"/>
                      <a:pt x="143" y="395"/>
                    </a:cubicBezTo>
                    <a:cubicBezTo>
                      <a:pt x="178" y="410"/>
                      <a:pt x="215" y="417"/>
                      <a:pt x="254" y="417"/>
                    </a:cubicBezTo>
                    <a:cubicBezTo>
                      <a:pt x="334" y="417"/>
                      <a:pt x="419" y="389"/>
                      <a:pt x="486" y="356"/>
                    </a:cubicBezTo>
                    <a:cubicBezTo>
                      <a:pt x="536" y="329"/>
                      <a:pt x="509" y="250"/>
                      <a:pt x="457" y="250"/>
                    </a:cubicBezTo>
                    <a:cubicBezTo>
                      <a:pt x="452" y="250"/>
                      <a:pt x="447" y="250"/>
                      <a:pt x="441" y="252"/>
                    </a:cubicBezTo>
                    <a:cubicBezTo>
                      <a:pt x="382" y="272"/>
                      <a:pt x="305" y="307"/>
                      <a:pt x="236" y="307"/>
                    </a:cubicBezTo>
                    <a:cubicBezTo>
                      <a:pt x="192" y="307"/>
                      <a:pt x="151" y="292"/>
                      <a:pt x="120" y="249"/>
                    </a:cubicBezTo>
                    <a:cubicBezTo>
                      <a:pt x="62" y="164"/>
                      <a:pt x="194" y="75"/>
                      <a:pt x="262" y="75"/>
                    </a:cubicBezTo>
                    <a:cubicBezTo>
                      <a:pt x="277" y="75"/>
                      <a:pt x="289" y="80"/>
                      <a:pt x="295" y="90"/>
                    </a:cubicBezTo>
                    <a:cubicBezTo>
                      <a:pt x="301" y="100"/>
                      <a:pt x="310" y="104"/>
                      <a:pt x="320" y="104"/>
                    </a:cubicBezTo>
                    <a:cubicBezTo>
                      <a:pt x="338" y="104"/>
                      <a:pt x="356" y="89"/>
                      <a:pt x="347" y="67"/>
                    </a:cubicBezTo>
                    <a:cubicBezTo>
                      <a:pt x="327" y="20"/>
                      <a:pt x="288" y="0"/>
                      <a:pt x="24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" name="Google Shape;84;p2"/>
              <p:cNvSpPr/>
              <p:nvPr/>
            </p:nvSpPr>
            <p:spPr>
              <a:xfrm>
                <a:off x="6296516" y="3504061"/>
                <a:ext cx="31325" cy="42620"/>
              </a:xfrm>
              <a:custGeom>
                <a:avLst/>
                <a:gdLst/>
                <a:ahLst/>
                <a:cxnLst/>
                <a:rect l="l" t="t" r="r" b="b"/>
                <a:pathLst>
                  <a:path w="477" h="649" extrusionOk="0">
                    <a:moveTo>
                      <a:pt x="224" y="143"/>
                    </a:moveTo>
                    <a:cubicBezTo>
                      <a:pt x="256" y="143"/>
                      <a:pt x="224" y="182"/>
                      <a:pt x="217" y="198"/>
                    </a:cubicBezTo>
                    <a:cubicBezTo>
                      <a:pt x="201" y="230"/>
                      <a:pt x="178" y="260"/>
                      <a:pt x="156" y="292"/>
                    </a:cubicBezTo>
                    <a:cubicBezTo>
                      <a:pt x="159" y="260"/>
                      <a:pt x="169" y="230"/>
                      <a:pt x="178" y="198"/>
                    </a:cubicBezTo>
                    <a:cubicBezTo>
                      <a:pt x="188" y="169"/>
                      <a:pt x="195" y="143"/>
                      <a:pt x="224" y="143"/>
                    </a:cubicBezTo>
                    <a:close/>
                    <a:moveTo>
                      <a:pt x="143" y="428"/>
                    </a:moveTo>
                    <a:cubicBezTo>
                      <a:pt x="146" y="428"/>
                      <a:pt x="146" y="434"/>
                      <a:pt x="152" y="434"/>
                    </a:cubicBezTo>
                    <a:cubicBezTo>
                      <a:pt x="163" y="437"/>
                      <a:pt x="174" y="438"/>
                      <a:pt x="184" y="438"/>
                    </a:cubicBezTo>
                    <a:cubicBezTo>
                      <a:pt x="205" y="438"/>
                      <a:pt x="227" y="434"/>
                      <a:pt x="249" y="434"/>
                    </a:cubicBezTo>
                    <a:cubicBezTo>
                      <a:pt x="260" y="434"/>
                      <a:pt x="271" y="435"/>
                      <a:pt x="282" y="438"/>
                    </a:cubicBezTo>
                    <a:cubicBezTo>
                      <a:pt x="331" y="444"/>
                      <a:pt x="373" y="477"/>
                      <a:pt x="298" y="509"/>
                    </a:cubicBezTo>
                    <a:cubicBezTo>
                      <a:pt x="266" y="522"/>
                      <a:pt x="224" y="522"/>
                      <a:pt x="188" y="522"/>
                    </a:cubicBezTo>
                    <a:cubicBezTo>
                      <a:pt x="172" y="522"/>
                      <a:pt x="159" y="532"/>
                      <a:pt x="146" y="538"/>
                    </a:cubicBezTo>
                    <a:lnTo>
                      <a:pt x="146" y="532"/>
                    </a:lnTo>
                    <a:cubicBezTo>
                      <a:pt x="143" y="499"/>
                      <a:pt x="143" y="467"/>
                      <a:pt x="143" y="428"/>
                    </a:cubicBezTo>
                    <a:close/>
                    <a:moveTo>
                      <a:pt x="233" y="0"/>
                    </a:moveTo>
                    <a:cubicBezTo>
                      <a:pt x="231" y="0"/>
                      <a:pt x="229" y="0"/>
                      <a:pt x="227" y="0"/>
                    </a:cubicBezTo>
                    <a:cubicBezTo>
                      <a:pt x="0" y="13"/>
                      <a:pt x="16" y="396"/>
                      <a:pt x="42" y="541"/>
                    </a:cubicBezTo>
                    <a:cubicBezTo>
                      <a:pt x="46" y="569"/>
                      <a:pt x="71" y="581"/>
                      <a:pt x="95" y="581"/>
                    </a:cubicBezTo>
                    <a:cubicBezTo>
                      <a:pt x="108" y="581"/>
                      <a:pt x="121" y="577"/>
                      <a:pt x="130" y="571"/>
                    </a:cubicBezTo>
                    <a:lnTo>
                      <a:pt x="130" y="571"/>
                    </a:lnTo>
                    <a:cubicBezTo>
                      <a:pt x="123" y="606"/>
                      <a:pt x="143" y="645"/>
                      <a:pt x="188" y="648"/>
                    </a:cubicBezTo>
                    <a:cubicBezTo>
                      <a:pt x="314" y="648"/>
                      <a:pt x="476" y="606"/>
                      <a:pt x="476" y="454"/>
                    </a:cubicBezTo>
                    <a:cubicBezTo>
                      <a:pt x="473" y="396"/>
                      <a:pt x="450" y="347"/>
                      <a:pt x="402" y="324"/>
                    </a:cubicBezTo>
                    <a:cubicBezTo>
                      <a:pt x="377" y="313"/>
                      <a:pt x="354" y="310"/>
                      <a:pt x="331" y="310"/>
                    </a:cubicBezTo>
                    <a:cubicBezTo>
                      <a:pt x="320" y="310"/>
                      <a:pt x="309" y="310"/>
                      <a:pt x="298" y="311"/>
                    </a:cubicBezTo>
                    <a:cubicBezTo>
                      <a:pt x="334" y="260"/>
                      <a:pt x="366" y="198"/>
                      <a:pt x="369" y="136"/>
                    </a:cubicBezTo>
                    <a:cubicBezTo>
                      <a:pt x="373" y="58"/>
                      <a:pt x="311" y="0"/>
                      <a:pt x="23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5" name="Google Shape;85;p2"/>
          <p:cNvGrpSpPr/>
          <p:nvPr/>
        </p:nvGrpSpPr>
        <p:grpSpPr>
          <a:xfrm>
            <a:off x="-686126" y="-797733"/>
            <a:ext cx="10366293" cy="6356875"/>
            <a:chOff x="-686126" y="-797733"/>
            <a:chExt cx="10366293" cy="6356875"/>
          </a:xfrm>
        </p:grpSpPr>
        <p:grpSp>
          <p:nvGrpSpPr>
            <p:cNvPr id="86" name="Google Shape;86;p2"/>
            <p:cNvGrpSpPr/>
            <p:nvPr/>
          </p:nvGrpSpPr>
          <p:grpSpPr>
            <a:xfrm rot="1967023">
              <a:off x="8022457" y="3837852"/>
              <a:ext cx="1107620" cy="218172"/>
              <a:chOff x="4737493" y="4305992"/>
              <a:chExt cx="547410" cy="107830"/>
            </a:xfrm>
          </p:grpSpPr>
          <p:sp>
            <p:nvSpPr>
              <p:cNvPr id="87" name="Google Shape;87;p2"/>
              <p:cNvSpPr/>
              <p:nvPr/>
            </p:nvSpPr>
            <p:spPr>
              <a:xfrm>
                <a:off x="4737493" y="4313938"/>
                <a:ext cx="52470" cy="86159"/>
              </a:xfrm>
              <a:custGeom>
                <a:avLst/>
                <a:gdLst/>
                <a:ahLst/>
                <a:cxnLst/>
                <a:rect l="l" t="t" r="r" b="b"/>
                <a:pathLst>
                  <a:path w="799" h="1312" extrusionOk="0">
                    <a:moveTo>
                      <a:pt x="233" y="127"/>
                    </a:moveTo>
                    <a:cubicBezTo>
                      <a:pt x="302" y="127"/>
                      <a:pt x="435" y="167"/>
                      <a:pt x="468" y="195"/>
                    </a:cubicBezTo>
                    <a:cubicBezTo>
                      <a:pt x="578" y="412"/>
                      <a:pt x="569" y="519"/>
                      <a:pt x="432" y="535"/>
                    </a:cubicBezTo>
                    <a:cubicBezTo>
                      <a:pt x="364" y="551"/>
                      <a:pt x="296" y="561"/>
                      <a:pt x="225" y="567"/>
                    </a:cubicBezTo>
                    <a:cubicBezTo>
                      <a:pt x="215" y="567"/>
                      <a:pt x="202" y="577"/>
                      <a:pt x="196" y="580"/>
                    </a:cubicBezTo>
                    <a:cubicBezTo>
                      <a:pt x="189" y="548"/>
                      <a:pt x="186" y="515"/>
                      <a:pt x="180" y="483"/>
                    </a:cubicBezTo>
                    <a:cubicBezTo>
                      <a:pt x="170" y="412"/>
                      <a:pt x="164" y="340"/>
                      <a:pt x="154" y="269"/>
                    </a:cubicBezTo>
                    <a:cubicBezTo>
                      <a:pt x="141" y="169"/>
                      <a:pt x="118" y="156"/>
                      <a:pt x="206" y="130"/>
                    </a:cubicBezTo>
                    <a:cubicBezTo>
                      <a:pt x="213" y="128"/>
                      <a:pt x="222" y="127"/>
                      <a:pt x="233" y="127"/>
                    </a:cubicBezTo>
                    <a:close/>
                    <a:moveTo>
                      <a:pt x="180" y="0"/>
                    </a:moveTo>
                    <a:cubicBezTo>
                      <a:pt x="27" y="0"/>
                      <a:pt x="0" y="82"/>
                      <a:pt x="24" y="272"/>
                    </a:cubicBezTo>
                    <a:cubicBezTo>
                      <a:pt x="63" y="613"/>
                      <a:pt x="92" y="985"/>
                      <a:pt x="238" y="1296"/>
                    </a:cubicBezTo>
                    <a:cubicBezTo>
                      <a:pt x="243" y="1307"/>
                      <a:pt x="252" y="1312"/>
                      <a:pt x="262" y="1312"/>
                    </a:cubicBezTo>
                    <a:cubicBezTo>
                      <a:pt x="278" y="1312"/>
                      <a:pt x="296" y="1298"/>
                      <a:pt x="296" y="1280"/>
                    </a:cubicBezTo>
                    <a:cubicBezTo>
                      <a:pt x="290" y="1082"/>
                      <a:pt x="251" y="888"/>
                      <a:pt x="215" y="690"/>
                    </a:cubicBezTo>
                    <a:lnTo>
                      <a:pt x="225" y="690"/>
                    </a:lnTo>
                    <a:cubicBezTo>
                      <a:pt x="413" y="681"/>
                      <a:pt x="727" y="661"/>
                      <a:pt x="760" y="421"/>
                    </a:cubicBezTo>
                    <a:cubicBezTo>
                      <a:pt x="799" y="175"/>
                      <a:pt x="494" y="39"/>
                      <a:pt x="290" y="10"/>
                    </a:cubicBezTo>
                    <a:cubicBezTo>
                      <a:pt x="247" y="3"/>
                      <a:pt x="211" y="0"/>
                      <a:pt x="18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88;p2"/>
              <p:cNvSpPr/>
              <p:nvPr/>
            </p:nvSpPr>
            <p:spPr>
              <a:xfrm>
                <a:off x="4790749" y="4371135"/>
                <a:ext cx="37498" cy="9128"/>
              </a:xfrm>
              <a:custGeom>
                <a:avLst/>
                <a:gdLst/>
                <a:ahLst/>
                <a:cxnLst/>
                <a:rect l="l" t="t" r="r" b="b"/>
                <a:pathLst>
                  <a:path w="571" h="139" extrusionOk="0">
                    <a:moveTo>
                      <a:pt x="496" y="1"/>
                    </a:moveTo>
                    <a:cubicBezTo>
                      <a:pt x="415" y="1"/>
                      <a:pt x="334" y="20"/>
                      <a:pt x="253" y="27"/>
                    </a:cubicBezTo>
                    <a:cubicBezTo>
                      <a:pt x="182" y="30"/>
                      <a:pt x="107" y="27"/>
                      <a:pt x="36" y="36"/>
                    </a:cubicBezTo>
                    <a:cubicBezTo>
                      <a:pt x="0" y="43"/>
                      <a:pt x="4" y="98"/>
                      <a:pt x="36" y="111"/>
                    </a:cubicBezTo>
                    <a:cubicBezTo>
                      <a:pt x="101" y="130"/>
                      <a:pt x="184" y="139"/>
                      <a:pt x="267" y="139"/>
                    </a:cubicBezTo>
                    <a:cubicBezTo>
                      <a:pt x="354" y="139"/>
                      <a:pt x="441" y="129"/>
                      <a:pt x="509" y="111"/>
                    </a:cubicBezTo>
                    <a:cubicBezTo>
                      <a:pt x="571" y="91"/>
                      <a:pt x="558" y="1"/>
                      <a:pt x="49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89;p2"/>
              <p:cNvSpPr/>
              <p:nvPr/>
            </p:nvSpPr>
            <p:spPr>
              <a:xfrm>
                <a:off x="4791406" y="4352419"/>
                <a:ext cx="41109" cy="8406"/>
              </a:xfrm>
              <a:custGeom>
                <a:avLst/>
                <a:gdLst/>
                <a:ahLst/>
                <a:cxnLst/>
                <a:rect l="l" t="t" r="r" b="b"/>
                <a:pathLst>
                  <a:path w="626" h="128" extrusionOk="0">
                    <a:moveTo>
                      <a:pt x="275" y="1"/>
                    </a:moveTo>
                    <a:cubicBezTo>
                      <a:pt x="203" y="1"/>
                      <a:pt x="131" y="3"/>
                      <a:pt x="59" y="7"/>
                    </a:cubicBezTo>
                    <a:cubicBezTo>
                      <a:pt x="0" y="10"/>
                      <a:pt x="0" y="95"/>
                      <a:pt x="59" y="95"/>
                    </a:cubicBezTo>
                    <a:cubicBezTo>
                      <a:pt x="224" y="95"/>
                      <a:pt x="386" y="108"/>
                      <a:pt x="551" y="127"/>
                    </a:cubicBezTo>
                    <a:cubicBezTo>
                      <a:pt x="554" y="127"/>
                      <a:pt x="557" y="128"/>
                      <a:pt x="560" y="128"/>
                    </a:cubicBezTo>
                    <a:cubicBezTo>
                      <a:pt x="625" y="128"/>
                      <a:pt x="622" y="23"/>
                      <a:pt x="551" y="14"/>
                    </a:cubicBezTo>
                    <a:cubicBezTo>
                      <a:pt x="460" y="5"/>
                      <a:pt x="367" y="1"/>
                      <a:pt x="27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90;p2"/>
              <p:cNvSpPr/>
              <p:nvPr/>
            </p:nvSpPr>
            <p:spPr>
              <a:xfrm>
                <a:off x="4848209" y="4305992"/>
                <a:ext cx="50238" cy="82088"/>
              </a:xfrm>
              <a:custGeom>
                <a:avLst/>
                <a:gdLst/>
                <a:ahLst/>
                <a:cxnLst/>
                <a:rect l="l" t="t" r="r" b="b"/>
                <a:pathLst>
                  <a:path w="765" h="1250" extrusionOk="0">
                    <a:moveTo>
                      <a:pt x="353" y="142"/>
                    </a:moveTo>
                    <a:cubicBezTo>
                      <a:pt x="382" y="142"/>
                      <a:pt x="414" y="150"/>
                      <a:pt x="447" y="167"/>
                    </a:cubicBezTo>
                    <a:cubicBezTo>
                      <a:pt x="590" y="241"/>
                      <a:pt x="593" y="410"/>
                      <a:pt x="460" y="494"/>
                    </a:cubicBezTo>
                    <a:cubicBezTo>
                      <a:pt x="376" y="549"/>
                      <a:pt x="279" y="549"/>
                      <a:pt x="182" y="555"/>
                    </a:cubicBezTo>
                    <a:cubicBezTo>
                      <a:pt x="178" y="555"/>
                      <a:pt x="169" y="559"/>
                      <a:pt x="165" y="559"/>
                    </a:cubicBezTo>
                    <a:cubicBezTo>
                      <a:pt x="162" y="517"/>
                      <a:pt x="156" y="468"/>
                      <a:pt x="152" y="423"/>
                    </a:cubicBezTo>
                    <a:cubicBezTo>
                      <a:pt x="142" y="286"/>
                      <a:pt x="226" y="142"/>
                      <a:pt x="353" y="142"/>
                    </a:cubicBezTo>
                    <a:close/>
                    <a:moveTo>
                      <a:pt x="310" y="0"/>
                    </a:moveTo>
                    <a:cubicBezTo>
                      <a:pt x="182" y="0"/>
                      <a:pt x="71" y="68"/>
                      <a:pt x="33" y="209"/>
                    </a:cubicBezTo>
                    <a:cubicBezTo>
                      <a:pt x="0" y="329"/>
                      <a:pt x="33" y="471"/>
                      <a:pt x="42" y="591"/>
                    </a:cubicBezTo>
                    <a:cubicBezTo>
                      <a:pt x="65" y="795"/>
                      <a:pt x="84" y="996"/>
                      <a:pt x="114" y="1200"/>
                    </a:cubicBezTo>
                    <a:cubicBezTo>
                      <a:pt x="117" y="1233"/>
                      <a:pt x="146" y="1250"/>
                      <a:pt x="172" y="1250"/>
                    </a:cubicBezTo>
                    <a:cubicBezTo>
                      <a:pt x="198" y="1250"/>
                      <a:pt x="222" y="1234"/>
                      <a:pt x="217" y="1200"/>
                    </a:cubicBezTo>
                    <a:cubicBezTo>
                      <a:pt x="204" y="1025"/>
                      <a:pt x="188" y="857"/>
                      <a:pt x="172" y="682"/>
                    </a:cubicBezTo>
                    <a:lnTo>
                      <a:pt x="178" y="682"/>
                    </a:lnTo>
                    <a:cubicBezTo>
                      <a:pt x="376" y="679"/>
                      <a:pt x="638" y="640"/>
                      <a:pt x="703" y="416"/>
                    </a:cubicBezTo>
                    <a:cubicBezTo>
                      <a:pt x="765" y="225"/>
                      <a:pt x="590" y="63"/>
                      <a:pt x="415" y="14"/>
                    </a:cubicBezTo>
                    <a:cubicBezTo>
                      <a:pt x="379" y="5"/>
                      <a:pt x="344" y="0"/>
                      <a:pt x="31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91;p2"/>
              <p:cNvSpPr/>
              <p:nvPr/>
            </p:nvSpPr>
            <p:spPr>
              <a:xfrm>
                <a:off x="4888792" y="4369099"/>
                <a:ext cx="20752" cy="14382"/>
              </a:xfrm>
              <a:custGeom>
                <a:avLst/>
                <a:gdLst/>
                <a:ahLst/>
                <a:cxnLst/>
                <a:rect l="l" t="t" r="r" b="b"/>
                <a:pathLst>
                  <a:path w="316" h="219" extrusionOk="0">
                    <a:moveTo>
                      <a:pt x="189" y="0"/>
                    </a:moveTo>
                    <a:cubicBezTo>
                      <a:pt x="175" y="0"/>
                      <a:pt x="161" y="2"/>
                      <a:pt x="147" y="6"/>
                    </a:cubicBezTo>
                    <a:cubicBezTo>
                      <a:pt x="143" y="6"/>
                      <a:pt x="134" y="12"/>
                      <a:pt x="130" y="16"/>
                    </a:cubicBezTo>
                    <a:cubicBezTo>
                      <a:pt x="121" y="12"/>
                      <a:pt x="114" y="6"/>
                      <a:pt x="105" y="6"/>
                    </a:cubicBezTo>
                    <a:cubicBezTo>
                      <a:pt x="14" y="6"/>
                      <a:pt x="1" y="126"/>
                      <a:pt x="50" y="181"/>
                    </a:cubicBezTo>
                    <a:cubicBezTo>
                      <a:pt x="74" y="208"/>
                      <a:pt x="102" y="219"/>
                      <a:pt x="131" y="219"/>
                    </a:cubicBezTo>
                    <a:cubicBezTo>
                      <a:pt x="191" y="219"/>
                      <a:pt x="254" y="171"/>
                      <a:pt x="296" y="129"/>
                    </a:cubicBezTo>
                    <a:cubicBezTo>
                      <a:pt x="312" y="103"/>
                      <a:pt x="315" y="64"/>
                      <a:pt x="292" y="42"/>
                    </a:cubicBezTo>
                    <a:cubicBezTo>
                      <a:pt x="262" y="13"/>
                      <a:pt x="226" y="0"/>
                      <a:pt x="18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92;p2"/>
              <p:cNvSpPr/>
              <p:nvPr/>
            </p:nvSpPr>
            <p:spPr>
              <a:xfrm>
                <a:off x="4922676" y="4350909"/>
                <a:ext cx="44065" cy="8603"/>
              </a:xfrm>
              <a:custGeom>
                <a:avLst/>
                <a:gdLst/>
                <a:ahLst/>
                <a:cxnLst/>
                <a:rect l="l" t="t" r="r" b="b"/>
                <a:pathLst>
                  <a:path w="671" h="131" extrusionOk="0">
                    <a:moveTo>
                      <a:pt x="298" y="0"/>
                    </a:moveTo>
                    <a:cubicBezTo>
                      <a:pt x="216" y="0"/>
                      <a:pt x="134" y="3"/>
                      <a:pt x="55" y="11"/>
                    </a:cubicBezTo>
                    <a:cubicBezTo>
                      <a:pt x="0" y="14"/>
                      <a:pt x="0" y="92"/>
                      <a:pt x="55" y="95"/>
                    </a:cubicBezTo>
                    <a:cubicBezTo>
                      <a:pt x="233" y="114"/>
                      <a:pt x="415" y="118"/>
                      <a:pt x="593" y="131"/>
                    </a:cubicBezTo>
                    <a:cubicBezTo>
                      <a:pt x="594" y="131"/>
                      <a:pt x="595" y="131"/>
                      <a:pt x="596" y="131"/>
                    </a:cubicBezTo>
                    <a:cubicBezTo>
                      <a:pt x="671" y="131"/>
                      <a:pt x="670" y="20"/>
                      <a:pt x="593" y="14"/>
                    </a:cubicBezTo>
                    <a:cubicBezTo>
                      <a:pt x="498" y="5"/>
                      <a:pt x="398" y="0"/>
                      <a:pt x="29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" name="Google Shape;93;p2"/>
              <p:cNvSpPr/>
              <p:nvPr/>
            </p:nvSpPr>
            <p:spPr>
              <a:xfrm>
                <a:off x="4974357" y="4314923"/>
                <a:ext cx="33163" cy="82547"/>
              </a:xfrm>
              <a:custGeom>
                <a:avLst/>
                <a:gdLst/>
                <a:ahLst/>
                <a:cxnLst/>
                <a:rect l="l" t="t" r="r" b="b"/>
                <a:pathLst>
                  <a:path w="505" h="1257" extrusionOk="0">
                    <a:moveTo>
                      <a:pt x="394" y="1"/>
                    </a:moveTo>
                    <a:cubicBezTo>
                      <a:pt x="384" y="1"/>
                      <a:pt x="374" y="4"/>
                      <a:pt x="366" y="11"/>
                    </a:cubicBezTo>
                    <a:cubicBezTo>
                      <a:pt x="185" y="196"/>
                      <a:pt x="0" y="423"/>
                      <a:pt x="10" y="698"/>
                    </a:cubicBezTo>
                    <a:cubicBezTo>
                      <a:pt x="16" y="935"/>
                      <a:pt x="195" y="1148"/>
                      <a:pt x="402" y="1249"/>
                    </a:cubicBezTo>
                    <a:cubicBezTo>
                      <a:pt x="412" y="1254"/>
                      <a:pt x="422" y="1256"/>
                      <a:pt x="431" y="1256"/>
                    </a:cubicBezTo>
                    <a:cubicBezTo>
                      <a:pt x="475" y="1256"/>
                      <a:pt x="505" y="1205"/>
                      <a:pt x="470" y="1168"/>
                    </a:cubicBezTo>
                    <a:cubicBezTo>
                      <a:pt x="305" y="990"/>
                      <a:pt x="110" y="886"/>
                      <a:pt x="143" y="601"/>
                    </a:cubicBezTo>
                    <a:cubicBezTo>
                      <a:pt x="169" y="390"/>
                      <a:pt x="318" y="228"/>
                      <a:pt x="438" y="66"/>
                    </a:cubicBezTo>
                    <a:cubicBezTo>
                      <a:pt x="463" y="36"/>
                      <a:pt x="428" y="1"/>
                      <a:pt x="3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" name="Google Shape;94;p2"/>
              <p:cNvSpPr/>
              <p:nvPr/>
            </p:nvSpPr>
            <p:spPr>
              <a:xfrm>
                <a:off x="5009686" y="4324576"/>
                <a:ext cx="42226" cy="65210"/>
              </a:xfrm>
              <a:custGeom>
                <a:avLst/>
                <a:gdLst/>
                <a:ahLst/>
                <a:cxnLst/>
                <a:rect l="l" t="t" r="r" b="b"/>
                <a:pathLst>
                  <a:path w="643" h="993" extrusionOk="0">
                    <a:moveTo>
                      <a:pt x="574" y="1"/>
                    </a:moveTo>
                    <a:cubicBezTo>
                      <a:pt x="550" y="1"/>
                      <a:pt x="526" y="14"/>
                      <a:pt x="515" y="46"/>
                    </a:cubicBezTo>
                    <a:cubicBezTo>
                      <a:pt x="476" y="185"/>
                      <a:pt x="441" y="321"/>
                      <a:pt x="402" y="464"/>
                    </a:cubicBezTo>
                    <a:cubicBezTo>
                      <a:pt x="386" y="532"/>
                      <a:pt x="350" y="788"/>
                      <a:pt x="288" y="872"/>
                    </a:cubicBezTo>
                    <a:cubicBezTo>
                      <a:pt x="217" y="723"/>
                      <a:pt x="152" y="567"/>
                      <a:pt x="91" y="415"/>
                    </a:cubicBezTo>
                    <a:cubicBezTo>
                      <a:pt x="83" y="395"/>
                      <a:pt x="66" y="387"/>
                      <a:pt x="49" y="387"/>
                    </a:cubicBezTo>
                    <a:cubicBezTo>
                      <a:pt x="24" y="387"/>
                      <a:pt x="0" y="405"/>
                      <a:pt x="10" y="434"/>
                    </a:cubicBezTo>
                    <a:cubicBezTo>
                      <a:pt x="75" y="616"/>
                      <a:pt x="152" y="791"/>
                      <a:pt x="230" y="969"/>
                    </a:cubicBezTo>
                    <a:cubicBezTo>
                      <a:pt x="235" y="983"/>
                      <a:pt x="252" y="992"/>
                      <a:pt x="267" y="992"/>
                    </a:cubicBezTo>
                    <a:cubicBezTo>
                      <a:pt x="272" y="992"/>
                      <a:pt x="277" y="991"/>
                      <a:pt x="282" y="988"/>
                    </a:cubicBezTo>
                    <a:cubicBezTo>
                      <a:pt x="408" y="956"/>
                      <a:pt x="424" y="823"/>
                      <a:pt x="450" y="713"/>
                    </a:cubicBezTo>
                    <a:cubicBezTo>
                      <a:pt x="512" y="502"/>
                      <a:pt x="577" y="289"/>
                      <a:pt x="625" y="75"/>
                    </a:cubicBezTo>
                    <a:cubicBezTo>
                      <a:pt x="643" y="30"/>
                      <a:pt x="609" y="1"/>
                      <a:pt x="57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" name="Google Shape;95;p2"/>
              <p:cNvSpPr/>
              <p:nvPr/>
            </p:nvSpPr>
            <p:spPr>
              <a:xfrm>
                <a:off x="5056048" y="4358789"/>
                <a:ext cx="40453" cy="9259"/>
              </a:xfrm>
              <a:custGeom>
                <a:avLst/>
                <a:gdLst/>
                <a:ahLst/>
                <a:cxnLst/>
                <a:rect l="l" t="t" r="r" b="b"/>
                <a:pathLst>
                  <a:path w="616" h="141" extrusionOk="0">
                    <a:moveTo>
                      <a:pt x="68" y="1"/>
                    </a:moveTo>
                    <a:cubicBezTo>
                      <a:pt x="0" y="1"/>
                      <a:pt x="3" y="105"/>
                      <a:pt x="68" y="108"/>
                    </a:cubicBezTo>
                    <a:cubicBezTo>
                      <a:pt x="227" y="121"/>
                      <a:pt x="386" y="130"/>
                      <a:pt x="538" y="140"/>
                    </a:cubicBezTo>
                    <a:cubicBezTo>
                      <a:pt x="539" y="140"/>
                      <a:pt x="540" y="140"/>
                      <a:pt x="541" y="140"/>
                    </a:cubicBezTo>
                    <a:cubicBezTo>
                      <a:pt x="616" y="140"/>
                      <a:pt x="615" y="23"/>
                      <a:pt x="538" y="17"/>
                    </a:cubicBezTo>
                    <a:cubicBezTo>
                      <a:pt x="382" y="11"/>
                      <a:pt x="224" y="7"/>
                      <a:pt x="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" name="Google Shape;96;p2"/>
              <p:cNvSpPr/>
              <p:nvPr/>
            </p:nvSpPr>
            <p:spPr>
              <a:xfrm>
                <a:off x="5118235" y="4331209"/>
                <a:ext cx="17665" cy="76571"/>
              </a:xfrm>
              <a:custGeom>
                <a:avLst/>
                <a:gdLst/>
                <a:ahLst/>
                <a:cxnLst/>
                <a:rect l="l" t="t" r="r" b="b"/>
                <a:pathLst>
                  <a:path w="269" h="1166" extrusionOk="0">
                    <a:moveTo>
                      <a:pt x="202" y="1"/>
                    </a:moveTo>
                    <a:cubicBezTo>
                      <a:pt x="195" y="1"/>
                      <a:pt x="189" y="3"/>
                      <a:pt x="184" y="6"/>
                    </a:cubicBezTo>
                    <a:cubicBezTo>
                      <a:pt x="90" y="65"/>
                      <a:pt x="138" y="223"/>
                      <a:pt x="135" y="314"/>
                    </a:cubicBezTo>
                    <a:cubicBezTo>
                      <a:pt x="129" y="576"/>
                      <a:pt x="90" y="832"/>
                      <a:pt x="12" y="1082"/>
                    </a:cubicBezTo>
                    <a:cubicBezTo>
                      <a:pt x="0" y="1124"/>
                      <a:pt x="40" y="1165"/>
                      <a:pt x="80" y="1165"/>
                    </a:cubicBezTo>
                    <a:cubicBezTo>
                      <a:pt x="95" y="1165"/>
                      <a:pt x="110" y="1160"/>
                      <a:pt x="122" y="1147"/>
                    </a:cubicBezTo>
                    <a:lnTo>
                      <a:pt x="171" y="1085"/>
                    </a:lnTo>
                    <a:cubicBezTo>
                      <a:pt x="197" y="1059"/>
                      <a:pt x="187" y="1023"/>
                      <a:pt x="168" y="998"/>
                    </a:cubicBezTo>
                    <a:cubicBezTo>
                      <a:pt x="197" y="878"/>
                      <a:pt x="216" y="755"/>
                      <a:pt x="229" y="635"/>
                    </a:cubicBezTo>
                    <a:cubicBezTo>
                      <a:pt x="236" y="554"/>
                      <a:pt x="239" y="476"/>
                      <a:pt x="245" y="395"/>
                    </a:cubicBezTo>
                    <a:cubicBezTo>
                      <a:pt x="245" y="353"/>
                      <a:pt x="213" y="142"/>
                      <a:pt x="229" y="87"/>
                    </a:cubicBezTo>
                    <a:cubicBezTo>
                      <a:pt x="252" y="74"/>
                      <a:pt x="268" y="52"/>
                      <a:pt x="249" y="29"/>
                    </a:cubicBezTo>
                    <a:lnTo>
                      <a:pt x="239" y="22"/>
                    </a:lnTo>
                    <a:cubicBezTo>
                      <a:pt x="232" y="11"/>
                      <a:pt x="217" y="1"/>
                      <a:pt x="20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" name="Google Shape;97;p2"/>
              <p:cNvSpPr/>
              <p:nvPr/>
            </p:nvSpPr>
            <p:spPr>
              <a:xfrm>
                <a:off x="5142007" y="4340337"/>
                <a:ext cx="68559" cy="41503"/>
              </a:xfrm>
              <a:custGeom>
                <a:avLst/>
                <a:gdLst/>
                <a:ahLst/>
                <a:cxnLst/>
                <a:rect l="l" t="t" r="r" b="b"/>
                <a:pathLst>
                  <a:path w="1044" h="632" extrusionOk="0">
                    <a:moveTo>
                      <a:pt x="207" y="191"/>
                    </a:moveTo>
                    <a:cubicBezTo>
                      <a:pt x="314" y="198"/>
                      <a:pt x="473" y="473"/>
                      <a:pt x="308" y="499"/>
                    </a:cubicBezTo>
                    <a:cubicBezTo>
                      <a:pt x="302" y="500"/>
                      <a:pt x="297" y="500"/>
                      <a:pt x="292" y="500"/>
                    </a:cubicBezTo>
                    <a:cubicBezTo>
                      <a:pt x="216" y="500"/>
                      <a:pt x="165" y="417"/>
                      <a:pt x="165" y="350"/>
                    </a:cubicBezTo>
                    <a:cubicBezTo>
                      <a:pt x="165" y="324"/>
                      <a:pt x="181" y="256"/>
                      <a:pt x="207" y="191"/>
                    </a:cubicBezTo>
                    <a:close/>
                    <a:moveTo>
                      <a:pt x="743" y="270"/>
                    </a:moveTo>
                    <a:cubicBezTo>
                      <a:pt x="755" y="270"/>
                      <a:pt x="768" y="272"/>
                      <a:pt x="781" y="275"/>
                    </a:cubicBezTo>
                    <a:cubicBezTo>
                      <a:pt x="858" y="295"/>
                      <a:pt x="897" y="366"/>
                      <a:pt x="878" y="437"/>
                    </a:cubicBezTo>
                    <a:cubicBezTo>
                      <a:pt x="867" y="486"/>
                      <a:pt x="834" y="507"/>
                      <a:pt x="797" y="507"/>
                    </a:cubicBezTo>
                    <a:cubicBezTo>
                      <a:pt x="767" y="507"/>
                      <a:pt x="734" y="493"/>
                      <a:pt x="709" y="467"/>
                    </a:cubicBezTo>
                    <a:cubicBezTo>
                      <a:pt x="654" y="411"/>
                      <a:pt x="658" y="343"/>
                      <a:pt x="680" y="279"/>
                    </a:cubicBezTo>
                    <a:cubicBezTo>
                      <a:pt x="701" y="275"/>
                      <a:pt x="721" y="270"/>
                      <a:pt x="743" y="270"/>
                    </a:cubicBezTo>
                    <a:close/>
                    <a:moveTo>
                      <a:pt x="276" y="0"/>
                    </a:moveTo>
                    <a:cubicBezTo>
                      <a:pt x="230" y="0"/>
                      <a:pt x="189" y="30"/>
                      <a:pt x="156" y="75"/>
                    </a:cubicBezTo>
                    <a:cubicBezTo>
                      <a:pt x="71" y="84"/>
                      <a:pt x="0" y="143"/>
                      <a:pt x="3" y="253"/>
                    </a:cubicBezTo>
                    <a:cubicBezTo>
                      <a:pt x="3" y="285"/>
                      <a:pt x="32" y="308"/>
                      <a:pt x="62" y="311"/>
                    </a:cubicBezTo>
                    <a:cubicBezTo>
                      <a:pt x="55" y="337"/>
                      <a:pt x="52" y="360"/>
                      <a:pt x="55" y="376"/>
                    </a:cubicBezTo>
                    <a:cubicBezTo>
                      <a:pt x="66" y="504"/>
                      <a:pt x="180" y="619"/>
                      <a:pt x="307" y="619"/>
                    </a:cubicBezTo>
                    <a:cubicBezTo>
                      <a:pt x="334" y="619"/>
                      <a:pt x="362" y="614"/>
                      <a:pt x="389" y="603"/>
                    </a:cubicBezTo>
                    <a:cubicBezTo>
                      <a:pt x="502" y="554"/>
                      <a:pt x="518" y="437"/>
                      <a:pt x="489" y="334"/>
                    </a:cubicBezTo>
                    <a:lnTo>
                      <a:pt x="489" y="334"/>
                    </a:lnTo>
                    <a:cubicBezTo>
                      <a:pt x="502" y="340"/>
                      <a:pt x="517" y="345"/>
                      <a:pt x="532" y="345"/>
                    </a:cubicBezTo>
                    <a:cubicBezTo>
                      <a:pt x="540" y="345"/>
                      <a:pt x="547" y="344"/>
                      <a:pt x="554" y="340"/>
                    </a:cubicBezTo>
                    <a:cubicBezTo>
                      <a:pt x="557" y="340"/>
                      <a:pt x="557" y="337"/>
                      <a:pt x="564" y="337"/>
                    </a:cubicBezTo>
                    <a:cubicBezTo>
                      <a:pt x="554" y="418"/>
                      <a:pt x="573" y="496"/>
                      <a:pt x="635" y="560"/>
                    </a:cubicBezTo>
                    <a:cubicBezTo>
                      <a:pt x="681" y="607"/>
                      <a:pt x="743" y="632"/>
                      <a:pt x="803" y="632"/>
                    </a:cubicBezTo>
                    <a:cubicBezTo>
                      <a:pt x="873" y="632"/>
                      <a:pt x="940" y="598"/>
                      <a:pt x="978" y="525"/>
                    </a:cubicBezTo>
                    <a:cubicBezTo>
                      <a:pt x="1043" y="415"/>
                      <a:pt x="1008" y="256"/>
                      <a:pt x="894" y="181"/>
                    </a:cubicBezTo>
                    <a:cubicBezTo>
                      <a:pt x="849" y="156"/>
                      <a:pt x="794" y="143"/>
                      <a:pt x="735" y="139"/>
                    </a:cubicBezTo>
                    <a:cubicBezTo>
                      <a:pt x="733" y="117"/>
                      <a:pt x="711" y="98"/>
                      <a:pt x="689" y="98"/>
                    </a:cubicBezTo>
                    <a:cubicBezTo>
                      <a:pt x="680" y="98"/>
                      <a:pt x="671" y="101"/>
                      <a:pt x="664" y="110"/>
                    </a:cubicBezTo>
                    <a:cubicBezTo>
                      <a:pt x="651" y="123"/>
                      <a:pt x="645" y="139"/>
                      <a:pt x="632" y="149"/>
                    </a:cubicBezTo>
                    <a:cubicBezTo>
                      <a:pt x="567" y="165"/>
                      <a:pt x="509" y="204"/>
                      <a:pt x="470" y="256"/>
                    </a:cubicBezTo>
                    <a:cubicBezTo>
                      <a:pt x="467" y="259"/>
                      <a:pt x="467" y="262"/>
                      <a:pt x="467" y="269"/>
                    </a:cubicBezTo>
                    <a:cubicBezTo>
                      <a:pt x="444" y="220"/>
                      <a:pt x="411" y="172"/>
                      <a:pt x="379" y="143"/>
                    </a:cubicBezTo>
                    <a:cubicBezTo>
                      <a:pt x="353" y="113"/>
                      <a:pt x="311" y="94"/>
                      <a:pt x="272" y="81"/>
                    </a:cubicBezTo>
                    <a:cubicBezTo>
                      <a:pt x="279" y="78"/>
                      <a:pt x="292" y="75"/>
                      <a:pt x="305" y="75"/>
                    </a:cubicBezTo>
                    <a:cubicBezTo>
                      <a:pt x="306" y="75"/>
                      <a:pt x="307" y="75"/>
                      <a:pt x="308" y="75"/>
                    </a:cubicBezTo>
                    <a:cubicBezTo>
                      <a:pt x="336" y="75"/>
                      <a:pt x="362" y="32"/>
                      <a:pt x="327" y="13"/>
                    </a:cubicBezTo>
                    <a:cubicBezTo>
                      <a:pt x="310" y="4"/>
                      <a:pt x="292" y="0"/>
                      <a:pt x="27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" name="Google Shape;98;p2"/>
              <p:cNvSpPr/>
              <p:nvPr/>
            </p:nvSpPr>
            <p:spPr>
              <a:xfrm>
                <a:off x="5197300" y="4316828"/>
                <a:ext cx="30077" cy="96995"/>
              </a:xfrm>
              <a:custGeom>
                <a:avLst/>
                <a:gdLst/>
                <a:ahLst/>
                <a:cxnLst/>
                <a:rect l="l" t="t" r="r" b="b"/>
                <a:pathLst>
                  <a:path w="458" h="1477" extrusionOk="0">
                    <a:moveTo>
                      <a:pt x="94" y="1"/>
                    </a:moveTo>
                    <a:cubicBezTo>
                      <a:pt x="77" y="1"/>
                      <a:pt x="60" y="5"/>
                      <a:pt x="42" y="15"/>
                    </a:cubicBezTo>
                    <a:cubicBezTo>
                      <a:pt x="8" y="32"/>
                      <a:pt x="27" y="88"/>
                      <a:pt x="62" y="88"/>
                    </a:cubicBezTo>
                    <a:cubicBezTo>
                      <a:pt x="66" y="88"/>
                      <a:pt x="70" y="88"/>
                      <a:pt x="75" y="86"/>
                    </a:cubicBezTo>
                    <a:cubicBezTo>
                      <a:pt x="82" y="84"/>
                      <a:pt x="88" y="83"/>
                      <a:pt x="94" y="83"/>
                    </a:cubicBezTo>
                    <a:cubicBezTo>
                      <a:pt x="252" y="83"/>
                      <a:pt x="285" y="724"/>
                      <a:pt x="269" y="802"/>
                    </a:cubicBezTo>
                    <a:cubicBezTo>
                      <a:pt x="243" y="980"/>
                      <a:pt x="166" y="1148"/>
                      <a:pt x="72" y="1301"/>
                    </a:cubicBezTo>
                    <a:cubicBezTo>
                      <a:pt x="68" y="1304"/>
                      <a:pt x="65" y="1310"/>
                      <a:pt x="59" y="1317"/>
                    </a:cubicBezTo>
                    <a:cubicBezTo>
                      <a:pt x="49" y="1340"/>
                      <a:pt x="39" y="1359"/>
                      <a:pt x="29" y="1379"/>
                    </a:cubicBezTo>
                    <a:cubicBezTo>
                      <a:pt x="1" y="1430"/>
                      <a:pt x="43" y="1476"/>
                      <a:pt x="87" y="1476"/>
                    </a:cubicBezTo>
                    <a:cubicBezTo>
                      <a:pt x="107" y="1476"/>
                      <a:pt x="126" y="1467"/>
                      <a:pt x="140" y="1443"/>
                    </a:cubicBezTo>
                    <a:cubicBezTo>
                      <a:pt x="324" y="1139"/>
                      <a:pt x="457" y="792"/>
                      <a:pt x="376" y="433"/>
                    </a:cubicBezTo>
                    <a:cubicBezTo>
                      <a:pt x="356" y="337"/>
                      <a:pt x="241" y="1"/>
                      <a:pt x="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" name="Google Shape;99;p2"/>
              <p:cNvSpPr/>
              <p:nvPr/>
            </p:nvSpPr>
            <p:spPr>
              <a:xfrm>
                <a:off x="5232366" y="4332062"/>
                <a:ext cx="52536" cy="66195"/>
              </a:xfrm>
              <a:custGeom>
                <a:avLst/>
                <a:gdLst/>
                <a:ahLst/>
                <a:cxnLst/>
                <a:rect l="l" t="t" r="r" b="b"/>
                <a:pathLst>
                  <a:path w="800" h="1008" extrusionOk="0">
                    <a:moveTo>
                      <a:pt x="166" y="1"/>
                    </a:moveTo>
                    <a:cubicBezTo>
                      <a:pt x="134" y="1"/>
                      <a:pt x="100" y="21"/>
                      <a:pt x="98" y="61"/>
                    </a:cubicBezTo>
                    <a:cubicBezTo>
                      <a:pt x="75" y="307"/>
                      <a:pt x="46" y="550"/>
                      <a:pt x="4" y="800"/>
                    </a:cubicBezTo>
                    <a:cubicBezTo>
                      <a:pt x="1" y="832"/>
                      <a:pt x="17" y="868"/>
                      <a:pt x="46" y="881"/>
                    </a:cubicBezTo>
                    <a:cubicBezTo>
                      <a:pt x="50" y="903"/>
                      <a:pt x="73" y="917"/>
                      <a:pt x="94" y="917"/>
                    </a:cubicBezTo>
                    <a:cubicBezTo>
                      <a:pt x="113" y="917"/>
                      <a:pt x="131" y="907"/>
                      <a:pt x="134" y="884"/>
                    </a:cubicBezTo>
                    <a:cubicBezTo>
                      <a:pt x="134" y="874"/>
                      <a:pt x="134" y="868"/>
                      <a:pt x="137" y="865"/>
                    </a:cubicBezTo>
                    <a:cubicBezTo>
                      <a:pt x="169" y="852"/>
                      <a:pt x="202" y="839"/>
                      <a:pt x="231" y="826"/>
                    </a:cubicBezTo>
                    <a:cubicBezTo>
                      <a:pt x="390" y="855"/>
                      <a:pt x="535" y="910"/>
                      <a:pt x="671" y="997"/>
                    </a:cubicBezTo>
                    <a:cubicBezTo>
                      <a:pt x="683" y="1005"/>
                      <a:pt x="694" y="1008"/>
                      <a:pt x="705" y="1008"/>
                    </a:cubicBezTo>
                    <a:cubicBezTo>
                      <a:pt x="763" y="1008"/>
                      <a:pt x="799" y="916"/>
                      <a:pt x="736" y="881"/>
                    </a:cubicBezTo>
                    <a:cubicBezTo>
                      <a:pt x="633" y="816"/>
                      <a:pt x="526" y="771"/>
                      <a:pt x="412" y="735"/>
                    </a:cubicBezTo>
                    <a:cubicBezTo>
                      <a:pt x="503" y="680"/>
                      <a:pt x="590" y="622"/>
                      <a:pt x="671" y="550"/>
                    </a:cubicBezTo>
                    <a:cubicBezTo>
                      <a:pt x="714" y="516"/>
                      <a:pt x="679" y="439"/>
                      <a:pt x="628" y="439"/>
                    </a:cubicBezTo>
                    <a:cubicBezTo>
                      <a:pt x="621" y="439"/>
                      <a:pt x="614" y="440"/>
                      <a:pt x="607" y="444"/>
                    </a:cubicBezTo>
                    <a:cubicBezTo>
                      <a:pt x="451" y="499"/>
                      <a:pt x="305" y="567"/>
                      <a:pt x="163" y="657"/>
                    </a:cubicBezTo>
                    <a:lnTo>
                      <a:pt x="163" y="644"/>
                    </a:lnTo>
                    <a:cubicBezTo>
                      <a:pt x="192" y="450"/>
                      <a:pt x="215" y="256"/>
                      <a:pt x="228" y="61"/>
                    </a:cubicBezTo>
                    <a:cubicBezTo>
                      <a:pt x="231" y="21"/>
                      <a:pt x="199" y="1"/>
                      <a:pt x="1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0" name="Google Shape;100;p2"/>
            <p:cNvGrpSpPr/>
            <p:nvPr/>
          </p:nvGrpSpPr>
          <p:grpSpPr>
            <a:xfrm rot="-4946701">
              <a:off x="8112488" y="2706040"/>
              <a:ext cx="979619" cy="216229"/>
              <a:chOff x="7968422" y="675563"/>
              <a:chExt cx="462304" cy="102049"/>
            </a:xfrm>
          </p:grpSpPr>
          <p:sp>
            <p:nvSpPr>
              <p:cNvPr id="101" name="Google Shape;101;p2"/>
              <p:cNvSpPr/>
              <p:nvPr/>
            </p:nvSpPr>
            <p:spPr>
              <a:xfrm>
                <a:off x="7968422" y="693884"/>
                <a:ext cx="58052" cy="61139"/>
              </a:xfrm>
              <a:custGeom>
                <a:avLst/>
                <a:gdLst/>
                <a:ahLst/>
                <a:cxnLst/>
                <a:rect l="l" t="t" r="r" b="b"/>
                <a:pathLst>
                  <a:path w="884" h="931" extrusionOk="0">
                    <a:moveTo>
                      <a:pt x="554" y="0"/>
                    </a:moveTo>
                    <a:cubicBezTo>
                      <a:pt x="537" y="0"/>
                      <a:pt x="521" y="1"/>
                      <a:pt x="505" y="3"/>
                    </a:cubicBezTo>
                    <a:cubicBezTo>
                      <a:pt x="305" y="32"/>
                      <a:pt x="107" y="165"/>
                      <a:pt x="49" y="366"/>
                    </a:cubicBezTo>
                    <a:cubicBezTo>
                      <a:pt x="0" y="534"/>
                      <a:pt x="49" y="732"/>
                      <a:pt x="188" y="842"/>
                    </a:cubicBezTo>
                    <a:cubicBezTo>
                      <a:pt x="269" y="906"/>
                      <a:pt x="365" y="930"/>
                      <a:pt x="464" y="930"/>
                    </a:cubicBezTo>
                    <a:cubicBezTo>
                      <a:pt x="586" y="930"/>
                      <a:pt x="712" y="893"/>
                      <a:pt x="820" y="849"/>
                    </a:cubicBezTo>
                    <a:cubicBezTo>
                      <a:pt x="883" y="825"/>
                      <a:pt x="867" y="724"/>
                      <a:pt x="804" y="724"/>
                    </a:cubicBezTo>
                    <a:cubicBezTo>
                      <a:pt x="797" y="724"/>
                      <a:pt x="789" y="726"/>
                      <a:pt x="781" y="729"/>
                    </a:cubicBezTo>
                    <a:cubicBezTo>
                      <a:pt x="689" y="764"/>
                      <a:pt x="574" y="792"/>
                      <a:pt x="467" y="792"/>
                    </a:cubicBezTo>
                    <a:cubicBezTo>
                      <a:pt x="306" y="792"/>
                      <a:pt x="165" y="727"/>
                      <a:pt x="156" y="518"/>
                    </a:cubicBezTo>
                    <a:cubicBezTo>
                      <a:pt x="146" y="376"/>
                      <a:pt x="227" y="259"/>
                      <a:pt x="343" y="184"/>
                    </a:cubicBezTo>
                    <a:cubicBezTo>
                      <a:pt x="391" y="156"/>
                      <a:pt x="509" y="110"/>
                      <a:pt x="605" y="110"/>
                    </a:cubicBezTo>
                    <a:cubicBezTo>
                      <a:pt x="674" y="110"/>
                      <a:pt x="731" y="134"/>
                      <a:pt x="742" y="204"/>
                    </a:cubicBezTo>
                    <a:cubicBezTo>
                      <a:pt x="745" y="231"/>
                      <a:pt x="765" y="245"/>
                      <a:pt x="784" y="245"/>
                    </a:cubicBezTo>
                    <a:cubicBezTo>
                      <a:pt x="803" y="245"/>
                      <a:pt x="821" y="231"/>
                      <a:pt x="823" y="204"/>
                    </a:cubicBezTo>
                    <a:cubicBezTo>
                      <a:pt x="840" y="56"/>
                      <a:pt x="681" y="0"/>
                      <a:pt x="55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" name="Google Shape;102;p2"/>
              <p:cNvSpPr/>
              <p:nvPr/>
            </p:nvSpPr>
            <p:spPr>
              <a:xfrm>
                <a:off x="8024765" y="724551"/>
                <a:ext cx="27581" cy="53061"/>
              </a:xfrm>
              <a:custGeom>
                <a:avLst/>
                <a:gdLst/>
                <a:ahLst/>
                <a:cxnLst/>
                <a:rect l="l" t="t" r="r" b="b"/>
                <a:pathLst>
                  <a:path w="420" h="808" extrusionOk="0">
                    <a:moveTo>
                      <a:pt x="353" y="0"/>
                    </a:moveTo>
                    <a:cubicBezTo>
                      <a:pt x="339" y="0"/>
                      <a:pt x="324" y="6"/>
                      <a:pt x="311" y="19"/>
                    </a:cubicBezTo>
                    <a:cubicBezTo>
                      <a:pt x="286" y="48"/>
                      <a:pt x="263" y="80"/>
                      <a:pt x="243" y="116"/>
                    </a:cubicBezTo>
                    <a:cubicBezTo>
                      <a:pt x="237" y="129"/>
                      <a:pt x="227" y="165"/>
                      <a:pt x="221" y="171"/>
                    </a:cubicBezTo>
                    <a:cubicBezTo>
                      <a:pt x="215" y="175"/>
                      <a:pt x="210" y="176"/>
                      <a:pt x="203" y="176"/>
                    </a:cubicBezTo>
                    <a:cubicBezTo>
                      <a:pt x="159" y="176"/>
                      <a:pt x="97" y="97"/>
                      <a:pt x="94" y="54"/>
                    </a:cubicBezTo>
                    <a:cubicBezTo>
                      <a:pt x="93" y="33"/>
                      <a:pt x="73" y="19"/>
                      <a:pt x="54" y="19"/>
                    </a:cubicBezTo>
                    <a:cubicBezTo>
                      <a:pt x="39" y="19"/>
                      <a:pt x="24" y="28"/>
                      <a:pt x="20" y="48"/>
                    </a:cubicBezTo>
                    <a:cubicBezTo>
                      <a:pt x="0" y="155"/>
                      <a:pt x="17" y="317"/>
                      <a:pt x="162" y="330"/>
                    </a:cubicBezTo>
                    <a:cubicBezTo>
                      <a:pt x="168" y="330"/>
                      <a:pt x="173" y="331"/>
                      <a:pt x="179" y="331"/>
                    </a:cubicBezTo>
                    <a:cubicBezTo>
                      <a:pt x="204" y="331"/>
                      <a:pt x="224" y="324"/>
                      <a:pt x="240" y="314"/>
                    </a:cubicBezTo>
                    <a:lnTo>
                      <a:pt x="240" y="314"/>
                    </a:lnTo>
                    <a:cubicBezTo>
                      <a:pt x="208" y="456"/>
                      <a:pt x="166" y="592"/>
                      <a:pt x="133" y="735"/>
                    </a:cubicBezTo>
                    <a:cubicBezTo>
                      <a:pt x="124" y="781"/>
                      <a:pt x="157" y="807"/>
                      <a:pt x="191" y="807"/>
                    </a:cubicBezTo>
                    <a:cubicBezTo>
                      <a:pt x="214" y="807"/>
                      <a:pt x="237" y="795"/>
                      <a:pt x="247" y="767"/>
                    </a:cubicBezTo>
                    <a:cubicBezTo>
                      <a:pt x="328" y="547"/>
                      <a:pt x="376" y="310"/>
                      <a:pt x="415" y="77"/>
                    </a:cubicBezTo>
                    <a:cubicBezTo>
                      <a:pt x="420" y="35"/>
                      <a:pt x="388" y="0"/>
                      <a:pt x="35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" name="Google Shape;103;p2"/>
              <p:cNvSpPr/>
              <p:nvPr/>
            </p:nvSpPr>
            <p:spPr>
              <a:xfrm>
                <a:off x="8060095" y="730330"/>
                <a:ext cx="35133" cy="7552"/>
              </a:xfrm>
              <a:custGeom>
                <a:avLst/>
                <a:gdLst/>
                <a:ahLst/>
                <a:cxnLst/>
                <a:rect l="l" t="t" r="r" b="b"/>
                <a:pathLst>
                  <a:path w="535" h="115" extrusionOk="0">
                    <a:moveTo>
                      <a:pt x="315" y="1"/>
                    </a:moveTo>
                    <a:cubicBezTo>
                      <a:pt x="226" y="1"/>
                      <a:pt x="136" y="7"/>
                      <a:pt x="55" y="15"/>
                    </a:cubicBezTo>
                    <a:cubicBezTo>
                      <a:pt x="0" y="18"/>
                      <a:pt x="0" y="96"/>
                      <a:pt x="55" y="99"/>
                    </a:cubicBezTo>
                    <a:cubicBezTo>
                      <a:pt x="147" y="106"/>
                      <a:pt x="247" y="115"/>
                      <a:pt x="345" y="115"/>
                    </a:cubicBezTo>
                    <a:cubicBezTo>
                      <a:pt x="395" y="115"/>
                      <a:pt x="445" y="112"/>
                      <a:pt x="493" y="106"/>
                    </a:cubicBezTo>
                    <a:cubicBezTo>
                      <a:pt x="535" y="93"/>
                      <a:pt x="535" y="15"/>
                      <a:pt x="493" y="12"/>
                    </a:cubicBezTo>
                    <a:cubicBezTo>
                      <a:pt x="436" y="4"/>
                      <a:pt x="376" y="1"/>
                      <a:pt x="31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" name="Google Shape;104;p2"/>
              <p:cNvSpPr/>
              <p:nvPr/>
            </p:nvSpPr>
            <p:spPr>
              <a:xfrm>
                <a:off x="8059898" y="717262"/>
                <a:ext cx="33360" cy="8865"/>
              </a:xfrm>
              <a:custGeom>
                <a:avLst/>
                <a:gdLst/>
                <a:ahLst/>
                <a:cxnLst/>
                <a:rect l="l" t="t" r="r" b="b"/>
                <a:pathLst>
                  <a:path w="508" h="135" extrusionOk="0">
                    <a:moveTo>
                      <a:pt x="256" y="0"/>
                    </a:moveTo>
                    <a:cubicBezTo>
                      <a:pt x="182" y="0"/>
                      <a:pt x="109" y="13"/>
                      <a:pt x="42" y="39"/>
                    </a:cubicBezTo>
                    <a:cubicBezTo>
                      <a:pt x="0" y="54"/>
                      <a:pt x="11" y="118"/>
                      <a:pt x="51" y="118"/>
                    </a:cubicBezTo>
                    <a:cubicBezTo>
                      <a:pt x="54" y="118"/>
                      <a:pt x="58" y="118"/>
                      <a:pt x="62" y="117"/>
                    </a:cubicBezTo>
                    <a:cubicBezTo>
                      <a:pt x="113" y="103"/>
                      <a:pt x="163" y="97"/>
                      <a:pt x="212" y="97"/>
                    </a:cubicBezTo>
                    <a:cubicBezTo>
                      <a:pt x="282" y="97"/>
                      <a:pt x="351" y="110"/>
                      <a:pt x="421" y="133"/>
                    </a:cubicBezTo>
                    <a:cubicBezTo>
                      <a:pt x="426" y="134"/>
                      <a:pt x="431" y="135"/>
                      <a:pt x="435" y="135"/>
                    </a:cubicBezTo>
                    <a:cubicBezTo>
                      <a:pt x="489" y="135"/>
                      <a:pt x="507" y="51"/>
                      <a:pt x="450" y="33"/>
                    </a:cubicBezTo>
                    <a:cubicBezTo>
                      <a:pt x="389" y="11"/>
                      <a:pt x="322" y="0"/>
                      <a:pt x="2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" name="Google Shape;105;p2"/>
              <p:cNvSpPr/>
              <p:nvPr/>
            </p:nvSpPr>
            <p:spPr>
              <a:xfrm>
                <a:off x="8102647" y="693687"/>
                <a:ext cx="50369" cy="60285"/>
              </a:xfrm>
              <a:custGeom>
                <a:avLst/>
                <a:gdLst/>
                <a:ahLst/>
                <a:cxnLst/>
                <a:rect l="l" t="t" r="r" b="b"/>
                <a:pathLst>
                  <a:path w="767" h="918" extrusionOk="0">
                    <a:moveTo>
                      <a:pt x="330" y="0"/>
                    </a:moveTo>
                    <a:cubicBezTo>
                      <a:pt x="306" y="0"/>
                      <a:pt x="281" y="6"/>
                      <a:pt x="256" y="19"/>
                    </a:cubicBezTo>
                    <a:cubicBezTo>
                      <a:pt x="123" y="90"/>
                      <a:pt x="33" y="294"/>
                      <a:pt x="16" y="440"/>
                    </a:cubicBezTo>
                    <a:cubicBezTo>
                      <a:pt x="0" y="589"/>
                      <a:pt x="55" y="754"/>
                      <a:pt x="182" y="848"/>
                    </a:cubicBezTo>
                    <a:cubicBezTo>
                      <a:pt x="252" y="898"/>
                      <a:pt x="332" y="918"/>
                      <a:pt x="413" y="918"/>
                    </a:cubicBezTo>
                    <a:cubicBezTo>
                      <a:pt x="510" y="918"/>
                      <a:pt x="608" y="890"/>
                      <a:pt x="697" y="855"/>
                    </a:cubicBezTo>
                    <a:cubicBezTo>
                      <a:pt x="767" y="823"/>
                      <a:pt x="755" y="728"/>
                      <a:pt x="693" y="728"/>
                    </a:cubicBezTo>
                    <a:cubicBezTo>
                      <a:pt x="687" y="728"/>
                      <a:pt x="679" y="729"/>
                      <a:pt x="671" y="732"/>
                    </a:cubicBezTo>
                    <a:cubicBezTo>
                      <a:pt x="589" y="756"/>
                      <a:pt x="496" y="780"/>
                      <a:pt x="410" y="780"/>
                    </a:cubicBezTo>
                    <a:cubicBezTo>
                      <a:pt x="299" y="780"/>
                      <a:pt x="200" y="739"/>
                      <a:pt x="152" y="602"/>
                    </a:cubicBezTo>
                    <a:cubicBezTo>
                      <a:pt x="123" y="521"/>
                      <a:pt x="130" y="437"/>
                      <a:pt x="152" y="359"/>
                    </a:cubicBezTo>
                    <a:cubicBezTo>
                      <a:pt x="162" y="311"/>
                      <a:pt x="188" y="259"/>
                      <a:pt x="217" y="213"/>
                    </a:cubicBezTo>
                    <a:cubicBezTo>
                      <a:pt x="222" y="204"/>
                      <a:pt x="302" y="82"/>
                      <a:pt x="351" y="82"/>
                    </a:cubicBezTo>
                    <a:cubicBezTo>
                      <a:pt x="367" y="82"/>
                      <a:pt x="379" y="94"/>
                      <a:pt x="386" y="126"/>
                    </a:cubicBezTo>
                    <a:cubicBezTo>
                      <a:pt x="390" y="143"/>
                      <a:pt x="404" y="151"/>
                      <a:pt x="418" y="151"/>
                    </a:cubicBezTo>
                    <a:cubicBezTo>
                      <a:pt x="435" y="151"/>
                      <a:pt x="452" y="139"/>
                      <a:pt x="450" y="119"/>
                    </a:cubicBezTo>
                    <a:cubicBezTo>
                      <a:pt x="448" y="46"/>
                      <a:pt x="395" y="0"/>
                      <a:pt x="33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" name="Google Shape;106;p2"/>
              <p:cNvSpPr/>
              <p:nvPr/>
            </p:nvSpPr>
            <p:spPr>
              <a:xfrm>
                <a:off x="8139881" y="675563"/>
                <a:ext cx="47939" cy="36907"/>
              </a:xfrm>
              <a:custGeom>
                <a:avLst/>
                <a:gdLst/>
                <a:ahLst/>
                <a:cxnLst/>
                <a:rect l="l" t="t" r="r" b="b"/>
                <a:pathLst>
                  <a:path w="730" h="562" extrusionOk="0">
                    <a:moveTo>
                      <a:pt x="255" y="289"/>
                    </a:moveTo>
                    <a:cubicBezTo>
                      <a:pt x="303" y="289"/>
                      <a:pt x="361" y="313"/>
                      <a:pt x="418" y="344"/>
                    </a:cubicBezTo>
                    <a:cubicBezTo>
                      <a:pt x="399" y="376"/>
                      <a:pt x="373" y="405"/>
                      <a:pt x="340" y="425"/>
                    </a:cubicBezTo>
                    <a:cubicBezTo>
                      <a:pt x="323" y="435"/>
                      <a:pt x="291" y="442"/>
                      <a:pt x="257" y="442"/>
                    </a:cubicBezTo>
                    <a:cubicBezTo>
                      <a:pt x="189" y="442"/>
                      <a:pt x="117" y="413"/>
                      <a:pt x="172" y="331"/>
                    </a:cubicBezTo>
                    <a:cubicBezTo>
                      <a:pt x="192" y="301"/>
                      <a:pt x="221" y="289"/>
                      <a:pt x="255" y="289"/>
                    </a:cubicBezTo>
                    <a:close/>
                    <a:moveTo>
                      <a:pt x="578" y="1"/>
                    </a:moveTo>
                    <a:cubicBezTo>
                      <a:pt x="570" y="1"/>
                      <a:pt x="562" y="5"/>
                      <a:pt x="557" y="16"/>
                    </a:cubicBezTo>
                    <a:cubicBezTo>
                      <a:pt x="518" y="91"/>
                      <a:pt x="496" y="172"/>
                      <a:pt x="463" y="250"/>
                    </a:cubicBezTo>
                    <a:cubicBezTo>
                      <a:pt x="401" y="214"/>
                      <a:pt x="334" y="184"/>
                      <a:pt x="256" y="184"/>
                    </a:cubicBezTo>
                    <a:cubicBezTo>
                      <a:pt x="248" y="184"/>
                      <a:pt x="241" y="184"/>
                      <a:pt x="233" y="185"/>
                    </a:cubicBezTo>
                    <a:cubicBezTo>
                      <a:pt x="110" y="201"/>
                      <a:pt x="0" y="301"/>
                      <a:pt x="55" y="431"/>
                    </a:cubicBezTo>
                    <a:cubicBezTo>
                      <a:pt x="90" y="520"/>
                      <a:pt x="168" y="561"/>
                      <a:pt x="252" y="561"/>
                    </a:cubicBezTo>
                    <a:cubicBezTo>
                      <a:pt x="302" y="561"/>
                      <a:pt x="354" y="546"/>
                      <a:pt x="399" y="519"/>
                    </a:cubicBezTo>
                    <a:cubicBezTo>
                      <a:pt x="441" y="489"/>
                      <a:pt x="480" y="444"/>
                      <a:pt x="509" y="395"/>
                    </a:cubicBezTo>
                    <a:cubicBezTo>
                      <a:pt x="564" y="431"/>
                      <a:pt x="612" y="463"/>
                      <a:pt x="645" y="473"/>
                    </a:cubicBezTo>
                    <a:cubicBezTo>
                      <a:pt x="651" y="475"/>
                      <a:pt x="657" y="476"/>
                      <a:pt x="663" y="476"/>
                    </a:cubicBezTo>
                    <a:cubicBezTo>
                      <a:pt x="714" y="476"/>
                      <a:pt x="729" y="390"/>
                      <a:pt x="671" y="366"/>
                    </a:cubicBezTo>
                    <a:cubicBezTo>
                      <a:pt x="625" y="350"/>
                      <a:pt x="590" y="327"/>
                      <a:pt x="548" y="301"/>
                    </a:cubicBezTo>
                    <a:cubicBezTo>
                      <a:pt x="580" y="214"/>
                      <a:pt x="596" y="117"/>
                      <a:pt x="609" y="36"/>
                    </a:cubicBezTo>
                    <a:cubicBezTo>
                      <a:pt x="611" y="17"/>
                      <a:pt x="594" y="1"/>
                      <a:pt x="57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" name="Google Shape;107;p2"/>
              <p:cNvSpPr/>
              <p:nvPr/>
            </p:nvSpPr>
            <p:spPr>
              <a:xfrm>
                <a:off x="8144938" y="726061"/>
                <a:ext cx="31850" cy="46297"/>
              </a:xfrm>
              <a:custGeom>
                <a:avLst/>
                <a:gdLst/>
                <a:ahLst/>
                <a:cxnLst/>
                <a:rect l="l" t="t" r="r" b="b"/>
                <a:pathLst>
                  <a:path w="485" h="705" extrusionOk="0">
                    <a:moveTo>
                      <a:pt x="424" y="0"/>
                    </a:moveTo>
                    <a:cubicBezTo>
                      <a:pt x="404" y="0"/>
                      <a:pt x="384" y="9"/>
                      <a:pt x="373" y="28"/>
                    </a:cubicBezTo>
                    <a:cubicBezTo>
                      <a:pt x="354" y="64"/>
                      <a:pt x="338" y="106"/>
                      <a:pt x="309" y="132"/>
                    </a:cubicBezTo>
                    <a:cubicBezTo>
                      <a:pt x="285" y="157"/>
                      <a:pt x="223" y="188"/>
                      <a:pt x="175" y="188"/>
                    </a:cubicBezTo>
                    <a:cubicBezTo>
                      <a:pt x="131" y="188"/>
                      <a:pt x="99" y="163"/>
                      <a:pt x="114" y="90"/>
                    </a:cubicBezTo>
                    <a:cubicBezTo>
                      <a:pt x="120" y="59"/>
                      <a:pt x="101" y="42"/>
                      <a:pt x="80" y="42"/>
                    </a:cubicBezTo>
                    <a:cubicBezTo>
                      <a:pt x="66" y="42"/>
                      <a:pt x="51" y="50"/>
                      <a:pt x="43" y="67"/>
                    </a:cubicBezTo>
                    <a:cubicBezTo>
                      <a:pt x="1" y="171"/>
                      <a:pt x="85" y="271"/>
                      <a:pt x="189" y="287"/>
                    </a:cubicBezTo>
                    <a:cubicBezTo>
                      <a:pt x="196" y="288"/>
                      <a:pt x="203" y="289"/>
                      <a:pt x="210" y="289"/>
                    </a:cubicBezTo>
                    <a:cubicBezTo>
                      <a:pt x="256" y="289"/>
                      <a:pt x="298" y="271"/>
                      <a:pt x="338" y="245"/>
                    </a:cubicBezTo>
                    <a:lnTo>
                      <a:pt x="338" y="245"/>
                    </a:lnTo>
                    <a:cubicBezTo>
                      <a:pt x="318" y="385"/>
                      <a:pt x="292" y="521"/>
                      <a:pt x="296" y="657"/>
                    </a:cubicBezTo>
                    <a:cubicBezTo>
                      <a:pt x="296" y="687"/>
                      <a:pt x="322" y="704"/>
                      <a:pt x="347" y="704"/>
                    </a:cubicBezTo>
                    <a:cubicBezTo>
                      <a:pt x="368" y="704"/>
                      <a:pt x="388" y="693"/>
                      <a:pt x="393" y="666"/>
                    </a:cubicBezTo>
                    <a:cubicBezTo>
                      <a:pt x="448" y="472"/>
                      <a:pt x="454" y="255"/>
                      <a:pt x="480" y="51"/>
                    </a:cubicBezTo>
                    <a:cubicBezTo>
                      <a:pt x="484" y="20"/>
                      <a:pt x="454" y="0"/>
                      <a:pt x="42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" name="Google Shape;108;p2"/>
              <p:cNvSpPr/>
              <p:nvPr/>
            </p:nvSpPr>
            <p:spPr>
              <a:xfrm>
                <a:off x="8178560" y="686464"/>
                <a:ext cx="48070" cy="84452"/>
              </a:xfrm>
              <a:custGeom>
                <a:avLst/>
                <a:gdLst/>
                <a:ahLst/>
                <a:cxnLst/>
                <a:rect l="l" t="t" r="r" b="b"/>
                <a:pathLst>
                  <a:path w="732" h="1286" extrusionOk="0">
                    <a:moveTo>
                      <a:pt x="537" y="1"/>
                    </a:moveTo>
                    <a:cubicBezTo>
                      <a:pt x="532" y="1"/>
                      <a:pt x="525" y="2"/>
                      <a:pt x="519" y="6"/>
                    </a:cubicBezTo>
                    <a:cubicBezTo>
                      <a:pt x="23" y="265"/>
                      <a:pt x="1" y="1234"/>
                      <a:pt x="652" y="1286"/>
                    </a:cubicBezTo>
                    <a:cubicBezTo>
                      <a:pt x="654" y="1286"/>
                      <a:pt x="655" y="1286"/>
                      <a:pt x="657" y="1286"/>
                    </a:cubicBezTo>
                    <a:cubicBezTo>
                      <a:pt x="717" y="1286"/>
                      <a:pt x="731" y="1178"/>
                      <a:pt x="668" y="1169"/>
                    </a:cubicBezTo>
                    <a:cubicBezTo>
                      <a:pt x="108" y="1088"/>
                      <a:pt x="189" y="340"/>
                      <a:pt x="555" y="67"/>
                    </a:cubicBezTo>
                    <a:cubicBezTo>
                      <a:pt x="584" y="43"/>
                      <a:pt x="567" y="1"/>
                      <a:pt x="53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" name="Google Shape;109;p2"/>
              <p:cNvSpPr/>
              <p:nvPr/>
            </p:nvSpPr>
            <p:spPr>
              <a:xfrm>
                <a:off x="8206468" y="700582"/>
                <a:ext cx="51945" cy="42423"/>
              </a:xfrm>
              <a:custGeom>
                <a:avLst/>
                <a:gdLst/>
                <a:ahLst/>
                <a:cxnLst/>
                <a:rect l="l" t="t" r="r" b="b"/>
                <a:pathLst>
                  <a:path w="791" h="646" extrusionOk="0">
                    <a:moveTo>
                      <a:pt x="214" y="298"/>
                    </a:moveTo>
                    <a:cubicBezTo>
                      <a:pt x="261" y="298"/>
                      <a:pt x="307" y="343"/>
                      <a:pt x="347" y="377"/>
                    </a:cubicBezTo>
                    <a:cubicBezTo>
                      <a:pt x="304" y="441"/>
                      <a:pt x="238" y="510"/>
                      <a:pt x="183" y="510"/>
                    </a:cubicBezTo>
                    <a:cubicBezTo>
                      <a:pt x="163" y="510"/>
                      <a:pt x="145" y="501"/>
                      <a:pt x="130" y="478"/>
                    </a:cubicBezTo>
                    <a:cubicBezTo>
                      <a:pt x="104" y="439"/>
                      <a:pt x="146" y="322"/>
                      <a:pt x="182" y="306"/>
                    </a:cubicBezTo>
                    <a:cubicBezTo>
                      <a:pt x="192" y="301"/>
                      <a:pt x="203" y="298"/>
                      <a:pt x="214" y="298"/>
                    </a:cubicBezTo>
                    <a:close/>
                    <a:moveTo>
                      <a:pt x="590" y="0"/>
                    </a:moveTo>
                    <a:cubicBezTo>
                      <a:pt x="582" y="0"/>
                      <a:pt x="574" y="3"/>
                      <a:pt x="567" y="11"/>
                    </a:cubicBezTo>
                    <a:cubicBezTo>
                      <a:pt x="499" y="92"/>
                      <a:pt x="467" y="183"/>
                      <a:pt x="418" y="274"/>
                    </a:cubicBezTo>
                    <a:cubicBezTo>
                      <a:pt x="360" y="225"/>
                      <a:pt x="295" y="163"/>
                      <a:pt x="214" y="163"/>
                    </a:cubicBezTo>
                    <a:cubicBezTo>
                      <a:pt x="71" y="163"/>
                      <a:pt x="0" y="345"/>
                      <a:pt x="13" y="468"/>
                    </a:cubicBezTo>
                    <a:cubicBezTo>
                      <a:pt x="23" y="567"/>
                      <a:pt x="90" y="609"/>
                      <a:pt x="166" y="609"/>
                    </a:cubicBezTo>
                    <a:cubicBezTo>
                      <a:pt x="215" y="609"/>
                      <a:pt x="267" y="592"/>
                      <a:pt x="311" y="562"/>
                    </a:cubicBezTo>
                    <a:cubicBezTo>
                      <a:pt x="360" y="530"/>
                      <a:pt x="395" y="487"/>
                      <a:pt x="428" y="439"/>
                    </a:cubicBezTo>
                    <a:cubicBezTo>
                      <a:pt x="509" y="504"/>
                      <a:pt x="596" y="572"/>
                      <a:pt x="677" y="633"/>
                    </a:cubicBezTo>
                    <a:cubicBezTo>
                      <a:pt x="688" y="642"/>
                      <a:pt x="699" y="646"/>
                      <a:pt x="710" y="646"/>
                    </a:cubicBezTo>
                    <a:cubicBezTo>
                      <a:pt x="754" y="646"/>
                      <a:pt x="791" y="582"/>
                      <a:pt x="752" y="546"/>
                    </a:cubicBezTo>
                    <a:cubicBezTo>
                      <a:pt x="667" y="471"/>
                      <a:pt x="580" y="403"/>
                      <a:pt x="493" y="335"/>
                    </a:cubicBezTo>
                    <a:cubicBezTo>
                      <a:pt x="538" y="241"/>
                      <a:pt x="574" y="141"/>
                      <a:pt x="622" y="57"/>
                    </a:cubicBezTo>
                    <a:cubicBezTo>
                      <a:pt x="639" y="32"/>
                      <a:pt x="616" y="0"/>
                      <a:pt x="59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" name="Google Shape;110;p2"/>
              <p:cNvSpPr/>
              <p:nvPr/>
            </p:nvSpPr>
            <p:spPr>
              <a:xfrm>
                <a:off x="8258806" y="712009"/>
                <a:ext cx="31916" cy="9391"/>
              </a:xfrm>
              <a:custGeom>
                <a:avLst/>
                <a:gdLst/>
                <a:ahLst/>
                <a:cxnLst/>
                <a:rect l="l" t="t" r="r" b="b"/>
                <a:pathLst>
                  <a:path w="486" h="143" extrusionOk="0">
                    <a:moveTo>
                      <a:pt x="56" y="1"/>
                    </a:moveTo>
                    <a:cubicBezTo>
                      <a:pt x="14" y="1"/>
                      <a:pt x="1" y="66"/>
                      <a:pt x="45" y="83"/>
                    </a:cubicBezTo>
                    <a:cubicBezTo>
                      <a:pt x="145" y="123"/>
                      <a:pt x="259" y="143"/>
                      <a:pt x="368" y="143"/>
                    </a:cubicBezTo>
                    <a:cubicBezTo>
                      <a:pt x="384" y="143"/>
                      <a:pt x="399" y="143"/>
                      <a:pt x="415" y="142"/>
                    </a:cubicBezTo>
                    <a:cubicBezTo>
                      <a:pt x="485" y="135"/>
                      <a:pt x="486" y="35"/>
                      <a:pt x="421" y="35"/>
                    </a:cubicBezTo>
                    <a:cubicBezTo>
                      <a:pt x="420" y="35"/>
                      <a:pt x="419" y="35"/>
                      <a:pt x="418" y="35"/>
                    </a:cubicBezTo>
                    <a:cubicBezTo>
                      <a:pt x="391" y="37"/>
                      <a:pt x="364" y="38"/>
                      <a:pt x="338" y="38"/>
                    </a:cubicBezTo>
                    <a:cubicBezTo>
                      <a:pt x="247" y="38"/>
                      <a:pt x="161" y="25"/>
                      <a:pt x="68" y="2"/>
                    </a:cubicBezTo>
                    <a:cubicBezTo>
                      <a:pt x="64" y="1"/>
                      <a:pt x="60" y="1"/>
                      <a:pt x="5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" name="Google Shape;111;p2"/>
              <p:cNvSpPr/>
              <p:nvPr/>
            </p:nvSpPr>
            <p:spPr>
              <a:xfrm>
                <a:off x="8314295" y="694081"/>
                <a:ext cx="50369" cy="46100"/>
              </a:xfrm>
              <a:custGeom>
                <a:avLst/>
                <a:gdLst/>
                <a:ahLst/>
                <a:cxnLst/>
                <a:rect l="l" t="t" r="r" b="b"/>
                <a:pathLst>
                  <a:path w="767" h="702" extrusionOk="0">
                    <a:moveTo>
                      <a:pt x="170" y="245"/>
                    </a:moveTo>
                    <a:cubicBezTo>
                      <a:pt x="215" y="245"/>
                      <a:pt x="278" y="282"/>
                      <a:pt x="302" y="308"/>
                    </a:cubicBezTo>
                    <a:cubicBezTo>
                      <a:pt x="318" y="327"/>
                      <a:pt x="331" y="356"/>
                      <a:pt x="341" y="379"/>
                    </a:cubicBezTo>
                    <a:cubicBezTo>
                      <a:pt x="350" y="392"/>
                      <a:pt x="354" y="405"/>
                      <a:pt x="363" y="418"/>
                    </a:cubicBezTo>
                    <a:cubicBezTo>
                      <a:pt x="334" y="450"/>
                      <a:pt x="305" y="473"/>
                      <a:pt x="276" y="486"/>
                    </a:cubicBezTo>
                    <a:cubicBezTo>
                      <a:pt x="265" y="502"/>
                      <a:pt x="253" y="510"/>
                      <a:pt x="240" y="510"/>
                    </a:cubicBezTo>
                    <a:cubicBezTo>
                      <a:pt x="226" y="510"/>
                      <a:pt x="212" y="501"/>
                      <a:pt x="195" y="483"/>
                    </a:cubicBezTo>
                    <a:cubicBezTo>
                      <a:pt x="159" y="483"/>
                      <a:pt x="143" y="470"/>
                      <a:pt x="140" y="441"/>
                    </a:cubicBezTo>
                    <a:cubicBezTo>
                      <a:pt x="124" y="408"/>
                      <a:pt x="114" y="269"/>
                      <a:pt x="140" y="253"/>
                    </a:cubicBezTo>
                    <a:cubicBezTo>
                      <a:pt x="148" y="248"/>
                      <a:pt x="158" y="245"/>
                      <a:pt x="170" y="245"/>
                    </a:cubicBezTo>
                    <a:close/>
                    <a:moveTo>
                      <a:pt x="721" y="0"/>
                    </a:moveTo>
                    <a:cubicBezTo>
                      <a:pt x="711" y="0"/>
                      <a:pt x="700" y="5"/>
                      <a:pt x="691" y="16"/>
                    </a:cubicBezTo>
                    <a:cubicBezTo>
                      <a:pt x="613" y="123"/>
                      <a:pt x="542" y="227"/>
                      <a:pt x="451" y="324"/>
                    </a:cubicBezTo>
                    <a:cubicBezTo>
                      <a:pt x="406" y="237"/>
                      <a:pt x="363" y="146"/>
                      <a:pt x="269" y="107"/>
                    </a:cubicBezTo>
                    <a:cubicBezTo>
                      <a:pt x="241" y="94"/>
                      <a:pt x="215" y="88"/>
                      <a:pt x="192" y="88"/>
                    </a:cubicBezTo>
                    <a:cubicBezTo>
                      <a:pt x="57" y="88"/>
                      <a:pt x="0" y="280"/>
                      <a:pt x="17" y="402"/>
                    </a:cubicBezTo>
                    <a:cubicBezTo>
                      <a:pt x="36" y="521"/>
                      <a:pt x="94" y="637"/>
                      <a:pt x="195" y="637"/>
                    </a:cubicBezTo>
                    <a:cubicBezTo>
                      <a:pt x="228" y="637"/>
                      <a:pt x="266" y="625"/>
                      <a:pt x="308" y="596"/>
                    </a:cubicBezTo>
                    <a:cubicBezTo>
                      <a:pt x="347" y="570"/>
                      <a:pt x="383" y="544"/>
                      <a:pt x="415" y="512"/>
                    </a:cubicBezTo>
                    <a:cubicBezTo>
                      <a:pt x="422" y="522"/>
                      <a:pt x="425" y="531"/>
                      <a:pt x="435" y="541"/>
                    </a:cubicBezTo>
                    <a:cubicBezTo>
                      <a:pt x="493" y="619"/>
                      <a:pt x="564" y="680"/>
                      <a:pt x="661" y="700"/>
                    </a:cubicBezTo>
                    <a:cubicBezTo>
                      <a:pt x="666" y="701"/>
                      <a:pt x="671" y="701"/>
                      <a:pt x="676" y="701"/>
                    </a:cubicBezTo>
                    <a:cubicBezTo>
                      <a:pt x="743" y="701"/>
                      <a:pt x="767" y="598"/>
                      <a:pt x="694" y="583"/>
                    </a:cubicBezTo>
                    <a:cubicBezTo>
                      <a:pt x="600" y="564"/>
                      <a:pt x="548" y="499"/>
                      <a:pt x="503" y="424"/>
                    </a:cubicBezTo>
                    <a:cubicBezTo>
                      <a:pt x="603" y="311"/>
                      <a:pt x="694" y="178"/>
                      <a:pt x="749" y="55"/>
                    </a:cubicBezTo>
                    <a:cubicBezTo>
                      <a:pt x="762" y="24"/>
                      <a:pt x="743" y="0"/>
                      <a:pt x="72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" name="Google Shape;112;p2"/>
              <p:cNvSpPr/>
              <p:nvPr/>
            </p:nvSpPr>
            <p:spPr>
              <a:xfrm>
                <a:off x="8370310" y="732497"/>
                <a:ext cx="14250" cy="13265"/>
              </a:xfrm>
              <a:custGeom>
                <a:avLst/>
                <a:gdLst/>
                <a:ahLst/>
                <a:cxnLst/>
                <a:rect l="l" t="t" r="r" b="b"/>
                <a:pathLst>
                  <a:path w="217" h="202" extrusionOk="0">
                    <a:moveTo>
                      <a:pt x="149" y="0"/>
                    </a:moveTo>
                    <a:cubicBezTo>
                      <a:pt x="73" y="0"/>
                      <a:pt x="0" y="62"/>
                      <a:pt x="6" y="141"/>
                    </a:cubicBezTo>
                    <a:cubicBezTo>
                      <a:pt x="6" y="163"/>
                      <a:pt x="22" y="180"/>
                      <a:pt x="48" y="193"/>
                    </a:cubicBezTo>
                    <a:cubicBezTo>
                      <a:pt x="62" y="198"/>
                      <a:pt x="76" y="201"/>
                      <a:pt x="90" y="201"/>
                    </a:cubicBezTo>
                    <a:cubicBezTo>
                      <a:pt x="145" y="201"/>
                      <a:pt x="198" y="159"/>
                      <a:pt x="213" y="102"/>
                    </a:cubicBezTo>
                    <a:cubicBezTo>
                      <a:pt x="217" y="82"/>
                      <a:pt x="213" y="60"/>
                      <a:pt x="197" y="47"/>
                    </a:cubicBezTo>
                    <a:cubicBezTo>
                      <a:pt x="197" y="27"/>
                      <a:pt x="191" y="8"/>
                      <a:pt x="165" y="1"/>
                    </a:cubicBezTo>
                    <a:cubicBezTo>
                      <a:pt x="159" y="1"/>
                      <a:pt x="154" y="0"/>
                      <a:pt x="14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3" name="Google Shape;113;p2"/>
              <p:cNvSpPr/>
              <p:nvPr/>
            </p:nvSpPr>
            <p:spPr>
              <a:xfrm>
                <a:off x="8396117" y="684100"/>
                <a:ext cx="34608" cy="77359"/>
              </a:xfrm>
              <a:custGeom>
                <a:avLst/>
                <a:gdLst/>
                <a:ahLst/>
                <a:cxnLst/>
                <a:rect l="l" t="t" r="r" b="b"/>
                <a:pathLst>
                  <a:path w="527" h="1178" extrusionOk="0">
                    <a:moveTo>
                      <a:pt x="46" y="1"/>
                    </a:moveTo>
                    <a:cubicBezTo>
                      <a:pt x="23" y="1"/>
                      <a:pt x="0" y="27"/>
                      <a:pt x="15" y="52"/>
                    </a:cubicBezTo>
                    <a:cubicBezTo>
                      <a:pt x="99" y="214"/>
                      <a:pt x="229" y="356"/>
                      <a:pt x="267" y="541"/>
                    </a:cubicBezTo>
                    <a:cubicBezTo>
                      <a:pt x="306" y="745"/>
                      <a:pt x="238" y="926"/>
                      <a:pt x="115" y="1085"/>
                    </a:cubicBezTo>
                    <a:cubicBezTo>
                      <a:pt x="86" y="1126"/>
                      <a:pt x="131" y="1178"/>
                      <a:pt x="173" y="1178"/>
                    </a:cubicBezTo>
                    <a:cubicBezTo>
                      <a:pt x="187" y="1178"/>
                      <a:pt x="202" y="1171"/>
                      <a:pt x="212" y="1156"/>
                    </a:cubicBezTo>
                    <a:cubicBezTo>
                      <a:pt x="527" y="787"/>
                      <a:pt x="381" y="330"/>
                      <a:pt x="67" y="10"/>
                    </a:cubicBezTo>
                    <a:cubicBezTo>
                      <a:pt x="60" y="3"/>
                      <a:pt x="53" y="1"/>
                      <a:pt x="4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4" name="Google Shape;114;p2"/>
            <p:cNvGrpSpPr/>
            <p:nvPr/>
          </p:nvGrpSpPr>
          <p:grpSpPr>
            <a:xfrm rot="-1872959">
              <a:off x="8385761" y="5005094"/>
              <a:ext cx="677116" cy="330879"/>
              <a:chOff x="7053208" y="3451133"/>
              <a:chExt cx="306539" cy="149789"/>
            </a:xfrm>
          </p:grpSpPr>
          <p:sp>
            <p:nvSpPr>
              <p:cNvPr id="115" name="Google Shape;115;p2"/>
              <p:cNvSpPr/>
              <p:nvPr/>
            </p:nvSpPr>
            <p:spPr>
              <a:xfrm>
                <a:off x="7053208" y="3487841"/>
                <a:ext cx="57067" cy="94762"/>
              </a:xfrm>
              <a:custGeom>
                <a:avLst/>
                <a:gdLst/>
                <a:ahLst/>
                <a:cxnLst/>
                <a:rect l="l" t="t" r="r" b="b"/>
                <a:pathLst>
                  <a:path w="869" h="1443" extrusionOk="0">
                    <a:moveTo>
                      <a:pt x="267" y="0"/>
                    </a:moveTo>
                    <a:cubicBezTo>
                      <a:pt x="250" y="0"/>
                      <a:pt x="233" y="9"/>
                      <a:pt x="230" y="27"/>
                    </a:cubicBezTo>
                    <a:cubicBezTo>
                      <a:pt x="227" y="53"/>
                      <a:pt x="221" y="82"/>
                      <a:pt x="214" y="105"/>
                    </a:cubicBezTo>
                    <a:cubicBezTo>
                      <a:pt x="211" y="115"/>
                      <a:pt x="204" y="124"/>
                      <a:pt x="211" y="134"/>
                    </a:cubicBezTo>
                    <a:cubicBezTo>
                      <a:pt x="133" y="539"/>
                      <a:pt x="72" y="947"/>
                      <a:pt x="7" y="1355"/>
                    </a:cubicBezTo>
                    <a:cubicBezTo>
                      <a:pt x="1" y="1393"/>
                      <a:pt x="22" y="1443"/>
                      <a:pt x="67" y="1443"/>
                    </a:cubicBezTo>
                    <a:cubicBezTo>
                      <a:pt x="69" y="1443"/>
                      <a:pt x="70" y="1443"/>
                      <a:pt x="72" y="1443"/>
                    </a:cubicBezTo>
                    <a:cubicBezTo>
                      <a:pt x="282" y="1427"/>
                      <a:pt x="493" y="1401"/>
                      <a:pt x="697" y="1349"/>
                    </a:cubicBezTo>
                    <a:cubicBezTo>
                      <a:pt x="767" y="1330"/>
                      <a:pt x="742" y="1231"/>
                      <a:pt x="676" y="1231"/>
                    </a:cubicBezTo>
                    <a:cubicBezTo>
                      <a:pt x="673" y="1231"/>
                      <a:pt x="669" y="1231"/>
                      <a:pt x="664" y="1232"/>
                    </a:cubicBezTo>
                    <a:cubicBezTo>
                      <a:pt x="490" y="1255"/>
                      <a:pt x="318" y="1284"/>
                      <a:pt x="149" y="1300"/>
                    </a:cubicBezTo>
                    <a:cubicBezTo>
                      <a:pt x="172" y="1135"/>
                      <a:pt x="198" y="973"/>
                      <a:pt x="217" y="805"/>
                    </a:cubicBezTo>
                    <a:cubicBezTo>
                      <a:pt x="288" y="813"/>
                      <a:pt x="365" y="820"/>
                      <a:pt x="440" y="820"/>
                    </a:cubicBezTo>
                    <a:cubicBezTo>
                      <a:pt x="505" y="820"/>
                      <a:pt x="568" y="815"/>
                      <a:pt x="626" y="801"/>
                    </a:cubicBezTo>
                    <a:cubicBezTo>
                      <a:pt x="690" y="785"/>
                      <a:pt x="674" y="691"/>
                      <a:pt x="609" y="688"/>
                    </a:cubicBezTo>
                    <a:cubicBezTo>
                      <a:pt x="603" y="688"/>
                      <a:pt x="597" y="688"/>
                      <a:pt x="590" y="688"/>
                    </a:cubicBezTo>
                    <a:cubicBezTo>
                      <a:pt x="524" y="688"/>
                      <a:pt x="453" y="701"/>
                      <a:pt x="383" y="704"/>
                    </a:cubicBezTo>
                    <a:cubicBezTo>
                      <a:pt x="331" y="707"/>
                      <a:pt x="282" y="707"/>
                      <a:pt x="230" y="707"/>
                    </a:cubicBezTo>
                    <a:cubicBezTo>
                      <a:pt x="253" y="529"/>
                      <a:pt x="272" y="351"/>
                      <a:pt x="295" y="173"/>
                    </a:cubicBezTo>
                    <a:cubicBezTo>
                      <a:pt x="360" y="183"/>
                      <a:pt x="428" y="183"/>
                      <a:pt x="496" y="183"/>
                    </a:cubicBezTo>
                    <a:cubicBezTo>
                      <a:pt x="565" y="185"/>
                      <a:pt x="633" y="187"/>
                      <a:pt x="702" y="187"/>
                    </a:cubicBezTo>
                    <a:cubicBezTo>
                      <a:pt x="731" y="187"/>
                      <a:pt x="759" y="187"/>
                      <a:pt x="788" y="186"/>
                    </a:cubicBezTo>
                    <a:cubicBezTo>
                      <a:pt x="865" y="186"/>
                      <a:pt x="869" y="72"/>
                      <a:pt x="788" y="69"/>
                    </a:cubicBezTo>
                    <a:cubicBezTo>
                      <a:pt x="759" y="68"/>
                      <a:pt x="731" y="68"/>
                      <a:pt x="702" y="68"/>
                    </a:cubicBezTo>
                    <a:cubicBezTo>
                      <a:pt x="633" y="68"/>
                      <a:pt x="565" y="70"/>
                      <a:pt x="496" y="72"/>
                    </a:cubicBezTo>
                    <a:cubicBezTo>
                      <a:pt x="431" y="72"/>
                      <a:pt x="366" y="72"/>
                      <a:pt x="308" y="82"/>
                    </a:cubicBezTo>
                    <a:cubicBezTo>
                      <a:pt x="308" y="69"/>
                      <a:pt x="311" y="53"/>
                      <a:pt x="311" y="40"/>
                    </a:cubicBezTo>
                    <a:cubicBezTo>
                      <a:pt x="313" y="14"/>
                      <a:pt x="289" y="0"/>
                      <a:pt x="26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6" name="Google Shape;116;p2"/>
              <p:cNvSpPr/>
              <p:nvPr/>
            </p:nvSpPr>
            <p:spPr>
              <a:xfrm>
                <a:off x="7119335" y="3550488"/>
                <a:ext cx="35396" cy="37892"/>
              </a:xfrm>
              <a:custGeom>
                <a:avLst/>
                <a:gdLst/>
                <a:ahLst/>
                <a:cxnLst/>
                <a:rect l="l" t="t" r="r" b="b"/>
                <a:pathLst>
                  <a:path w="539" h="577" extrusionOk="0">
                    <a:moveTo>
                      <a:pt x="81" y="1"/>
                    </a:moveTo>
                    <a:cubicBezTo>
                      <a:pt x="70" y="1"/>
                      <a:pt x="59" y="8"/>
                      <a:pt x="53" y="22"/>
                    </a:cubicBezTo>
                    <a:cubicBezTo>
                      <a:pt x="1" y="168"/>
                      <a:pt x="7" y="395"/>
                      <a:pt x="62" y="541"/>
                    </a:cubicBezTo>
                    <a:cubicBezTo>
                      <a:pt x="71" y="565"/>
                      <a:pt x="97" y="577"/>
                      <a:pt x="120" y="577"/>
                    </a:cubicBezTo>
                    <a:cubicBezTo>
                      <a:pt x="147" y="577"/>
                      <a:pt x="171" y="561"/>
                      <a:pt x="166" y="528"/>
                    </a:cubicBezTo>
                    <a:cubicBezTo>
                      <a:pt x="156" y="479"/>
                      <a:pt x="150" y="434"/>
                      <a:pt x="137" y="385"/>
                    </a:cubicBezTo>
                    <a:cubicBezTo>
                      <a:pt x="140" y="382"/>
                      <a:pt x="140" y="382"/>
                      <a:pt x="140" y="379"/>
                    </a:cubicBezTo>
                    <a:cubicBezTo>
                      <a:pt x="147" y="382"/>
                      <a:pt x="150" y="382"/>
                      <a:pt x="153" y="385"/>
                    </a:cubicBezTo>
                    <a:cubicBezTo>
                      <a:pt x="236" y="420"/>
                      <a:pt x="348" y="441"/>
                      <a:pt x="442" y="441"/>
                    </a:cubicBezTo>
                    <a:cubicBezTo>
                      <a:pt x="454" y="441"/>
                      <a:pt x="466" y="441"/>
                      <a:pt x="477" y="440"/>
                    </a:cubicBezTo>
                    <a:cubicBezTo>
                      <a:pt x="539" y="427"/>
                      <a:pt x="539" y="349"/>
                      <a:pt x="477" y="343"/>
                    </a:cubicBezTo>
                    <a:cubicBezTo>
                      <a:pt x="425" y="333"/>
                      <a:pt x="373" y="336"/>
                      <a:pt x="318" y="333"/>
                    </a:cubicBezTo>
                    <a:cubicBezTo>
                      <a:pt x="279" y="330"/>
                      <a:pt x="234" y="327"/>
                      <a:pt x="195" y="320"/>
                    </a:cubicBezTo>
                    <a:cubicBezTo>
                      <a:pt x="250" y="262"/>
                      <a:pt x="305" y="197"/>
                      <a:pt x="354" y="136"/>
                    </a:cubicBezTo>
                    <a:cubicBezTo>
                      <a:pt x="373" y="104"/>
                      <a:pt x="342" y="70"/>
                      <a:pt x="312" y="70"/>
                    </a:cubicBezTo>
                    <a:cubicBezTo>
                      <a:pt x="302" y="70"/>
                      <a:pt x="291" y="74"/>
                      <a:pt x="283" y="84"/>
                    </a:cubicBezTo>
                    <a:cubicBezTo>
                      <a:pt x="228" y="149"/>
                      <a:pt x="176" y="217"/>
                      <a:pt x="121" y="288"/>
                    </a:cubicBezTo>
                    <a:lnTo>
                      <a:pt x="121" y="281"/>
                    </a:lnTo>
                    <a:cubicBezTo>
                      <a:pt x="114" y="200"/>
                      <a:pt x="117" y="116"/>
                      <a:pt x="111" y="29"/>
                    </a:cubicBezTo>
                    <a:cubicBezTo>
                      <a:pt x="107" y="11"/>
                      <a:pt x="94" y="1"/>
                      <a:pt x="8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" name="Google Shape;117;p2"/>
              <p:cNvSpPr/>
              <p:nvPr/>
            </p:nvSpPr>
            <p:spPr>
              <a:xfrm>
                <a:off x="7135555" y="3534005"/>
                <a:ext cx="45050" cy="8209"/>
              </a:xfrm>
              <a:custGeom>
                <a:avLst/>
                <a:gdLst/>
                <a:ahLst/>
                <a:cxnLst/>
                <a:rect l="l" t="t" r="r" b="b"/>
                <a:pathLst>
                  <a:path w="686" h="125" extrusionOk="0">
                    <a:moveTo>
                      <a:pt x="612" y="0"/>
                    </a:moveTo>
                    <a:cubicBezTo>
                      <a:pt x="608" y="0"/>
                      <a:pt x="604" y="0"/>
                      <a:pt x="599" y="1"/>
                    </a:cubicBezTo>
                    <a:cubicBezTo>
                      <a:pt x="418" y="24"/>
                      <a:pt x="240" y="34"/>
                      <a:pt x="52" y="34"/>
                    </a:cubicBezTo>
                    <a:cubicBezTo>
                      <a:pt x="0" y="34"/>
                      <a:pt x="0" y="111"/>
                      <a:pt x="52" y="115"/>
                    </a:cubicBezTo>
                    <a:cubicBezTo>
                      <a:pt x="128" y="121"/>
                      <a:pt x="204" y="124"/>
                      <a:pt x="280" y="124"/>
                    </a:cubicBezTo>
                    <a:cubicBezTo>
                      <a:pt x="392" y="124"/>
                      <a:pt x="504" y="117"/>
                      <a:pt x="612" y="102"/>
                    </a:cubicBezTo>
                    <a:cubicBezTo>
                      <a:pt x="686" y="95"/>
                      <a:pt x="678" y="0"/>
                      <a:pt x="61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8" name="Google Shape;118;p2"/>
              <p:cNvSpPr/>
              <p:nvPr/>
            </p:nvSpPr>
            <p:spPr>
              <a:xfrm>
                <a:off x="7136803" y="3520477"/>
                <a:ext cx="47742" cy="7683"/>
              </a:xfrm>
              <a:custGeom>
                <a:avLst/>
                <a:gdLst/>
                <a:ahLst/>
                <a:cxnLst/>
                <a:rect l="l" t="t" r="r" b="b"/>
                <a:pathLst>
                  <a:path w="727" h="117" extrusionOk="0">
                    <a:moveTo>
                      <a:pt x="466" y="1"/>
                    </a:moveTo>
                    <a:cubicBezTo>
                      <a:pt x="329" y="1"/>
                      <a:pt x="189" y="12"/>
                      <a:pt x="56" y="22"/>
                    </a:cubicBezTo>
                    <a:cubicBezTo>
                      <a:pt x="1" y="26"/>
                      <a:pt x="1" y="97"/>
                      <a:pt x="56" y="97"/>
                    </a:cubicBezTo>
                    <a:cubicBezTo>
                      <a:pt x="192" y="106"/>
                      <a:pt x="339" y="117"/>
                      <a:pt x="482" y="117"/>
                    </a:cubicBezTo>
                    <a:cubicBezTo>
                      <a:pt x="543" y="117"/>
                      <a:pt x="603" y="115"/>
                      <a:pt x="661" y="110"/>
                    </a:cubicBezTo>
                    <a:cubicBezTo>
                      <a:pt x="726" y="103"/>
                      <a:pt x="726" y="13"/>
                      <a:pt x="661" y="10"/>
                    </a:cubicBezTo>
                    <a:cubicBezTo>
                      <a:pt x="598" y="3"/>
                      <a:pt x="533" y="1"/>
                      <a:pt x="4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9" name="Google Shape;119;p2"/>
              <p:cNvSpPr/>
              <p:nvPr/>
            </p:nvSpPr>
            <p:spPr>
              <a:xfrm>
                <a:off x="7203390" y="3535844"/>
                <a:ext cx="125364" cy="13791"/>
              </a:xfrm>
              <a:custGeom>
                <a:avLst/>
                <a:gdLst/>
                <a:ahLst/>
                <a:cxnLst/>
                <a:rect l="l" t="t" r="r" b="b"/>
                <a:pathLst>
                  <a:path w="1909" h="210" extrusionOk="0">
                    <a:moveTo>
                      <a:pt x="356" y="1"/>
                    </a:moveTo>
                    <a:cubicBezTo>
                      <a:pt x="254" y="1"/>
                      <a:pt x="153" y="3"/>
                      <a:pt x="52" y="9"/>
                    </a:cubicBezTo>
                    <a:cubicBezTo>
                      <a:pt x="17" y="15"/>
                      <a:pt x="0" y="70"/>
                      <a:pt x="46" y="80"/>
                    </a:cubicBezTo>
                    <a:cubicBezTo>
                      <a:pt x="622" y="177"/>
                      <a:pt x="1238" y="177"/>
                      <a:pt x="1828" y="210"/>
                    </a:cubicBezTo>
                    <a:cubicBezTo>
                      <a:pt x="1830" y="210"/>
                      <a:pt x="1832" y="210"/>
                      <a:pt x="1833" y="210"/>
                    </a:cubicBezTo>
                    <a:cubicBezTo>
                      <a:pt x="1909" y="210"/>
                      <a:pt x="1907" y="86"/>
                      <a:pt x="1828" y="83"/>
                    </a:cubicBezTo>
                    <a:cubicBezTo>
                      <a:pt x="1345" y="56"/>
                      <a:pt x="844" y="1"/>
                      <a:pt x="35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" name="Google Shape;120;p2"/>
              <p:cNvSpPr/>
              <p:nvPr/>
            </p:nvSpPr>
            <p:spPr>
              <a:xfrm>
                <a:off x="7210220" y="3487118"/>
                <a:ext cx="49384" cy="34280"/>
              </a:xfrm>
              <a:custGeom>
                <a:avLst/>
                <a:gdLst/>
                <a:ahLst/>
                <a:cxnLst/>
                <a:rect l="l" t="t" r="r" b="b"/>
                <a:pathLst>
                  <a:path w="752" h="522" extrusionOk="0">
                    <a:moveTo>
                      <a:pt x="565" y="0"/>
                    </a:moveTo>
                    <a:cubicBezTo>
                      <a:pt x="501" y="0"/>
                      <a:pt x="456" y="46"/>
                      <a:pt x="421" y="109"/>
                    </a:cubicBezTo>
                    <a:cubicBezTo>
                      <a:pt x="397" y="48"/>
                      <a:pt x="355" y="2"/>
                      <a:pt x="289" y="2"/>
                    </a:cubicBezTo>
                    <a:cubicBezTo>
                      <a:pt x="284" y="2"/>
                      <a:pt x="280" y="2"/>
                      <a:pt x="276" y="2"/>
                    </a:cubicBezTo>
                    <a:cubicBezTo>
                      <a:pt x="201" y="12"/>
                      <a:pt x="143" y="77"/>
                      <a:pt x="104" y="148"/>
                    </a:cubicBezTo>
                    <a:cubicBezTo>
                      <a:pt x="97" y="126"/>
                      <a:pt x="97" y="96"/>
                      <a:pt x="97" y="70"/>
                    </a:cubicBezTo>
                    <a:cubicBezTo>
                      <a:pt x="96" y="45"/>
                      <a:pt x="78" y="33"/>
                      <a:pt x="60" y="33"/>
                    </a:cubicBezTo>
                    <a:cubicBezTo>
                      <a:pt x="41" y="33"/>
                      <a:pt x="21" y="46"/>
                      <a:pt x="16" y="70"/>
                    </a:cubicBezTo>
                    <a:cubicBezTo>
                      <a:pt x="0" y="200"/>
                      <a:pt x="13" y="343"/>
                      <a:pt x="46" y="469"/>
                    </a:cubicBezTo>
                    <a:cubicBezTo>
                      <a:pt x="53" y="496"/>
                      <a:pt x="75" y="508"/>
                      <a:pt x="98" y="508"/>
                    </a:cubicBezTo>
                    <a:cubicBezTo>
                      <a:pt x="132" y="508"/>
                      <a:pt x="167" y="481"/>
                      <a:pt x="156" y="440"/>
                    </a:cubicBezTo>
                    <a:cubicBezTo>
                      <a:pt x="143" y="398"/>
                      <a:pt x="136" y="359"/>
                      <a:pt x="127" y="317"/>
                    </a:cubicBezTo>
                    <a:cubicBezTo>
                      <a:pt x="146" y="245"/>
                      <a:pt x="178" y="164"/>
                      <a:pt x="233" y="138"/>
                    </a:cubicBezTo>
                    <a:cubicBezTo>
                      <a:pt x="259" y="145"/>
                      <a:pt x="288" y="148"/>
                      <a:pt x="318" y="155"/>
                    </a:cubicBezTo>
                    <a:cubicBezTo>
                      <a:pt x="324" y="184"/>
                      <a:pt x="334" y="213"/>
                      <a:pt x="340" y="245"/>
                    </a:cubicBezTo>
                    <a:cubicBezTo>
                      <a:pt x="350" y="291"/>
                      <a:pt x="353" y="333"/>
                      <a:pt x="357" y="378"/>
                    </a:cubicBezTo>
                    <a:cubicBezTo>
                      <a:pt x="357" y="391"/>
                      <a:pt x="357" y="404"/>
                      <a:pt x="363" y="411"/>
                    </a:cubicBezTo>
                    <a:cubicBezTo>
                      <a:pt x="366" y="445"/>
                      <a:pt x="396" y="464"/>
                      <a:pt x="423" y="464"/>
                    </a:cubicBezTo>
                    <a:cubicBezTo>
                      <a:pt x="449" y="464"/>
                      <a:pt x="473" y="447"/>
                      <a:pt x="470" y="411"/>
                    </a:cubicBezTo>
                    <a:cubicBezTo>
                      <a:pt x="467" y="356"/>
                      <a:pt x="467" y="297"/>
                      <a:pt x="486" y="242"/>
                    </a:cubicBezTo>
                    <a:cubicBezTo>
                      <a:pt x="499" y="203"/>
                      <a:pt x="518" y="168"/>
                      <a:pt x="548" y="138"/>
                    </a:cubicBezTo>
                    <a:cubicBezTo>
                      <a:pt x="593" y="155"/>
                      <a:pt x="616" y="184"/>
                      <a:pt x="622" y="229"/>
                    </a:cubicBezTo>
                    <a:cubicBezTo>
                      <a:pt x="648" y="323"/>
                      <a:pt x="577" y="404"/>
                      <a:pt x="616" y="492"/>
                    </a:cubicBezTo>
                    <a:cubicBezTo>
                      <a:pt x="627" y="514"/>
                      <a:pt x="651" y="522"/>
                      <a:pt x="671" y="522"/>
                    </a:cubicBezTo>
                    <a:cubicBezTo>
                      <a:pt x="674" y="522"/>
                      <a:pt x="677" y="521"/>
                      <a:pt x="680" y="521"/>
                    </a:cubicBezTo>
                    <a:cubicBezTo>
                      <a:pt x="713" y="511"/>
                      <a:pt x="726" y="495"/>
                      <a:pt x="739" y="462"/>
                    </a:cubicBezTo>
                    <a:cubicBezTo>
                      <a:pt x="745" y="443"/>
                      <a:pt x="739" y="424"/>
                      <a:pt x="723" y="411"/>
                    </a:cubicBezTo>
                    <a:cubicBezTo>
                      <a:pt x="726" y="378"/>
                      <a:pt x="742" y="346"/>
                      <a:pt x="742" y="317"/>
                    </a:cubicBezTo>
                    <a:cubicBezTo>
                      <a:pt x="752" y="255"/>
                      <a:pt x="745" y="200"/>
                      <a:pt x="726" y="151"/>
                    </a:cubicBezTo>
                    <a:cubicBezTo>
                      <a:pt x="706" y="87"/>
                      <a:pt x="661" y="15"/>
                      <a:pt x="590" y="2"/>
                    </a:cubicBezTo>
                    <a:cubicBezTo>
                      <a:pt x="581" y="1"/>
                      <a:pt x="573" y="0"/>
                      <a:pt x="56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" name="Google Shape;121;p2"/>
              <p:cNvSpPr/>
              <p:nvPr/>
            </p:nvSpPr>
            <p:spPr>
              <a:xfrm>
                <a:off x="7259602" y="3457765"/>
                <a:ext cx="59825" cy="72500"/>
              </a:xfrm>
              <a:custGeom>
                <a:avLst/>
                <a:gdLst/>
                <a:ahLst/>
                <a:cxnLst/>
                <a:rect l="l" t="t" r="r" b="b"/>
                <a:pathLst>
                  <a:path w="911" h="1104" extrusionOk="0">
                    <a:moveTo>
                      <a:pt x="820" y="1"/>
                    </a:moveTo>
                    <a:cubicBezTo>
                      <a:pt x="800" y="1"/>
                      <a:pt x="780" y="10"/>
                      <a:pt x="768" y="32"/>
                    </a:cubicBezTo>
                    <a:cubicBezTo>
                      <a:pt x="631" y="284"/>
                      <a:pt x="541" y="560"/>
                      <a:pt x="505" y="841"/>
                    </a:cubicBezTo>
                    <a:cubicBezTo>
                      <a:pt x="356" y="582"/>
                      <a:pt x="217" y="317"/>
                      <a:pt x="84" y="48"/>
                    </a:cubicBezTo>
                    <a:cubicBezTo>
                      <a:pt x="76" y="35"/>
                      <a:pt x="65" y="30"/>
                      <a:pt x="53" y="30"/>
                    </a:cubicBezTo>
                    <a:cubicBezTo>
                      <a:pt x="27" y="30"/>
                      <a:pt x="0" y="58"/>
                      <a:pt x="16" y="90"/>
                    </a:cubicBezTo>
                    <a:cubicBezTo>
                      <a:pt x="158" y="427"/>
                      <a:pt x="327" y="751"/>
                      <a:pt x="495" y="1075"/>
                    </a:cubicBezTo>
                    <a:cubicBezTo>
                      <a:pt x="506" y="1095"/>
                      <a:pt x="523" y="1103"/>
                      <a:pt x="542" y="1103"/>
                    </a:cubicBezTo>
                    <a:cubicBezTo>
                      <a:pt x="573" y="1103"/>
                      <a:pt x="607" y="1077"/>
                      <a:pt x="609" y="1042"/>
                    </a:cubicBezTo>
                    <a:cubicBezTo>
                      <a:pt x="638" y="705"/>
                      <a:pt x="722" y="398"/>
                      <a:pt x="881" y="96"/>
                    </a:cubicBezTo>
                    <a:cubicBezTo>
                      <a:pt x="910" y="47"/>
                      <a:pt x="865" y="1"/>
                      <a:pt x="82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" name="Google Shape;122;p2"/>
              <p:cNvSpPr/>
              <p:nvPr/>
            </p:nvSpPr>
            <p:spPr>
              <a:xfrm>
                <a:off x="7323563" y="3451133"/>
                <a:ext cx="36184" cy="38745"/>
              </a:xfrm>
              <a:custGeom>
                <a:avLst/>
                <a:gdLst/>
                <a:ahLst/>
                <a:cxnLst/>
                <a:rect l="l" t="t" r="r" b="b"/>
                <a:pathLst>
                  <a:path w="551" h="590" extrusionOk="0">
                    <a:moveTo>
                      <a:pt x="163" y="0"/>
                    </a:moveTo>
                    <a:cubicBezTo>
                      <a:pt x="131" y="0"/>
                      <a:pt x="97" y="11"/>
                      <a:pt x="66" y="35"/>
                    </a:cubicBezTo>
                    <a:cubicBezTo>
                      <a:pt x="27" y="68"/>
                      <a:pt x="61" y="115"/>
                      <a:pt x="99" y="115"/>
                    </a:cubicBezTo>
                    <a:cubicBezTo>
                      <a:pt x="106" y="115"/>
                      <a:pt x="114" y="113"/>
                      <a:pt x="121" y="110"/>
                    </a:cubicBezTo>
                    <a:cubicBezTo>
                      <a:pt x="138" y="101"/>
                      <a:pt x="153" y="96"/>
                      <a:pt x="166" y="96"/>
                    </a:cubicBezTo>
                    <a:cubicBezTo>
                      <a:pt x="244" y="96"/>
                      <a:pt x="224" y="259"/>
                      <a:pt x="202" y="304"/>
                    </a:cubicBezTo>
                    <a:cubicBezTo>
                      <a:pt x="169" y="369"/>
                      <a:pt x="121" y="414"/>
                      <a:pt x="62" y="447"/>
                    </a:cubicBezTo>
                    <a:cubicBezTo>
                      <a:pt x="1" y="476"/>
                      <a:pt x="33" y="563"/>
                      <a:pt x="95" y="567"/>
                    </a:cubicBezTo>
                    <a:cubicBezTo>
                      <a:pt x="218" y="576"/>
                      <a:pt x="344" y="589"/>
                      <a:pt x="467" y="589"/>
                    </a:cubicBezTo>
                    <a:cubicBezTo>
                      <a:pt x="471" y="590"/>
                      <a:pt x="474" y="590"/>
                      <a:pt x="477" y="590"/>
                    </a:cubicBezTo>
                    <a:cubicBezTo>
                      <a:pt x="551" y="590"/>
                      <a:pt x="539" y="482"/>
                      <a:pt x="467" y="469"/>
                    </a:cubicBezTo>
                    <a:cubicBezTo>
                      <a:pt x="396" y="463"/>
                      <a:pt x="325" y="456"/>
                      <a:pt x="257" y="450"/>
                    </a:cubicBezTo>
                    <a:cubicBezTo>
                      <a:pt x="318" y="369"/>
                      <a:pt x="354" y="269"/>
                      <a:pt x="338" y="165"/>
                    </a:cubicBezTo>
                    <a:cubicBezTo>
                      <a:pt x="321" y="72"/>
                      <a:pt x="246" y="0"/>
                      <a:pt x="16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" name="Google Shape;123;p2"/>
              <p:cNvSpPr/>
              <p:nvPr/>
            </p:nvSpPr>
            <p:spPr>
              <a:xfrm>
                <a:off x="7236159" y="3552326"/>
                <a:ext cx="67706" cy="48596"/>
              </a:xfrm>
              <a:custGeom>
                <a:avLst/>
                <a:gdLst/>
                <a:ahLst/>
                <a:cxnLst/>
                <a:rect l="l" t="t" r="r" b="b"/>
                <a:pathLst>
                  <a:path w="1031" h="740" extrusionOk="0">
                    <a:moveTo>
                      <a:pt x="484" y="0"/>
                    </a:moveTo>
                    <a:cubicBezTo>
                      <a:pt x="312" y="0"/>
                      <a:pt x="0" y="133"/>
                      <a:pt x="185" y="253"/>
                    </a:cubicBezTo>
                    <a:cubicBezTo>
                      <a:pt x="191" y="257"/>
                      <a:pt x="197" y="259"/>
                      <a:pt x="203" y="259"/>
                    </a:cubicBezTo>
                    <a:cubicBezTo>
                      <a:pt x="234" y="259"/>
                      <a:pt x="263" y="216"/>
                      <a:pt x="234" y="189"/>
                    </a:cubicBezTo>
                    <a:cubicBezTo>
                      <a:pt x="204" y="163"/>
                      <a:pt x="412" y="104"/>
                      <a:pt x="438" y="104"/>
                    </a:cubicBezTo>
                    <a:cubicBezTo>
                      <a:pt x="609" y="127"/>
                      <a:pt x="577" y="273"/>
                      <a:pt x="525" y="370"/>
                    </a:cubicBezTo>
                    <a:cubicBezTo>
                      <a:pt x="477" y="464"/>
                      <a:pt x="409" y="551"/>
                      <a:pt x="347" y="642"/>
                    </a:cubicBezTo>
                    <a:cubicBezTo>
                      <a:pt x="318" y="681"/>
                      <a:pt x="357" y="739"/>
                      <a:pt x="405" y="739"/>
                    </a:cubicBezTo>
                    <a:cubicBezTo>
                      <a:pt x="587" y="736"/>
                      <a:pt x="768" y="739"/>
                      <a:pt x="946" y="723"/>
                    </a:cubicBezTo>
                    <a:cubicBezTo>
                      <a:pt x="1031" y="723"/>
                      <a:pt x="1031" y="610"/>
                      <a:pt x="950" y="607"/>
                    </a:cubicBezTo>
                    <a:cubicBezTo>
                      <a:pt x="907" y="605"/>
                      <a:pt x="865" y="604"/>
                      <a:pt x="822" y="604"/>
                    </a:cubicBezTo>
                    <a:cubicBezTo>
                      <a:pt x="726" y="604"/>
                      <a:pt x="629" y="608"/>
                      <a:pt x="535" y="610"/>
                    </a:cubicBezTo>
                    <a:cubicBezTo>
                      <a:pt x="658" y="415"/>
                      <a:pt x="820" y="121"/>
                      <a:pt x="551" y="10"/>
                    </a:cubicBezTo>
                    <a:cubicBezTo>
                      <a:pt x="534" y="3"/>
                      <a:pt x="510" y="0"/>
                      <a:pt x="48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4" name="Google Shape;124;p2"/>
            <p:cNvGrpSpPr/>
            <p:nvPr/>
          </p:nvGrpSpPr>
          <p:grpSpPr>
            <a:xfrm rot="1857328">
              <a:off x="6306150" y="-154994"/>
              <a:ext cx="461608" cy="269559"/>
              <a:chOff x="5999959" y="663349"/>
              <a:chExt cx="216246" cy="126280"/>
            </a:xfrm>
          </p:grpSpPr>
          <p:sp>
            <p:nvSpPr>
              <p:cNvPr id="125" name="Google Shape;125;p2"/>
              <p:cNvSpPr/>
              <p:nvPr/>
            </p:nvSpPr>
            <p:spPr>
              <a:xfrm>
                <a:off x="5999959" y="677073"/>
                <a:ext cx="49844" cy="108290"/>
              </a:xfrm>
              <a:custGeom>
                <a:avLst/>
                <a:gdLst/>
                <a:ahLst/>
                <a:cxnLst/>
                <a:rect l="l" t="t" r="r" b="b"/>
                <a:pathLst>
                  <a:path w="759" h="1649" extrusionOk="0">
                    <a:moveTo>
                      <a:pt x="201" y="137"/>
                    </a:moveTo>
                    <a:cubicBezTo>
                      <a:pt x="216" y="137"/>
                      <a:pt x="238" y="145"/>
                      <a:pt x="266" y="162"/>
                    </a:cubicBezTo>
                    <a:cubicBezTo>
                      <a:pt x="289" y="178"/>
                      <a:pt x="318" y="191"/>
                      <a:pt x="340" y="207"/>
                    </a:cubicBezTo>
                    <a:cubicBezTo>
                      <a:pt x="412" y="246"/>
                      <a:pt x="535" y="356"/>
                      <a:pt x="561" y="437"/>
                    </a:cubicBezTo>
                    <a:cubicBezTo>
                      <a:pt x="655" y="713"/>
                      <a:pt x="353" y="764"/>
                      <a:pt x="172" y="787"/>
                    </a:cubicBezTo>
                    <a:cubicBezTo>
                      <a:pt x="172" y="674"/>
                      <a:pt x="172" y="564"/>
                      <a:pt x="175" y="450"/>
                    </a:cubicBezTo>
                    <a:cubicBezTo>
                      <a:pt x="175" y="392"/>
                      <a:pt x="156" y="256"/>
                      <a:pt x="178" y="207"/>
                    </a:cubicBezTo>
                    <a:cubicBezTo>
                      <a:pt x="166" y="160"/>
                      <a:pt x="174" y="137"/>
                      <a:pt x="201" y="137"/>
                    </a:cubicBezTo>
                    <a:close/>
                    <a:moveTo>
                      <a:pt x="179" y="1"/>
                    </a:moveTo>
                    <a:cubicBezTo>
                      <a:pt x="121" y="1"/>
                      <a:pt x="78" y="35"/>
                      <a:pt x="55" y="126"/>
                    </a:cubicBezTo>
                    <a:cubicBezTo>
                      <a:pt x="0" y="321"/>
                      <a:pt x="49" y="615"/>
                      <a:pt x="49" y="820"/>
                    </a:cubicBezTo>
                    <a:cubicBezTo>
                      <a:pt x="49" y="1082"/>
                      <a:pt x="55" y="1344"/>
                      <a:pt x="71" y="1607"/>
                    </a:cubicBezTo>
                    <a:cubicBezTo>
                      <a:pt x="73" y="1634"/>
                      <a:pt x="93" y="1648"/>
                      <a:pt x="113" y="1648"/>
                    </a:cubicBezTo>
                    <a:cubicBezTo>
                      <a:pt x="133" y="1648"/>
                      <a:pt x="152" y="1634"/>
                      <a:pt x="152" y="1607"/>
                    </a:cubicBezTo>
                    <a:cubicBezTo>
                      <a:pt x="162" y="1406"/>
                      <a:pt x="169" y="1202"/>
                      <a:pt x="169" y="1001"/>
                    </a:cubicBezTo>
                    <a:cubicBezTo>
                      <a:pt x="305" y="1192"/>
                      <a:pt x="441" y="1380"/>
                      <a:pt x="580" y="1568"/>
                    </a:cubicBezTo>
                    <a:cubicBezTo>
                      <a:pt x="595" y="1586"/>
                      <a:pt x="614" y="1594"/>
                      <a:pt x="633" y="1594"/>
                    </a:cubicBezTo>
                    <a:cubicBezTo>
                      <a:pt x="679" y="1594"/>
                      <a:pt x="722" y="1551"/>
                      <a:pt x="690" y="1503"/>
                    </a:cubicBezTo>
                    <a:cubicBezTo>
                      <a:pt x="554" y="1299"/>
                      <a:pt x="408" y="1105"/>
                      <a:pt x="266" y="907"/>
                    </a:cubicBezTo>
                    <a:cubicBezTo>
                      <a:pt x="467" y="871"/>
                      <a:pt x="719" y="794"/>
                      <a:pt x="739" y="580"/>
                    </a:cubicBezTo>
                    <a:cubicBezTo>
                      <a:pt x="758" y="356"/>
                      <a:pt x="509" y="129"/>
                      <a:pt x="324" y="45"/>
                    </a:cubicBezTo>
                    <a:cubicBezTo>
                      <a:pt x="269" y="18"/>
                      <a:pt x="220" y="1"/>
                      <a:pt x="17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" name="Google Shape;126;p2"/>
              <p:cNvSpPr/>
              <p:nvPr/>
            </p:nvSpPr>
            <p:spPr>
              <a:xfrm>
                <a:off x="6049538" y="743004"/>
                <a:ext cx="38548" cy="7486"/>
              </a:xfrm>
              <a:custGeom>
                <a:avLst/>
                <a:gdLst/>
                <a:ahLst/>
                <a:cxnLst/>
                <a:rect l="l" t="t" r="r" b="b"/>
                <a:pathLst>
                  <a:path w="587" h="114" extrusionOk="0">
                    <a:moveTo>
                      <a:pt x="52" y="0"/>
                    </a:moveTo>
                    <a:cubicBezTo>
                      <a:pt x="0" y="0"/>
                      <a:pt x="0" y="78"/>
                      <a:pt x="52" y="81"/>
                    </a:cubicBezTo>
                    <a:cubicBezTo>
                      <a:pt x="211" y="97"/>
                      <a:pt x="369" y="101"/>
                      <a:pt x="522" y="114"/>
                    </a:cubicBezTo>
                    <a:cubicBezTo>
                      <a:pt x="523" y="114"/>
                      <a:pt x="524" y="114"/>
                      <a:pt x="525" y="114"/>
                    </a:cubicBezTo>
                    <a:cubicBezTo>
                      <a:pt x="586" y="114"/>
                      <a:pt x="585" y="16"/>
                      <a:pt x="522" y="16"/>
                    </a:cubicBezTo>
                    <a:cubicBezTo>
                      <a:pt x="366" y="13"/>
                      <a:pt x="207" y="3"/>
                      <a:pt x="5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7" name="Google Shape;127;p2"/>
              <p:cNvSpPr/>
              <p:nvPr/>
            </p:nvSpPr>
            <p:spPr>
              <a:xfrm>
                <a:off x="6053544" y="728819"/>
                <a:ext cx="40518" cy="6961"/>
              </a:xfrm>
              <a:custGeom>
                <a:avLst/>
                <a:gdLst/>
                <a:ahLst/>
                <a:cxnLst/>
                <a:rect l="l" t="t" r="r" b="b"/>
                <a:pathLst>
                  <a:path w="617" h="106" extrusionOk="0">
                    <a:moveTo>
                      <a:pt x="411" y="1"/>
                    </a:moveTo>
                    <a:cubicBezTo>
                      <a:pt x="292" y="1"/>
                      <a:pt x="171" y="9"/>
                      <a:pt x="56" y="9"/>
                    </a:cubicBezTo>
                    <a:cubicBezTo>
                      <a:pt x="1" y="9"/>
                      <a:pt x="1" y="96"/>
                      <a:pt x="56" y="96"/>
                    </a:cubicBezTo>
                    <a:cubicBezTo>
                      <a:pt x="166" y="98"/>
                      <a:pt x="280" y="105"/>
                      <a:pt x="393" y="105"/>
                    </a:cubicBezTo>
                    <a:cubicBezTo>
                      <a:pt x="446" y="105"/>
                      <a:pt x="499" y="104"/>
                      <a:pt x="551" y="100"/>
                    </a:cubicBezTo>
                    <a:cubicBezTo>
                      <a:pt x="616" y="100"/>
                      <a:pt x="616" y="9"/>
                      <a:pt x="551" y="6"/>
                    </a:cubicBezTo>
                    <a:cubicBezTo>
                      <a:pt x="505" y="2"/>
                      <a:pt x="458" y="1"/>
                      <a:pt x="41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8" name="Google Shape;128;p2"/>
              <p:cNvSpPr/>
              <p:nvPr/>
            </p:nvSpPr>
            <p:spPr>
              <a:xfrm>
                <a:off x="6115797" y="705639"/>
                <a:ext cx="30996" cy="68625"/>
              </a:xfrm>
              <a:custGeom>
                <a:avLst/>
                <a:gdLst/>
                <a:ahLst/>
                <a:cxnLst/>
                <a:rect l="l" t="t" r="r" b="b"/>
                <a:pathLst>
                  <a:path w="472" h="1045" extrusionOk="0">
                    <a:moveTo>
                      <a:pt x="221" y="133"/>
                    </a:moveTo>
                    <a:cubicBezTo>
                      <a:pt x="238" y="133"/>
                      <a:pt x="255" y="136"/>
                      <a:pt x="271" y="142"/>
                    </a:cubicBezTo>
                    <a:cubicBezTo>
                      <a:pt x="352" y="161"/>
                      <a:pt x="384" y="245"/>
                      <a:pt x="339" y="320"/>
                    </a:cubicBezTo>
                    <a:cubicBezTo>
                      <a:pt x="300" y="388"/>
                      <a:pt x="203" y="430"/>
                      <a:pt x="177" y="508"/>
                    </a:cubicBezTo>
                    <a:cubicBezTo>
                      <a:pt x="173" y="388"/>
                      <a:pt x="167" y="265"/>
                      <a:pt x="157" y="145"/>
                    </a:cubicBezTo>
                    <a:cubicBezTo>
                      <a:pt x="177" y="138"/>
                      <a:pt x="199" y="133"/>
                      <a:pt x="221" y="133"/>
                    </a:cubicBezTo>
                    <a:close/>
                    <a:moveTo>
                      <a:pt x="98" y="0"/>
                    </a:moveTo>
                    <a:cubicBezTo>
                      <a:pt x="75" y="0"/>
                      <a:pt x="54" y="16"/>
                      <a:pt x="54" y="48"/>
                    </a:cubicBezTo>
                    <a:lnTo>
                      <a:pt x="54" y="112"/>
                    </a:lnTo>
                    <a:cubicBezTo>
                      <a:pt x="44" y="119"/>
                      <a:pt x="31" y="125"/>
                      <a:pt x="24" y="132"/>
                    </a:cubicBezTo>
                    <a:cubicBezTo>
                      <a:pt x="0" y="150"/>
                      <a:pt x="21" y="191"/>
                      <a:pt x="48" y="191"/>
                    </a:cubicBezTo>
                    <a:cubicBezTo>
                      <a:pt x="50" y="191"/>
                      <a:pt x="52" y="191"/>
                      <a:pt x="54" y="190"/>
                    </a:cubicBezTo>
                    <a:cubicBezTo>
                      <a:pt x="60" y="453"/>
                      <a:pt x="63" y="718"/>
                      <a:pt x="54" y="984"/>
                    </a:cubicBezTo>
                    <a:cubicBezTo>
                      <a:pt x="50" y="1024"/>
                      <a:pt x="83" y="1045"/>
                      <a:pt x="116" y="1045"/>
                    </a:cubicBezTo>
                    <a:cubicBezTo>
                      <a:pt x="149" y="1045"/>
                      <a:pt x="183" y="1024"/>
                      <a:pt x="183" y="984"/>
                    </a:cubicBezTo>
                    <a:cubicBezTo>
                      <a:pt x="183" y="841"/>
                      <a:pt x="183" y="699"/>
                      <a:pt x="177" y="556"/>
                    </a:cubicBezTo>
                    <a:lnTo>
                      <a:pt x="177" y="556"/>
                    </a:lnTo>
                    <a:cubicBezTo>
                      <a:pt x="186" y="572"/>
                      <a:pt x="199" y="585"/>
                      <a:pt x="216" y="589"/>
                    </a:cubicBezTo>
                    <a:cubicBezTo>
                      <a:pt x="224" y="591"/>
                      <a:pt x="232" y="592"/>
                      <a:pt x="239" y="592"/>
                    </a:cubicBezTo>
                    <a:cubicBezTo>
                      <a:pt x="259" y="592"/>
                      <a:pt x="274" y="583"/>
                      <a:pt x="290" y="569"/>
                    </a:cubicBezTo>
                    <a:cubicBezTo>
                      <a:pt x="306" y="553"/>
                      <a:pt x="313" y="534"/>
                      <a:pt x="303" y="514"/>
                    </a:cubicBezTo>
                    <a:cubicBezTo>
                      <a:pt x="323" y="488"/>
                      <a:pt x="368" y="456"/>
                      <a:pt x="378" y="443"/>
                    </a:cubicBezTo>
                    <a:cubicBezTo>
                      <a:pt x="403" y="410"/>
                      <a:pt x="429" y="378"/>
                      <a:pt x="442" y="339"/>
                    </a:cubicBezTo>
                    <a:cubicBezTo>
                      <a:pt x="472" y="274"/>
                      <a:pt x="468" y="197"/>
                      <a:pt x="426" y="135"/>
                    </a:cubicBezTo>
                    <a:cubicBezTo>
                      <a:pt x="378" y="73"/>
                      <a:pt x="313" y="48"/>
                      <a:pt x="246" y="48"/>
                    </a:cubicBezTo>
                    <a:cubicBezTo>
                      <a:pt x="214" y="48"/>
                      <a:pt x="182" y="53"/>
                      <a:pt x="151" y="64"/>
                    </a:cubicBezTo>
                    <a:lnTo>
                      <a:pt x="151" y="48"/>
                    </a:lnTo>
                    <a:cubicBezTo>
                      <a:pt x="146" y="16"/>
                      <a:pt x="121" y="0"/>
                      <a:pt x="9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9" name="Google Shape;129;p2"/>
              <p:cNvSpPr/>
              <p:nvPr/>
            </p:nvSpPr>
            <p:spPr>
              <a:xfrm>
                <a:off x="6156118" y="729345"/>
                <a:ext cx="55163" cy="8471"/>
              </a:xfrm>
              <a:custGeom>
                <a:avLst/>
                <a:gdLst/>
                <a:ahLst/>
                <a:cxnLst/>
                <a:rect l="l" t="t" r="r" b="b"/>
                <a:pathLst>
                  <a:path w="840" h="129" extrusionOk="0">
                    <a:moveTo>
                      <a:pt x="510" y="0"/>
                    </a:moveTo>
                    <a:cubicBezTo>
                      <a:pt x="361" y="0"/>
                      <a:pt x="209" y="10"/>
                      <a:pt x="65" y="27"/>
                    </a:cubicBezTo>
                    <a:cubicBezTo>
                      <a:pt x="7" y="33"/>
                      <a:pt x="0" y="124"/>
                      <a:pt x="65" y="124"/>
                    </a:cubicBezTo>
                    <a:cubicBezTo>
                      <a:pt x="251" y="124"/>
                      <a:pt x="438" y="128"/>
                      <a:pt x="623" y="128"/>
                    </a:cubicBezTo>
                    <a:cubicBezTo>
                      <a:pt x="669" y="128"/>
                      <a:pt x="715" y="128"/>
                      <a:pt x="761" y="127"/>
                    </a:cubicBezTo>
                    <a:cubicBezTo>
                      <a:pt x="839" y="127"/>
                      <a:pt x="839" y="17"/>
                      <a:pt x="761" y="11"/>
                    </a:cubicBezTo>
                    <a:cubicBezTo>
                      <a:pt x="679" y="3"/>
                      <a:pt x="595" y="0"/>
                      <a:pt x="51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0" name="Google Shape;130;p2"/>
              <p:cNvSpPr/>
              <p:nvPr/>
            </p:nvSpPr>
            <p:spPr>
              <a:xfrm>
                <a:off x="6169908" y="663349"/>
                <a:ext cx="46297" cy="50172"/>
              </a:xfrm>
              <a:custGeom>
                <a:avLst/>
                <a:gdLst/>
                <a:ahLst/>
                <a:cxnLst/>
                <a:rect l="l" t="t" r="r" b="b"/>
                <a:pathLst>
                  <a:path w="705" h="764" extrusionOk="0">
                    <a:moveTo>
                      <a:pt x="295" y="139"/>
                    </a:moveTo>
                    <a:cubicBezTo>
                      <a:pt x="367" y="139"/>
                      <a:pt x="393" y="178"/>
                      <a:pt x="370" y="257"/>
                    </a:cubicBezTo>
                    <a:cubicBezTo>
                      <a:pt x="367" y="287"/>
                      <a:pt x="357" y="309"/>
                      <a:pt x="351" y="338"/>
                    </a:cubicBezTo>
                    <a:cubicBezTo>
                      <a:pt x="331" y="403"/>
                      <a:pt x="305" y="468"/>
                      <a:pt x="266" y="520"/>
                    </a:cubicBezTo>
                    <a:cubicBezTo>
                      <a:pt x="208" y="449"/>
                      <a:pt x="172" y="355"/>
                      <a:pt x="176" y="287"/>
                    </a:cubicBezTo>
                    <a:cubicBezTo>
                      <a:pt x="179" y="245"/>
                      <a:pt x="192" y="173"/>
                      <a:pt x="227" y="147"/>
                    </a:cubicBezTo>
                    <a:cubicBezTo>
                      <a:pt x="253" y="142"/>
                      <a:pt x="276" y="139"/>
                      <a:pt x="295" y="139"/>
                    </a:cubicBezTo>
                    <a:close/>
                    <a:moveTo>
                      <a:pt x="294" y="1"/>
                    </a:moveTo>
                    <a:cubicBezTo>
                      <a:pt x="232" y="1"/>
                      <a:pt x="166" y="31"/>
                      <a:pt x="114" y="96"/>
                    </a:cubicBezTo>
                    <a:cubicBezTo>
                      <a:pt x="1" y="241"/>
                      <a:pt x="46" y="452"/>
                      <a:pt x="153" y="594"/>
                    </a:cubicBezTo>
                    <a:cubicBezTo>
                      <a:pt x="127" y="601"/>
                      <a:pt x="104" y="607"/>
                      <a:pt x="78" y="607"/>
                    </a:cubicBezTo>
                    <a:cubicBezTo>
                      <a:pt x="76" y="607"/>
                      <a:pt x="74" y="607"/>
                      <a:pt x="72" y="607"/>
                    </a:cubicBezTo>
                    <a:cubicBezTo>
                      <a:pt x="27" y="607"/>
                      <a:pt x="32" y="679"/>
                      <a:pt x="78" y="682"/>
                    </a:cubicBezTo>
                    <a:cubicBezTo>
                      <a:pt x="91" y="684"/>
                      <a:pt x="104" y="686"/>
                      <a:pt x="117" y="686"/>
                    </a:cubicBezTo>
                    <a:cubicBezTo>
                      <a:pt x="151" y="686"/>
                      <a:pt x="184" y="677"/>
                      <a:pt x="218" y="662"/>
                    </a:cubicBezTo>
                    <a:cubicBezTo>
                      <a:pt x="283" y="723"/>
                      <a:pt x="385" y="763"/>
                      <a:pt x="478" y="763"/>
                    </a:cubicBezTo>
                    <a:cubicBezTo>
                      <a:pt x="579" y="763"/>
                      <a:pt x="670" y="716"/>
                      <a:pt x="694" y="594"/>
                    </a:cubicBezTo>
                    <a:cubicBezTo>
                      <a:pt x="705" y="551"/>
                      <a:pt x="668" y="517"/>
                      <a:pt x="632" y="517"/>
                    </a:cubicBezTo>
                    <a:cubicBezTo>
                      <a:pt x="614" y="517"/>
                      <a:pt x="596" y="525"/>
                      <a:pt x="584" y="546"/>
                    </a:cubicBezTo>
                    <a:cubicBezTo>
                      <a:pt x="548" y="614"/>
                      <a:pt x="502" y="642"/>
                      <a:pt x="454" y="642"/>
                    </a:cubicBezTo>
                    <a:cubicBezTo>
                      <a:pt x="411" y="642"/>
                      <a:pt x="366" y="620"/>
                      <a:pt x="325" y="585"/>
                    </a:cubicBezTo>
                    <a:cubicBezTo>
                      <a:pt x="419" y="494"/>
                      <a:pt x="470" y="348"/>
                      <a:pt x="480" y="228"/>
                    </a:cubicBezTo>
                    <a:cubicBezTo>
                      <a:pt x="490" y="86"/>
                      <a:pt x="398" y="1"/>
                      <a:pt x="2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1" name="Google Shape;131;p2"/>
              <p:cNvSpPr/>
              <p:nvPr/>
            </p:nvSpPr>
            <p:spPr>
              <a:xfrm>
                <a:off x="6166493" y="742872"/>
                <a:ext cx="39665" cy="46757"/>
              </a:xfrm>
              <a:custGeom>
                <a:avLst/>
                <a:gdLst/>
                <a:ahLst/>
                <a:cxnLst/>
                <a:rect l="l" t="t" r="r" b="b"/>
                <a:pathLst>
                  <a:path w="604" h="712" extrusionOk="0">
                    <a:moveTo>
                      <a:pt x="385" y="0"/>
                    </a:moveTo>
                    <a:cubicBezTo>
                      <a:pt x="239" y="0"/>
                      <a:pt x="106" y="81"/>
                      <a:pt x="17" y="197"/>
                    </a:cubicBezTo>
                    <a:cubicBezTo>
                      <a:pt x="1" y="216"/>
                      <a:pt x="14" y="248"/>
                      <a:pt x="27" y="268"/>
                    </a:cubicBezTo>
                    <a:cubicBezTo>
                      <a:pt x="101" y="365"/>
                      <a:pt x="211" y="362"/>
                      <a:pt x="322" y="394"/>
                    </a:cubicBezTo>
                    <a:cubicBezTo>
                      <a:pt x="344" y="404"/>
                      <a:pt x="409" y="420"/>
                      <a:pt x="422" y="446"/>
                    </a:cubicBezTo>
                    <a:cubicBezTo>
                      <a:pt x="467" y="543"/>
                      <a:pt x="367" y="556"/>
                      <a:pt x="312" y="566"/>
                    </a:cubicBezTo>
                    <a:cubicBezTo>
                      <a:pt x="244" y="572"/>
                      <a:pt x="189" y="572"/>
                      <a:pt x="127" y="605"/>
                    </a:cubicBezTo>
                    <a:cubicBezTo>
                      <a:pt x="68" y="633"/>
                      <a:pt x="108" y="712"/>
                      <a:pt x="166" y="712"/>
                    </a:cubicBezTo>
                    <a:cubicBezTo>
                      <a:pt x="168" y="712"/>
                      <a:pt x="170" y="712"/>
                      <a:pt x="173" y="712"/>
                    </a:cubicBezTo>
                    <a:cubicBezTo>
                      <a:pt x="312" y="682"/>
                      <a:pt x="603" y="682"/>
                      <a:pt x="568" y="459"/>
                    </a:cubicBezTo>
                    <a:cubicBezTo>
                      <a:pt x="535" y="248"/>
                      <a:pt x="279" y="307"/>
                      <a:pt x="150" y="216"/>
                    </a:cubicBezTo>
                    <a:cubicBezTo>
                      <a:pt x="228" y="132"/>
                      <a:pt x="325" y="96"/>
                      <a:pt x="438" y="80"/>
                    </a:cubicBezTo>
                    <a:cubicBezTo>
                      <a:pt x="487" y="70"/>
                      <a:pt x="467" y="5"/>
                      <a:pt x="425" y="2"/>
                    </a:cubicBezTo>
                    <a:cubicBezTo>
                      <a:pt x="412" y="1"/>
                      <a:pt x="399" y="0"/>
                      <a:pt x="38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2" name="Google Shape;132;p2"/>
            <p:cNvGrpSpPr/>
            <p:nvPr/>
          </p:nvGrpSpPr>
          <p:grpSpPr>
            <a:xfrm rot="-1936651">
              <a:off x="8632654" y="457089"/>
              <a:ext cx="1045682" cy="309432"/>
              <a:chOff x="5813594" y="2813041"/>
              <a:chExt cx="591605" cy="175073"/>
            </a:xfrm>
          </p:grpSpPr>
          <p:sp>
            <p:nvSpPr>
              <p:cNvPr id="133" name="Google Shape;133;p2"/>
              <p:cNvSpPr/>
              <p:nvPr/>
            </p:nvSpPr>
            <p:spPr>
              <a:xfrm>
                <a:off x="5813594" y="2829983"/>
                <a:ext cx="54112" cy="116367"/>
              </a:xfrm>
              <a:custGeom>
                <a:avLst/>
                <a:gdLst/>
                <a:ahLst/>
                <a:cxnLst/>
                <a:rect l="l" t="t" r="r" b="b"/>
                <a:pathLst>
                  <a:path w="824" h="1772" extrusionOk="0">
                    <a:moveTo>
                      <a:pt x="221" y="100"/>
                    </a:moveTo>
                    <a:cubicBezTo>
                      <a:pt x="467" y="100"/>
                      <a:pt x="684" y="268"/>
                      <a:pt x="697" y="534"/>
                    </a:cubicBezTo>
                    <a:cubicBezTo>
                      <a:pt x="707" y="793"/>
                      <a:pt x="438" y="825"/>
                      <a:pt x="214" y="825"/>
                    </a:cubicBezTo>
                    <a:cubicBezTo>
                      <a:pt x="208" y="586"/>
                      <a:pt x="208" y="343"/>
                      <a:pt x="221" y="100"/>
                    </a:cubicBezTo>
                    <a:close/>
                    <a:moveTo>
                      <a:pt x="163" y="0"/>
                    </a:moveTo>
                    <a:cubicBezTo>
                      <a:pt x="141" y="0"/>
                      <a:pt x="120" y="9"/>
                      <a:pt x="110" y="28"/>
                    </a:cubicBezTo>
                    <a:cubicBezTo>
                      <a:pt x="78" y="41"/>
                      <a:pt x="81" y="77"/>
                      <a:pt x="104" y="93"/>
                    </a:cubicBezTo>
                    <a:cubicBezTo>
                      <a:pt x="91" y="336"/>
                      <a:pt x="91" y="579"/>
                      <a:pt x="107" y="822"/>
                    </a:cubicBezTo>
                    <a:lnTo>
                      <a:pt x="81" y="822"/>
                    </a:lnTo>
                    <a:cubicBezTo>
                      <a:pt x="80" y="822"/>
                      <a:pt x="79" y="822"/>
                      <a:pt x="78" y="822"/>
                    </a:cubicBezTo>
                    <a:cubicBezTo>
                      <a:pt x="0" y="822"/>
                      <a:pt x="1" y="948"/>
                      <a:pt x="81" y="952"/>
                    </a:cubicBezTo>
                    <a:lnTo>
                      <a:pt x="114" y="952"/>
                    </a:lnTo>
                    <a:cubicBezTo>
                      <a:pt x="133" y="1217"/>
                      <a:pt x="166" y="1483"/>
                      <a:pt x="224" y="1745"/>
                    </a:cubicBezTo>
                    <a:cubicBezTo>
                      <a:pt x="228" y="1763"/>
                      <a:pt x="244" y="1771"/>
                      <a:pt x="260" y="1771"/>
                    </a:cubicBezTo>
                    <a:cubicBezTo>
                      <a:pt x="279" y="1771"/>
                      <a:pt x="297" y="1759"/>
                      <a:pt x="292" y="1736"/>
                    </a:cubicBezTo>
                    <a:cubicBezTo>
                      <a:pt x="260" y="1473"/>
                      <a:pt x="240" y="1214"/>
                      <a:pt x="227" y="952"/>
                    </a:cubicBezTo>
                    <a:cubicBezTo>
                      <a:pt x="379" y="952"/>
                      <a:pt x="548" y="939"/>
                      <a:pt x="671" y="874"/>
                    </a:cubicBezTo>
                    <a:cubicBezTo>
                      <a:pt x="791" y="803"/>
                      <a:pt x="823" y="641"/>
                      <a:pt x="810" y="501"/>
                    </a:cubicBezTo>
                    <a:cubicBezTo>
                      <a:pt x="780" y="210"/>
                      <a:pt x="533" y="9"/>
                      <a:pt x="260" y="9"/>
                    </a:cubicBezTo>
                    <a:cubicBezTo>
                      <a:pt x="241" y="9"/>
                      <a:pt x="223" y="10"/>
                      <a:pt x="204" y="12"/>
                    </a:cubicBezTo>
                    <a:cubicBezTo>
                      <a:pt x="193" y="4"/>
                      <a:pt x="178" y="0"/>
                      <a:pt x="16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" name="Google Shape;134;p2"/>
              <p:cNvSpPr/>
              <p:nvPr/>
            </p:nvSpPr>
            <p:spPr>
              <a:xfrm>
                <a:off x="5863567" y="2897949"/>
                <a:ext cx="41963" cy="7880"/>
              </a:xfrm>
              <a:custGeom>
                <a:avLst/>
                <a:gdLst/>
                <a:ahLst/>
                <a:cxnLst/>
                <a:rect l="l" t="t" r="r" b="b"/>
                <a:pathLst>
                  <a:path w="639" h="120" extrusionOk="0">
                    <a:moveTo>
                      <a:pt x="577" y="1"/>
                    </a:moveTo>
                    <a:cubicBezTo>
                      <a:pt x="576" y="1"/>
                      <a:pt x="575" y="1"/>
                      <a:pt x="574" y="1"/>
                    </a:cubicBezTo>
                    <a:cubicBezTo>
                      <a:pt x="402" y="11"/>
                      <a:pt x="227" y="17"/>
                      <a:pt x="59" y="33"/>
                    </a:cubicBezTo>
                    <a:cubicBezTo>
                      <a:pt x="7" y="36"/>
                      <a:pt x="1" y="117"/>
                      <a:pt x="59" y="117"/>
                    </a:cubicBezTo>
                    <a:cubicBezTo>
                      <a:pt x="98" y="119"/>
                      <a:pt x="138" y="120"/>
                      <a:pt x="177" y="120"/>
                    </a:cubicBezTo>
                    <a:cubicBezTo>
                      <a:pt x="309" y="120"/>
                      <a:pt x="442" y="113"/>
                      <a:pt x="574" y="108"/>
                    </a:cubicBezTo>
                    <a:cubicBezTo>
                      <a:pt x="638" y="101"/>
                      <a:pt x="639" y="1"/>
                      <a:pt x="57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" name="Google Shape;135;p2"/>
              <p:cNvSpPr/>
              <p:nvPr/>
            </p:nvSpPr>
            <p:spPr>
              <a:xfrm>
                <a:off x="5863567" y="2884356"/>
                <a:ext cx="43277" cy="7224"/>
              </a:xfrm>
              <a:custGeom>
                <a:avLst/>
                <a:gdLst/>
                <a:ahLst/>
                <a:cxnLst/>
                <a:rect l="l" t="t" r="r" b="b"/>
                <a:pathLst>
                  <a:path w="659" h="110" extrusionOk="0">
                    <a:moveTo>
                      <a:pt x="593" y="1"/>
                    </a:moveTo>
                    <a:cubicBezTo>
                      <a:pt x="452" y="6"/>
                      <a:pt x="313" y="17"/>
                      <a:pt x="174" y="17"/>
                    </a:cubicBezTo>
                    <a:cubicBezTo>
                      <a:pt x="135" y="17"/>
                      <a:pt x="95" y="16"/>
                      <a:pt x="56" y="13"/>
                    </a:cubicBezTo>
                    <a:cubicBezTo>
                      <a:pt x="1" y="13"/>
                      <a:pt x="1" y="94"/>
                      <a:pt x="56" y="98"/>
                    </a:cubicBezTo>
                    <a:cubicBezTo>
                      <a:pt x="150" y="104"/>
                      <a:pt x="248" y="109"/>
                      <a:pt x="345" y="109"/>
                    </a:cubicBezTo>
                    <a:cubicBezTo>
                      <a:pt x="433" y="109"/>
                      <a:pt x="521" y="105"/>
                      <a:pt x="606" y="94"/>
                    </a:cubicBezTo>
                    <a:cubicBezTo>
                      <a:pt x="658" y="88"/>
                      <a:pt x="645" y="1"/>
                      <a:pt x="59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" name="Google Shape;136;p2"/>
              <p:cNvSpPr/>
              <p:nvPr/>
            </p:nvSpPr>
            <p:spPr>
              <a:xfrm>
                <a:off x="5923653" y="2878118"/>
                <a:ext cx="51682" cy="43145"/>
              </a:xfrm>
              <a:custGeom>
                <a:avLst/>
                <a:gdLst/>
                <a:ahLst/>
                <a:cxnLst/>
                <a:rect l="l" t="t" r="r" b="b"/>
                <a:pathLst>
                  <a:path w="787" h="657" extrusionOk="0">
                    <a:moveTo>
                      <a:pt x="62" y="1"/>
                    </a:moveTo>
                    <a:cubicBezTo>
                      <a:pt x="45" y="1"/>
                      <a:pt x="27" y="13"/>
                      <a:pt x="25" y="37"/>
                    </a:cubicBezTo>
                    <a:cubicBezTo>
                      <a:pt x="9" y="215"/>
                      <a:pt x="19" y="387"/>
                      <a:pt x="2" y="565"/>
                    </a:cubicBezTo>
                    <a:cubicBezTo>
                      <a:pt x="1" y="600"/>
                      <a:pt x="33" y="620"/>
                      <a:pt x="63" y="620"/>
                    </a:cubicBezTo>
                    <a:cubicBezTo>
                      <a:pt x="86" y="620"/>
                      <a:pt x="108" y="608"/>
                      <a:pt x="113" y="581"/>
                    </a:cubicBezTo>
                    <a:cubicBezTo>
                      <a:pt x="132" y="458"/>
                      <a:pt x="161" y="338"/>
                      <a:pt x="229" y="235"/>
                    </a:cubicBezTo>
                    <a:cubicBezTo>
                      <a:pt x="254" y="192"/>
                      <a:pt x="270" y="172"/>
                      <a:pt x="284" y="172"/>
                    </a:cubicBezTo>
                    <a:cubicBezTo>
                      <a:pt x="300" y="172"/>
                      <a:pt x="313" y="197"/>
                      <a:pt x="330" y="241"/>
                    </a:cubicBezTo>
                    <a:cubicBezTo>
                      <a:pt x="359" y="313"/>
                      <a:pt x="349" y="403"/>
                      <a:pt x="356" y="478"/>
                    </a:cubicBezTo>
                    <a:cubicBezTo>
                      <a:pt x="356" y="519"/>
                      <a:pt x="386" y="540"/>
                      <a:pt x="417" y="540"/>
                    </a:cubicBezTo>
                    <a:cubicBezTo>
                      <a:pt x="449" y="540"/>
                      <a:pt x="482" y="519"/>
                      <a:pt x="485" y="478"/>
                    </a:cubicBezTo>
                    <a:cubicBezTo>
                      <a:pt x="485" y="413"/>
                      <a:pt x="495" y="345"/>
                      <a:pt x="524" y="283"/>
                    </a:cubicBezTo>
                    <a:cubicBezTo>
                      <a:pt x="539" y="250"/>
                      <a:pt x="586" y="168"/>
                      <a:pt x="623" y="168"/>
                    </a:cubicBezTo>
                    <a:cubicBezTo>
                      <a:pt x="633" y="168"/>
                      <a:pt x="643" y="174"/>
                      <a:pt x="650" y="189"/>
                    </a:cubicBezTo>
                    <a:cubicBezTo>
                      <a:pt x="670" y="225"/>
                      <a:pt x="637" y="335"/>
                      <a:pt x="637" y="377"/>
                    </a:cubicBezTo>
                    <a:cubicBezTo>
                      <a:pt x="634" y="449"/>
                      <a:pt x="624" y="523"/>
                      <a:pt x="624" y="594"/>
                    </a:cubicBezTo>
                    <a:cubicBezTo>
                      <a:pt x="624" y="633"/>
                      <a:pt x="661" y="657"/>
                      <a:pt x="694" y="657"/>
                    </a:cubicBezTo>
                    <a:cubicBezTo>
                      <a:pt x="720" y="657"/>
                      <a:pt x="743" y="643"/>
                      <a:pt x="748" y="611"/>
                    </a:cubicBezTo>
                    <a:cubicBezTo>
                      <a:pt x="767" y="481"/>
                      <a:pt x="786" y="322"/>
                      <a:pt x="780" y="183"/>
                    </a:cubicBezTo>
                    <a:cubicBezTo>
                      <a:pt x="777" y="105"/>
                      <a:pt x="744" y="21"/>
                      <a:pt x="663" y="8"/>
                    </a:cubicBezTo>
                    <a:cubicBezTo>
                      <a:pt x="655" y="7"/>
                      <a:pt x="647" y="6"/>
                      <a:pt x="639" y="6"/>
                    </a:cubicBezTo>
                    <a:cubicBezTo>
                      <a:pt x="552" y="6"/>
                      <a:pt x="491" y="71"/>
                      <a:pt x="443" y="157"/>
                    </a:cubicBezTo>
                    <a:cubicBezTo>
                      <a:pt x="418" y="82"/>
                      <a:pt x="376" y="19"/>
                      <a:pt x="304" y="19"/>
                    </a:cubicBezTo>
                    <a:cubicBezTo>
                      <a:pt x="291" y="19"/>
                      <a:pt x="279" y="21"/>
                      <a:pt x="265" y="24"/>
                    </a:cubicBezTo>
                    <a:cubicBezTo>
                      <a:pt x="197" y="40"/>
                      <a:pt x="142" y="102"/>
                      <a:pt x="103" y="173"/>
                    </a:cubicBezTo>
                    <a:cubicBezTo>
                      <a:pt x="103" y="128"/>
                      <a:pt x="100" y="86"/>
                      <a:pt x="100" y="37"/>
                    </a:cubicBezTo>
                    <a:cubicBezTo>
                      <a:pt x="98" y="13"/>
                      <a:pt x="80" y="1"/>
                      <a:pt x="6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" name="Google Shape;137;p2"/>
              <p:cNvSpPr/>
              <p:nvPr/>
            </p:nvSpPr>
            <p:spPr>
              <a:xfrm>
                <a:off x="5985250" y="2900510"/>
                <a:ext cx="8997" cy="8997"/>
              </a:xfrm>
              <a:custGeom>
                <a:avLst/>
                <a:gdLst/>
                <a:ahLst/>
                <a:cxnLst/>
                <a:rect l="l" t="t" r="r" b="b"/>
                <a:pathLst>
                  <a:path w="137" h="137" extrusionOk="0">
                    <a:moveTo>
                      <a:pt x="64" y="0"/>
                    </a:moveTo>
                    <a:cubicBezTo>
                      <a:pt x="41" y="0"/>
                      <a:pt x="19" y="13"/>
                      <a:pt x="10" y="43"/>
                    </a:cubicBezTo>
                    <a:cubicBezTo>
                      <a:pt x="1" y="75"/>
                      <a:pt x="7" y="95"/>
                      <a:pt x="27" y="121"/>
                    </a:cubicBezTo>
                    <a:cubicBezTo>
                      <a:pt x="36" y="130"/>
                      <a:pt x="52" y="136"/>
                      <a:pt x="67" y="136"/>
                    </a:cubicBezTo>
                    <a:cubicBezTo>
                      <a:pt x="78" y="136"/>
                      <a:pt x="89" y="134"/>
                      <a:pt x="98" y="127"/>
                    </a:cubicBezTo>
                    <a:cubicBezTo>
                      <a:pt x="121" y="108"/>
                      <a:pt x="137" y="91"/>
                      <a:pt x="134" y="59"/>
                    </a:cubicBezTo>
                    <a:cubicBezTo>
                      <a:pt x="126" y="22"/>
                      <a:pt x="94" y="0"/>
                      <a:pt x="6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" name="Google Shape;138;p2"/>
              <p:cNvSpPr/>
              <p:nvPr/>
            </p:nvSpPr>
            <p:spPr>
              <a:xfrm>
                <a:off x="5992933" y="2835631"/>
                <a:ext cx="67049" cy="93120"/>
              </a:xfrm>
              <a:custGeom>
                <a:avLst/>
                <a:gdLst/>
                <a:ahLst/>
                <a:cxnLst/>
                <a:rect l="l" t="t" r="r" b="b"/>
                <a:pathLst>
                  <a:path w="1021" h="1418" extrusionOk="0">
                    <a:moveTo>
                      <a:pt x="952" y="1"/>
                    </a:moveTo>
                    <a:cubicBezTo>
                      <a:pt x="929" y="1"/>
                      <a:pt x="905" y="14"/>
                      <a:pt x="894" y="43"/>
                    </a:cubicBezTo>
                    <a:cubicBezTo>
                      <a:pt x="778" y="419"/>
                      <a:pt x="719" y="824"/>
                      <a:pt x="694" y="1222"/>
                    </a:cubicBezTo>
                    <a:cubicBezTo>
                      <a:pt x="431" y="940"/>
                      <a:pt x="379" y="516"/>
                      <a:pt x="94" y="250"/>
                    </a:cubicBezTo>
                    <a:cubicBezTo>
                      <a:pt x="85" y="241"/>
                      <a:pt x="74" y="238"/>
                      <a:pt x="64" y="238"/>
                    </a:cubicBezTo>
                    <a:cubicBezTo>
                      <a:pt x="30" y="238"/>
                      <a:pt x="0" y="282"/>
                      <a:pt x="33" y="312"/>
                    </a:cubicBezTo>
                    <a:cubicBezTo>
                      <a:pt x="347" y="616"/>
                      <a:pt x="370" y="1102"/>
                      <a:pt x="703" y="1400"/>
                    </a:cubicBezTo>
                    <a:cubicBezTo>
                      <a:pt x="717" y="1412"/>
                      <a:pt x="733" y="1417"/>
                      <a:pt x="747" y="1417"/>
                    </a:cubicBezTo>
                    <a:cubicBezTo>
                      <a:pt x="778" y="1417"/>
                      <a:pt x="806" y="1394"/>
                      <a:pt x="810" y="1355"/>
                    </a:cubicBezTo>
                    <a:cubicBezTo>
                      <a:pt x="843" y="917"/>
                      <a:pt x="930" y="506"/>
                      <a:pt x="1011" y="75"/>
                    </a:cubicBezTo>
                    <a:cubicBezTo>
                      <a:pt x="1021" y="29"/>
                      <a:pt x="987" y="1"/>
                      <a:pt x="95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" name="Google Shape;139;p2"/>
              <p:cNvSpPr/>
              <p:nvPr/>
            </p:nvSpPr>
            <p:spPr>
              <a:xfrm>
                <a:off x="6095178" y="2849158"/>
                <a:ext cx="53258" cy="63569"/>
              </a:xfrm>
              <a:custGeom>
                <a:avLst/>
                <a:gdLst/>
                <a:ahLst/>
                <a:cxnLst/>
                <a:rect l="l" t="t" r="r" b="b"/>
                <a:pathLst>
                  <a:path w="811" h="968" extrusionOk="0">
                    <a:moveTo>
                      <a:pt x="389" y="0"/>
                    </a:moveTo>
                    <a:cubicBezTo>
                      <a:pt x="377" y="0"/>
                      <a:pt x="367" y="7"/>
                      <a:pt x="364" y="25"/>
                    </a:cubicBezTo>
                    <a:cubicBezTo>
                      <a:pt x="361" y="44"/>
                      <a:pt x="361" y="60"/>
                      <a:pt x="358" y="80"/>
                    </a:cubicBezTo>
                    <a:cubicBezTo>
                      <a:pt x="248" y="106"/>
                      <a:pt x="144" y="138"/>
                      <a:pt x="40" y="170"/>
                    </a:cubicBezTo>
                    <a:cubicBezTo>
                      <a:pt x="0" y="180"/>
                      <a:pt x="16" y="239"/>
                      <a:pt x="57" y="239"/>
                    </a:cubicBezTo>
                    <a:cubicBezTo>
                      <a:pt x="59" y="239"/>
                      <a:pt x="61" y="239"/>
                      <a:pt x="63" y="238"/>
                    </a:cubicBezTo>
                    <a:cubicBezTo>
                      <a:pt x="154" y="219"/>
                      <a:pt x="251" y="203"/>
                      <a:pt x="345" y="190"/>
                    </a:cubicBezTo>
                    <a:lnTo>
                      <a:pt x="345" y="190"/>
                    </a:lnTo>
                    <a:cubicBezTo>
                      <a:pt x="326" y="430"/>
                      <a:pt x="332" y="676"/>
                      <a:pt x="342" y="909"/>
                    </a:cubicBezTo>
                    <a:cubicBezTo>
                      <a:pt x="343" y="948"/>
                      <a:pt x="375" y="967"/>
                      <a:pt x="405" y="967"/>
                    </a:cubicBezTo>
                    <a:cubicBezTo>
                      <a:pt x="436" y="967"/>
                      <a:pt x="465" y="948"/>
                      <a:pt x="462" y="909"/>
                    </a:cubicBezTo>
                    <a:cubicBezTo>
                      <a:pt x="445" y="666"/>
                      <a:pt x="445" y="420"/>
                      <a:pt x="436" y="174"/>
                    </a:cubicBezTo>
                    <a:cubicBezTo>
                      <a:pt x="543" y="157"/>
                      <a:pt x="653" y="145"/>
                      <a:pt x="760" y="125"/>
                    </a:cubicBezTo>
                    <a:cubicBezTo>
                      <a:pt x="810" y="116"/>
                      <a:pt x="799" y="31"/>
                      <a:pt x="749" y="31"/>
                    </a:cubicBezTo>
                    <a:cubicBezTo>
                      <a:pt x="749" y="31"/>
                      <a:pt x="748" y="31"/>
                      <a:pt x="747" y="31"/>
                    </a:cubicBezTo>
                    <a:cubicBezTo>
                      <a:pt x="646" y="31"/>
                      <a:pt x="543" y="44"/>
                      <a:pt x="442" y="64"/>
                    </a:cubicBezTo>
                    <a:cubicBezTo>
                      <a:pt x="439" y="57"/>
                      <a:pt x="436" y="44"/>
                      <a:pt x="426" y="25"/>
                    </a:cubicBezTo>
                    <a:cubicBezTo>
                      <a:pt x="419" y="10"/>
                      <a:pt x="403" y="0"/>
                      <a:pt x="38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" name="Google Shape;140;p2"/>
              <p:cNvSpPr/>
              <p:nvPr/>
            </p:nvSpPr>
            <p:spPr>
              <a:xfrm>
                <a:off x="6137993" y="2885341"/>
                <a:ext cx="33689" cy="8143"/>
              </a:xfrm>
              <a:custGeom>
                <a:avLst/>
                <a:gdLst/>
                <a:ahLst/>
                <a:cxnLst/>
                <a:rect l="l" t="t" r="r" b="b"/>
                <a:pathLst>
                  <a:path w="513" h="124" extrusionOk="0">
                    <a:moveTo>
                      <a:pt x="54" y="1"/>
                    </a:moveTo>
                    <a:cubicBezTo>
                      <a:pt x="15" y="1"/>
                      <a:pt x="0" y="61"/>
                      <a:pt x="43" y="73"/>
                    </a:cubicBezTo>
                    <a:cubicBezTo>
                      <a:pt x="154" y="101"/>
                      <a:pt x="279" y="124"/>
                      <a:pt x="396" y="124"/>
                    </a:cubicBezTo>
                    <a:cubicBezTo>
                      <a:pt x="415" y="124"/>
                      <a:pt x="435" y="123"/>
                      <a:pt x="454" y="122"/>
                    </a:cubicBezTo>
                    <a:cubicBezTo>
                      <a:pt x="513" y="122"/>
                      <a:pt x="513" y="34"/>
                      <a:pt x="454" y="34"/>
                    </a:cubicBezTo>
                    <a:cubicBezTo>
                      <a:pt x="321" y="34"/>
                      <a:pt x="195" y="34"/>
                      <a:pt x="62" y="2"/>
                    </a:cubicBezTo>
                    <a:cubicBezTo>
                      <a:pt x="59" y="1"/>
                      <a:pt x="56" y="1"/>
                      <a:pt x="5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" name="Google Shape;141;p2"/>
              <p:cNvSpPr/>
              <p:nvPr/>
            </p:nvSpPr>
            <p:spPr>
              <a:xfrm>
                <a:off x="6142130" y="2872799"/>
                <a:ext cx="40190" cy="6961"/>
              </a:xfrm>
              <a:custGeom>
                <a:avLst/>
                <a:gdLst/>
                <a:ahLst/>
                <a:cxnLst/>
                <a:rect l="l" t="t" r="r" b="b"/>
                <a:pathLst>
                  <a:path w="612" h="106" extrusionOk="0">
                    <a:moveTo>
                      <a:pt x="394" y="1"/>
                    </a:moveTo>
                    <a:cubicBezTo>
                      <a:pt x="276" y="1"/>
                      <a:pt x="156" y="13"/>
                      <a:pt x="41" y="31"/>
                    </a:cubicBezTo>
                    <a:cubicBezTo>
                      <a:pt x="0" y="40"/>
                      <a:pt x="9" y="105"/>
                      <a:pt x="45" y="105"/>
                    </a:cubicBezTo>
                    <a:cubicBezTo>
                      <a:pt x="46" y="105"/>
                      <a:pt x="47" y="105"/>
                      <a:pt x="48" y="105"/>
                    </a:cubicBezTo>
                    <a:cubicBezTo>
                      <a:pt x="113" y="101"/>
                      <a:pt x="177" y="100"/>
                      <a:pt x="241" y="100"/>
                    </a:cubicBezTo>
                    <a:cubicBezTo>
                      <a:pt x="341" y="100"/>
                      <a:pt x="441" y="103"/>
                      <a:pt x="544" y="105"/>
                    </a:cubicBezTo>
                    <a:cubicBezTo>
                      <a:pt x="545" y="105"/>
                      <a:pt x="546" y="105"/>
                      <a:pt x="547" y="105"/>
                    </a:cubicBezTo>
                    <a:cubicBezTo>
                      <a:pt x="612" y="105"/>
                      <a:pt x="610" y="14"/>
                      <a:pt x="547" y="8"/>
                    </a:cubicBezTo>
                    <a:cubicBezTo>
                      <a:pt x="497" y="3"/>
                      <a:pt x="446" y="1"/>
                      <a:pt x="3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" name="Google Shape;142;p2"/>
              <p:cNvSpPr/>
              <p:nvPr/>
            </p:nvSpPr>
            <p:spPr>
              <a:xfrm>
                <a:off x="6174570" y="2848567"/>
                <a:ext cx="60745" cy="64160"/>
              </a:xfrm>
              <a:custGeom>
                <a:avLst/>
                <a:gdLst/>
                <a:ahLst/>
                <a:cxnLst/>
                <a:rect l="l" t="t" r="r" b="b"/>
                <a:pathLst>
                  <a:path w="925" h="977" extrusionOk="0">
                    <a:moveTo>
                      <a:pt x="412" y="1"/>
                    </a:moveTo>
                    <a:cubicBezTo>
                      <a:pt x="271" y="1"/>
                      <a:pt x="108" y="113"/>
                      <a:pt x="20" y="205"/>
                    </a:cubicBezTo>
                    <a:cubicBezTo>
                      <a:pt x="0" y="228"/>
                      <a:pt x="19" y="255"/>
                      <a:pt x="41" y="255"/>
                    </a:cubicBezTo>
                    <a:cubicBezTo>
                      <a:pt x="47" y="255"/>
                      <a:pt x="53" y="253"/>
                      <a:pt x="59" y="247"/>
                    </a:cubicBezTo>
                    <a:cubicBezTo>
                      <a:pt x="124" y="189"/>
                      <a:pt x="237" y="98"/>
                      <a:pt x="331" y="98"/>
                    </a:cubicBezTo>
                    <a:cubicBezTo>
                      <a:pt x="626" y="98"/>
                      <a:pt x="542" y="319"/>
                      <a:pt x="487" y="455"/>
                    </a:cubicBezTo>
                    <a:cubicBezTo>
                      <a:pt x="425" y="604"/>
                      <a:pt x="344" y="746"/>
                      <a:pt x="254" y="879"/>
                    </a:cubicBezTo>
                    <a:cubicBezTo>
                      <a:pt x="231" y="914"/>
                      <a:pt x="262" y="977"/>
                      <a:pt x="308" y="977"/>
                    </a:cubicBezTo>
                    <a:cubicBezTo>
                      <a:pt x="310" y="977"/>
                      <a:pt x="311" y="976"/>
                      <a:pt x="312" y="976"/>
                    </a:cubicBezTo>
                    <a:cubicBezTo>
                      <a:pt x="450" y="964"/>
                      <a:pt x="586" y="959"/>
                      <a:pt x="723" y="959"/>
                    </a:cubicBezTo>
                    <a:cubicBezTo>
                      <a:pt x="763" y="959"/>
                      <a:pt x="803" y="959"/>
                      <a:pt x="843" y="960"/>
                    </a:cubicBezTo>
                    <a:cubicBezTo>
                      <a:pt x="844" y="960"/>
                      <a:pt x="845" y="960"/>
                      <a:pt x="846" y="960"/>
                    </a:cubicBezTo>
                    <a:cubicBezTo>
                      <a:pt x="924" y="960"/>
                      <a:pt x="923" y="837"/>
                      <a:pt x="837" y="834"/>
                    </a:cubicBezTo>
                    <a:cubicBezTo>
                      <a:pt x="776" y="831"/>
                      <a:pt x="714" y="829"/>
                      <a:pt x="652" y="829"/>
                    </a:cubicBezTo>
                    <a:cubicBezTo>
                      <a:pt x="577" y="829"/>
                      <a:pt x="502" y="832"/>
                      <a:pt x="429" y="837"/>
                    </a:cubicBezTo>
                    <a:cubicBezTo>
                      <a:pt x="558" y="623"/>
                      <a:pt x="736" y="312"/>
                      <a:pt x="600" y="105"/>
                    </a:cubicBezTo>
                    <a:cubicBezTo>
                      <a:pt x="551" y="30"/>
                      <a:pt x="484" y="1"/>
                      <a:pt x="41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" name="Google Shape;143;p2"/>
              <p:cNvSpPr/>
              <p:nvPr/>
            </p:nvSpPr>
            <p:spPr>
              <a:xfrm>
                <a:off x="6236430" y="2854412"/>
                <a:ext cx="56870" cy="48924"/>
              </a:xfrm>
              <a:custGeom>
                <a:avLst/>
                <a:gdLst/>
                <a:ahLst/>
                <a:cxnLst/>
                <a:rect l="l" t="t" r="r" b="b"/>
                <a:pathLst>
                  <a:path w="866" h="745" extrusionOk="0">
                    <a:moveTo>
                      <a:pt x="277" y="0"/>
                    </a:moveTo>
                    <a:cubicBezTo>
                      <a:pt x="155" y="0"/>
                      <a:pt x="62" y="104"/>
                      <a:pt x="11" y="207"/>
                    </a:cubicBezTo>
                    <a:cubicBezTo>
                      <a:pt x="0" y="232"/>
                      <a:pt x="20" y="255"/>
                      <a:pt x="42" y="255"/>
                    </a:cubicBezTo>
                    <a:cubicBezTo>
                      <a:pt x="52" y="255"/>
                      <a:pt x="62" y="250"/>
                      <a:pt x="70" y="239"/>
                    </a:cubicBezTo>
                    <a:cubicBezTo>
                      <a:pt x="110" y="181"/>
                      <a:pt x="176" y="93"/>
                      <a:pt x="255" y="93"/>
                    </a:cubicBezTo>
                    <a:cubicBezTo>
                      <a:pt x="259" y="93"/>
                      <a:pt x="263" y="93"/>
                      <a:pt x="267" y="94"/>
                    </a:cubicBezTo>
                    <a:cubicBezTo>
                      <a:pt x="290" y="94"/>
                      <a:pt x="306" y="100"/>
                      <a:pt x="316" y="110"/>
                    </a:cubicBezTo>
                    <a:cubicBezTo>
                      <a:pt x="248" y="269"/>
                      <a:pt x="212" y="479"/>
                      <a:pt x="241" y="644"/>
                    </a:cubicBezTo>
                    <a:cubicBezTo>
                      <a:pt x="244" y="668"/>
                      <a:pt x="260" y="678"/>
                      <a:pt x="278" y="678"/>
                    </a:cubicBezTo>
                    <a:cubicBezTo>
                      <a:pt x="303" y="678"/>
                      <a:pt x="330" y="659"/>
                      <a:pt x="332" y="631"/>
                    </a:cubicBezTo>
                    <a:cubicBezTo>
                      <a:pt x="342" y="550"/>
                      <a:pt x="332" y="469"/>
                      <a:pt x="342" y="388"/>
                    </a:cubicBezTo>
                    <a:cubicBezTo>
                      <a:pt x="348" y="311"/>
                      <a:pt x="361" y="239"/>
                      <a:pt x="374" y="162"/>
                    </a:cubicBezTo>
                    <a:cubicBezTo>
                      <a:pt x="381" y="175"/>
                      <a:pt x="394" y="188"/>
                      <a:pt x="403" y="197"/>
                    </a:cubicBezTo>
                    <a:cubicBezTo>
                      <a:pt x="436" y="230"/>
                      <a:pt x="468" y="259"/>
                      <a:pt x="507" y="275"/>
                    </a:cubicBezTo>
                    <a:cubicBezTo>
                      <a:pt x="497" y="418"/>
                      <a:pt x="491" y="560"/>
                      <a:pt x="494" y="696"/>
                    </a:cubicBezTo>
                    <a:cubicBezTo>
                      <a:pt x="494" y="729"/>
                      <a:pt x="520" y="745"/>
                      <a:pt x="546" y="745"/>
                    </a:cubicBezTo>
                    <a:cubicBezTo>
                      <a:pt x="572" y="745"/>
                      <a:pt x="598" y="729"/>
                      <a:pt x="598" y="696"/>
                    </a:cubicBezTo>
                    <a:cubicBezTo>
                      <a:pt x="601" y="563"/>
                      <a:pt x="598" y="431"/>
                      <a:pt x="585" y="295"/>
                    </a:cubicBezTo>
                    <a:lnTo>
                      <a:pt x="585" y="295"/>
                    </a:lnTo>
                    <a:cubicBezTo>
                      <a:pt x="599" y="297"/>
                      <a:pt x="614" y="298"/>
                      <a:pt x="628" y="298"/>
                    </a:cubicBezTo>
                    <a:cubicBezTo>
                      <a:pt x="708" y="298"/>
                      <a:pt x="788" y="267"/>
                      <a:pt x="834" y="204"/>
                    </a:cubicBezTo>
                    <a:cubicBezTo>
                      <a:pt x="865" y="170"/>
                      <a:pt x="842" y="111"/>
                      <a:pt x="807" y="111"/>
                    </a:cubicBezTo>
                    <a:cubicBezTo>
                      <a:pt x="798" y="111"/>
                      <a:pt x="789" y="115"/>
                      <a:pt x="779" y="123"/>
                    </a:cubicBezTo>
                    <a:cubicBezTo>
                      <a:pt x="726" y="161"/>
                      <a:pt x="673" y="184"/>
                      <a:pt x="620" y="184"/>
                    </a:cubicBezTo>
                    <a:cubicBezTo>
                      <a:pt x="572" y="184"/>
                      <a:pt x="525" y="166"/>
                      <a:pt x="478" y="123"/>
                    </a:cubicBezTo>
                    <a:cubicBezTo>
                      <a:pt x="426" y="74"/>
                      <a:pt x="390" y="16"/>
                      <a:pt x="313" y="3"/>
                    </a:cubicBezTo>
                    <a:cubicBezTo>
                      <a:pt x="300" y="1"/>
                      <a:pt x="289" y="0"/>
                      <a:pt x="27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" name="Google Shape;144;p2"/>
              <p:cNvSpPr/>
              <p:nvPr/>
            </p:nvSpPr>
            <p:spPr>
              <a:xfrm>
                <a:off x="6288439" y="2813041"/>
                <a:ext cx="110654" cy="154784"/>
              </a:xfrm>
              <a:custGeom>
                <a:avLst/>
                <a:gdLst/>
                <a:ahLst/>
                <a:cxnLst/>
                <a:rect l="l" t="t" r="r" b="b"/>
                <a:pathLst>
                  <a:path w="1685" h="2357" extrusionOk="0">
                    <a:moveTo>
                      <a:pt x="566" y="1"/>
                    </a:moveTo>
                    <a:cubicBezTo>
                      <a:pt x="540" y="1"/>
                      <a:pt x="509" y="25"/>
                      <a:pt x="505" y="50"/>
                    </a:cubicBezTo>
                    <a:cubicBezTo>
                      <a:pt x="460" y="380"/>
                      <a:pt x="480" y="704"/>
                      <a:pt x="486" y="1031"/>
                    </a:cubicBezTo>
                    <a:cubicBezTo>
                      <a:pt x="486" y="1436"/>
                      <a:pt x="392" y="1773"/>
                      <a:pt x="230" y="2123"/>
                    </a:cubicBezTo>
                    <a:cubicBezTo>
                      <a:pt x="139" y="1822"/>
                      <a:pt x="107" y="1508"/>
                      <a:pt x="110" y="1190"/>
                    </a:cubicBezTo>
                    <a:cubicBezTo>
                      <a:pt x="110" y="1163"/>
                      <a:pt x="90" y="1149"/>
                      <a:pt x="69" y="1149"/>
                    </a:cubicBezTo>
                    <a:cubicBezTo>
                      <a:pt x="49" y="1149"/>
                      <a:pt x="28" y="1163"/>
                      <a:pt x="26" y="1190"/>
                    </a:cubicBezTo>
                    <a:cubicBezTo>
                      <a:pt x="0" y="1572"/>
                      <a:pt x="52" y="1942"/>
                      <a:pt x="156" y="2311"/>
                    </a:cubicBezTo>
                    <a:cubicBezTo>
                      <a:pt x="165" y="2339"/>
                      <a:pt x="194" y="2357"/>
                      <a:pt x="221" y="2357"/>
                    </a:cubicBezTo>
                    <a:cubicBezTo>
                      <a:pt x="241" y="2357"/>
                      <a:pt x="259" y="2348"/>
                      <a:pt x="269" y="2327"/>
                    </a:cubicBezTo>
                    <a:cubicBezTo>
                      <a:pt x="502" y="1880"/>
                      <a:pt x="619" y="1472"/>
                      <a:pt x="616" y="970"/>
                    </a:cubicBezTo>
                    <a:cubicBezTo>
                      <a:pt x="609" y="801"/>
                      <a:pt x="515" y="260"/>
                      <a:pt x="700" y="144"/>
                    </a:cubicBezTo>
                    <a:cubicBezTo>
                      <a:pt x="713" y="135"/>
                      <a:pt x="736" y="131"/>
                      <a:pt x="764" y="131"/>
                    </a:cubicBezTo>
                    <a:cubicBezTo>
                      <a:pt x="859" y="131"/>
                      <a:pt x="1017" y="171"/>
                      <a:pt x="1082" y="176"/>
                    </a:cubicBezTo>
                    <a:cubicBezTo>
                      <a:pt x="1254" y="192"/>
                      <a:pt x="1429" y="205"/>
                      <a:pt x="1597" y="222"/>
                    </a:cubicBezTo>
                    <a:cubicBezTo>
                      <a:pt x="1599" y="222"/>
                      <a:pt x="1601" y="222"/>
                      <a:pt x="1603" y="222"/>
                    </a:cubicBezTo>
                    <a:cubicBezTo>
                      <a:pt x="1684" y="222"/>
                      <a:pt x="1676" y="95"/>
                      <a:pt x="1597" y="89"/>
                    </a:cubicBezTo>
                    <a:cubicBezTo>
                      <a:pt x="1257" y="60"/>
                      <a:pt x="914" y="30"/>
                      <a:pt x="570" y="1"/>
                    </a:cubicBezTo>
                    <a:cubicBezTo>
                      <a:pt x="569" y="1"/>
                      <a:pt x="567" y="1"/>
                      <a:pt x="5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" name="Google Shape;145;p2"/>
              <p:cNvSpPr/>
              <p:nvPr/>
            </p:nvSpPr>
            <p:spPr>
              <a:xfrm>
                <a:off x="6335128" y="2885604"/>
                <a:ext cx="70070" cy="12609"/>
              </a:xfrm>
              <a:custGeom>
                <a:avLst/>
                <a:gdLst/>
                <a:ahLst/>
                <a:cxnLst/>
                <a:rect l="l" t="t" r="r" b="b"/>
                <a:pathLst>
                  <a:path w="1067" h="192" extrusionOk="0">
                    <a:moveTo>
                      <a:pt x="982" y="1"/>
                    </a:moveTo>
                    <a:cubicBezTo>
                      <a:pt x="975" y="1"/>
                      <a:pt x="968" y="2"/>
                      <a:pt x="961" y="4"/>
                    </a:cubicBezTo>
                    <a:cubicBezTo>
                      <a:pt x="767" y="51"/>
                      <a:pt x="581" y="68"/>
                      <a:pt x="393" y="68"/>
                    </a:cubicBezTo>
                    <a:cubicBezTo>
                      <a:pt x="283" y="68"/>
                      <a:pt x="171" y="62"/>
                      <a:pt x="57" y="53"/>
                    </a:cubicBezTo>
                    <a:cubicBezTo>
                      <a:pt x="55" y="53"/>
                      <a:pt x="53" y="52"/>
                      <a:pt x="51" y="52"/>
                    </a:cubicBezTo>
                    <a:cubicBezTo>
                      <a:pt x="8" y="52"/>
                      <a:pt x="0" y="121"/>
                      <a:pt x="44" y="134"/>
                    </a:cubicBezTo>
                    <a:cubicBezTo>
                      <a:pt x="184" y="174"/>
                      <a:pt x="331" y="191"/>
                      <a:pt x="478" y="191"/>
                    </a:cubicBezTo>
                    <a:cubicBezTo>
                      <a:pt x="653" y="191"/>
                      <a:pt x="829" y="166"/>
                      <a:pt x="996" y="124"/>
                    </a:cubicBezTo>
                    <a:cubicBezTo>
                      <a:pt x="1067" y="106"/>
                      <a:pt x="1047" y="1"/>
                      <a:pt x="98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" name="Google Shape;146;p2"/>
              <p:cNvSpPr/>
              <p:nvPr/>
            </p:nvSpPr>
            <p:spPr>
              <a:xfrm>
                <a:off x="6347343" y="2845350"/>
                <a:ext cx="48858" cy="40978"/>
              </a:xfrm>
              <a:custGeom>
                <a:avLst/>
                <a:gdLst/>
                <a:ahLst/>
                <a:cxnLst/>
                <a:rect l="l" t="t" r="r" b="b"/>
                <a:pathLst>
                  <a:path w="744" h="624" extrusionOk="0">
                    <a:moveTo>
                      <a:pt x="399" y="115"/>
                    </a:moveTo>
                    <a:cubicBezTo>
                      <a:pt x="425" y="115"/>
                      <a:pt x="457" y="118"/>
                      <a:pt x="486" y="125"/>
                    </a:cubicBezTo>
                    <a:cubicBezTo>
                      <a:pt x="486" y="180"/>
                      <a:pt x="467" y="206"/>
                      <a:pt x="422" y="219"/>
                    </a:cubicBezTo>
                    <a:cubicBezTo>
                      <a:pt x="344" y="267"/>
                      <a:pt x="247" y="280"/>
                      <a:pt x="156" y="284"/>
                    </a:cubicBezTo>
                    <a:cubicBezTo>
                      <a:pt x="159" y="248"/>
                      <a:pt x="179" y="215"/>
                      <a:pt x="214" y="186"/>
                    </a:cubicBezTo>
                    <a:cubicBezTo>
                      <a:pt x="263" y="141"/>
                      <a:pt x="334" y="118"/>
                      <a:pt x="399" y="115"/>
                    </a:cubicBezTo>
                    <a:close/>
                    <a:moveTo>
                      <a:pt x="432" y="1"/>
                    </a:moveTo>
                    <a:cubicBezTo>
                      <a:pt x="338" y="1"/>
                      <a:pt x="234" y="30"/>
                      <a:pt x="188" y="60"/>
                    </a:cubicBezTo>
                    <a:cubicBezTo>
                      <a:pt x="107" y="115"/>
                      <a:pt x="49" y="190"/>
                      <a:pt x="33" y="277"/>
                    </a:cubicBezTo>
                    <a:cubicBezTo>
                      <a:pt x="4" y="287"/>
                      <a:pt x="0" y="332"/>
                      <a:pt x="30" y="345"/>
                    </a:cubicBezTo>
                    <a:cubicBezTo>
                      <a:pt x="33" y="410"/>
                      <a:pt x="65" y="475"/>
                      <a:pt x="127" y="526"/>
                    </a:cubicBezTo>
                    <a:cubicBezTo>
                      <a:pt x="206" y="592"/>
                      <a:pt x="307" y="623"/>
                      <a:pt x="408" y="623"/>
                    </a:cubicBezTo>
                    <a:cubicBezTo>
                      <a:pt x="513" y="623"/>
                      <a:pt x="618" y="589"/>
                      <a:pt x="700" y="523"/>
                    </a:cubicBezTo>
                    <a:cubicBezTo>
                      <a:pt x="744" y="485"/>
                      <a:pt x="702" y="419"/>
                      <a:pt x="655" y="419"/>
                    </a:cubicBezTo>
                    <a:cubicBezTo>
                      <a:pt x="646" y="419"/>
                      <a:pt x="637" y="421"/>
                      <a:pt x="629" y="426"/>
                    </a:cubicBezTo>
                    <a:cubicBezTo>
                      <a:pt x="558" y="471"/>
                      <a:pt x="482" y="500"/>
                      <a:pt x="402" y="500"/>
                    </a:cubicBezTo>
                    <a:cubicBezTo>
                      <a:pt x="372" y="500"/>
                      <a:pt x="342" y="496"/>
                      <a:pt x="311" y="488"/>
                    </a:cubicBezTo>
                    <a:cubicBezTo>
                      <a:pt x="237" y="465"/>
                      <a:pt x="175" y="413"/>
                      <a:pt x="156" y="358"/>
                    </a:cubicBezTo>
                    <a:lnTo>
                      <a:pt x="156" y="358"/>
                    </a:lnTo>
                    <a:cubicBezTo>
                      <a:pt x="162" y="358"/>
                      <a:pt x="169" y="358"/>
                      <a:pt x="175" y="358"/>
                    </a:cubicBezTo>
                    <a:cubicBezTo>
                      <a:pt x="355" y="358"/>
                      <a:pt x="597" y="313"/>
                      <a:pt x="616" y="151"/>
                    </a:cubicBezTo>
                    <a:cubicBezTo>
                      <a:pt x="631" y="37"/>
                      <a:pt x="538" y="1"/>
                      <a:pt x="4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" name="Google Shape;147;p2"/>
              <p:cNvSpPr/>
              <p:nvPr/>
            </p:nvSpPr>
            <p:spPr>
              <a:xfrm>
                <a:off x="6323768" y="2904122"/>
                <a:ext cx="60876" cy="83992"/>
              </a:xfrm>
              <a:custGeom>
                <a:avLst/>
                <a:gdLst/>
                <a:ahLst/>
                <a:cxnLst/>
                <a:rect l="l" t="t" r="r" b="b"/>
                <a:pathLst>
                  <a:path w="927" h="1279" extrusionOk="0">
                    <a:moveTo>
                      <a:pt x="497" y="271"/>
                    </a:moveTo>
                    <a:cubicBezTo>
                      <a:pt x="507" y="271"/>
                      <a:pt x="516" y="272"/>
                      <a:pt x="525" y="273"/>
                    </a:cubicBezTo>
                    <a:cubicBezTo>
                      <a:pt x="522" y="295"/>
                      <a:pt x="536" y="325"/>
                      <a:pt x="563" y="325"/>
                    </a:cubicBezTo>
                    <a:cubicBezTo>
                      <a:pt x="564" y="325"/>
                      <a:pt x="565" y="325"/>
                      <a:pt x="567" y="325"/>
                    </a:cubicBezTo>
                    <a:lnTo>
                      <a:pt x="570" y="325"/>
                    </a:lnTo>
                    <a:cubicBezTo>
                      <a:pt x="567" y="328"/>
                      <a:pt x="564" y="331"/>
                      <a:pt x="564" y="338"/>
                    </a:cubicBezTo>
                    <a:cubicBezTo>
                      <a:pt x="557" y="370"/>
                      <a:pt x="551" y="396"/>
                      <a:pt x="534" y="425"/>
                    </a:cubicBezTo>
                    <a:cubicBezTo>
                      <a:pt x="521" y="470"/>
                      <a:pt x="500" y="492"/>
                      <a:pt x="470" y="492"/>
                    </a:cubicBezTo>
                    <a:cubicBezTo>
                      <a:pt x="429" y="492"/>
                      <a:pt x="372" y="448"/>
                      <a:pt x="298" y="360"/>
                    </a:cubicBezTo>
                    <a:cubicBezTo>
                      <a:pt x="333" y="306"/>
                      <a:pt x="421" y="271"/>
                      <a:pt x="497" y="271"/>
                    </a:cubicBezTo>
                    <a:close/>
                    <a:moveTo>
                      <a:pt x="425" y="825"/>
                    </a:moveTo>
                    <a:cubicBezTo>
                      <a:pt x="447" y="825"/>
                      <a:pt x="471" y="827"/>
                      <a:pt x="496" y="830"/>
                    </a:cubicBezTo>
                    <a:cubicBezTo>
                      <a:pt x="486" y="843"/>
                      <a:pt x="470" y="859"/>
                      <a:pt x="457" y="879"/>
                    </a:cubicBezTo>
                    <a:cubicBezTo>
                      <a:pt x="411" y="953"/>
                      <a:pt x="450" y="1099"/>
                      <a:pt x="340" y="1135"/>
                    </a:cubicBezTo>
                    <a:cubicBezTo>
                      <a:pt x="332" y="1135"/>
                      <a:pt x="324" y="1135"/>
                      <a:pt x="316" y="1135"/>
                    </a:cubicBezTo>
                    <a:cubicBezTo>
                      <a:pt x="196" y="1135"/>
                      <a:pt x="161" y="1087"/>
                      <a:pt x="201" y="992"/>
                    </a:cubicBezTo>
                    <a:cubicBezTo>
                      <a:pt x="228" y="879"/>
                      <a:pt x="302" y="825"/>
                      <a:pt x="425" y="825"/>
                    </a:cubicBezTo>
                    <a:close/>
                    <a:moveTo>
                      <a:pt x="838" y="0"/>
                    </a:moveTo>
                    <a:cubicBezTo>
                      <a:pt x="814" y="0"/>
                      <a:pt x="792" y="13"/>
                      <a:pt x="784" y="36"/>
                    </a:cubicBezTo>
                    <a:cubicBezTo>
                      <a:pt x="777" y="56"/>
                      <a:pt x="777" y="79"/>
                      <a:pt x="787" y="95"/>
                    </a:cubicBezTo>
                    <a:cubicBezTo>
                      <a:pt x="768" y="127"/>
                      <a:pt x="732" y="153"/>
                      <a:pt x="703" y="176"/>
                    </a:cubicBezTo>
                    <a:cubicBezTo>
                      <a:pt x="677" y="195"/>
                      <a:pt x="648" y="208"/>
                      <a:pt x="619" y="218"/>
                    </a:cubicBezTo>
                    <a:cubicBezTo>
                      <a:pt x="580" y="177"/>
                      <a:pt x="528" y="160"/>
                      <a:pt x="473" y="160"/>
                    </a:cubicBezTo>
                    <a:cubicBezTo>
                      <a:pt x="301" y="160"/>
                      <a:pt x="97" y="334"/>
                      <a:pt x="159" y="506"/>
                    </a:cubicBezTo>
                    <a:cubicBezTo>
                      <a:pt x="190" y="601"/>
                      <a:pt x="293" y="665"/>
                      <a:pt x="390" y="665"/>
                    </a:cubicBezTo>
                    <a:cubicBezTo>
                      <a:pt x="403" y="665"/>
                      <a:pt x="415" y="664"/>
                      <a:pt x="427" y="662"/>
                    </a:cubicBezTo>
                    <a:cubicBezTo>
                      <a:pt x="466" y="652"/>
                      <a:pt x="502" y="639"/>
                      <a:pt x="531" y="620"/>
                    </a:cubicBezTo>
                    <a:lnTo>
                      <a:pt x="531" y="620"/>
                    </a:lnTo>
                    <a:cubicBezTo>
                      <a:pt x="521" y="652"/>
                      <a:pt x="515" y="684"/>
                      <a:pt x="502" y="717"/>
                    </a:cubicBezTo>
                    <a:cubicBezTo>
                      <a:pt x="476" y="710"/>
                      <a:pt x="450" y="707"/>
                      <a:pt x="425" y="707"/>
                    </a:cubicBezTo>
                    <a:cubicBezTo>
                      <a:pt x="208" y="707"/>
                      <a:pt x="0" y="936"/>
                      <a:pt x="87" y="1167"/>
                    </a:cubicBezTo>
                    <a:cubicBezTo>
                      <a:pt x="119" y="1243"/>
                      <a:pt x="184" y="1278"/>
                      <a:pt x="256" y="1278"/>
                    </a:cubicBezTo>
                    <a:cubicBezTo>
                      <a:pt x="280" y="1278"/>
                      <a:pt x="303" y="1275"/>
                      <a:pt x="327" y="1267"/>
                    </a:cubicBezTo>
                    <a:cubicBezTo>
                      <a:pt x="392" y="1248"/>
                      <a:pt x="450" y="1206"/>
                      <a:pt x="486" y="1154"/>
                    </a:cubicBezTo>
                    <a:cubicBezTo>
                      <a:pt x="517" y="1110"/>
                      <a:pt x="548" y="923"/>
                      <a:pt x="608" y="923"/>
                    </a:cubicBezTo>
                    <a:cubicBezTo>
                      <a:pt x="610" y="923"/>
                      <a:pt x="613" y="923"/>
                      <a:pt x="615" y="924"/>
                    </a:cubicBezTo>
                    <a:cubicBezTo>
                      <a:pt x="621" y="926"/>
                      <a:pt x="626" y="926"/>
                      <a:pt x="631" y="926"/>
                    </a:cubicBezTo>
                    <a:cubicBezTo>
                      <a:pt x="691" y="926"/>
                      <a:pt x="710" y="829"/>
                      <a:pt x="648" y="814"/>
                    </a:cubicBezTo>
                    <a:cubicBezTo>
                      <a:pt x="628" y="811"/>
                      <a:pt x="606" y="807"/>
                      <a:pt x="589" y="807"/>
                    </a:cubicBezTo>
                    <a:cubicBezTo>
                      <a:pt x="645" y="655"/>
                      <a:pt x="667" y="516"/>
                      <a:pt x="667" y="357"/>
                    </a:cubicBezTo>
                    <a:cubicBezTo>
                      <a:pt x="667" y="338"/>
                      <a:pt x="654" y="322"/>
                      <a:pt x="638" y="312"/>
                    </a:cubicBezTo>
                    <a:cubicBezTo>
                      <a:pt x="726" y="289"/>
                      <a:pt x="800" y="241"/>
                      <a:pt x="862" y="166"/>
                    </a:cubicBezTo>
                    <a:cubicBezTo>
                      <a:pt x="887" y="127"/>
                      <a:pt x="926" y="79"/>
                      <a:pt x="894" y="30"/>
                    </a:cubicBezTo>
                    <a:cubicBezTo>
                      <a:pt x="880" y="10"/>
                      <a:pt x="858" y="0"/>
                      <a:pt x="83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8" name="Google Shape;148;p2"/>
            <p:cNvGrpSpPr/>
            <p:nvPr/>
          </p:nvGrpSpPr>
          <p:grpSpPr>
            <a:xfrm rot="-4946701">
              <a:off x="7202988" y="-406085"/>
              <a:ext cx="979619" cy="216229"/>
              <a:chOff x="7968422" y="675563"/>
              <a:chExt cx="462304" cy="102049"/>
            </a:xfrm>
          </p:grpSpPr>
          <p:sp>
            <p:nvSpPr>
              <p:cNvPr id="149" name="Google Shape;149;p2"/>
              <p:cNvSpPr/>
              <p:nvPr/>
            </p:nvSpPr>
            <p:spPr>
              <a:xfrm>
                <a:off x="7968422" y="693884"/>
                <a:ext cx="58052" cy="61139"/>
              </a:xfrm>
              <a:custGeom>
                <a:avLst/>
                <a:gdLst/>
                <a:ahLst/>
                <a:cxnLst/>
                <a:rect l="l" t="t" r="r" b="b"/>
                <a:pathLst>
                  <a:path w="884" h="931" extrusionOk="0">
                    <a:moveTo>
                      <a:pt x="554" y="0"/>
                    </a:moveTo>
                    <a:cubicBezTo>
                      <a:pt x="537" y="0"/>
                      <a:pt x="521" y="1"/>
                      <a:pt x="505" y="3"/>
                    </a:cubicBezTo>
                    <a:cubicBezTo>
                      <a:pt x="305" y="32"/>
                      <a:pt x="107" y="165"/>
                      <a:pt x="49" y="366"/>
                    </a:cubicBezTo>
                    <a:cubicBezTo>
                      <a:pt x="0" y="534"/>
                      <a:pt x="49" y="732"/>
                      <a:pt x="188" y="842"/>
                    </a:cubicBezTo>
                    <a:cubicBezTo>
                      <a:pt x="269" y="906"/>
                      <a:pt x="365" y="930"/>
                      <a:pt x="464" y="930"/>
                    </a:cubicBezTo>
                    <a:cubicBezTo>
                      <a:pt x="586" y="930"/>
                      <a:pt x="712" y="893"/>
                      <a:pt x="820" y="849"/>
                    </a:cubicBezTo>
                    <a:cubicBezTo>
                      <a:pt x="883" y="825"/>
                      <a:pt x="867" y="724"/>
                      <a:pt x="804" y="724"/>
                    </a:cubicBezTo>
                    <a:cubicBezTo>
                      <a:pt x="797" y="724"/>
                      <a:pt x="789" y="726"/>
                      <a:pt x="781" y="729"/>
                    </a:cubicBezTo>
                    <a:cubicBezTo>
                      <a:pt x="689" y="764"/>
                      <a:pt x="574" y="792"/>
                      <a:pt x="467" y="792"/>
                    </a:cubicBezTo>
                    <a:cubicBezTo>
                      <a:pt x="306" y="792"/>
                      <a:pt x="165" y="727"/>
                      <a:pt x="156" y="518"/>
                    </a:cubicBezTo>
                    <a:cubicBezTo>
                      <a:pt x="146" y="376"/>
                      <a:pt x="227" y="259"/>
                      <a:pt x="343" y="184"/>
                    </a:cubicBezTo>
                    <a:cubicBezTo>
                      <a:pt x="391" y="156"/>
                      <a:pt x="509" y="110"/>
                      <a:pt x="605" y="110"/>
                    </a:cubicBezTo>
                    <a:cubicBezTo>
                      <a:pt x="674" y="110"/>
                      <a:pt x="731" y="134"/>
                      <a:pt x="742" y="204"/>
                    </a:cubicBezTo>
                    <a:cubicBezTo>
                      <a:pt x="745" y="231"/>
                      <a:pt x="765" y="245"/>
                      <a:pt x="784" y="245"/>
                    </a:cubicBezTo>
                    <a:cubicBezTo>
                      <a:pt x="803" y="245"/>
                      <a:pt x="821" y="231"/>
                      <a:pt x="823" y="204"/>
                    </a:cubicBezTo>
                    <a:cubicBezTo>
                      <a:pt x="840" y="56"/>
                      <a:pt x="681" y="0"/>
                      <a:pt x="55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" name="Google Shape;150;p2"/>
              <p:cNvSpPr/>
              <p:nvPr/>
            </p:nvSpPr>
            <p:spPr>
              <a:xfrm>
                <a:off x="8024765" y="724551"/>
                <a:ext cx="27581" cy="53061"/>
              </a:xfrm>
              <a:custGeom>
                <a:avLst/>
                <a:gdLst/>
                <a:ahLst/>
                <a:cxnLst/>
                <a:rect l="l" t="t" r="r" b="b"/>
                <a:pathLst>
                  <a:path w="420" h="808" extrusionOk="0">
                    <a:moveTo>
                      <a:pt x="353" y="0"/>
                    </a:moveTo>
                    <a:cubicBezTo>
                      <a:pt x="339" y="0"/>
                      <a:pt x="324" y="6"/>
                      <a:pt x="311" y="19"/>
                    </a:cubicBezTo>
                    <a:cubicBezTo>
                      <a:pt x="286" y="48"/>
                      <a:pt x="263" y="80"/>
                      <a:pt x="243" y="116"/>
                    </a:cubicBezTo>
                    <a:cubicBezTo>
                      <a:pt x="237" y="129"/>
                      <a:pt x="227" y="165"/>
                      <a:pt x="221" y="171"/>
                    </a:cubicBezTo>
                    <a:cubicBezTo>
                      <a:pt x="215" y="175"/>
                      <a:pt x="210" y="176"/>
                      <a:pt x="203" y="176"/>
                    </a:cubicBezTo>
                    <a:cubicBezTo>
                      <a:pt x="159" y="176"/>
                      <a:pt x="97" y="97"/>
                      <a:pt x="94" y="54"/>
                    </a:cubicBezTo>
                    <a:cubicBezTo>
                      <a:pt x="93" y="33"/>
                      <a:pt x="73" y="19"/>
                      <a:pt x="54" y="19"/>
                    </a:cubicBezTo>
                    <a:cubicBezTo>
                      <a:pt x="39" y="19"/>
                      <a:pt x="24" y="28"/>
                      <a:pt x="20" y="48"/>
                    </a:cubicBezTo>
                    <a:cubicBezTo>
                      <a:pt x="0" y="155"/>
                      <a:pt x="17" y="317"/>
                      <a:pt x="162" y="330"/>
                    </a:cubicBezTo>
                    <a:cubicBezTo>
                      <a:pt x="168" y="330"/>
                      <a:pt x="173" y="331"/>
                      <a:pt x="179" y="331"/>
                    </a:cubicBezTo>
                    <a:cubicBezTo>
                      <a:pt x="204" y="331"/>
                      <a:pt x="224" y="324"/>
                      <a:pt x="240" y="314"/>
                    </a:cubicBezTo>
                    <a:lnTo>
                      <a:pt x="240" y="314"/>
                    </a:lnTo>
                    <a:cubicBezTo>
                      <a:pt x="208" y="456"/>
                      <a:pt x="166" y="592"/>
                      <a:pt x="133" y="735"/>
                    </a:cubicBezTo>
                    <a:cubicBezTo>
                      <a:pt x="124" y="781"/>
                      <a:pt x="157" y="807"/>
                      <a:pt x="191" y="807"/>
                    </a:cubicBezTo>
                    <a:cubicBezTo>
                      <a:pt x="214" y="807"/>
                      <a:pt x="237" y="795"/>
                      <a:pt x="247" y="767"/>
                    </a:cubicBezTo>
                    <a:cubicBezTo>
                      <a:pt x="328" y="547"/>
                      <a:pt x="376" y="310"/>
                      <a:pt x="415" y="77"/>
                    </a:cubicBezTo>
                    <a:cubicBezTo>
                      <a:pt x="420" y="35"/>
                      <a:pt x="388" y="0"/>
                      <a:pt x="35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" name="Google Shape;151;p2"/>
              <p:cNvSpPr/>
              <p:nvPr/>
            </p:nvSpPr>
            <p:spPr>
              <a:xfrm>
                <a:off x="8060095" y="730330"/>
                <a:ext cx="35133" cy="7552"/>
              </a:xfrm>
              <a:custGeom>
                <a:avLst/>
                <a:gdLst/>
                <a:ahLst/>
                <a:cxnLst/>
                <a:rect l="l" t="t" r="r" b="b"/>
                <a:pathLst>
                  <a:path w="535" h="115" extrusionOk="0">
                    <a:moveTo>
                      <a:pt x="315" y="1"/>
                    </a:moveTo>
                    <a:cubicBezTo>
                      <a:pt x="226" y="1"/>
                      <a:pt x="136" y="7"/>
                      <a:pt x="55" y="15"/>
                    </a:cubicBezTo>
                    <a:cubicBezTo>
                      <a:pt x="0" y="18"/>
                      <a:pt x="0" y="96"/>
                      <a:pt x="55" y="99"/>
                    </a:cubicBezTo>
                    <a:cubicBezTo>
                      <a:pt x="147" y="106"/>
                      <a:pt x="247" y="115"/>
                      <a:pt x="345" y="115"/>
                    </a:cubicBezTo>
                    <a:cubicBezTo>
                      <a:pt x="395" y="115"/>
                      <a:pt x="445" y="112"/>
                      <a:pt x="493" y="106"/>
                    </a:cubicBezTo>
                    <a:cubicBezTo>
                      <a:pt x="535" y="93"/>
                      <a:pt x="535" y="15"/>
                      <a:pt x="493" y="12"/>
                    </a:cubicBezTo>
                    <a:cubicBezTo>
                      <a:pt x="436" y="4"/>
                      <a:pt x="376" y="1"/>
                      <a:pt x="31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" name="Google Shape;152;p2"/>
              <p:cNvSpPr/>
              <p:nvPr/>
            </p:nvSpPr>
            <p:spPr>
              <a:xfrm>
                <a:off x="8059898" y="717262"/>
                <a:ext cx="33360" cy="8865"/>
              </a:xfrm>
              <a:custGeom>
                <a:avLst/>
                <a:gdLst/>
                <a:ahLst/>
                <a:cxnLst/>
                <a:rect l="l" t="t" r="r" b="b"/>
                <a:pathLst>
                  <a:path w="508" h="135" extrusionOk="0">
                    <a:moveTo>
                      <a:pt x="256" y="0"/>
                    </a:moveTo>
                    <a:cubicBezTo>
                      <a:pt x="182" y="0"/>
                      <a:pt x="109" y="13"/>
                      <a:pt x="42" y="39"/>
                    </a:cubicBezTo>
                    <a:cubicBezTo>
                      <a:pt x="0" y="54"/>
                      <a:pt x="11" y="118"/>
                      <a:pt x="51" y="118"/>
                    </a:cubicBezTo>
                    <a:cubicBezTo>
                      <a:pt x="54" y="118"/>
                      <a:pt x="58" y="118"/>
                      <a:pt x="62" y="117"/>
                    </a:cubicBezTo>
                    <a:cubicBezTo>
                      <a:pt x="113" y="103"/>
                      <a:pt x="163" y="97"/>
                      <a:pt x="212" y="97"/>
                    </a:cubicBezTo>
                    <a:cubicBezTo>
                      <a:pt x="282" y="97"/>
                      <a:pt x="351" y="110"/>
                      <a:pt x="421" y="133"/>
                    </a:cubicBezTo>
                    <a:cubicBezTo>
                      <a:pt x="426" y="134"/>
                      <a:pt x="431" y="135"/>
                      <a:pt x="435" y="135"/>
                    </a:cubicBezTo>
                    <a:cubicBezTo>
                      <a:pt x="489" y="135"/>
                      <a:pt x="507" y="51"/>
                      <a:pt x="450" y="33"/>
                    </a:cubicBezTo>
                    <a:cubicBezTo>
                      <a:pt x="389" y="11"/>
                      <a:pt x="322" y="0"/>
                      <a:pt x="2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" name="Google Shape;153;p2"/>
              <p:cNvSpPr/>
              <p:nvPr/>
            </p:nvSpPr>
            <p:spPr>
              <a:xfrm>
                <a:off x="8102647" y="693687"/>
                <a:ext cx="50369" cy="60285"/>
              </a:xfrm>
              <a:custGeom>
                <a:avLst/>
                <a:gdLst/>
                <a:ahLst/>
                <a:cxnLst/>
                <a:rect l="l" t="t" r="r" b="b"/>
                <a:pathLst>
                  <a:path w="767" h="918" extrusionOk="0">
                    <a:moveTo>
                      <a:pt x="330" y="0"/>
                    </a:moveTo>
                    <a:cubicBezTo>
                      <a:pt x="306" y="0"/>
                      <a:pt x="281" y="6"/>
                      <a:pt x="256" y="19"/>
                    </a:cubicBezTo>
                    <a:cubicBezTo>
                      <a:pt x="123" y="90"/>
                      <a:pt x="33" y="294"/>
                      <a:pt x="16" y="440"/>
                    </a:cubicBezTo>
                    <a:cubicBezTo>
                      <a:pt x="0" y="589"/>
                      <a:pt x="55" y="754"/>
                      <a:pt x="182" y="848"/>
                    </a:cubicBezTo>
                    <a:cubicBezTo>
                      <a:pt x="252" y="898"/>
                      <a:pt x="332" y="918"/>
                      <a:pt x="413" y="918"/>
                    </a:cubicBezTo>
                    <a:cubicBezTo>
                      <a:pt x="510" y="918"/>
                      <a:pt x="608" y="890"/>
                      <a:pt x="697" y="855"/>
                    </a:cubicBezTo>
                    <a:cubicBezTo>
                      <a:pt x="767" y="823"/>
                      <a:pt x="755" y="728"/>
                      <a:pt x="693" y="728"/>
                    </a:cubicBezTo>
                    <a:cubicBezTo>
                      <a:pt x="687" y="728"/>
                      <a:pt x="679" y="729"/>
                      <a:pt x="671" y="732"/>
                    </a:cubicBezTo>
                    <a:cubicBezTo>
                      <a:pt x="589" y="756"/>
                      <a:pt x="496" y="780"/>
                      <a:pt x="410" y="780"/>
                    </a:cubicBezTo>
                    <a:cubicBezTo>
                      <a:pt x="299" y="780"/>
                      <a:pt x="200" y="739"/>
                      <a:pt x="152" y="602"/>
                    </a:cubicBezTo>
                    <a:cubicBezTo>
                      <a:pt x="123" y="521"/>
                      <a:pt x="130" y="437"/>
                      <a:pt x="152" y="359"/>
                    </a:cubicBezTo>
                    <a:cubicBezTo>
                      <a:pt x="162" y="311"/>
                      <a:pt x="188" y="259"/>
                      <a:pt x="217" y="213"/>
                    </a:cubicBezTo>
                    <a:cubicBezTo>
                      <a:pt x="222" y="204"/>
                      <a:pt x="302" y="82"/>
                      <a:pt x="351" y="82"/>
                    </a:cubicBezTo>
                    <a:cubicBezTo>
                      <a:pt x="367" y="82"/>
                      <a:pt x="379" y="94"/>
                      <a:pt x="386" y="126"/>
                    </a:cubicBezTo>
                    <a:cubicBezTo>
                      <a:pt x="390" y="143"/>
                      <a:pt x="404" y="151"/>
                      <a:pt x="418" y="151"/>
                    </a:cubicBezTo>
                    <a:cubicBezTo>
                      <a:pt x="435" y="151"/>
                      <a:pt x="452" y="139"/>
                      <a:pt x="450" y="119"/>
                    </a:cubicBezTo>
                    <a:cubicBezTo>
                      <a:pt x="448" y="46"/>
                      <a:pt x="395" y="0"/>
                      <a:pt x="33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" name="Google Shape;154;p2"/>
              <p:cNvSpPr/>
              <p:nvPr/>
            </p:nvSpPr>
            <p:spPr>
              <a:xfrm>
                <a:off x="8139881" y="675563"/>
                <a:ext cx="47939" cy="36907"/>
              </a:xfrm>
              <a:custGeom>
                <a:avLst/>
                <a:gdLst/>
                <a:ahLst/>
                <a:cxnLst/>
                <a:rect l="l" t="t" r="r" b="b"/>
                <a:pathLst>
                  <a:path w="730" h="562" extrusionOk="0">
                    <a:moveTo>
                      <a:pt x="255" y="289"/>
                    </a:moveTo>
                    <a:cubicBezTo>
                      <a:pt x="303" y="289"/>
                      <a:pt x="361" y="313"/>
                      <a:pt x="418" y="344"/>
                    </a:cubicBezTo>
                    <a:cubicBezTo>
                      <a:pt x="399" y="376"/>
                      <a:pt x="373" y="405"/>
                      <a:pt x="340" y="425"/>
                    </a:cubicBezTo>
                    <a:cubicBezTo>
                      <a:pt x="323" y="435"/>
                      <a:pt x="291" y="442"/>
                      <a:pt x="257" y="442"/>
                    </a:cubicBezTo>
                    <a:cubicBezTo>
                      <a:pt x="189" y="442"/>
                      <a:pt x="117" y="413"/>
                      <a:pt x="172" y="331"/>
                    </a:cubicBezTo>
                    <a:cubicBezTo>
                      <a:pt x="192" y="301"/>
                      <a:pt x="221" y="289"/>
                      <a:pt x="255" y="289"/>
                    </a:cubicBezTo>
                    <a:close/>
                    <a:moveTo>
                      <a:pt x="578" y="1"/>
                    </a:moveTo>
                    <a:cubicBezTo>
                      <a:pt x="570" y="1"/>
                      <a:pt x="562" y="5"/>
                      <a:pt x="557" y="16"/>
                    </a:cubicBezTo>
                    <a:cubicBezTo>
                      <a:pt x="518" y="91"/>
                      <a:pt x="496" y="172"/>
                      <a:pt x="463" y="250"/>
                    </a:cubicBezTo>
                    <a:cubicBezTo>
                      <a:pt x="401" y="214"/>
                      <a:pt x="334" y="184"/>
                      <a:pt x="256" y="184"/>
                    </a:cubicBezTo>
                    <a:cubicBezTo>
                      <a:pt x="248" y="184"/>
                      <a:pt x="241" y="184"/>
                      <a:pt x="233" y="185"/>
                    </a:cubicBezTo>
                    <a:cubicBezTo>
                      <a:pt x="110" y="201"/>
                      <a:pt x="0" y="301"/>
                      <a:pt x="55" y="431"/>
                    </a:cubicBezTo>
                    <a:cubicBezTo>
                      <a:pt x="90" y="520"/>
                      <a:pt x="168" y="561"/>
                      <a:pt x="252" y="561"/>
                    </a:cubicBezTo>
                    <a:cubicBezTo>
                      <a:pt x="302" y="561"/>
                      <a:pt x="354" y="546"/>
                      <a:pt x="399" y="519"/>
                    </a:cubicBezTo>
                    <a:cubicBezTo>
                      <a:pt x="441" y="489"/>
                      <a:pt x="480" y="444"/>
                      <a:pt x="509" y="395"/>
                    </a:cubicBezTo>
                    <a:cubicBezTo>
                      <a:pt x="564" y="431"/>
                      <a:pt x="612" y="463"/>
                      <a:pt x="645" y="473"/>
                    </a:cubicBezTo>
                    <a:cubicBezTo>
                      <a:pt x="651" y="475"/>
                      <a:pt x="657" y="476"/>
                      <a:pt x="663" y="476"/>
                    </a:cubicBezTo>
                    <a:cubicBezTo>
                      <a:pt x="714" y="476"/>
                      <a:pt x="729" y="390"/>
                      <a:pt x="671" y="366"/>
                    </a:cubicBezTo>
                    <a:cubicBezTo>
                      <a:pt x="625" y="350"/>
                      <a:pt x="590" y="327"/>
                      <a:pt x="548" y="301"/>
                    </a:cubicBezTo>
                    <a:cubicBezTo>
                      <a:pt x="580" y="214"/>
                      <a:pt x="596" y="117"/>
                      <a:pt x="609" y="36"/>
                    </a:cubicBezTo>
                    <a:cubicBezTo>
                      <a:pt x="611" y="17"/>
                      <a:pt x="594" y="1"/>
                      <a:pt x="57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" name="Google Shape;155;p2"/>
              <p:cNvSpPr/>
              <p:nvPr/>
            </p:nvSpPr>
            <p:spPr>
              <a:xfrm>
                <a:off x="8144938" y="726061"/>
                <a:ext cx="31850" cy="46297"/>
              </a:xfrm>
              <a:custGeom>
                <a:avLst/>
                <a:gdLst/>
                <a:ahLst/>
                <a:cxnLst/>
                <a:rect l="l" t="t" r="r" b="b"/>
                <a:pathLst>
                  <a:path w="485" h="705" extrusionOk="0">
                    <a:moveTo>
                      <a:pt x="424" y="0"/>
                    </a:moveTo>
                    <a:cubicBezTo>
                      <a:pt x="404" y="0"/>
                      <a:pt x="384" y="9"/>
                      <a:pt x="373" y="28"/>
                    </a:cubicBezTo>
                    <a:cubicBezTo>
                      <a:pt x="354" y="64"/>
                      <a:pt x="338" y="106"/>
                      <a:pt x="309" y="132"/>
                    </a:cubicBezTo>
                    <a:cubicBezTo>
                      <a:pt x="285" y="157"/>
                      <a:pt x="223" y="188"/>
                      <a:pt x="175" y="188"/>
                    </a:cubicBezTo>
                    <a:cubicBezTo>
                      <a:pt x="131" y="188"/>
                      <a:pt x="99" y="163"/>
                      <a:pt x="114" y="90"/>
                    </a:cubicBezTo>
                    <a:cubicBezTo>
                      <a:pt x="120" y="59"/>
                      <a:pt x="101" y="42"/>
                      <a:pt x="80" y="42"/>
                    </a:cubicBezTo>
                    <a:cubicBezTo>
                      <a:pt x="66" y="42"/>
                      <a:pt x="51" y="50"/>
                      <a:pt x="43" y="67"/>
                    </a:cubicBezTo>
                    <a:cubicBezTo>
                      <a:pt x="1" y="171"/>
                      <a:pt x="85" y="271"/>
                      <a:pt x="189" y="287"/>
                    </a:cubicBezTo>
                    <a:cubicBezTo>
                      <a:pt x="196" y="288"/>
                      <a:pt x="203" y="289"/>
                      <a:pt x="210" y="289"/>
                    </a:cubicBezTo>
                    <a:cubicBezTo>
                      <a:pt x="256" y="289"/>
                      <a:pt x="298" y="271"/>
                      <a:pt x="338" y="245"/>
                    </a:cubicBezTo>
                    <a:lnTo>
                      <a:pt x="338" y="245"/>
                    </a:lnTo>
                    <a:cubicBezTo>
                      <a:pt x="318" y="385"/>
                      <a:pt x="292" y="521"/>
                      <a:pt x="296" y="657"/>
                    </a:cubicBezTo>
                    <a:cubicBezTo>
                      <a:pt x="296" y="687"/>
                      <a:pt x="322" y="704"/>
                      <a:pt x="347" y="704"/>
                    </a:cubicBezTo>
                    <a:cubicBezTo>
                      <a:pt x="368" y="704"/>
                      <a:pt x="388" y="693"/>
                      <a:pt x="393" y="666"/>
                    </a:cubicBezTo>
                    <a:cubicBezTo>
                      <a:pt x="448" y="472"/>
                      <a:pt x="454" y="255"/>
                      <a:pt x="480" y="51"/>
                    </a:cubicBezTo>
                    <a:cubicBezTo>
                      <a:pt x="484" y="20"/>
                      <a:pt x="454" y="0"/>
                      <a:pt x="42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" name="Google Shape;156;p2"/>
              <p:cNvSpPr/>
              <p:nvPr/>
            </p:nvSpPr>
            <p:spPr>
              <a:xfrm>
                <a:off x="8178560" y="686464"/>
                <a:ext cx="48070" cy="84452"/>
              </a:xfrm>
              <a:custGeom>
                <a:avLst/>
                <a:gdLst/>
                <a:ahLst/>
                <a:cxnLst/>
                <a:rect l="l" t="t" r="r" b="b"/>
                <a:pathLst>
                  <a:path w="732" h="1286" extrusionOk="0">
                    <a:moveTo>
                      <a:pt x="537" y="1"/>
                    </a:moveTo>
                    <a:cubicBezTo>
                      <a:pt x="532" y="1"/>
                      <a:pt x="525" y="2"/>
                      <a:pt x="519" y="6"/>
                    </a:cubicBezTo>
                    <a:cubicBezTo>
                      <a:pt x="23" y="265"/>
                      <a:pt x="1" y="1234"/>
                      <a:pt x="652" y="1286"/>
                    </a:cubicBezTo>
                    <a:cubicBezTo>
                      <a:pt x="654" y="1286"/>
                      <a:pt x="655" y="1286"/>
                      <a:pt x="657" y="1286"/>
                    </a:cubicBezTo>
                    <a:cubicBezTo>
                      <a:pt x="717" y="1286"/>
                      <a:pt x="731" y="1178"/>
                      <a:pt x="668" y="1169"/>
                    </a:cubicBezTo>
                    <a:cubicBezTo>
                      <a:pt x="108" y="1088"/>
                      <a:pt x="189" y="340"/>
                      <a:pt x="555" y="67"/>
                    </a:cubicBezTo>
                    <a:cubicBezTo>
                      <a:pt x="584" y="43"/>
                      <a:pt x="567" y="1"/>
                      <a:pt x="53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" name="Google Shape;157;p2"/>
              <p:cNvSpPr/>
              <p:nvPr/>
            </p:nvSpPr>
            <p:spPr>
              <a:xfrm>
                <a:off x="8206468" y="700582"/>
                <a:ext cx="51945" cy="42423"/>
              </a:xfrm>
              <a:custGeom>
                <a:avLst/>
                <a:gdLst/>
                <a:ahLst/>
                <a:cxnLst/>
                <a:rect l="l" t="t" r="r" b="b"/>
                <a:pathLst>
                  <a:path w="791" h="646" extrusionOk="0">
                    <a:moveTo>
                      <a:pt x="214" y="298"/>
                    </a:moveTo>
                    <a:cubicBezTo>
                      <a:pt x="261" y="298"/>
                      <a:pt x="307" y="343"/>
                      <a:pt x="347" y="377"/>
                    </a:cubicBezTo>
                    <a:cubicBezTo>
                      <a:pt x="304" y="441"/>
                      <a:pt x="238" y="510"/>
                      <a:pt x="183" y="510"/>
                    </a:cubicBezTo>
                    <a:cubicBezTo>
                      <a:pt x="163" y="510"/>
                      <a:pt x="145" y="501"/>
                      <a:pt x="130" y="478"/>
                    </a:cubicBezTo>
                    <a:cubicBezTo>
                      <a:pt x="104" y="439"/>
                      <a:pt x="146" y="322"/>
                      <a:pt x="182" y="306"/>
                    </a:cubicBezTo>
                    <a:cubicBezTo>
                      <a:pt x="192" y="301"/>
                      <a:pt x="203" y="298"/>
                      <a:pt x="214" y="298"/>
                    </a:cubicBezTo>
                    <a:close/>
                    <a:moveTo>
                      <a:pt x="590" y="0"/>
                    </a:moveTo>
                    <a:cubicBezTo>
                      <a:pt x="582" y="0"/>
                      <a:pt x="574" y="3"/>
                      <a:pt x="567" y="11"/>
                    </a:cubicBezTo>
                    <a:cubicBezTo>
                      <a:pt x="499" y="92"/>
                      <a:pt x="467" y="183"/>
                      <a:pt x="418" y="274"/>
                    </a:cubicBezTo>
                    <a:cubicBezTo>
                      <a:pt x="360" y="225"/>
                      <a:pt x="295" y="163"/>
                      <a:pt x="214" y="163"/>
                    </a:cubicBezTo>
                    <a:cubicBezTo>
                      <a:pt x="71" y="163"/>
                      <a:pt x="0" y="345"/>
                      <a:pt x="13" y="468"/>
                    </a:cubicBezTo>
                    <a:cubicBezTo>
                      <a:pt x="23" y="567"/>
                      <a:pt x="90" y="609"/>
                      <a:pt x="166" y="609"/>
                    </a:cubicBezTo>
                    <a:cubicBezTo>
                      <a:pt x="215" y="609"/>
                      <a:pt x="267" y="592"/>
                      <a:pt x="311" y="562"/>
                    </a:cubicBezTo>
                    <a:cubicBezTo>
                      <a:pt x="360" y="530"/>
                      <a:pt x="395" y="487"/>
                      <a:pt x="428" y="439"/>
                    </a:cubicBezTo>
                    <a:cubicBezTo>
                      <a:pt x="509" y="504"/>
                      <a:pt x="596" y="572"/>
                      <a:pt x="677" y="633"/>
                    </a:cubicBezTo>
                    <a:cubicBezTo>
                      <a:pt x="688" y="642"/>
                      <a:pt x="699" y="646"/>
                      <a:pt x="710" y="646"/>
                    </a:cubicBezTo>
                    <a:cubicBezTo>
                      <a:pt x="754" y="646"/>
                      <a:pt x="791" y="582"/>
                      <a:pt x="752" y="546"/>
                    </a:cubicBezTo>
                    <a:cubicBezTo>
                      <a:pt x="667" y="471"/>
                      <a:pt x="580" y="403"/>
                      <a:pt x="493" y="335"/>
                    </a:cubicBezTo>
                    <a:cubicBezTo>
                      <a:pt x="538" y="241"/>
                      <a:pt x="574" y="141"/>
                      <a:pt x="622" y="57"/>
                    </a:cubicBezTo>
                    <a:cubicBezTo>
                      <a:pt x="639" y="32"/>
                      <a:pt x="616" y="0"/>
                      <a:pt x="59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" name="Google Shape;158;p2"/>
              <p:cNvSpPr/>
              <p:nvPr/>
            </p:nvSpPr>
            <p:spPr>
              <a:xfrm>
                <a:off x="8258806" y="712009"/>
                <a:ext cx="31916" cy="9391"/>
              </a:xfrm>
              <a:custGeom>
                <a:avLst/>
                <a:gdLst/>
                <a:ahLst/>
                <a:cxnLst/>
                <a:rect l="l" t="t" r="r" b="b"/>
                <a:pathLst>
                  <a:path w="486" h="143" extrusionOk="0">
                    <a:moveTo>
                      <a:pt x="56" y="1"/>
                    </a:moveTo>
                    <a:cubicBezTo>
                      <a:pt x="14" y="1"/>
                      <a:pt x="1" y="66"/>
                      <a:pt x="45" y="83"/>
                    </a:cubicBezTo>
                    <a:cubicBezTo>
                      <a:pt x="145" y="123"/>
                      <a:pt x="259" y="143"/>
                      <a:pt x="368" y="143"/>
                    </a:cubicBezTo>
                    <a:cubicBezTo>
                      <a:pt x="384" y="143"/>
                      <a:pt x="399" y="143"/>
                      <a:pt x="415" y="142"/>
                    </a:cubicBezTo>
                    <a:cubicBezTo>
                      <a:pt x="485" y="135"/>
                      <a:pt x="486" y="35"/>
                      <a:pt x="421" y="35"/>
                    </a:cubicBezTo>
                    <a:cubicBezTo>
                      <a:pt x="420" y="35"/>
                      <a:pt x="419" y="35"/>
                      <a:pt x="418" y="35"/>
                    </a:cubicBezTo>
                    <a:cubicBezTo>
                      <a:pt x="391" y="37"/>
                      <a:pt x="364" y="38"/>
                      <a:pt x="338" y="38"/>
                    </a:cubicBezTo>
                    <a:cubicBezTo>
                      <a:pt x="247" y="38"/>
                      <a:pt x="161" y="25"/>
                      <a:pt x="68" y="2"/>
                    </a:cubicBezTo>
                    <a:cubicBezTo>
                      <a:pt x="64" y="1"/>
                      <a:pt x="60" y="1"/>
                      <a:pt x="5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" name="Google Shape;159;p2"/>
              <p:cNvSpPr/>
              <p:nvPr/>
            </p:nvSpPr>
            <p:spPr>
              <a:xfrm>
                <a:off x="8314295" y="694081"/>
                <a:ext cx="50369" cy="46100"/>
              </a:xfrm>
              <a:custGeom>
                <a:avLst/>
                <a:gdLst/>
                <a:ahLst/>
                <a:cxnLst/>
                <a:rect l="l" t="t" r="r" b="b"/>
                <a:pathLst>
                  <a:path w="767" h="702" extrusionOk="0">
                    <a:moveTo>
                      <a:pt x="170" y="245"/>
                    </a:moveTo>
                    <a:cubicBezTo>
                      <a:pt x="215" y="245"/>
                      <a:pt x="278" y="282"/>
                      <a:pt x="302" y="308"/>
                    </a:cubicBezTo>
                    <a:cubicBezTo>
                      <a:pt x="318" y="327"/>
                      <a:pt x="331" y="356"/>
                      <a:pt x="341" y="379"/>
                    </a:cubicBezTo>
                    <a:cubicBezTo>
                      <a:pt x="350" y="392"/>
                      <a:pt x="354" y="405"/>
                      <a:pt x="363" y="418"/>
                    </a:cubicBezTo>
                    <a:cubicBezTo>
                      <a:pt x="334" y="450"/>
                      <a:pt x="305" y="473"/>
                      <a:pt x="276" y="486"/>
                    </a:cubicBezTo>
                    <a:cubicBezTo>
                      <a:pt x="265" y="502"/>
                      <a:pt x="253" y="510"/>
                      <a:pt x="240" y="510"/>
                    </a:cubicBezTo>
                    <a:cubicBezTo>
                      <a:pt x="226" y="510"/>
                      <a:pt x="212" y="501"/>
                      <a:pt x="195" y="483"/>
                    </a:cubicBezTo>
                    <a:cubicBezTo>
                      <a:pt x="159" y="483"/>
                      <a:pt x="143" y="470"/>
                      <a:pt x="140" y="441"/>
                    </a:cubicBezTo>
                    <a:cubicBezTo>
                      <a:pt x="124" y="408"/>
                      <a:pt x="114" y="269"/>
                      <a:pt x="140" y="253"/>
                    </a:cubicBezTo>
                    <a:cubicBezTo>
                      <a:pt x="148" y="248"/>
                      <a:pt x="158" y="245"/>
                      <a:pt x="170" y="245"/>
                    </a:cubicBezTo>
                    <a:close/>
                    <a:moveTo>
                      <a:pt x="721" y="0"/>
                    </a:moveTo>
                    <a:cubicBezTo>
                      <a:pt x="711" y="0"/>
                      <a:pt x="700" y="5"/>
                      <a:pt x="691" y="16"/>
                    </a:cubicBezTo>
                    <a:cubicBezTo>
                      <a:pt x="613" y="123"/>
                      <a:pt x="542" y="227"/>
                      <a:pt x="451" y="324"/>
                    </a:cubicBezTo>
                    <a:cubicBezTo>
                      <a:pt x="406" y="237"/>
                      <a:pt x="363" y="146"/>
                      <a:pt x="269" y="107"/>
                    </a:cubicBezTo>
                    <a:cubicBezTo>
                      <a:pt x="241" y="94"/>
                      <a:pt x="215" y="88"/>
                      <a:pt x="192" y="88"/>
                    </a:cubicBezTo>
                    <a:cubicBezTo>
                      <a:pt x="57" y="88"/>
                      <a:pt x="0" y="280"/>
                      <a:pt x="17" y="402"/>
                    </a:cubicBezTo>
                    <a:cubicBezTo>
                      <a:pt x="36" y="521"/>
                      <a:pt x="94" y="637"/>
                      <a:pt x="195" y="637"/>
                    </a:cubicBezTo>
                    <a:cubicBezTo>
                      <a:pt x="228" y="637"/>
                      <a:pt x="266" y="625"/>
                      <a:pt x="308" y="596"/>
                    </a:cubicBezTo>
                    <a:cubicBezTo>
                      <a:pt x="347" y="570"/>
                      <a:pt x="383" y="544"/>
                      <a:pt x="415" y="512"/>
                    </a:cubicBezTo>
                    <a:cubicBezTo>
                      <a:pt x="422" y="522"/>
                      <a:pt x="425" y="531"/>
                      <a:pt x="435" y="541"/>
                    </a:cubicBezTo>
                    <a:cubicBezTo>
                      <a:pt x="493" y="619"/>
                      <a:pt x="564" y="680"/>
                      <a:pt x="661" y="700"/>
                    </a:cubicBezTo>
                    <a:cubicBezTo>
                      <a:pt x="666" y="701"/>
                      <a:pt x="671" y="701"/>
                      <a:pt x="676" y="701"/>
                    </a:cubicBezTo>
                    <a:cubicBezTo>
                      <a:pt x="743" y="701"/>
                      <a:pt x="767" y="598"/>
                      <a:pt x="694" y="583"/>
                    </a:cubicBezTo>
                    <a:cubicBezTo>
                      <a:pt x="600" y="564"/>
                      <a:pt x="548" y="499"/>
                      <a:pt x="503" y="424"/>
                    </a:cubicBezTo>
                    <a:cubicBezTo>
                      <a:pt x="603" y="311"/>
                      <a:pt x="694" y="178"/>
                      <a:pt x="749" y="55"/>
                    </a:cubicBezTo>
                    <a:cubicBezTo>
                      <a:pt x="762" y="24"/>
                      <a:pt x="743" y="0"/>
                      <a:pt x="72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" name="Google Shape;160;p2"/>
              <p:cNvSpPr/>
              <p:nvPr/>
            </p:nvSpPr>
            <p:spPr>
              <a:xfrm>
                <a:off x="8370310" y="732497"/>
                <a:ext cx="14250" cy="13265"/>
              </a:xfrm>
              <a:custGeom>
                <a:avLst/>
                <a:gdLst/>
                <a:ahLst/>
                <a:cxnLst/>
                <a:rect l="l" t="t" r="r" b="b"/>
                <a:pathLst>
                  <a:path w="217" h="202" extrusionOk="0">
                    <a:moveTo>
                      <a:pt x="149" y="0"/>
                    </a:moveTo>
                    <a:cubicBezTo>
                      <a:pt x="73" y="0"/>
                      <a:pt x="0" y="62"/>
                      <a:pt x="6" y="141"/>
                    </a:cubicBezTo>
                    <a:cubicBezTo>
                      <a:pt x="6" y="163"/>
                      <a:pt x="22" y="180"/>
                      <a:pt x="48" y="193"/>
                    </a:cubicBezTo>
                    <a:cubicBezTo>
                      <a:pt x="62" y="198"/>
                      <a:pt x="76" y="201"/>
                      <a:pt x="90" y="201"/>
                    </a:cubicBezTo>
                    <a:cubicBezTo>
                      <a:pt x="145" y="201"/>
                      <a:pt x="198" y="159"/>
                      <a:pt x="213" y="102"/>
                    </a:cubicBezTo>
                    <a:cubicBezTo>
                      <a:pt x="217" y="82"/>
                      <a:pt x="213" y="60"/>
                      <a:pt x="197" y="47"/>
                    </a:cubicBezTo>
                    <a:cubicBezTo>
                      <a:pt x="197" y="27"/>
                      <a:pt x="191" y="8"/>
                      <a:pt x="165" y="1"/>
                    </a:cubicBezTo>
                    <a:cubicBezTo>
                      <a:pt x="159" y="1"/>
                      <a:pt x="154" y="0"/>
                      <a:pt x="14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" name="Google Shape;161;p2"/>
              <p:cNvSpPr/>
              <p:nvPr/>
            </p:nvSpPr>
            <p:spPr>
              <a:xfrm>
                <a:off x="8396117" y="684100"/>
                <a:ext cx="34608" cy="77359"/>
              </a:xfrm>
              <a:custGeom>
                <a:avLst/>
                <a:gdLst/>
                <a:ahLst/>
                <a:cxnLst/>
                <a:rect l="l" t="t" r="r" b="b"/>
                <a:pathLst>
                  <a:path w="527" h="1178" extrusionOk="0">
                    <a:moveTo>
                      <a:pt x="46" y="1"/>
                    </a:moveTo>
                    <a:cubicBezTo>
                      <a:pt x="23" y="1"/>
                      <a:pt x="0" y="27"/>
                      <a:pt x="15" y="52"/>
                    </a:cubicBezTo>
                    <a:cubicBezTo>
                      <a:pt x="99" y="214"/>
                      <a:pt x="229" y="356"/>
                      <a:pt x="267" y="541"/>
                    </a:cubicBezTo>
                    <a:cubicBezTo>
                      <a:pt x="306" y="745"/>
                      <a:pt x="238" y="926"/>
                      <a:pt x="115" y="1085"/>
                    </a:cubicBezTo>
                    <a:cubicBezTo>
                      <a:pt x="86" y="1126"/>
                      <a:pt x="131" y="1178"/>
                      <a:pt x="173" y="1178"/>
                    </a:cubicBezTo>
                    <a:cubicBezTo>
                      <a:pt x="187" y="1178"/>
                      <a:pt x="202" y="1171"/>
                      <a:pt x="212" y="1156"/>
                    </a:cubicBezTo>
                    <a:cubicBezTo>
                      <a:pt x="527" y="787"/>
                      <a:pt x="381" y="330"/>
                      <a:pt x="67" y="10"/>
                    </a:cubicBezTo>
                    <a:cubicBezTo>
                      <a:pt x="60" y="3"/>
                      <a:pt x="53" y="1"/>
                      <a:pt x="4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2" name="Google Shape;162;p2"/>
            <p:cNvGrpSpPr/>
            <p:nvPr/>
          </p:nvGrpSpPr>
          <p:grpSpPr>
            <a:xfrm rot="-1872959">
              <a:off x="2277086" y="151506"/>
              <a:ext cx="677116" cy="330879"/>
              <a:chOff x="7053208" y="3451133"/>
              <a:chExt cx="306539" cy="149789"/>
            </a:xfrm>
          </p:grpSpPr>
          <p:sp>
            <p:nvSpPr>
              <p:cNvPr id="163" name="Google Shape;163;p2"/>
              <p:cNvSpPr/>
              <p:nvPr/>
            </p:nvSpPr>
            <p:spPr>
              <a:xfrm>
                <a:off x="7053208" y="3487841"/>
                <a:ext cx="57067" cy="94762"/>
              </a:xfrm>
              <a:custGeom>
                <a:avLst/>
                <a:gdLst/>
                <a:ahLst/>
                <a:cxnLst/>
                <a:rect l="l" t="t" r="r" b="b"/>
                <a:pathLst>
                  <a:path w="869" h="1443" extrusionOk="0">
                    <a:moveTo>
                      <a:pt x="267" y="0"/>
                    </a:moveTo>
                    <a:cubicBezTo>
                      <a:pt x="250" y="0"/>
                      <a:pt x="233" y="9"/>
                      <a:pt x="230" y="27"/>
                    </a:cubicBezTo>
                    <a:cubicBezTo>
                      <a:pt x="227" y="53"/>
                      <a:pt x="221" y="82"/>
                      <a:pt x="214" y="105"/>
                    </a:cubicBezTo>
                    <a:cubicBezTo>
                      <a:pt x="211" y="115"/>
                      <a:pt x="204" y="124"/>
                      <a:pt x="211" y="134"/>
                    </a:cubicBezTo>
                    <a:cubicBezTo>
                      <a:pt x="133" y="539"/>
                      <a:pt x="72" y="947"/>
                      <a:pt x="7" y="1355"/>
                    </a:cubicBezTo>
                    <a:cubicBezTo>
                      <a:pt x="1" y="1393"/>
                      <a:pt x="22" y="1443"/>
                      <a:pt x="67" y="1443"/>
                    </a:cubicBezTo>
                    <a:cubicBezTo>
                      <a:pt x="69" y="1443"/>
                      <a:pt x="70" y="1443"/>
                      <a:pt x="72" y="1443"/>
                    </a:cubicBezTo>
                    <a:cubicBezTo>
                      <a:pt x="282" y="1427"/>
                      <a:pt x="493" y="1401"/>
                      <a:pt x="697" y="1349"/>
                    </a:cubicBezTo>
                    <a:cubicBezTo>
                      <a:pt x="767" y="1330"/>
                      <a:pt x="742" y="1231"/>
                      <a:pt x="676" y="1231"/>
                    </a:cubicBezTo>
                    <a:cubicBezTo>
                      <a:pt x="673" y="1231"/>
                      <a:pt x="669" y="1231"/>
                      <a:pt x="664" y="1232"/>
                    </a:cubicBezTo>
                    <a:cubicBezTo>
                      <a:pt x="490" y="1255"/>
                      <a:pt x="318" y="1284"/>
                      <a:pt x="149" y="1300"/>
                    </a:cubicBezTo>
                    <a:cubicBezTo>
                      <a:pt x="172" y="1135"/>
                      <a:pt x="198" y="973"/>
                      <a:pt x="217" y="805"/>
                    </a:cubicBezTo>
                    <a:cubicBezTo>
                      <a:pt x="288" y="813"/>
                      <a:pt x="365" y="820"/>
                      <a:pt x="440" y="820"/>
                    </a:cubicBezTo>
                    <a:cubicBezTo>
                      <a:pt x="505" y="820"/>
                      <a:pt x="568" y="815"/>
                      <a:pt x="626" y="801"/>
                    </a:cubicBezTo>
                    <a:cubicBezTo>
                      <a:pt x="690" y="785"/>
                      <a:pt x="674" y="691"/>
                      <a:pt x="609" y="688"/>
                    </a:cubicBezTo>
                    <a:cubicBezTo>
                      <a:pt x="603" y="688"/>
                      <a:pt x="597" y="688"/>
                      <a:pt x="590" y="688"/>
                    </a:cubicBezTo>
                    <a:cubicBezTo>
                      <a:pt x="524" y="688"/>
                      <a:pt x="453" y="701"/>
                      <a:pt x="383" y="704"/>
                    </a:cubicBezTo>
                    <a:cubicBezTo>
                      <a:pt x="331" y="707"/>
                      <a:pt x="282" y="707"/>
                      <a:pt x="230" y="707"/>
                    </a:cubicBezTo>
                    <a:cubicBezTo>
                      <a:pt x="253" y="529"/>
                      <a:pt x="272" y="351"/>
                      <a:pt x="295" y="173"/>
                    </a:cubicBezTo>
                    <a:cubicBezTo>
                      <a:pt x="360" y="183"/>
                      <a:pt x="428" y="183"/>
                      <a:pt x="496" y="183"/>
                    </a:cubicBezTo>
                    <a:cubicBezTo>
                      <a:pt x="565" y="185"/>
                      <a:pt x="633" y="187"/>
                      <a:pt x="702" y="187"/>
                    </a:cubicBezTo>
                    <a:cubicBezTo>
                      <a:pt x="731" y="187"/>
                      <a:pt x="759" y="187"/>
                      <a:pt x="788" y="186"/>
                    </a:cubicBezTo>
                    <a:cubicBezTo>
                      <a:pt x="865" y="186"/>
                      <a:pt x="869" y="72"/>
                      <a:pt x="788" y="69"/>
                    </a:cubicBezTo>
                    <a:cubicBezTo>
                      <a:pt x="759" y="68"/>
                      <a:pt x="731" y="68"/>
                      <a:pt x="702" y="68"/>
                    </a:cubicBezTo>
                    <a:cubicBezTo>
                      <a:pt x="633" y="68"/>
                      <a:pt x="565" y="70"/>
                      <a:pt x="496" y="72"/>
                    </a:cubicBezTo>
                    <a:cubicBezTo>
                      <a:pt x="431" y="72"/>
                      <a:pt x="366" y="72"/>
                      <a:pt x="308" y="82"/>
                    </a:cubicBezTo>
                    <a:cubicBezTo>
                      <a:pt x="308" y="69"/>
                      <a:pt x="311" y="53"/>
                      <a:pt x="311" y="40"/>
                    </a:cubicBezTo>
                    <a:cubicBezTo>
                      <a:pt x="313" y="14"/>
                      <a:pt x="289" y="0"/>
                      <a:pt x="26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" name="Google Shape;164;p2"/>
              <p:cNvSpPr/>
              <p:nvPr/>
            </p:nvSpPr>
            <p:spPr>
              <a:xfrm>
                <a:off x="7119335" y="3550488"/>
                <a:ext cx="35396" cy="37892"/>
              </a:xfrm>
              <a:custGeom>
                <a:avLst/>
                <a:gdLst/>
                <a:ahLst/>
                <a:cxnLst/>
                <a:rect l="l" t="t" r="r" b="b"/>
                <a:pathLst>
                  <a:path w="539" h="577" extrusionOk="0">
                    <a:moveTo>
                      <a:pt x="81" y="1"/>
                    </a:moveTo>
                    <a:cubicBezTo>
                      <a:pt x="70" y="1"/>
                      <a:pt x="59" y="8"/>
                      <a:pt x="53" y="22"/>
                    </a:cubicBezTo>
                    <a:cubicBezTo>
                      <a:pt x="1" y="168"/>
                      <a:pt x="7" y="395"/>
                      <a:pt x="62" y="541"/>
                    </a:cubicBezTo>
                    <a:cubicBezTo>
                      <a:pt x="71" y="565"/>
                      <a:pt x="97" y="577"/>
                      <a:pt x="120" y="577"/>
                    </a:cubicBezTo>
                    <a:cubicBezTo>
                      <a:pt x="147" y="577"/>
                      <a:pt x="171" y="561"/>
                      <a:pt x="166" y="528"/>
                    </a:cubicBezTo>
                    <a:cubicBezTo>
                      <a:pt x="156" y="479"/>
                      <a:pt x="150" y="434"/>
                      <a:pt x="137" y="385"/>
                    </a:cubicBezTo>
                    <a:cubicBezTo>
                      <a:pt x="140" y="382"/>
                      <a:pt x="140" y="382"/>
                      <a:pt x="140" y="379"/>
                    </a:cubicBezTo>
                    <a:cubicBezTo>
                      <a:pt x="147" y="382"/>
                      <a:pt x="150" y="382"/>
                      <a:pt x="153" y="385"/>
                    </a:cubicBezTo>
                    <a:cubicBezTo>
                      <a:pt x="236" y="420"/>
                      <a:pt x="348" y="441"/>
                      <a:pt x="442" y="441"/>
                    </a:cubicBezTo>
                    <a:cubicBezTo>
                      <a:pt x="454" y="441"/>
                      <a:pt x="466" y="441"/>
                      <a:pt x="477" y="440"/>
                    </a:cubicBezTo>
                    <a:cubicBezTo>
                      <a:pt x="539" y="427"/>
                      <a:pt x="539" y="349"/>
                      <a:pt x="477" y="343"/>
                    </a:cubicBezTo>
                    <a:cubicBezTo>
                      <a:pt x="425" y="333"/>
                      <a:pt x="373" y="336"/>
                      <a:pt x="318" y="333"/>
                    </a:cubicBezTo>
                    <a:cubicBezTo>
                      <a:pt x="279" y="330"/>
                      <a:pt x="234" y="327"/>
                      <a:pt x="195" y="320"/>
                    </a:cubicBezTo>
                    <a:cubicBezTo>
                      <a:pt x="250" y="262"/>
                      <a:pt x="305" y="197"/>
                      <a:pt x="354" y="136"/>
                    </a:cubicBezTo>
                    <a:cubicBezTo>
                      <a:pt x="373" y="104"/>
                      <a:pt x="342" y="70"/>
                      <a:pt x="312" y="70"/>
                    </a:cubicBezTo>
                    <a:cubicBezTo>
                      <a:pt x="302" y="70"/>
                      <a:pt x="291" y="74"/>
                      <a:pt x="283" y="84"/>
                    </a:cubicBezTo>
                    <a:cubicBezTo>
                      <a:pt x="228" y="149"/>
                      <a:pt x="176" y="217"/>
                      <a:pt x="121" y="288"/>
                    </a:cubicBezTo>
                    <a:lnTo>
                      <a:pt x="121" y="281"/>
                    </a:lnTo>
                    <a:cubicBezTo>
                      <a:pt x="114" y="200"/>
                      <a:pt x="117" y="116"/>
                      <a:pt x="111" y="29"/>
                    </a:cubicBezTo>
                    <a:cubicBezTo>
                      <a:pt x="107" y="11"/>
                      <a:pt x="94" y="1"/>
                      <a:pt x="8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" name="Google Shape;165;p2"/>
              <p:cNvSpPr/>
              <p:nvPr/>
            </p:nvSpPr>
            <p:spPr>
              <a:xfrm>
                <a:off x="7135555" y="3534005"/>
                <a:ext cx="45050" cy="8209"/>
              </a:xfrm>
              <a:custGeom>
                <a:avLst/>
                <a:gdLst/>
                <a:ahLst/>
                <a:cxnLst/>
                <a:rect l="l" t="t" r="r" b="b"/>
                <a:pathLst>
                  <a:path w="686" h="125" extrusionOk="0">
                    <a:moveTo>
                      <a:pt x="612" y="0"/>
                    </a:moveTo>
                    <a:cubicBezTo>
                      <a:pt x="608" y="0"/>
                      <a:pt x="604" y="0"/>
                      <a:pt x="599" y="1"/>
                    </a:cubicBezTo>
                    <a:cubicBezTo>
                      <a:pt x="418" y="24"/>
                      <a:pt x="240" y="34"/>
                      <a:pt x="52" y="34"/>
                    </a:cubicBezTo>
                    <a:cubicBezTo>
                      <a:pt x="0" y="34"/>
                      <a:pt x="0" y="111"/>
                      <a:pt x="52" y="115"/>
                    </a:cubicBezTo>
                    <a:cubicBezTo>
                      <a:pt x="128" y="121"/>
                      <a:pt x="204" y="124"/>
                      <a:pt x="280" y="124"/>
                    </a:cubicBezTo>
                    <a:cubicBezTo>
                      <a:pt x="392" y="124"/>
                      <a:pt x="504" y="117"/>
                      <a:pt x="612" y="102"/>
                    </a:cubicBezTo>
                    <a:cubicBezTo>
                      <a:pt x="686" y="95"/>
                      <a:pt x="678" y="0"/>
                      <a:pt x="61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" name="Google Shape;166;p2"/>
              <p:cNvSpPr/>
              <p:nvPr/>
            </p:nvSpPr>
            <p:spPr>
              <a:xfrm>
                <a:off x="7136803" y="3520477"/>
                <a:ext cx="47742" cy="7683"/>
              </a:xfrm>
              <a:custGeom>
                <a:avLst/>
                <a:gdLst/>
                <a:ahLst/>
                <a:cxnLst/>
                <a:rect l="l" t="t" r="r" b="b"/>
                <a:pathLst>
                  <a:path w="727" h="117" extrusionOk="0">
                    <a:moveTo>
                      <a:pt x="466" y="1"/>
                    </a:moveTo>
                    <a:cubicBezTo>
                      <a:pt x="329" y="1"/>
                      <a:pt x="189" y="12"/>
                      <a:pt x="56" y="22"/>
                    </a:cubicBezTo>
                    <a:cubicBezTo>
                      <a:pt x="1" y="26"/>
                      <a:pt x="1" y="97"/>
                      <a:pt x="56" y="97"/>
                    </a:cubicBezTo>
                    <a:cubicBezTo>
                      <a:pt x="192" y="106"/>
                      <a:pt x="339" y="117"/>
                      <a:pt x="482" y="117"/>
                    </a:cubicBezTo>
                    <a:cubicBezTo>
                      <a:pt x="543" y="117"/>
                      <a:pt x="603" y="115"/>
                      <a:pt x="661" y="110"/>
                    </a:cubicBezTo>
                    <a:cubicBezTo>
                      <a:pt x="726" y="103"/>
                      <a:pt x="726" y="13"/>
                      <a:pt x="661" y="10"/>
                    </a:cubicBezTo>
                    <a:cubicBezTo>
                      <a:pt x="598" y="3"/>
                      <a:pt x="533" y="1"/>
                      <a:pt x="4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" name="Google Shape;167;p2"/>
              <p:cNvSpPr/>
              <p:nvPr/>
            </p:nvSpPr>
            <p:spPr>
              <a:xfrm>
                <a:off x="7203390" y="3535844"/>
                <a:ext cx="125364" cy="13791"/>
              </a:xfrm>
              <a:custGeom>
                <a:avLst/>
                <a:gdLst/>
                <a:ahLst/>
                <a:cxnLst/>
                <a:rect l="l" t="t" r="r" b="b"/>
                <a:pathLst>
                  <a:path w="1909" h="210" extrusionOk="0">
                    <a:moveTo>
                      <a:pt x="356" y="1"/>
                    </a:moveTo>
                    <a:cubicBezTo>
                      <a:pt x="254" y="1"/>
                      <a:pt x="153" y="3"/>
                      <a:pt x="52" y="9"/>
                    </a:cubicBezTo>
                    <a:cubicBezTo>
                      <a:pt x="17" y="15"/>
                      <a:pt x="0" y="70"/>
                      <a:pt x="46" y="80"/>
                    </a:cubicBezTo>
                    <a:cubicBezTo>
                      <a:pt x="622" y="177"/>
                      <a:pt x="1238" y="177"/>
                      <a:pt x="1828" y="210"/>
                    </a:cubicBezTo>
                    <a:cubicBezTo>
                      <a:pt x="1830" y="210"/>
                      <a:pt x="1832" y="210"/>
                      <a:pt x="1833" y="210"/>
                    </a:cubicBezTo>
                    <a:cubicBezTo>
                      <a:pt x="1909" y="210"/>
                      <a:pt x="1907" y="86"/>
                      <a:pt x="1828" y="83"/>
                    </a:cubicBezTo>
                    <a:cubicBezTo>
                      <a:pt x="1345" y="56"/>
                      <a:pt x="844" y="1"/>
                      <a:pt x="35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" name="Google Shape;168;p2"/>
              <p:cNvSpPr/>
              <p:nvPr/>
            </p:nvSpPr>
            <p:spPr>
              <a:xfrm>
                <a:off x="7210220" y="3487118"/>
                <a:ext cx="49384" cy="34280"/>
              </a:xfrm>
              <a:custGeom>
                <a:avLst/>
                <a:gdLst/>
                <a:ahLst/>
                <a:cxnLst/>
                <a:rect l="l" t="t" r="r" b="b"/>
                <a:pathLst>
                  <a:path w="752" h="522" extrusionOk="0">
                    <a:moveTo>
                      <a:pt x="565" y="0"/>
                    </a:moveTo>
                    <a:cubicBezTo>
                      <a:pt x="501" y="0"/>
                      <a:pt x="456" y="46"/>
                      <a:pt x="421" y="109"/>
                    </a:cubicBezTo>
                    <a:cubicBezTo>
                      <a:pt x="397" y="48"/>
                      <a:pt x="355" y="2"/>
                      <a:pt x="289" y="2"/>
                    </a:cubicBezTo>
                    <a:cubicBezTo>
                      <a:pt x="284" y="2"/>
                      <a:pt x="280" y="2"/>
                      <a:pt x="276" y="2"/>
                    </a:cubicBezTo>
                    <a:cubicBezTo>
                      <a:pt x="201" y="12"/>
                      <a:pt x="143" y="77"/>
                      <a:pt x="104" y="148"/>
                    </a:cubicBezTo>
                    <a:cubicBezTo>
                      <a:pt x="97" y="126"/>
                      <a:pt x="97" y="96"/>
                      <a:pt x="97" y="70"/>
                    </a:cubicBezTo>
                    <a:cubicBezTo>
                      <a:pt x="96" y="45"/>
                      <a:pt x="78" y="33"/>
                      <a:pt x="60" y="33"/>
                    </a:cubicBezTo>
                    <a:cubicBezTo>
                      <a:pt x="41" y="33"/>
                      <a:pt x="21" y="46"/>
                      <a:pt x="16" y="70"/>
                    </a:cubicBezTo>
                    <a:cubicBezTo>
                      <a:pt x="0" y="200"/>
                      <a:pt x="13" y="343"/>
                      <a:pt x="46" y="469"/>
                    </a:cubicBezTo>
                    <a:cubicBezTo>
                      <a:pt x="53" y="496"/>
                      <a:pt x="75" y="508"/>
                      <a:pt x="98" y="508"/>
                    </a:cubicBezTo>
                    <a:cubicBezTo>
                      <a:pt x="132" y="508"/>
                      <a:pt x="167" y="481"/>
                      <a:pt x="156" y="440"/>
                    </a:cubicBezTo>
                    <a:cubicBezTo>
                      <a:pt x="143" y="398"/>
                      <a:pt x="136" y="359"/>
                      <a:pt x="127" y="317"/>
                    </a:cubicBezTo>
                    <a:cubicBezTo>
                      <a:pt x="146" y="245"/>
                      <a:pt x="178" y="164"/>
                      <a:pt x="233" y="138"/>
                    </a:cubicBezTo>
                    <a:cubicBezTo>
                      <a:pt x="259" y="145"/>
                      <a:pt x="288" y="148"/>
                      <a:pt x="318" y="155"/>
                    </a:cubicBezTo>
                    <a:cubicBezTo>
                      <a:pt x="324" y="184"/>
                      <a:pt x="334" y="213"/>
                      <a:pt x="340" y="245"/>
                    </a:cubicBezTo>
                    <a:cubicBezTo>
                      <a:pt x="350" y="291"/>
                      <a:pt x="353" y="333"/>
                      <a:pt x="357" y="378"/>
                    </a:cubicBezTo>
                    <a:cubicBezTo>
                      <a:pt x="357" y="391"/>
                      <a:pt x="357" y="404"/>
                      <a:pt x="363" y="411"/>
                    </a:cubicBezTo>
                    <a:cubicBezTo>
                      <a:pt x="366" y="445"/>
                      <a:pt x="396" y="464"/>
                      <a:pt x="423" y="464"/>
                    </a:cubicBezTo>
                    <a:cubicBezTo>
                      <a:pt x="449" y="464"/>
                      <a:pt x="473" y="447"/>
                      <a:pt x="470" y="411"/>
                    </a:cubicBezTo>
                    <a:cubicBezTo>
                      <a:pt x="467" y="356"/>
                      <a:pt x="467" y="297"/>
                      <a:pt x="486" y="242"/>
                    </a:cubicBezTo>
                    <a:cubicBezTo>
                      <a:pt x="499" y="203"/>
                      <a:pt x="518" y="168"/>
                      <a:pt x="548" y="138"/>
                    </a:cubicBezTo>
                    <a:cubicBezTo>
                      <a:pt x="593" y="155"/>
                      <a:pt x="616" y="184"/>
                      <a:pt x="622" y="229"/>
                    </a:cubicBezTo>
                    <a:cubicBezTo>
                      <a:pt x="648" y="323"/>
                      <a:pt x="577" y="404"/>
                      <a:pt x="616" y="492"/>
                    </a:cubicBezTo>
                    <a:cubicBezTo>
                      <a:pt x="627" y="514"/>
                      <a:pt x="651" y="522"/>
                      <a:pt x="671" y="522"/>
                    </a:cubicBezTo>
                    <a:cubicBezTo>
                      <a:pt x="674" y="522"/>
                      <a:pt x="677" y="521"/>
                      <a:pt x="680" y="521"/>
                    </a:cubicBezTo>
                    <a:cubicBezTo>
                      <a:pt x="713" y="511"/>
                      <a:pt x="726" y="495"/>
                      <a:pt x="739" y="462"/>
                    </a:cubicBezTo>
                    <a:cubicBezTo>
                      <a:pt x="745" y="443"/>
                      <a:pt x="739" y="424"/>
                      <a:pt x="723" y="411"/>
                    </a:cubicBezTo>
                    <a:cubicBezTo>
                      <a:pt x="726" y="378"/>
                      <a:pt x="742" y="346"/>
                      <a:pt x="742" y="317"/>
                    </a:cubicBezTo>
                    <a:cubicBezTo>
                      <a:pt x="752" y="255"/>
                      <a:pt x="745" y="200"/>
                      <a:pt x="726" y="151"/>
                    </a:cubicBezTo>
                    <a:cubicBezTo>
                      <a:pt x="706" y="87"/>
                      <a:pt x="661" y="15"/>
                      <a:pt x="590" y="2"/>
                    </a:cubicBezTo>
                    <a:cubicBezTo>
                      <a:pt x="581" y="1"/>
                      <a:pt x="573" y="0"/>
                      <a:pt x="56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" name="Google Shape;169;p2"/>
              <p:cNvSpPr/>
              <p:nvPr/>
            </p:nvSpPr>
            <p:spPr>
              <a:xfrm>
                <a:off x="7259602" y="3457765"/>
                <a:ext cx="59825" cy="72500"/>
              </a:xfrm>
              <a:custGeom>
                <a:avLst/>
                <a:gdLst/>
                <a:ahLst/>
                <a:cxnLst/>
                <a:rect l="l" t="t" r="r" b="b"/>
                <a:pathLst>
                  <a:path w="911" h="1104" extrusionOk="0">
                    <a:moveTo>
                      <a:pt x="820" y="1"/>
                    </a:moveTo>
                    <a:cubicBezTo>
                      <a:pt x="800" y="1"/>
                      <a:pt x="780" y="10"/>
                      <a:pt x="768" y="32"/>
                    </a:cubicBezTo>
                    <a:cubicBezTo>
                      <a:pt x="631" y="284"/>
                      <a:pt x="541" y="560"/>
                      <a:pt x="505" y="841"/>
                    </a:cubicBezTo>
                    <a:cubicBezTo>
                      <a:pt x="356" y="582"/>
                      <a:pt x="217" y="317"/>
                      <a:pt x="84" y="48"/>
                    </a:cubicBezTo>
                    <a:cubicBezTo>
                      <a:pt x="76" y="35"/>
                      <a:pt x="65" y="30"/>
                      <a:pt x="53" y="30"/>
                    </a:cubicBezTo>
                    <a:cubicBezTo>
                      <a:pt x="27" y="30"/>
                      <a:pt x="0" y="58"/>
                      <a:pt x="16" y="90"/>
                    </a:cubicBezTo>
                    <a:cubicBezTo>
                      <a:pt x="158" y="427"/>
                      <a:pt x="327" y="751"/>
                      <a:pt x="495" y="1075"/>
                    </a:cubicBezTo>
                    <a:cubicBezTo>
                      <a:pt x="506" y="1095"/>
                      <a:pt x="523" y="1103"/>
                      <a:pt x="542" y="1103"/>
                    </a:cubicBezTo>
                    <a:cubicBezTo>
                      <a:pt x="573" y="1103"/>
                      <a:pt x="607" y="1077"/>
                      <a:pt x="609" y="1042"/>
                    </a:cubicBezTo>
                    <a:cubicBezTo>
                      <a:pt x="638" y="705"/>
                      <a:pt x="722" y="398"/>
                      <a:pt x="881" y="96"/>
                    </a:cubicBezTo>
                    <a:cubicBezTo>
                      <a:pt x="910" y="47"/>
                      <a:pt x="865" y="1"/>
                      <a:pt x="82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" name="Google Shape;170;p2"/>
              <p:cNvSpPr/>
              <p:nvPr/>
            </p:nvSpPr>
            <p:spPr>
              <a:xfrm>
                <a:off x="7323563" y="3451133"/>
                <a:ext cx="36184" cy="38745"/>
              </a:xfrm>
              <a:custGeom>
                <a:avLst/>
                <a:gdLst/>
                <a:ahLst/>
                <a:cxnLst/>
                <a:rect l="l" t="t" r="r" b="b"/>
                <a:pathLst>
                  <a:path w="551" h="590" extrusionOk="0">
                    <a:moveTo>
                      <a:pt x="163" y="0"/>
                    </a:moveTo>
                    <a:cubicBezTo>
                      <a:pt x="131" y="0"/>
                      <a:pt x="97" y="11"/>
                      <a:pt x="66" y="35"/>
                    </a:cubicBezTo>
                    <a:cubicBezTo>
                      <a:pt x="27" y="68"/>
                      <a:pt x="61" y="115"/>
                      <a:pt x="99" y="115"/>
                    </a:cubicBezTo>
                    <a:cubicBezTo>
                      <a:pt x="106" y="115"/>
                      <a:pt x="114" y="113"/>
                      <a:pt x="121" y="110"/>
                    </a:cubicBezTo>
                    <a:cubicBezTo>
                      <a:pt x="138" y="101"/>
                      <a:pt x="153" y="96"/>
                      <a:pt x="166" y="96"/>
                    </a:cubicBezTo>
                    <a:cubicBezTo>
                      <a:pt x="244" y="96"/>
                      <a:pt x="224" y="259"/>
                      <a:pt x="202" y="304"/>
                    </a:cubicBezTo>
                    <a:cubicBezTo>
                      <a:pt x="169" y="369"/>
                      <a:pt x="121" y="414"/>
                      <a:pt x="62" y="447"/>
                    </a:cubicBezTo>
                    <a:cubicBezTo>
                      <a:pt x="1" y="476"/>
                      <a:pt x="33" y="563"/>
                      <a:pt x="95" y="567"/>
                    </a:cubicBezTo>
                    <a:cubicBezTo>
                      <a:pt x="218" y="576"/>
                      <a:pt x="344" y="589"/>
                      <a:pt x="467" y="589"/>
                    </a:cubicBezTo>
                    <a:cubicBezTo>
                      <a:pt x="471" y="590"/>
                      <a:pt x="474" y="590"/>
                      <a:pt x="477" y="590"/>
                    </a:cubicBezTo>
                    <a:cubicBezTo>
                      <a:pt x="551" y="590"/>
                      <a:pt x="539" y="482"/>
                      <a:pt x="467" y="469"/>
                    </a:cubicBezTo>
                    <a:cubicBezTo>
                      <a:pt x="396" y="463"/>
                      <a:pt x="325" y="456"/>
                      <a:pt x="257" y="450"/>
                    </a:cubicBezTo>
                    <a:cubicBezTo>
                      <a:pt x="318" y="369"/>
                      <a:pt x="354" y="269"/>
                      <a:pt x="338" y="165"/>
                    </a:cubicBezTo>
                    <a:cubicBezTo>
                      <a:pt x="321" y="72"/>
                      <a:pt x="246" y="0"/>
                      <a:pt x="16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" name="Google Shape;171;p2"/>
              <p:cNvSpPr/>
              <p:nvPr/>
            </p:nvSpPr>
            <p:spPr>
              <a:xfrm>
                <a:off x="7236159" y="3552326"/>
                <a:ext cx="67706" cy="48596"/>
              </a:xfrm>
              <a:custGeom>
                <a:avLst/>
                <a:gdLst/>
                <a:ahLst/>
                <a:cxnLst/>
                <a:rect l="l" t="t" r="r" b="b"/>
                <a:pathLst>
                  <a:path w="1031" h="740" extrusionOk="0">
                    <a:moveTo>
                      <a:pt x="484" y="0"/>
                    </a:moveTo>
                    <a:cubicBezTo>
                      <a:pt x="312" y="0"/>
                      <a:pt x="0" y="133"/>
                      <a:pt x="185" y="253"/>
                    </a:cubicBezTo>
                    <a:cubicBezTo>
                      <a:pt x="191" y="257"/>
                      <a:pt x="197" y="259"/>
                      <a:pt x="203" y="259"/>
                    </a:cubicBezTo>
                    <a:cubicBezTo>
                      <a:pt x="234" y="259"/>
                      <a:pt x="263" y="216"/>
                      <a:pt x="234" y="189"/>
                    </a:cubicBezTo>
                    <a:cubicBezTo>
                      <a:pt x="204" y="163"/>
                      <a:pt x="412" y="104"/>
                      <a:pt x="438" y="104"/>
                    </a:cubicBezTo>
                    <a:cubicBezTo>
                      <a:pt x="609" y="127"/>
                      <a:pt x="577" y="273"/>
                      <a:pt x="525" y="370"/>
                    </a:cubicBezTo>
                    <a:cubicBezTo>
                      <a:pt x="477" y="464"/>
                      <a:pt x="409" y="551"/>
                      <a:pt x="347" y="642"/>
                    </a:cubicBezTo>
                    <a:cubicBezTo>
                      <a:pt x="318" y="681"/>
                      <a:pt x="357" y="739"/>
                      <a:pt x="405" y="739"/>
                    </a:cubicBezTo>
                    <a:cubicBezTo>
                      <a:pt x="587" y="736"/>
                      <a:pt x="768" y="739"/>
                      <a:pt x="946" y="723"/>
                    </a:cubicBezTo>
                    <a:cubicBezTo>
                      <a:pt x="1031" y="723"/>
                      <a:pt x="1031" y="610"/>
                      <a:pt x="950" y="607"/>
                    </a:cubicBezTo>
                    <a:cubicBezTo>
                      <a:pt x="907" y="605"/>
                      <a:pt x="865" y="604"/>
                      <a:pt x="822" y="604"/>
                    </a:cubicBezTo>
                    <a:cubicBezTo>
                      <a:pt x="726" y="604"/>
                      <a:pt x="629" y="608"/>
                      <a:pt x="535" y="610"/>
                    </a:cubicBezTo>
                    <a:cubicBezTo>
                      <a:pt x="658" y="415"/>
                      <a:pt x="820" y="121"/>
                      <a:pt x="551" y="10"/>
                    </a:cubicBezTo>
                    <a:cubicBezTo>
                      <a:pt x="534" y="3"/>
                      <a:pt x="510" y="0"/>
                      <a:pt x="48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72" name="Google Shape;172;p2"/>
            <p:cNvGrpSpPr/>
            <p:nvPr/>
          </p:nvGrpSpPr>
          <p:grpSpPr>
            <a:xfrm rot="1974685">
              <a:off x="119287" y="480725"/>
              <a:ext cx="1187875" cy="262190"/>
              <a:chOff x="7968422" y="675563"/>
              <a:chExt cx="462304" cy="102049"/>
            </a:xfrm>
          </p:grpSpPr>
          <p:sp>
            <p:nvSpPr>
              <p:cNvPr id="173" name="Google Shape;173;p2"/>
              <p:cNvSpPr/>
              <p:nvPr/>
            </p:nvSpPr>
            <p:spPr>
              <a:xfrm>
                <a:off x="7968422" y="693884"/>
                <a:ext cx="58052" cy="61139"/>
              </a:xfrm>
              <a:custGeom>
                <a:avLst/>
                <a:gdLst/>
                <a:ahLst/>
                <a:cxnLst/>
                <a:rect l="l" t="t" r="r" b="b"/>
                <a:pathLst>
                  <a:path w="884" h="931" extrusionOk="0">
                    <a:moveTo>
                      <a:pt x="554" y="0"/>
                    </a:moveTo>
                    <a:cubicBezTo>
                      <a:pt x="537" y="0"/>
                      <a:pt x="521" y="1"/>
                      <a:pt x="505" y="3"/>
                    </a:cubicBezTo>
                    <a:cubicBezTo>
                      <a:pt x="305" y="32"/>
                      <a:pt x="107" y="165"/>
                      <a:pt x="49" y="366"/>
                    </a:cubicBezTo>
                    <a:cubicBezTo>
                      <a:pt x="0" y="534"/>
                      <a:pt x="49" y="732"/>
                      <a:pt x="188" y="842"/>
                    </a:cubicBezTo>
                    <a:cubicBezTo>
                      <a:pt x="269" y="906"/>
                      <a:pt x="365" y="930"/>
                      <a:pt x="464" y="930"/>
                    </a:cubicBezTo>
                    <a:cubicBezTo>
                      <a:pt x="586" y="930"/>
                      <a:pt x="712" y="893"/>
                      <a:pt x="820" y="849"/>
                    </a:cubicBezTo>
                    <a:cubicBezTo>
                      <a:pt x="883" y="825"/>
                      <a:pt x="867" y="724"/>
                      <a:pt x="804" y="724"/>
                    </a:cubicBezTo>
                    <a:cubicBezTo>
                      <a:pt x="797" y="724"/>
                      <a:pt x="789" y="726"/>
                      <a:pt x="781" y="729"/>
                    </a:cubicBezTo>
                    <a:cubicBezTo>
                      <a:pt x="689" y="764"/>
                      <a:pt x="574" y="792"/>
                      <a:pt x="467" y="792"/>
                    </a:cubicBezTo>
                    <a:cubicBezTo>
                      <a:pt x="306" y="792"/>
                      <a:pt x="165" y="727"/>
                      <a:pt x="156" y="518"/>
                    </a:cubicBezTo>
                    <a:cubicBezTo>
                      <a:pt x="146" y="376"/>
                      <a:pt x="227" y="259"/>
                      <a:pt x="343" y="184"/>
                    </a:cubicBezTo>
                    <a:cubicBezTo>
                      <a:pt x="391" y="156"/>
                      <a:pt x="509" y="110"/>
                      <a:pt x="605" y="110"/>
                    </a:cubicBezTo>
                    <a:cubicBezTo>
                      <a:pt x="674" y="110"/>
                      <a:pt x="731" y="134"/>
                      <a:pt x="742" y="204"/>
                    </a:cubicBezTo>
                    <a:cubicBezTo>
                      <a:pt x="745" y="231"/>
                      <a:pt x="765" y="245"/>
                      <a:pt x="784" y="245"/>
                    </a:cubicBezTo>
                    <a:cubicBezTo>
                      <a:pt x="803" y="245"/>
                      <a:pt x="821" y="231"/>
                      <a:pt x="823" y="204"/>
                    </a:cubicBezTo>
                    <a:cubicBezTo>
                      <a:pt x="840" y="56"/>
                      <a:pt x="681" y="0"/>
                      <a:pt x="55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" name="Google Shape;174;p2"/>
              <p:cNvSpPr/>
              <p:nvPr/>
            </p:nvSpPr>
            <p:spPr>
              <a:xfrm>
                <a:off x="8024765" y="724551"/>
                <a:ext cx="27581" cy="53061"/>
              </a:xfrm>
              <a:custGeom>
                <a:avLst/>
                <a:gdLst/>
                <a:ahLst/>
                <a:cxnLst/>
                <a:rect l="l" t="t" r="r" b="b"/>
                <a:pathLst>
                  <a:path w="420" h="808" extrusionOk="0">
                    <a:moveTo>
                      <a:pt x="353" y="0"/>
                    </a:moveTo>
                    <a:cubicBezTo>
                      <a:pt x="339" y="0"/>
                      <a:pt x="324" y="6"/>
                      <a:pt x="311" y="19"/>
                    </a:cubicBezTo>
                    <a:cubicBezTo>
                      <a:pt x="286" y="48"/>
                      <a:pt x="263" y="80"/>
                      <a:pt x="243" y="116"/>
                    </a:cubicBezTo>
                    <a:cubicBezTo>
                      <a:pt x="237" y="129"/>
                      <a:pt x="227" y="165"/>
                      <a:pt x="221" y="171"/>
                    </a:cubicBezTo>
                    <a:cubicBezTo>
                      <a:pt x="215" y="175"/>
                      <a:pt x="210" y="176"/>
                      <a:pt x="203" y="176"/>
                    </a:cubicBezTo>
                    <a:cubicBezTo>
                      <a:pt x="159" y="176"/>
                      <a:pt x="97" y="97"/>
                      <a:pt x="94" y="54"/>
                    </a:cubicBezTo>
                    <a:cubicBezTo>
                      <a:pt x="93" y="33"/>
                      <a:pt x="73" y="19"/>
                      <a:pt x="54" y="19"/>
                    </a:cubicBezTo>
                    <a:cubicBezTo>
                      <a:pt x="39" y="19"/>
                      <a:pt x="24" y="28"/>
                      <a:pt x="20" y="48"/>
                    </a:cubicBezTo>
                    <a:cubicBezTo>
                      <a:pt x="0" y="155"/>
                      <a:pt x="17" y="317"/>
                      <a:pt x="162" y="330"/>
                    </a:cubicBezTo>
                    <a:cubicBezTo>
                      <a:pt x="168" y="330"/>
                      <a:pt x="173" y="331"/>
                      <a:pt x="179" y="331"/>
                    </a:cubicBezTo>
                    <a:cubicBezTo>
                      <a:pt x="204" y="331"/>
                      <a:pt x="224" y="324"/>
                      <a:pt x="240" y="314"/>
                    </a:cubicBezTo>
                    <a:lnTo>
                      <a:pt x="240" y="314"/>
                    </a:lnTo>
                    <a:cubicBezTo>
                      <a:pt x="208" y="456"/>
                      <a:pt x="166" y="592"/>
                      <a:pt x="133" y="735"/>
                    </a:cubicBezTo>
                    <a:cubicBezTo>
                      <a:pt x="124" y="781"/>
                      <a:pt x="157" y="807"/>
                      <a:pt x="191" y="807"/>
                    </a:cubicBezTo>
                    <a:cubicBezTo>
                      <a:pt x="214" y="807"/>
                      <a:pt x="237" y="795"/>
                      <a:pt x="247" y="767"/>
                    </a:cubicBezTo>
                    <a:cubicBezTo>
                      <a:pt x="328" y="547"/>
                      <a:pt x="376" y="310"/>
                      <a:pt x="415" y="77"/>
                    </a:cubicBezTo>
                    <a:cubicBezTo>
                      <a:pt x="420" y="35"/>
                      <a:pt x="388" y="0"/>
                      <a:pt x="35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" name="Google Shape;175;p2"/>
              <p:cNvSpPr/>
              <p:nvPr/>
            </p:nvSpPr>
            <p:spPr>
              <a:xfrm>
                <a:off x="8060095" y="730330"/>
                <a:ext cx="35133" cy="7552"/>
              </a:xfrm>
              <a:custGeom>
                <a:avLst/>
                <a:gdLst/>
                <a:ahLst/>
                <a:cxnLst/>
                <a:rect l="l" t="t" r="r" b="b"/>
                <a:pathLst>
                  <a:path w="535" h="115" extrusionOk="0">
                    <a:moveTo>
                      <a:pt x="315" y="1"/>
                    </a:moveTo>
                    <a:cubicBezTo>
                      <a:pt x="226" y="1"/>
                      <a:pt x="136" y="7"/>
                      <a:pt x="55" y="15"/>
                    </a:cubicBezTo>
                    <a:cubicBezTo>
                      <a:pt x="0" y="18"/>
                      <a:pt x="0" y="96"/>
                      <a:pt x="55" y="99"/>
                    </a:cubicBezTo>
                    <a:cubicBezTo>
                      <a:pt x="147" y="106"/>
                      <a:pt x="247" y="115"/>
                      <a:pt x="345" y="115"/>
                    </a:cubicBezTo>
                    <a:cubicBezTo>
                      <a:pt x="395" y="115"/>
                      <a:pt x="445" y="112"/>
                      <a:pt x="493" y="106"/>
                    </a:cubicBezTo>
                    <a:cubicBezTo>
                      <a:pt x="535" y="93"/>
                      <a:pt x="535" y="15"/>
                      <a:pt x="493" y="12"/>
                    </a:cubicBezTo>
                    <a:cubicBezTo>
                      <a:pt x="436" y="4"/>
                      <a:pt x="376" y="1"/>
                      <a:pt x="31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" name="Google Shape;176;p2"/>
              <p:cNvSpPr/>
              <p:nvPr/>
            </p:nvSpPr>
            <p:spPr>
              <a:xfrm>
                <a:off x="8059898" y="717262"/>
                <a:ext cx="33360" cy="8865"/>
              </a:xfrm>
              <a:custGeom>
                <a:avLst/>
                <a:gdLst/>
                <a:ahLst/>
                <a:cxnLst/>
                <a:rect l="l" t="t" r="r" b="b"/>
                <a:pathLst>
                  <a:path w="508" h="135" extrusionOk="0">
                    <a:moveTo>
                      <a:pt x="256" y="0"/>
                    </a:moveTo>
                    <a:cubicBezTo>
                      <a:pt x="182" y="0"/>
                      <a:pt x="109" y="13"/>
                      <a:pt x="42" y="39"/>
                    </a:cubicBezTo>
                    <a:cubicBezTo>
                      <a:pt x="0" y="54"/>
                      <a:pt x="11" y="118"/>
                      <a:pt x="51" y="118"/>
                    </a:cubicBezTo>
                    <a:cubicBezTo>
                      <a:pt x="54" y="118"/>
                      <a:pt x="58" y="118"/>
                      <a:pt x="62" y="117"/>
                    </a:cubicBezTo>
                    <a:cubicBezTo>
                      <a:pt x="113" y="103"/>
                      <a:pt x="163" y="97"/>
                      <a:pt x="212" y="97"/>
                    </a:cubicBezTo>
                    <a:cubicBezTo>
                      <a:pt x="282" y="97"/>
                      <a:pt x="351" y="110"/>
                      <a:pt x="421" y="133"/>
                    </a:cubicBezTo>
                    <a:cubicBezTo>
                      <a:pt x="426" y="134"/>
                      <a:pt x="431" y="135"/>
                      <a:pt x="435" y="135"/>
                    </a:cubicBezTo>
                    <a:cubicBezTo>
                      <a:pt x="489" y="135"/>
                      <a:pt x="507" y="51"/>
                      <a:pt x="450" y="33"/>
                    </a:cubicBezTo>
                    <a:cubicBezTo>
                      <a:pt x="389" y="11"/>
                      <a:pt x="322" y="0"/>
                      <a:pt x="2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" name="Google Shape;177;p2"/>
              <p:cNvSpPr/>
              <p:nvPr/>
            </p:nvSpPr>
            <p:spPr>
              <a:xfrm>
                <a:off x="8102647" y="693687"/>
                <a:ext cx="50369" cy="60285"/>
              </a:xfrm>
              <a:custGeom>
                <a:avLst/>
                <a:gdLst/>
                <a:ahLst/>
                <a:cxnLst/>
                <a:rect l="l" t="t" r="r" b="b"/>
                <a:pathLst>
                  <a:path w="767" h="918" extrusionOk="0">
                    <a:moveTo>
                      <a:pt x="330" y="0"/>
                    </a:moveTo>
                    <a:cubicBezTo>
                      <a:pt x="306" y="0"/>
                      <a:pt x="281" y="6"/>
                      <a:pt x="256" y="19"/>
                    </a:cubicBezTo>
                    <a:cubicBezTo>
                      <a:pt x="123" y="90"/>
                      <a:pt x="33" y="294"/>
                      <a:pt x="16" y="440"/>
                    </a:cubicBezTo>
                    <a:cubicBezTo>
                      <a:pt x="0" y="589"/>
                      <a:pt x="55" y="754"/>
                      <a:pt x="182" y="848"/>
                    </a:cubicBezTo>
                    <a:cubicBezTo>
                      <a:pt x="252" y="898"/>
                      <a:pt x="332" y="918"/>
                      <a:pt x="413" y="918"/>
                    </a:cubicBezTo>
                    <a:cubicBezTo>
                      <a:pt x="510" y="918"/>
                      <a:pt x="608" y="890"/>
                      <a:pt x="697" y="855"/>
                    </a:cubicBezTo>
                    <a:cubicBezTo>
                      <a:pt x="767" y="823"/>
                      <a:pt x="755" y="728"/>
                      <a:pt x="693" y="728"/>
                    </a:cubicBezTo>
                    <a:cubicBezTo>
                      <a:pt x="687" y="728"/>
                      <a:pt x="679" y="729"/>
                      <a:pt x="671" y="732"/>
                    </a:cubicBezTo>
                    <a:cubicBezTo>
                      <a:pt x="589" y="756"/>
                      <a:pt x="496" y="780"/>
                      <a:pt x="410" y="780"/>
                    </a:cubicBezTo>
                    <a:cubicBezTo>
                      <a:pt x="299" y="780"/>
                      <a:pt x="200" y="739"/>
                      <a:pt x="152" y="602"/>
                    </a:cubicBezTo>
                    <a:cubicBezTo>
                      <a:pt x="123" y="521"/>
                      <a:pt x="130" y="437"/>
                      <a:pt x="152" y="359"/>
                    </a:cubicBezTo>
                    <a:cubicBezTo>
                      <a:pt x="162" y="311"/>
                      <a:pt x="188" y="259"/>
                      <a:pt x="217" y="213"/>
                    </a:cubicBezTo>
                    <a:cubicBezTo>
                      <a:pt x="222" y="204"/>
                      <a:pt x="302" y="82"/>
                      <a:pt x="351" y="82"/>
                    </a:cubicBezTo>
                    <a:cubicBezTo>
                      <a:pt x="367" y="82"/>
                      <a:pt x="379" y="94"/>
                      <a:pt x="386" y="126"/>
                    </a:cubicBezTo>
                    <a:cubicBezTo>
                      <a:pt x="390" y="143"/>
                      <a:pt x="404" y="151"/>
                      <a:pt x="418" y="151"/>
                    </a:cubicBezTo>
                    <a:cubicBezTo>
                      <a:pt x="435" y="151"/>
                      <a:pt x="452" y="139"/>
                      <a:pt x="450" y="119"/>
                    </a:cubicBezTo>
                    <a:cubicBezTo>
                      <a:pt x="448" y="46"/>
                      <a:pt x="395" y="0"/>
                      <a:pt x="33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" name="Google Shape;178;p2"/>
              <p:cNvSpPr/>
              <p:nvPr/>
            </p:nvSpPr>
            <p:spPr>
              <a:xfrm>
                <a:off x="8139881" y="675563"/>
                <a:ext cx="47939" cy="36907"/>
              </a:xfrm>
              <a:custGeom>
                <a:avLst/>
                <a:gdLst/>
                <a:ahLst/>
                <a:cxnLst/>
                <a:rect l="l" t="t" r="r" b="b"/>
                <a:pathLst>
                  <a:path w="730" h="562" extrusionOk="0">
                    <a:moveTo>
                      <a:pt x="255" y="289"/>
                    </a:moveTo>
                    <a:cubicBezTo>
                      <a:pt x="303" y="289"/>
                      <a:pt x="361" y="313"/>
                      <a:pt x="418" y="344"/>
                    </a:cubicBezTo>
                    <a:cubicBezTo>
                      <a:pt x="399" y="376"/>
                      <a:pt x="373" y="405"/>
                      <a:pt x="340" y="425"/>
                    </a:cubicBezTo>
                    <a:cubicBezTo>
                      <a:pt x="323" y="435"/>
                      <a:pt x="291" y="442"/>
                      <a:pt x="257" y="442"/>
                    </a:cubicBezTo>
                    <a:cubicBezTo>
                      <a:pt x="189" y="442"/>
                      <a:pt x="117" y="413"/>
                      <a:pt x="172" y="331"/>
                    </a:cubicBezTo>
                    <a:cubicBezTo>
                      <a:pt x="192" y="301"/>
                      <a:pt x="221" y="289"/>
                      <a:pt x="255" y="289"/>
                    </a:cubicBezTo>
                    <a:close/>
                    <a:moveTo>
                      <a:pt x="578" y="1"/>
                    </a:moveTo>
                    <a:cubicBezTo>
                      <a:pt x="570" y="1"/>
                      <a:pt x="562" y="5"/>
                      <a:pt x="557" y="16"/>
                    </a:cubicBezTo>
                    <a:cubicBezTo>
                      <a:pt x="518" y="91"/>
                      <a:pt x="496" y="172"/>
                      <a:pt x="463" y="250"/>
                    </a:cubicBezTo>
                    <a:cubicBezTo>
                      <a:pt x="401" y="214"/>
                      <a:pt x="334" y="184"/>
                      <a:pt x="256" y="184"/>
                    </a:cubicBezTo>
                    <a:cubicBezTo>
                      <a:pt x="248" y="184"/>
                      <a:pt x="241" y="184"/>
                      <a:pt x="233" y="185"/>
                    </a:cubicBezTo>
                    <a:cubicBezTo>
                      <a:pt x="110" y="201"/>
                      <a:pt x="0" y="301"/>
                      <a:pt x="55" y="431"/>
                    </a:cubicBezTo>
                    <a:cubicBezTo>
                      <a:pt x="90" y="520"/>
                      <a:pt x="168" y="561"/>
                      <a:pt x="252" y="561"/>
                    </a:cubicBezTo>
                    <a:cubicBezTo>
                      <a:pt x="302" y="561"/>
                      <a:pt x="354" y="546"/>
                      <a:pt x="399" y="519"/>
                    </a:cubicBezTo>
                    <a:cubicBezTo>
                      <a:pt x="441" y="489"/>
                      <a:pt x="480" y="444"/>
                      <a:pt x="509" y="395"/>
                    </a:cubicBezTo>
                    <a:cubicBezTo>
                      <a:pt x="564" y="431"/>
                      <a:pt x="612" y="463"/>
                      <a:pt x="645" y="473"/>
                    </a:cubicBezTo>
                    <a:cubicBezTo>
                      <a:pt x="651" y="475"/>
                      <a:pt x="657" y="476"/>
                      <a:pt x="663" y="476"/>
                    </a:cubicBezTo>
                    <a:cubicBezTo>
                      <a:pt x="714" y="476"/>
                      <a:pt x="729" y="390"/>
                      <a:pt x="671" y="366"/>
                    </a:cubicBezTo>
                    <a:cubicBezTo>
                      <a:pt x="625" y="350"/>
                      <a:pt x="590" y="327"/>
                      <a:pt x="548" y="301"/>
                    </a:cubicBezTo>
                    <a:cubicBezTo>
                      <a:pt x="580" y="214"/>
                      <a:pt x="596" y="117"/>
                      <a:pt x="609" y="36"/>
                    </a:cubicBezTo>
                    <a:cubicBezTo>
                      <a:pt x="611" y="17"/>
                      <a:pt x="594" y="1"/>
                      <a:pt x="57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" name="Google Shape;179;p2"/>
              <p:cNvSpPr/>
              <p:nvPr/>
            </p:nvSpPr>
            <p:spPr>
              <a:xfrm>
                <a:off x="8144938" y="726061"/>
                <a:ext cx="31850" cy="46297"/>
              </a:xfrm>
              <a:custGeom>
                <a:avLst/>
                <a:gdLst/>
                <a:ahLst/>
                <a:cxnLst/>
                <a:rect l="l" t="t" r="r" b="b"/>
                <a:pathLst>
                  <a:path w="485" h="705" extrusionOk="0">
                    <a:moveTo>
                      <a:pt x="424" y="0"/>
                    </a:moveTo>
                    <a:cubicBezTo>
                      <a:pt x="404" y="0"/>
                      <a:pt x="384" y="9"/>
                      <a:pt x="373" y="28"/>
                    </a:cubicBezTo>
                    <a:cubicBezTo>
                      <a:pt x="354" y="64"/>
                      <a:pt x="338" y="106"/>
                      <a:pt x="309" y="132"/>
                    </a:cubicBezTo>
                    <a:cubicBezTo>
                      <a:pt x="285" y="157"/>
                      <a:pt x="223" y="188"/>
                      <a:pt x="175" y="188"/>
                    </a:cubicBezTo>
                    <a:cubicBezTo>
                      <a:pt x="131" y="188"/>
                      <a:pt x="99" y="163"/>
                      <a:pt x="114" y="90"/>
                    </a:cubicBezTo>
                    <a:cubicBezTo>
                      <a:pt x="120" y="59"/>
                      <a:pt x="101" y="42"/>
                      <a:pt x="80" y="42"/>
                    </a:cubicBezTo>
                    <a:cubicBezTo>
                      <a:pt x="66" y="42"/>
                      <a:pt x="51" y="50"/>
                      <a:pt x="43" y="67"/>
                    </a:cubicBezTo>
                    <a:cubicBezTo>
                      <a:pt x="1" y="171"/>
                      <a:pt x="85" y="271"/>
                      <a:pt x="189" y="287"/>
                    </a:cubicBezTo>
                    <a:cubicBezTo>
                      <a:pt x="196" y="288"/>
                      <a:pt x="203" y="289"/>
                      <a:pt x="210" y="289"/>
                    </a:cubicBezTo>
                    <a:cubicBezTo>
                      <a:pt x="256" y="289"/>
                      <a:pt x="298" y="271"/>
                      <a:pt x="338" y="245"/>
                    </a:cubicBezTo>
                    <a:lnTo>
                      <a:pt x="338" y="245"/>
                    </a:lnTo>
                    <a:cubicBezTo>
                      <a:pt x="318" y="385"/>
                      <a:pt x="292" y="521"/>
                      <a:pt x="296" y="657"/>
                    </a:cubicBezTo>
                    <a:cubicBezTo>
                      <a:pt x="296" y="687"/>
                      <a:pt x="322" y="704"/>
                      <a:pt x="347" y="704"/>
                    </a:cubicBezTo>
                    <a:cubicBezTo>
                      <a:pt x="368" y="704"/>
                      <a:pt x="388" y="693"/>
                      <a:pt x="393" y="666"/>
                    </a:cubicBezTo>
                    <a:cubicBezTo>
                      <a:pt x="448" y="472"/>
                      <a:pt x="454" y="255"/>
                      <a:pt x="480" y="51"/>
                    </a:cubicBezTo>
                    <a:cubicBezTo>
                      <a:pt x="484" y="20"/>
                      <a:pt x="454" y="0"/>
                      <a:pt x="42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180;p2"/>
              <p:cNvSpPr/>
              <p:nvPr/>
            </p:nvSpPr>
            <p:spPr>
              <a:xfrm>
                <a:off x="8178560" y="686464"/>
                <a:ext cx="48070" cy="84452"/>
              </a:xfrm>
              <a:custGeom>
                <a:avLst/>
                <a:gdLst/>
                <a:ahLst/>
                <a:cxnLst/>
                <a:rect l="l" t="t" r="r" b="b"/>
                <a:pathLst>
                  <a:path w="732" h="1286" extrusionOk="0">
                    <a:moveTo>
                      <a:pt x="537" y="1"/>
                    </a:moveTo>
                    <a:cubicBezTo>
                      <a:pt x="532" y="1"/>
                      <a:pt x="525" y="2"/>
                      <a:pt x="519" y="6"/>
                    </a:cubicBezTo>
                    <a:cubicBezTo>
                      <a:pt x="23" y="265"/>
                      <a:pt x="1" y="1234"/>
                      <a:pt x="652" y="1286"/>
                    </a:cubicBezTo>
                    <a:cubicBezTo>
                      <a:pt x="654" y="1286"/>
                      <a:pt x="655" y="1286"/>
                      <a:pt x="657" y="1286"/>
                    </a:cubicBezTo>
                    <a:cubicBezTo>
                      <a:pt x="717" y="1286"/>
                      <a:pt x="731" y="1178"/>
                      <a:pt x="668" y="1169"/>
                    </a:cubicBezTo>
                    <a:cubicBezTo>
                      <a:pt x="108" y="1088"/>
                      <a:pt x="189" y="340"/>
                      <a:pt x="555" y="67"/>
                    </a:cubicBezTo>
                    <a:cubicBezTo>
                      <a:pt x="584" y="43"/>
                      <a:pt x="567" y="1"/>
                      <a:pt x="53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181;p2"/>
              <p:cNvSpPr/>
              <p:nvPr/>
            </p:nvSpPr>
            <p:spPr>
              <a:xfrm>
                <a:off x="8206468" y="700582"/>
                <a:ext cx="51945" cy="42423"/>
              </a:xfrm>
              <a:custGeom>
                <a:avLst/>
                <a:gdLst/>
                <a:ahLst/>
                <a:cxnLst/>
                <a:rect l="l" t="t" r="r" b="b"/>
                <a:pathLst>
                  <a:path w="791" h="646" extrusionOk="0">
                    <a:moveTo>
                      <a:pt x="214" y="298"/>
                    </a:moveTo>
                    <a:cubicBezTo>
                      <a:pt x="261" y="298"/>
                      <a:pt x="307" y="343"/>
                      <a:pt x="347" y="377"/>
                    </a:cubicBezTo>
                    <a:cubicBezTo>
                      <a:pt x="304" y="441"/>
                      <a:pt x="238" y="510"/>
                      <a:pt x="183" y="510"/>
                    </a:cubicBezTo>
                    <a:cubicBezTo>
                      <a:pt x="163" y="510"/>
                      <a:pt x="145" y="501"/>
                      <a:pt x="130" y="478"/>
                    </a:cubicBezTo>
                    <a:cubicBezTo>
                      <a:pt x="104" y="439"/>
                      <a:pt x="146" y="322"/>
                      <a:pt x="182" y="306"/>
                    </a:cubicBezTo>
                    <a:cubicBezTo>
                      <a:pt x="192" y="301"/>
                      <a:pt x="203" y="298"/>
                      <a:pt x="214" y="298"/>
                    </a:cubicBezTo>
                    <a:close/>
                    <a:moveTo>
                      <a:pt x="590" y="0"/>
                    </a:moveTo>
                    <a:cubicBezTo>
                      <a:pt x="582" y="0"/>
                      <a:pt x="574" y="3"/>
                      <a:pt x="567" y="11"/>
                    </a:cubicBezTo>
                    <a:cubicBezTo>
                      <a:pt x="499" y="92"/>
                      <a:pt x="467" y="183"/>
                      <a:pt x="418" y="274"/>
                    </a:cubicBezTo>
                    <a:cubicBezTo>
                      <a:pt x="360" y="225"/>
                      <a:pt x="295" y="163"/>
                      <a:pt x="214" y="163"/>
                    </a:cubicBezTo>
                    <a:cubicBezTo>
                      <a:pt x="71" y="163"/>
                      <a:pt x="0" y="345"/>
                      <a:pt x="13" y="468"/>
                    </a:cubicBezTo>
                    <a:cubicBezTo>
                      <a:pt x="23" y="567"/>
                      <a:pt x="90" y="609"/>
                      <a:pt x="166" y="609"/>
                    </a:cubicBezTo>
                    <a:cubicBezTo>
                      <a:pt x="215" y="609"/>
                      <a:pt x="267" y="592"/>
                      <a:pt x="311" y="562"/>
                    </a:cubicBezTo>
                    <a:cubicBezTo>
                      <a:pt x="360" y="530"/>
                      <a:pt x="395" y="487"/>
                      <a:pt x="428" y="439"/>
                    </a:cubicBezTo>
                    <a:cubicBezTo>
                      <a:pt x="509" y="504"/>
                      <a:pt x="596" y="572"/>
                      <a:pt x="677" y="633"/>
                    </a:cubicBezTo>
                    <a:cubicBezTo>
                      <a:pt x="688" y="642"/>
                      <a:pt x="699" y="646"/>
                      <a:pt x="710" y="646"/>
                    </a:cubicBezTo>
                    <a:cubicBezTo>
                      <a:pt x="754" y="646"/>
                      <a:pt x="791" y="582"/>
                      <a:pt x="752" y="546"/>
                    </a:cubicBezTo>
                    <a:cubicBezTo>
                      <a:pt x="667" y="471"/>
                      <a:pt x="580" y="403"/>
                      <a:pt x="493" y="335"/>
                    </a:cubicBezTo>
                    <a:cubicBezTo>
                      <a:pt x="538" y="241"/>
                      <a:pt x="574" y="141"/>
                      <a:pt x="622" y="57"/>
                    </a:cubicBezTo>
                    <a:cubicBezTo>
                      <a:pt x="639" y="32"/>
                      <a:pt x="616" y="0"/>
                      <a:pt x="59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182;p2"/>
              <p:cNvSpPr/>
              <p:nvPr/>
            </p:nvSpPr>
            <p:spPr>
              <a:xfrm>
                <a:off x="8258806" y="712009"/>
                <a:ext cx="31916" cy="9391"/>
              </a:xfrm>
              <a:custGeom>
                <a:avLst/>
                <a:gdLst/>
                <a:ahLst/>
                <a:cxnLst/>
                <a:rect l="l" t="t" r="r" b="b"/>
                <a:pathLst>
                  <a:path w="486" h="143" extrusionOk="0">
                    <a:moveTo>
                      <a:pt x="56" y="1"/>
                    </a:moveTo>
                    <a:cubicBezTo>
                      <a:pt x="14" y="1"/>
                      <a:pt x="1" y="66"/>
                      <a:pt x="45" y="83"/>
                    </a:cubicBezTo>
                    <a:cubicBezTo>
                      <a:pt x="145" y="123"/>
                      <a:pt x="259" y="143"/>
                      <a:pt x="368" y="143"/>
                    </a:cubicBezTo>
                    <a:cubicBezTo>
                      <a:pt x="384" y="143"/>
                      <a:pt x="399" y="143"/>
                      <a:pt x="415" y="142"/>
                    </a:cubicBezTo>
                    <a:cubicBezTo>
                      <a:pt x="485" y="135"/>
                      <a:pt x="486" y="35"/>
                      <a:pt x="421" y="35"/>
                    </a:cubicBezTo>
                    <a:cubicBezTo>
                      <a:pt x="420" y="35"/>
                      <a:pt x="419" y="35"/>
                      <a:pt x="418" y="35"/>
                    </a:cubicBezTo>
                    <a:cubicBezTo>
                      <a:pt x="391" y="37"/>
                      <a:pt x="364" y="38"/>
                      <a:pt x="338" y="38"/>
                    </a:cubicBezTo>
                    <a:cubicBezTo>
                      <a:pt x="247" y="38"/>
                      <a:pt x="161" y="25"/>
                      <a:pt x="68" y="2"/>
                    </a:cubicBezTo>
                    <a:cubicBezTo>
                      <a:pt x="64" y="1"/>
                      <a:pt x="60" y="1"/>
                      <a:pt x="5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183;p2"/>
              <p:cNvSpPr/>
              <p:nvPr/>
            </p:nvSpPr>
            <p:spPr>
              <a:xfrm>
                <a:off x="8314295" y="694081"/>
                <a:ext cx="50369" cy="46100"/>
              </a:xfrm>
              <a:custGeom>
                <a:avLst/>
                <a:gdLst/>
                <a:ahLst/>
                <a:cxnLst/>
                <a:rect l="l" t="t" r="r" b="b"/>
                <a:pathLst>
                  <a:path w="767" h="702" extrusionOk="0">
                    <a:moveTo>
                      <a:pt x="170" y="245"/>
                    </a:moveTo>
                    <a:cubicBezTo>
                      <a:pt x="215" y="245"/>
                      <a:pt x="278" y="282"/>
                      <a:pt x="302" y="308"/>
                    </a:cubicBezTo>
                    <a:cubicBezTo>
                      <a:pt x="318" y="327"/>
                      <a:pt x="331" y="356"/>
                      <a:pt x="341" y="379"/>
                    </a:cubicBezTo>
                    <a:cubicBezTo>
                      <a:pt x="350" y="392"/>
                      <a:pt x="354" y="405"/>
                      <a:pt x="363" y="418"/>
                    </a:cubicBezTo>
                    <a:cubicBezTo>
                      <a:pt x="334" y="450"/>
                      <a:pt x="305" y="473"/>
                      <a:pt x="276" y="486"/>
                    </a:cubicBezTo>
                    <a:cubicBezTo>
                      <a:pt x="265" y="502"/>
                      <a:pt x="253" y="510"/>
                      <a:pt x="240" y="510"/>
                    </a:cubicBezTo>
                    <a:cubicBezTo>
                      <a:pt x="226" y="510"/>
                      <a:pt x="212" y="501"/>
                      <a:pt x="195" y="483"/>
                    </a:cubicBezTo>
                    <a:cubicBezTo>
                      <a:pt x="159" y="483"/>
                      <a:pt x="143" y="470"/>
                      <a:pt x="140" y="441"/>
                    </a:cubicBezTo>
                    <a:cubicBezTo>
                      <a:pt x="124" y="408"/>
                      <a:pt x="114" y="269"/>
                      <a:pt x="140" y="253"/>
                    </a:cubicBezTo>
                    <a:cubicBezTo>
                      <a:pt x="148" y="248"/>
                      <a:pt x="158" y="245"/>
                      <a:pt x="170" y="245"/>
                    </a:cubicBezTo>
                    <a:close/>
                    <a:moveTo>
                      <a:pt x="721" y="0"/>
                    </a:moveTo>
                    <a:cubicBezTo>
                      <a:pt x="711" y="0"/>
                      <a:pt x="700" y="5"/>
                      <a:pt x="691" y="16"/>
                    </a:cubicBezTo>
                    <a:cubicBezTo>
                      <a:pt x="613" y="123"/>
                      <a:pt x="542" y="227"/>
                      <a:pt x="451" y="324"/>
                    </a:cubicBezTo>
                    <a:cubicBezTo>
                      <a:pt x="406" y="237"/>
                      <a:pt x="363" y="146"/>
                      <a:pt x="269" y="107"/>
                    </a:cubicBezTo>
                    <a:cubicBezTo>
                      <a:pt x="241" y="94"/>
                      <a:pt x="215" y="88"/>
                      <a:pt x="192" y="88"/>
                    </a:cubicBezTo>
                    <a:cubicBezTo>
                      <a:pt x="57" y="88"/>
                      <a:pt x="0" y="280"/>
                      <a:pt x="17" y="402"/>
                    </a:cubicBezTo>
                    <a:cubicBezTo>
                      <a:pt x="36" y="521"/>
                      <a:pt x="94" y="637"/>
                      <a:pt x="195" y="637"/>
                    </a:cubicBezTo>
                    <a:cubicBezTo>
                      <a:pt x="228" y="637"/>
                      <a:pt x="266" y="625"/>
                      <a:pt x="308" y="596"/>
                    </a:cubicBezTo>
                    <a:cubicBezTo>
                      <a:pt x="347" y="570"/>
                      <a:pt x="383" y="544"/>
                      <a:pt x="415" y="512"/>
                    </a:cubicBezTo>
                    <a:cubicBezTo>
                      <a:pt x="422" y="522"/>
                      <a:pt x="425" y="531"/>
                      <a:pt x="435" y="541"/>
                    </a:cubicBezTo>
                    <a:cubicBezTo>
                      <a:pt x="493" y="619"/>
                      <a:pt x="564" y="680"/>
                      <a:pt x="661" y="700"/>
                    </a:cubicBezTo>
                    <a:cubicBezTo>
                      <a:pt x="666" y="701"/>
                      <a:pt x="671" y="701"/>
                      <a:pt x="676" y="701"/>
                    </a:cubicBezTo>
                    <a:cubicBezTo>
                      <a:pt x="743" y="701"/>
                      <a:pt x="767" y="598"/>
                      <a:pt x="694" y="583"/>
                    </a:cubicBezTo>
                    <a:cubicBezTo>
                      <a:pt x="600" y="564"/>
                      <a:pt x="548" y="499"/>
                      <a:pt x="503" y="424"/>
                    </a:cubicBezTo>
                    <a:cubicBezTo>
                      <a:pt x="603" y="311"/>
                      <a:pt x="694" y="178"/>
                      <a:pt x="749" y="55"/>
                    </a:cubicBezTo>
                    <a:cubicBezTo>
                      <a:pt x="762" y="24"/>
                      <a:pt x="743" y="0"/>
                      <a:pt x="72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184;p2"/>
              <p:cNvSpPr/>
              <p:nvPr/>
            </p:nvSpPr>
            <p:spPr>
              <a:xfrm>
                <a:off x="8370310" y="732497"/>
                <a:ext cx="14250" cy="13265"/>
              </a:xfrm>
              <a:custGeom>
                <a:avLst/>
                <a:gdLst/>
                <a:ahLst/>
                <a:cxnLst/>
                <a:rect l="l" t="t" r="r" b="b"/>
                <a:pathLst>
                  <a:path w="217" h="202" extrusionOk="0">
                    <a:moveTo>
                      <a:pt x="149" y="0"/>
                    </a:moveTo>
                    <a:cubicBezTo>
                      <a:pt x="73" y="0"/>
                      <a:pt x="0" y="62"/>
                      <a:pt x="6" y="141"/>
                    </a:cubicBezTo>
                    <a:cubicBezTo>
                      <a:pt x="6" y="163"/>
                      <a:pt x="22" y="180"/>
                      <a:pt x="48" y="193"/>
                    </a:cubicBezTo>
                    <a:cubicBezTo>
                      <a:pt x="62" y="198"/>
                      <a:pt x="76" y="201"/>
                      <a:pt x="90" y="201"/>
                    </a:cubicBezTo>
                    <a:cubicBezTo>
                      <a:pt x="145" y="201"/>
                      <a:pt x="198" y="159"/>
                      <a:pt x="213" y="102"/>
                    </a:cubicBezTo>
                    <a:cubicBezTo>
                      <a:pt x="217" y="82"/>
                      <a:pt x="213" y="60"/>
                      <a:pt x="197" y="47"/>
                    </a:cubicBezTo>
                    <a:cubicBezTo>
                      <a:pt x="197" y="27"/>
                      <a:pt x="191" y="8"/>
                      <a:pt x="165" y="1"/>
                    </a:cubicBezTo>
                    <a:cubicBezTo>
                      <a:pt x="159" y="1"/>
                      <a:pt x="154" y="0"/>
                      <a:pt x="14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185;p2"/>
              <p:cNvSpPr/>
              <p:nvPr/>
            </p:nvSpPr>
            <p:spPr>
              <a:xfrm>
                <a:off x="8396117" y="684100"/>
                <a:ext cx="34608" cy="77359"/>
              </a:xfrm>
              <a:custGeom>
                <a:avLst/>
                <a:gdLst/>
                <a:ahLst/>
                <a:cxnLst/>
                <a:rect l="l" t="t" r="r" b="b"/>
                <a:pathLst>
                  <a:path w="527" h="1178" extrusionOk="0">
                    <a:moveTo>
                      <a:pt x="46" y="1"/>
                    </a:moveTo>
                    <a:cubicBezTo>
                      <a:pt x="23" y="1"/>
                      <a:pt x="0" y="27"/>
                      <a:pt x="15" y="52"/>
                    </a:cubicBezTo>
                    <a:cubicBezTo>
                      <a:pt x="99" y="214"/>
                      <a:pt x="229" y="356"/>
                      <a:pt x="267" y="541"/>
                    </a:cubicBezTo>
                    <a:cubicBezTo>
                      <a:pt x="306" y="745"/>
                      <a:pt x="238" y="926"/>
                      <a:pt x="115" y="1085"/>
                    </a:cubicBezTo>
                    <a:cubicBezTo>
                      <a:pt x="86" y="1126"/>
                      <a:pt x="131" y="1178"/>
                      <a:pt x="173" y="1178"/>
                    </a:cubicBezTo>
                    <a:cubicBezTo>
                      <a:pt x="187" y="1178"/>
                      <a:pt x="202" y="1171"/>
                      <a:pt x="212" y="1156"/>
                    </a:cubicBezTo>
                    <a:cubicBezTo>
                      <a:pt x="527" y="787"/>
                      <a:pt x="381" y="330"/>
                      <a:pt x="67" y="10"/>
                    </a:cubicBezTo>
                    <a:cubicBezTo>
                      <a:pt x="60" y="3"/>
                      <a:pt x="53" y="1"/>
                      <a:pt x="4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6" name="Google Shape;186;p2"/>
            <p:cNvGrpSpPr/>
            <p:nvPr/>
          </p:nvGrpSpPr>
          <p:grpSpPr>
            <a:xfrm rot="-2124795">
              <a:off x="538436" y="-186596"/>
              <a:ext cx="714312" cy="332767"/>
              <a:chOff x="8025882" y="2821184"/>
              <a:chExt cx="340424" cy="158589"/>
            </a:xfrm>
          </p:grpSpPr>
          <p:sp>
            <p:nvSpPr>
              <p:cNvPr id="187" name="Google Shape;187;p2"/>
              <p:cNvSpPr/>
              <p:nvPr/>
            </p:nvSpPr>
            <p:spPr>
              <a:xfrm>
                <a:off x="8025882" y="2871420"/>
                <a:ext cx="56214" cy="78279"/>
              </a:xfrm>
              <a:custGeom>
                <a:avLst/>
                <a:gdLst/>
                <a:ahLst/>
                <a:cxnLst/>
                <a:rect l="l" t="t" r="r" b="b"/>
                <a:pathLst>
                  <a:path w="856" h="1192" extrusionOk="0">
                    <a:moveTo>
                      <a:pt x="799" y="0"/>
                    </a:moveTo>
                    <a:cubicBezTo>
                      <a:pt x="790" y="0"/>
                      <a:pt x="781" y="4"/>
                      <a:pt x="774" y="13"/>
                    </a:cubicBezTo>
                    <a:cubicBezTo>
                      <a:pt x="709" y="94"/>
                      <a:pt x="648" y="178"/>
                      <a:pt x="586" y="259"/>
                    </a:cubicBezTo>
                    <a:cubicBezTo>
                      <a:pt x="554" y="304"/>
                      <a:pt x="495" y="366"/>
                      <a:pt x="453" y="431"/>
                    </a:cubicBezTo>
                    <a:cubicBezTo>
                      <a:pt x="408" y="382"/>
                      <a:pt x="359" y="340"/>
                      <a:pt x="317" y="291"/>
                    </a:cubicBezTo>
                    <a:cubicBezTo>
                      <a:pt x="236" y="210"/>
                      <a:pt x="158" y="126"/>
                      <a:pt x="77" y="45"/>
                    </a:cubicBezTo>
                    <a:cubicBezTo>
                      <a:pt x="69" y="37"/>
                      <a:pt x="60" y="33"/>
                      <a:pt x="51" y="33"/>
                    </a:cubicBezTo>
                    <a:cubicBezTo>
                      <a:pt x="23" y="33"/>
                      <a:pt x="1" y="70"/>
                      <a:pt x="26" y="97"/>
                    </a:cubicBezTo>
                    <a:cubicBezTo>
                      <a:pt x="94" y="181"/>
                      <a:pt x="165" y="262"/>
                      <a:pt x="239" y="343"/>
                    </a:cubicBezTo>
                    <a:cubicBezTo>
                      <a:pt x="294" y="408"/>
                      <a:pt x="350" y="483"/>
                      <a:pt x="405" y="544"/>
                    </a:cubicBezTo>
                    <a:cubicBezTo>
                      <a:pt x="401" y="615"/>
                      <a:pt x="437" y="706"/>
                      <a:pt x="450" y="774"/>
                    </a:cubicBezTo>
                    <a:cubicBezTo>
                      <a:pt x="473" y="901"/>
                      <a:pt x="499" y="1024"/>
                      <a:pt x="531" y="1147"/>
                    </a:cubicBezTo>
                    <a:cubicBezTo>
                      <a:pt x="539" y="1178"/>
                      <a:pt x="561" y="1191"/>
                      <a:pt x="584" y="1191"/>
                    </a:cubicBezTo>
                    <a:cubicBezTo>
                      <a:pt x="619" y="1191"/>
                      <a:pt x="655" y="1161"/>
                      <a:pt x="648" y="1114"/>
                    </a:cubicBezTo>
                    <a:cubicBezTo>
                      <a:pt x="625" y="949"/>
                      <a:pt x="534" y="755"/>
                      <a:pt x="537" y="586"/>
                    </a:cubicBezTo>
                    <a:lnTo>
                      <a:pt x="537" y="564"/>
                    </a:lnTo>
                    <a:cubicBezTo>
                      <a:pt x="547" y="564"/>
                      <a:pt x="547" y="560"/>
                      <a:pt x="547" y="551"/>
                    </a:cubicBezTo>
                    <a:cubicBezTo>
                      <a:pt x="576" y="382"/>
                      <a:pt x="755" y="198"/>
                      <a:pt x="839" y="61"/>
                    </a:cubicBezTo>
                    <a:cubicBezTo>
                      <a:pt x="856" y="35"/>
                      <a:pt x="827" y="0"/>
                      <a:pt x="79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188;p2"/>
              <p:cNvSpPr/>
              <p:nvPr/>
            </p:nvSpPr>
            <p:spPr>
              <a:xfrm>
                <a:off x="8072703" y="2920867"/>
                <a:ext cx="40190" cy="8997"/>
              </a:xfrm>
              <a:custGeom>
                <a:avLst/>
                <a:gdLst/>
                <a:ahLst/>
                <a:cxnLst/>
                <a:rect l="l" t="t" r="r" b="b"/>
                <a:pathLst>
                  <a:path w="612" h="137" extrusionOk="0">
                    <a:moveTo>
                      <a:pt x="52" y="0"/>
                    </a:moveTo>
                    <a:cubicBezTo>
                      <a:pt x="13" y="0"/>
                      <a:pt x="0" y="58"/>
                      <a:pt x="45" y="73"/>
                    </a:cubicBezTo>
                    <a:cubicBezTo>
                      <a:pt x="149" y="106"/>
                      <a:pt x="280" y="137"/>
                      <a:pt x="403" y="137"/>
                    </a:cubicBezTo>
                    <a:cubicBezTo>
                      <a:pt x="459" y="137"/>
                      <a:pt x="513" y="130"/>
                      <a:pt x="563" y="115"/>
                    </a:cubicBezTo>
                    <a:cubicBezTo>
                      <a:pt x="612" y="105"/>
                      <a:pt x="602" y="34"/>
                      <a:pt x="550" y="28"/>
                    </a:cubicBezTo>
                    <a:cubicBezTo>
                      <a:pt x="479" y="28"/>
                      <a:pt x="411" y="41"/>
                      <a:pt x="341" y="41"/>
                    </a:cubicBezTo>
                    <a:cubicBezTo>
                      <a:pt x="334" y="41"/>
                      <a:pt x="327" y="41"/>
                      <a:pt x="320" y="41"/>
                    </a:cubicBezTo>
                    <a:cubicBezTo>
                      <a:pt x="236" y="37"/>
                      <a:pt x="148" y="24"/>
                      <a:pt x="64" y="2"/>
                    </a:cubicBezTo>
                    <a:cubicBezTo>
                      <a:pt x="60" y="1"/>
                      <a:pt x="56" y="0"/>
                      <a:pt x="5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189;p2"/>
              <p:cNvSpPr/>
              <p:nvPr/>
            </p:nvSpPr>
            <p:spPr>
              <a:xfrm>
                <a:off x="8069354" y="2907077"/>
                <a:ext cx="45050" cy="8406"/>
              </a:xfrm>
              <a:custGeom>
                <a:avLst/>
                <a:gdLst/>
                <a:ahLst/>
                <a:cxnLst/>
                <a:rect l="l" t="t" r="r" b="b"/>
                <a:pathLst>
                  <a:path w="686" h="128" extrusionOk="0">
                    <a:moveTo>
                      <a:pt x="32" y="1"/>
                    </a:moveTo>
                    <a:cubicBezTo>
                      <a:pt x="2" y="1"/>
                      <a:pt x="0" y="53"/>
                      <a:pt x="31" y="59"/>
                    </a:cubicBezTo>
                    <a:cubicBezTo>
                      <a:pt x="186" y="100"/>
                      <a:pt x="364" y="127"/>
                      <a:pt x="528" y="127"/>
                    </a:cubicBezTo>
                    <a:cubicBezTo>
                      <a:pt x="559" y="127"/>
                      <a:pt x="590" y="126"/>
                      <a:pt x="621" y="124"/>
                    </a:cubicBezTo>
                    <a:cubicBezTo>
                      <a:pt x="685" y="118"/>
                      <a:pt x="685" y="24"/>
                      <a:pt x="621" y="24"/>
                    </a:cubicBezTo>
                    <a:cubicBezTo>
                      <a:pt x="426" y="17"/>
                      <a:pt x="232" y="17"/>
                      <a:pt x="37" y="1"/>
                    </a:cubicBezTo>
                    <a:cubicBezTo>
                      <a:pt x="36" y="1"/>
                      <a:pt x="34" y="1"/>
                      <a:pt x="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190;p2"/>
              <p:cNvSpPr/>
              <p:nvPr/>
            </p:nvSpPr>
            <p:spPr>
              <a:xfrm>
                <a:off x="8122545" y="2887968"/>
                <a:ext cx="48793" cy="51617"/>
              </a:xfrm>
              <a:custGeom>
                <a:avLst/>
                <a:gdLst/>
                <a:ahLst/>
                <a:cxnLst/>
                <a:rect l="l" t="t" r="r" b="b"/>
                <a:pathLst>
                  <a:path w="743" h="786" extrusionOk="0">
                    <a:moveTo>
                      <a:pt x="427" y="0"/>
                    </a:moveTo>
                    <a:cubicBezTo>
                      <a:pt x="173" y="0"/>
                      <a:pt x="0" y="319"/>
                      <a:pt x="99" y="542"/>
                    </a:cubicBezTo>
                    <a:cubicBezTo>
                      <a:pt x="162" y="682"/>
                      <a:pt x="334" y="785"/>
                      <a:pt x="495" y="785"/>
                    </a:cubicBezTo>
                    <a:cubicBezTo>
                      <a:pt x="575" y="785"/>
                      <a:pt x="652" y="760"/>
                      <a:pt x="711" y="700"/>
                    </a:cubicBezTo>
                    <a:cubicBezTo>
                      <a:pt x="743" y="669"/>
                      <a:pt x="715" y="603"/>
                      <a:pt x="670" y="603"/>
                    </a:cubicBezTo>
                    <a:cubicBezTo>
                      <a:pt x="665" y="603"/>
                      <a:pt x="659" y="604"/>
                      <a:pt x="653" y="606"/>
                    </a:cubicBezTo>
                    <a:cubicBezTo>
                      <a:pt x="589" y="630"/>
                      <a:pt x="519" y="648"/>
                      <a:pt x="453" y="648"/>
                    </a:cubicBezTo>
                    <a:cubicBezTo>
                      <a:pt x="359" y="648"/>
                      <a:pt x="271" y="612"/>
                      <a:pt x="216" y="509"/>
                    </a:cubicBezTo>
                    <a:cubicBezTo>
                      <a:pt x="112" y="315"/>
                      <a:pt x="277" y="127"/>
                      <a:pt x="452" y="72"/>
                    </a:cubicBezTo>
                    <a:cubicBezTo>
                      <a:pt x="491" y="59"/>
                      <a:pt x="484" y="4"/>
                      <a:pt x="442" y="1"/>
                    </a:cubicBezTo>
                    <a:cubicBezTo>
                      <a:pt x="437" y="0"/>
                      <a:pt x="432" y="0"/>
                      <a:pt x="42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191;p2"/>
              <p:cNvSpPr/>
              <p:nvPr/>
            </p:nvSpPr>
            <p:spPr>
              <a:xfrm>
                <a:off x="8170088" y="2914695"/>
                <a:ext cx="29814" cy="39468"/>
              </a:xfrm>
              <a:custGeom>
                <a:avLst/>
                <a:gdLst/>
                <a:ahLst/>
                <a:cxnLst/>
                <a:rect l="l" t="t" r="r" b="b"/>
                <a:pathLst>
                  <a:path w="454" h="601" extrusionOk="0">
                    <a:moveTo>
                      <a:pt x="309" y="0"/>
                    </a:moveTo>
                    <a:cubicBezTo>
                      <a:pt x="286" y="0"/>
                      <a:pt x="265" y="13"/>
                      <a:pt x="259" y="41"/>
                    </a:cubicBezTo>
                    <a:cubicBezTo>
                      <a:pt x="250" y="70"/>
                      <a:pt x="243" y="105"/>
                      <a:pt x="214" y="122"/>
                    </a:cubicBezTo>
                    <a:cubicBezTo>
                      <a:pt x="201" y="130"/>
                      <a:pt x="182" y="135"/>
                      <a:pt x="162" y="135"/>
                    </a:cubicBezTo>
                    <a:cubicBezTo>
                      <a:pt x="127" y="135"/>
                      <a:pt x="92" y="117"/>
                      <a:pt x="107" y="67"/>
                    </a:cubicBezTo>
                    <a:cubicBezTo>
                      <a:pt x="117" y="38"/>
                      <a:pt x="96" y="20"/>
                      <a:pt x="73" y="20"/>
                    </a:cubicBezTo>
                    <a:cubicBezTo>
                      <a:pt x="58" y="20"/>
                      <a:pt x="42" y="29"/>
                      <a:pt x="36" y="47"/>
                    </a:cubicBezTo>
                    <a:cubicBezTo>
                      <a:pt x="0" y="131"/>
                      <a:pt x="65" y="229"/>
                      <a:pt x="152" y="245"/>
                    </a:cubicBezTo>
                    <a:cubicBezTo>
                      <a:pt x="163" y="247"/>
                      <a:pt x="173" y="248"/>
                      <a:pt x="183" y="248"/>
                    </a:cubicBezTo>
                    <a:cubicBezTo>
                      <a:pt x="228" y="248"/>
                      <a:pt x="266" y="226"/>
                      <a:pt x="298" y="199"/>
                    </a:cubicBezTo>
                    <a:cubicBezTo>
                      <a:pt x="324" y="306"/>
                      <a:pt x="324" y="413"/>
                      <a:pt x="308" y="523"/>
                    </a:cubicBezTo>
                    <a:cubicBezTo>
                      <a:pt x="300" y="570"/>
                      <a:pt x="338" y="600"/>
                      <a:pt x="373" y="600"/>
                    </a:cubicBezTo>
                    <a:cubicBezTo>
                      <a:pt x="396" y="600"/>
                      <a:pt x="418" y="587"/>
                      <a:pt x="425" y="556"/>
                    </a:cubicBezTo>
                    <a:cubicBezTo>
                      <a:pt x="454" y="381"/>
                      <a:pt x="437" y="209"/>
                      <a:pt x="373" y="41"/>
                    </a:cubicBezTo>
                    <a:cubicBezTo>
                      <a:pt x="361" y="15"/>
                      <a:pt x="334" y="0"/>
                      <a:pt x="30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192;p2"/>
              <p:cNvSpPr/>
              <p:nvPr/>
            </p:nvSpPr>
            <p:spPr>
              <a:xfrm>
                <a:off x="8207519" y="2885604"/>
                <a:ext cx="35987" cy="59103"/>
              </a:xfrm>
              <a:custGeom>
                <a:avLst/>
                <a:gdLst/>
                <a:ahLst/>
                <a:cxnLst/>
                <a:rect l="l" t="t" r="r" b="b"/>
                <a:pathLst>
                  <a:path w="548" h="900" extrusionOk="0">
                    <a:moveTo>
                      <a:pt x="272" y="153"/>
                    </a:moveTo>
                    <a:cubicBezTo>
                      <a:pt x="290" y="153"/>
                      <a:pt x="309" y="158"/>
                      <a:pt x="331" y="169"/>
                    </a:cubicBezTo>
                    <a:cubicBezTo>
                      <a:pt x="392" y="199"/>
                      <a:pt x="408" y="224"/>
                      <a:pt x="389" y="296"/>
                    </a:cubicBezTo>
                    <a:cubicBezTo>
                      <a:pt x="357" y="399"/>
                      <a:pt x="234" y="445"/>
                      <a:pt x="136" y="467"/>
                    </a:cubicBezTo>
                    <a:cubicBezTo>
                      <a:pt x="133" y="403"/>
                      <a:pt x="133" y="338"/>
                      <a:pt x="153" y="273"/>
                    </a:cubicBezTo>
                    <a:cubicBezTo>
                      <a:pt x="175" y="206"/>
                      <a:pt x="214" y="153"/>
                      <a:pt x="272" y="153"/>
                    </a:cubicBezTo>
                    <a:close/>
                    <a:moveTo>
                      <a:pt x="306" y="0"/>
                    </a:moveTo>
                    <a:cubicBezTo>
                      <a:pt x="215" y="0"/>
                      <a:pt x="127" y="57"/>
                      <a:pt x="72" y="134"/>
                    </a:cubicBezTo>
                    <a:cubicBezTo>
                      <a:pt x="63" y="121"/>
                      <a:pt x="49" y="115"/>
                      <a:pt x="36" y="115"/>
                    </a:cubicBezTo>
                    <a:cubicBezTo>
                      <a:pt x="18" y="115"/>
                      <a:pt x="0" y="127"/>
                      <a:pt x="0" y="153"/>
                    </a:cubicBezTo>
                    <a:cubicBezTo>
                      <a:pt x="0" y="383"/>
                      <a:pt x="7" y="610"/>
                      <a:pt x="13" y="840"/>
                    </a:cubicBezTo>
                    <a:cubicBezTo>
                      <a:pt x="13" y="880"/>
                      <a:pt x="41" y="899"/>
                      <a:pt x="70" y="899"/>
                    </a:cubicBezTo>
                    <a:cubicBezTo>
                      <a:pt x="95" y="899"/>
                      <a:pt x="121" y="885"/>
                      <a:pt x="130" y="856"/>
                    </a:cubicBezTo>
                    <a:cubicBezTo>
                      <a:pt x="162" y="772"/>
                      <a:pt x="159" y="685"/>
                      <a:pt x="149" y="597"/>
                    </a:cubicBezTo>
                    <a:cubicBezTo>
                      <a:pt x="298" y="561"/>
                      <a:pt x="467" y="493"/>
                      <a:pt x="515" y="331"/>
                    </a:cubicBezTo>
                    <a:cubicBezTo>
                      <a:pt x="548" y="218"/>
                      <a:pt x="509" y="79"/>
                      <a:pt x="402" y="24"/>
                    </a:cubicBezTo>
                    <a:cubicBezTo>
                      <a:pt x="371" y="7"/>
                      <a:pt x="338" y="0"/>
                      <a:pt x="30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193;p2"/>
              <p:cNvSpPr/>
              <p:nvPr/>
            </p:nvSpPr>
            <p:spPr>
              <a:xfrm>
                <a:off x="8251123" y="2904582"/>
                <a:ext cx="60022" cy="13265"/>
              </a:xfrm>
              <a:custGeom>
                <a:avLst/>
                <a:gdLst/>
                <a:ahLst/>
                <a:cxnLst/>
                <a:rect l="l" t="t" r="r" b="b"/>
                <a:pathLst>
                  <a:path w="914" h="202" extrusionOk="0">
                    <a:moveTo>
                      <a:pt x="52" y="0"/>
                    </a:moveTo>
                    <a:cubicBezTo>
                      <a:pt x="7" y="0"/>
                      <a:pt x="0" y="72"/>
                      <a:pt x="39" y="78"/>
                    </a:cubicBezTo>
                    <a:cubicBezTo>
                      <a:pt x="295" y="143"/>
                      <a:pt x="574" y="162"/>
                      <a:pt x="833" y="201"/>
                    </a:cubicBezTo>
                    <a:cubicBezTo>
                      <a:pt x="836" y="202"/>
                      <a:pt x="839" y="202"/>
                      <a:pt x="842" y="202"/>
                    </a:cubicBezTo>
                    <a:cubicBezTo>
                      <a:pt x="914" y="202"/>
                      <a:pt x="911" y="87"/>
                      <a:pt x="839" y="78"/>
                    </a:cubicBezTo>
                    <a:cubicBezTo>
                      <a:pt x="577" y="49"/>
                      <a:pt x="311" y="0"/>
                      <a:pt x="5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194;p2"/>
              <p:cNvSpPr/>
              <p:nvPr/>
            </p:nvSpPr>
            <p:spPr>
              <a:xfrm>
                <a:off x="8254472" y="2839702"/>
                <a:ext cx="49909" cy="56542"/>
              </a:xfrm>
              <a:custGeom>
                <a:avLst/>
                <a:gdLst/>
                <a:ahLst/>
                <a:cxnLst/>
                <a:rect l="l" t="t" r="r" b="b"/>
                <a:pathLst>
                  <a:path w="760" h="861" extrusionOk="0">
                    <a:moveTo>
                      <a:pt x="691" y="0"/>
                    </a:moveTo>
                    <a:cubicBezTo>
                      <a:pt x="674" y="0"/>
                      <a:pt x="657" y="9"/>
                      <a:pt x="646" y="29"/>
                    </a:cubicBezTo>
                    <a:cubicBezTo>
                      <a:pt x="545" y="233"/>
                      <a:pt x="474" y="454"/>
                      <a:pt x="390" y="671"/>
                    </a:cubicBezTo>
                    <a:cubicBezTo>
                      <a:pt x="277" y="483"/>
                      <a:pt x="176" y="289"/>
                      <a:pt x="79" y="94"/>
                    </a:cubicBezTo>
                    <a:cubicBezTo>
                      <a:pt x="72" y="82"/>
                      <a:pt x="60" y="77"/>
                      <a:pt x="48" y="77"/>
                    </a:cubicBezTo>
                    <a:cubicBezTo>
                      <a:pt x="24" y="77"/>
                      <a:pt x="0" y="96"/>
                      <a:pt x="11" y="123"/>
                    </a:cubicBezTo>
                    <a:cubicBezTo>
                      <a:pt x="102" y="370"/>
                      <a:pt x="228" y="600"/>
                      <a:pt x="354" y="833"/>
                    </a:cubicBezTo>
                    <a:cubicBezTo>
                      <a:pt x="364" y="851"/>
                      <a:pt x="386" y="861"/>
                      <a:pt x="408" y="861"/>
                    </a:cubicBezTo>
                    <a:cubicBezTo>
                      <a:pt x="428" y="861"/>
                      <a:pt x="449" y="852"/>
                      <a:pt x="458" y="833"/>
                    </a:cubicBezTo>
                    <a:cubicBezTo>
                      <a:pt x="568" y="596"/>
                      <a:pt x="704" y="331"/>
                      <a:pt x="753" y="75"/>
                    </a:cubicBezTo>
                    <a:cubicBezTo>
                      <a:pt x="759" y="34"/>
                      <a:pt x="724" y="0"/>
                      <a:pt x="69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195;p2"/>
              <p:cNvSpPr/>
              <p:nvPr/>
            </p:nvSpPr>
            <p:spPr>
              <a:xfrm>
                <a:off x="8305364" y="2821184"/>
                <a:ext cx="33032" cy="40781"/>
              </a:xfrm>
              <a:custGeom>
                <a:avLst/>
                <a:gdLst/>
                <a:ahLst/>
                <a:cxnLst/>
                <a:rect l="l" t="t" r="r" b="b"/>
                <a:pathLst>
                  <a:path w="503" h="621" extrusionOk="0">
                    <a:moveTo>
                      <a:pt x="185" y="1"/>
                    </a:moveTo>
                    <a:cubicBezTo>
                      <a:pt x="131" y="1"/>
                      <a:pt x="80" y="27"/>
                      <a:pt x="65" y="88"/>
                    </a:cubicBezTo>
                    <a:cubicBezTo>
                      <a:pt x="57" y="121"/>
                      <a:pt x="88" y="149"/>
                      <a:pt x="116" y="149"/>
                    </a:cubicBezTo>
                    <a:cubicBezTo>
                      <a:pt x="129" y="149"/>
                      <a:pt x="142" y="142"/>
                      <a:pt x="150" y="127"/>
                    </a:cubicBezTo>
                    <a:cubicBezTo>
                      <a:pt x="157" y="109"/>
                      <a:pt x="171" y="101"/>
                      <a:pt x="185" y="101"/>
                    </a:cubicBezTo>
                    <a:cubicBezTo>
                      <a:pt x="207" y="101"/>
                      <a:pt x="230" y="120"/>
                      <a:pt x="234" y="149"/>
                    </a:cubicBezTo>
                    <a:cubicBezTo>
                      <a:pt x="237" y="195"/>
                      <a:pt x="201" y="240"/>
                      <a:pt x="172" y="266"/>
                    </a:cubicBezTo>
                    <a:cubicBezTo>
                      <a:pt x="124" y="315"/>
                      <a:pt x="69" y="357"/>
                      <a:pt x="23" y="409"/>
                    </a:cubicBezTo>
                    <a:cubicBezTo>
                      <a:pt x="0" y="438"/>
                      <a:pt x="0" y="483"/>
                      <a:pt x="36" y="506"/>
                    </a:cubicBezTo>
                    <a:cubicBezTo>
                      <a:pt x="141" y="566"/>
                      <a:pt x="263" y="620"/>
                      <a:pt x="386" y="620"/>
                    </a:cubicBezTo>
                    <a:cubicBezTo>
                      <a:pt x="396" y="620"/>
                      <a:pt x="405" y="620"/>
                      <a:pt x="415" y="619"/>
                    </a:cubicBezTo>
                    <a:cubicBezTo>
                      <a:pt x="483" y="616"/>
                      <a:pt x="503" y="515"/>
                      <a:pt x="435" y="499"/>
                    </a:cubicBezTo>
                    <a:cubicBezTo>
                      <a:pt x="341" y="483"/>
                      <a:pt x="256" y="467"/>
                      <a:pt x="169" y="434"/>
                    </a:cubicBezTo>
                    <a:cubicBezTo>
                      <a:pt x="273" y="337"/>
                      <a:pt x="409" y="217"/>
                      <a:pt x="324" y="72"/>
                    </a:cubicBezTo>
                    <a:cubicBezTo>
                      <a:pt x="296" y="27"/>
                      <a:pt x="239" y="1"/>
                      <a:pt x="18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196;p2"/>
              <p:cNvSpPr/>
              <p:nvPr/>
            </p:nvSpPr>
            <p:spPr>
              <a:xfrm>
                <a:off x="8256836" y="2927171"/>
                <a:ext cx="58840" cy="52602"/>
              </a:xfrm>
              <a:custGeom>
                <a:avLst/>
                <a:gdLst/>
                <a:ahLst/>
                <a:cxnLst/>
                <a:rect l="l" t="t" r="r" b="b"/>
                <a:pathLst>
                  <a:path w="896" h="801" extrusionOk="0">
                    <a:moveTo>
                      <a:pt x="237" y="1"/>
                    </a:moveTo>
                    <a:cubicBezTo>
                      <a:pt x="160" y="1"/>
                      <a:pt x="86" y="45"/>
                      <a:pt x="66" y="139"/>
                    </a:cubicBezTo>
                    <a:cubicBezTo>
                      <a:pt x="62" y="166"/>
                      <a:pt x="84" y="184"/>
                      <a:pt x="105" y="184"/>
                    </a:cubicBezTo>
                    <a:cubicBezTo>
                      <a:pt x="120" y="184"/>
                      <a:pt x="134" y="176"/>
                      <a:pt x="140" y="158"/>
                    </a:cubicBezTo>
                    <a:cubicBezTo>
                      <a:pt x="156" y="105"/>
                      <a:pt x="183" y="85"/>
                      <a:pt x="212" y="85"/>
                    </a:cubicBezTo>
                    <a:cubicBezTo>
                      <a:pt x="276" y="85"/>
                      <a:pt x="350" y="181"/>
                      <a:pt x="348" y="236"/>
                    </a:cubicBezTo>
                    <a:cubicBezTo>
                      <a:pt x="348" y="304"/>
                      <a:pt x="302" y="369"/>
                      <a:pt x="260" y="418"/>
                    </a:cubicBezTo>
                    <a:cubicBezTo>
                      <a:pt x="195" y="495"/>
                      <a:pt x="114" y="557"/>
                      <a:pt x="46" y="625"/>
                    </a:cubicBezTo>
                    <a:cubicBezTo>
                      <a:pt x="1" y="670"/>
                      <a:pt x="40" y="732"/>
                      <a:pt x="92" y="735"/>
                    </a:cubicBezTo>
                    <a:cubicBezTo>
                      <a:pt x="270" y="758"/>
                      <a:pt x="448" y="790"/>
                      <a:pt x="629" y="800"/>
                    </a:cubicBezTo>
                    <a:cubicBezTo>
                      <a:pt x="638" y="800"/>
                      <a:pt x="646" y="800"/>
                      <a:pt x="654" y="800"/>
                    </a:cubicBezTo>
                    <a:cubicBezTo>
                      <a:pt x="743" y="800"/>
                      <a:pt x="828" y="782"/>
                      <a:pt x="869" y="693"/>
                    </a:cubicBezTo>
                    <a:cubicBezTo>
                      <a:pt x="896" y="646"/>
                      <a:pt x="856" y="601"/>
                      <a:pt x="813" y="601"/>
                    </a:cubicBezTo>
                    <a:cubicBezTo>
                      <a:pt x="793" y="601"/>
                      <a:pt x="773" y="611"/>
                      <a:pt x="759" y="635"/>
                    </a:cubicBezTo>
                    <a:cubicBezTo>
                      <a:pt x="740" y="666"/>
                      <a:pt x="697" y="676"/>
                      <a:pt x="647" y="676"/>
                    </a:cubicBezTo>
                    <a:cubicBezTo>
                      <a:pt x="568" y="676"/>
                      <a:pt x="472" y="650"/>
                      <a:pt x="432" y="644"/>
                    </a:cubicBezTo>
                    <a:cubicBezTo>
                      <a:pt x="364" y="638"/>
                      <a:pt x="299" y="628"/>
                      <a:pt x="228" y="622"/>
                    </a:cubicBezTo>
                    <a:cubicBezTo>
                      <a:pt x="370" y="476"/>
                      <a:pt x="542" y="304"/>
                      <a:pt x="419" y="103"/>
                    </a:cubicBezTo>
                    <a:cubicBezTo>
                      <a:pt x="379" y="36"/>
                      <a:pt x="307" y="1"/>
                      <a:pt x="23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197;p2"/>
              <p:cNvSpPr/>
              <p:nvPr/>
            </p:nvSpPr>
            <p:spPr>
              <a:xfrm>
                <a:off x="8313048" y="2875951"/>
                <a:ext cx="53258" cy="67968"/>
              </a:xfrm>
              <a:custGeom>
                <a:avLst/>
                <a:gdLst/>
                <a:ahLst/>
                <a:cxnLst/>
                <a:rect l="l" t="t" r="r" b="b"/>
                <a:pathLst>
                  <a:path w="811" h="1035" extrusionOk="0">
                    <a:moveTo>
                      <a:pt x="481" y="1"/>
                    </a:moveTo>
                    <a:cubicBezTo>
                      <a:pt x="364" y="1"/>
                      <a:pt x="250" y="33"/>
                      <a:pt x="156" y="106"/>
                    </a:cubicBezTo>
                    <a:cubicBezTo>
                      <a:pt x="78" y="161"/>
                      <a:pt x="0" y="252"/>
                      <a:pt x="65" y="349"/>
                    </a:cubicBezTo>
                    <a:cubicBezTo>
                      <a:pt x="149" y="478"/>
                      <a:pt x="369" y="440"/>
                      <a:pt x="496" y="485"/>
                    </a:cubicBezTo>
                    <a:cubicBezTo>
                      <a:pt x="593" y="524"/>
                      <a:pt x="645" y="566"/>
                      <a:pt x="635" y="676"/>
                    </a:cubicBezTo>
                    <a:cubicBezTo>
                      <a:pt x="629" y="776"/>
                      <a:pt x="577" y="838"/>
                      <a:pt x="473" y="864"/>
                    </a:cubicBezTo>
                    <a:cubicBezTo>
                      <a:pt x="376" y="887"/>
                      <a:pt x="305" y="864"/>
                      <a:pt x="214" y="912"/>
                    </a:cubicBezTo>
                    <a:cubicBezTo>
                      <a:pt x="153" y="946"/>
                      <a:pt x="191" y="1035"/>
                      <a:pt x="250" y="1035"/>
                    </a:cubicBezTo>
                    <a:cubicBezTo>
                      <a:pt x="260" y="1035"/>
                      <a:pt x="271" y="1032"/>
                      <a:pt x="282" y="1026"/>
                    </a:cubicBezTo>
                    <a:cubicBezTo>
                      <a:pt x="360" y="981"/>
                      <a:pt x="473" y="1003"/>
                      <a:pt x="557" y="971"/>
                    </a:cubicBezTo>
                    <a:cubicBezTo>
                      <a:pt x="616" y="951"/>
                      <a:pt x="667" y="916"/>
                      <a:pt x="710" y="870"/>
                    </a:cubicBezTo>
                    <a:cubicBezTo>
                      <a:pt x="778" y="789"/>
                      <a:pt x="810" y="679"/>
                      <a:pt x="771" y="576"/>
                    </a:cubicBezTo>
                    <a:cubicBezTo>
                      <a:pt x="726" y="459"/>
                      <a:pt x="612" y="388"/>
                      <a:pt x="499" y="355"/>
                    </a:cubicBezTo>
                    <a:cubicBezTo>
                      <a:pt x="454" y="346"/>
                      <a:pt x="405" y="336"/>
                      <a:pt x="356" y="333"/>
                    </a:cubicBezTo>
                    <a:cubicBezTo>
                      <a:pt x="269" y="320"/>
                      <a:pt x="240" y="349"/>
                      <a:pt x="246" y="239"/>
                    </a:cubicBezTo>
                    <a:cubicBezTo>
                      <a:pt x="253" y="141"/>
                      <a:pt x="295" y="125"/>
                      <a:pt x="389" y="96"/>
                    </a:cubicBezTo>
                    <a:cubicBezTo>
                      <a:pt x="437" y="82"/>
                      <a:pt x="487" y="78"/>
                      <a:pt x="536" y="78"/>
                    </a:cubicBezTo>
                    <a:cubicBezTo>
                      <a:pt x="556" y="78"/>
                      <a:pt x="576" y="79"/>
                      <a:pt x="596" y="80"/>
                    </a:cubicBezTo>
                    <a:cubicBezTo>
                      <a:pt x="597" y="80"/>
                      <a:pt x="598" y="80"/>
                      <a:pt x="599" y="80"/>
                    </a:cubicBezTo>
                    <a:cubicBezTo>
                      <a:pt x="636" y="80"/>
                      <a:pt x="644" y="15"/>
                      <a:pt x="603" y="12"/>
                    </a:cubicBezTo>
                    <a:cubicBezTo>
                      <a:pt x="562" y="4"/>
                      <a:pt x="521" y="1"/>
                      <a:pt x="48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98" name="Google Shape;198;p2"/>
            <p:cNvGrpSpPr/>
            <p:nvPr/>
          </p:nvGrpSpPr>
          <p:grpSpPr>
            <a:xfrm rot="-1304569">
              <a:off x="220179" y="2524907"/>
              <a:ext cx="795426" cy="288904"/>
              <a:chOff x="3720033" y="657636"/>
              <a:chExt cx="380942" cy="138367"/>
            </a:xfrm>
          </p:grpSpPr>
          <p:sp>
            <p:nvSpPr>
              <p:cNvPr id="199" name="Google Shape;199;p2"/>
              <p:cNvSpPr/>
              <p:nvPr/>
            </p:nvSpPr>
            <p:spPr>
              <a:xfrm>
                <a:off x="3720033" y="657636"/>
                <a:ext cx="84977" cy="138367"/>
              </a:xfrm>
              <a:custGeom>
                <a:avLst/>
                <a:gdLst/>
                <a:ahLst/>
                <a:cxnLst/>
                <a:rect l="l" t="t" r="r" b="b"/>
                <a:pathLst>
                  <a:path w="1294" h="2107" extrusionOk="0">
                    <a:moveTo>
                      <a:pt x="179" y="0"/>
                    </a:moveTo>
                    <a:cubicBezTo>
                      <a:pt x="136" y="0"/>
                      <a:pt x="94" y="6"/>
                      <a:pt x="69" y="33"/>
                    </a:cubicBezTo>
                    <a:cubicBezTo>
                      <a:pt x="1" y="98"/>
                      <a:pt x="43" y="299"/>
                      <a:pt x="43" y="374"/>
                    </a:cubicBezTo>
                    <a:lnTo>
                      <a:pt x="43" y="1093"/>
                    </a:lnTo>
                    <a:cubicBezTo>
                      <a:pt x="43" y="1333"/>
                      <a:pt x="36" y="1572"/>
                      <a:pt x="43" y="1815"/>
                    </a:cubicBezTo>
                    <a:cubicBezTo>
                      <a:pt x="43" y="1887"/>
                      <a:pt x="20" y="1997"/>
                      <a:pt x="82" y="2048"/>
                    </a:cubicBezTo>
                    <a:cubicBezTo>
                      <a:pt x="123" y="2088"/>
                      <a:pt x="205" y="2097"/>
                      <a:pt x="284" y="2097"/>
                    </a:cubicBezTo>
                    <a:cubicBezTo>
                      <a:pt x="349" y="2097"/>
                      <a:pt x="411" y="2091"/>
                      <a:pt x="448" y="2091"/>
                    </a:cubicBezTo>
                    <a:cubicBezTo>
                      <a:pt x="710" y="2097"/>
                      <a:pt x="969" y="2107"/>
                      <a:pt x="1232" y="2107"/>
                    </a:cubicBezTo>
                    <a:cubicBezTo>
                      <a:pt x="1293" y="2097"/>
                      <a:pt x="1290" y="2006"/>
                      <a:pt x="1228" y="2000"/>
                    </a:cubicBezTo>
                    <a:cubicBezTo>
                      <a:pt x="1054" y="1984"/>
                      <a:pt x="879" y="1977"/>
                      <a:pt x="700" y="1968"/>
                    </a:cubicBezTo>
                    <a:cubicBezTo>
                      <a:pt x="695" y="1967"/>
                      <a:pt x="690" y="1967"/>
                      <a:pt x="684" y="1967"/>
                    </a:cubicBezTo>
                    <a:cubicBezTo>
                      <a:pt x="623" y="1967"/>
                      <a:pt x="540" y="1976"/>
                      <a:pt x="464" y="1976"/>
                    </a:cubicBezTo>
                    <a:cubicBezTo>
                      <a:pt x="403" y="1976"/>
                      <a:pt x="347" y="1970"/>
                      <a:pt x="308" y="1951"/>
                    </a:cubicBezTo>
                    <a:cubicBezTo>
                      <a:pt x="59" y="1828"/>
                      <a:pt x="172" y="1313"/>
                      <a:pt x="172" y="1090"/>
                    </a:cubicBezTo>
                    <a:lnTo>
                      <a:pt x="172" y="1022"/>
                    </a:lnTo>
                    <a:cubicBezTo>
                      <a:pt x="179" y="1025"/>
                      <a:pt x="189" y="1028"/>
                      <a:pt x="195" y="1028"/>
                    </a:cubicBezTo>
                    <a:cubicBezTo>
                      <a:pt x="327" y="1042"/>
                      <a:pt x="463" y="1048"/>
                      <a:pt x="598" y="1048"/>
                    </a:cubicBezTo>
                    <a:cubicBezTo>
                      <a:pt x="712" y="1048"/>
                      <a:pt x="826" y="1044"/>
                      <a:pt x="937" y="1038"/>
                    </a:cubicBezTo>
                    <a:cubicBezTo>
                      <a:pt x="1018" y="1035"/>
                      <a:pt x="1018" y="915"/>
                      <a:pt x="937" y="911"/>
                    </a:cubicBezTo>
                    <a:cubicBezTo>
                      <a:pt x="832" y="906"/>
                      <a:pt x="725" y="903"/>
                      <a:pt x="618" y="903"/>
                    </a:cubicBezTo>
                    <a:cubicBezTo>
                      <a:pt x="476" y="903"/>
                      <a:pt x="333" y="908"/>
                      <a:pt x="195" y="921"/>
                    </a:cubicBezTo>
                    <a:cubicBezTo>
                      <a:pt x="189" y="921"/>
                      <a:pt x="179" y="924"/>
                      <a:pt x="172" y="928"/>
                    </a:cubicBezTo>
                    <a:lnTo>
                      <a:pt x="172" y="633"/>
                    </a:lnTo>
                    <a:cubicBezTo>
                      <a:pt x="172" y="526"/>
                      <a:pt x="130" y="328"/>
                      <a:pt x="172" y="241"/>
                    </a:cubicBezTo>
                    <a:cubicBezTo>
                      <a:pt x="218" y="146"/>
                      <a:pt x="367" y="120"/>
                      <a:pt x="532" y="120"/>
                    </a:cubicBezTo>
                    <a:cubicBezTo>
                      <a:pt x="730" y="120"/>
                      <a:pt x="952" y="158"/>
                      <a:pt x="1050" y="163"/>
                    </a:cubicBezTo>
                    <a:cubicBezTo>
                      <a:pt x="1051" y="163"/>
                      <a:pt x="1052" y="163"/>
                      <a:pt x="1053" y="163"/>
                    </a:cubicBezTo>
                    <a:cubicBezTo>
                      <a:pt x="1131" y="163"/>
                      <a:pt x="1130" y="40"/>
                      <a:pt x="1050" y="37"/>
                    </a:cubicBezTo>
                    <a:cubicBezTo>
                      <a:pt x="818" y="16"/>
                      <a:pt x="585" y="4"/>
                      <a:pt x="352" y="4"/>
                    </a:cubicBezTo>
                    <a:cubicBezTo>
                      <a:pt x="326" y="4"/>
                      <a:pt x="299" y="4"/>
                      <a:pt x="273" y="4"/>
                    </a:cubicBezTo>
                    <a:cubicBezTo>
                      <a:pt x="247" y="4"/>
                      <a:pt x="213" y="0"/>
                      <a:pt x="17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200;p2"/>
              <p:cNvSpPr/>
              <p:nvPr/>
            </p:nvSpPr>
            <p:spPr>
              <a:xfrm>
                <a:off x="3821293" y="728688"/>
                <a:ext cx="57658" cy="13725"/>
              </a:xfrm>
              <a:custGeom>
                <a:avLst/>
                <a:gdLst/>
                <a:ahLst/>
                <a:cxnLst/>
                <a:rect l="l" t="t" r="r" b="b"/>
                <a:pathLst>
                  <a:path w="878" h="209" extrusionOk="0">
                    <a:moveTo>
                      <a:pt x="789" y="1"/>
                    </a:moveTo>
                    <a:cubicBezTo>
                      <a:pt x="783" y="1"/>
                      <a:pt x="776" y="2"/>
                      <a:pt x="769" y="4"/>
                    </a:cubicBezTo>
                    <a:cubicBezTo>
                      <a:pt x="535" y="69"/>
                      <a:pt x="305" y="98"/>
                      <a:pt x="66" y="105"/>
                    </a:cubicBezTo>
                    <a:cubicBezTo>
                      <a:pt x="1" y="108"/>
                      <a:pt x="1" y="202"/>
                      <a:pt x="66" y="205"/>
                    </a:cubicBezTo>
                    <a:cubicBezTo>
                      <a:pt x="103" y="207"/>
                      <a:pt x="139" y="208"/>
                      <a:pt x="176" y="208"/>
                    </a:cubicBezTo>
                    <a:cubicBezTo>
                      <a:pt x="388" y="208"/>
                      <a:pt x="597" y="178"/>
                      <a:pt x="804" y="131"/>
                    </a:cubicBezTo>
                    <a:cubicBezTo>
                      <a:pt x="878" y="110"/>
                      <a:pt x="855" y="1"/>
                      <a:pt x="78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201;p2"/>
              <p:cNvSpPr/>
              <p:nvPr/>
            </p:nvSpPr>
            <p:spPr>
              <a:xfrm>
                <a:off x="3811312" y="715095"/>
                <a:ext cx="62189" cy="9062"/>
              </a:xfrm>
              <a:custGeom>
                <a:avLst/>
                <a:gdLst/>
                <a:ahLst/>
                <a:cxnLst/>
                <a:rect l="l" t="t" r="r" b="b"/>
                <a:pathLst>
                  <a:path w="947" h="138" extrusionOk="0">
                    <a:moveTo>
                      <a:pt x="875" y="1"/>
                    </a:moveTo>
                    <a:cubicBezTo>
                      <a:pt x="874" y="1"/>
                      <a:pt x="873" y="1"/>
                      <a:pt x="872" y="1"/>
                    </a:cubicBezTo>
                    <a:cubicBezTo>
                      <a:pt x="600" y="14"/>
                      <a:pt x="331" y="33"/>
                      <a:pt x="62" y="46"/>
                    </a:cubicBezTo>
                    <a:cubicBezTo>
                      <a:pt x="3" y="49"/>
                      <a:pt x="1" y="137"/>
                      <a:pt x="56" y="137"/>
                    </a:cubicBezTo>
                    <a:cubicBezTo>
                      <a:pt x="58" y="137"/>
                      <a:pt x="60" y="137"/>
                      <a:pt x="62" y="137"/>
                    </a:cubicBezTo>
                    <a:cubicBezTo>
                      <a:pt x="331" y="130"/>
                      <a:pt x="600" y="127"/>
                      <a:pt x="872" y="117"/>
                    </a:cubicBezTo>
                    <a:cubicBezTo>
                      <a:pt x="945" y="117"/>
                      <a:pt x="946" y="1"/>
                      <a:pt x="87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202;p2"/>
              <p:cNvSpPr/>
              <p:nvPr/>
            </p:nvSpPr>
            <p:spPr>
              <a:xfrm>
                <a:off x="3909879" y="703340"/>
                <a:ext cx="88720" cy="49384"/>
              </a:xfrm>
              <a:custGeom>
                <a:avLst/>
                <a:gdLst/>
                <a:ahLst/>
                <a:cxnLst/>
                <a:rect l="l" t="t" r="r" b="b"/>
                <a:pathLst>
                  <a:path w="1351" h="752" extrusionOk="0">
                    <a:moveTo>
                      <a:pt x="55" y="1"/>
                    </a:moveTo>
                    <a:cubicBezTo>
                      <a:pt x="27" y="1"/>
                      <a:pt x="1" y="18"/>
                      <a:pt x="6" y="50"/>
                    </a:cubicBezTo>
                    <a:cubicBezTo>
                      <a:pt x="35" y="274"/>
                      <a:pt x="90" y="488"/>
                      <a:pt x="174" y="698"/>
                    </a:cubicBezTo>
                    <a:cubicBezTo>
                      <a:pt x="186" y="726"/>
                      <a:pt x="218" y="743"/>
                      <a:pt x="247" y="743"/>
                    </a:cubicBezTo>
                    <a:cubicBezTo>
                      <a:pt x="272" y="743"/>
                      <a:pt x="295" y="730"/>
                      <a:pt x="301" y="698"/>
                    </a:cubicBezTo>
                    <a:cubicBezTo>
                      <a:pt x="314" y="614"/>
                      <a:pt x="330" y="526"/>
                      <a:pt x="343" y="442"/>
                    </a:cubicBezTo>
                    <a:cubicBezTo>
                      <a:pt x="362" y="344"/>
                      <a:pt x="334" y="280"/>
                      <a:pt x="448" y="280"/>
                    </a:cubicBezTo>
                    <a:cubicBezTo>
                      <a:pt x="450" y="280"/>
                      <a:pt x="453" y="280"/>
                      <a:pt x="456" y="280"/>
                    </a:cubicBezTo>
                    <a:cubicBezTo>
                      <a:pt x="608" y="290"/>
                      <a:pt x="618" y="517"/>
                      <a:pt x="638" y="646"/>
                    </a:cubicBezTo>
                    <a:cubicBezTo>
                      <a:pt x="644" y="679"/>
                      <a:pt x="667" y="693"/>
                      <a:pt x="693" y="693"/>
                    </a:cubicBezTo>
                    <a:cubicBezTo>
                      <a:pt x="724" y="693"/>
                      <a:pt x="757" y="674"/>
                      <a:pt x="767" y="646"/>
                    </a:cubicBezTo>
                    <a:cubicBezTo>
                      <a:pt x="800" y="552"/>
                      <a:pt x="884" y="339"/>
                      <a:pt x="978" y="296"/>
                    </a:cubicBezTo>
                    <a:cubicBezTo>
                      <a:pt x="1003" y="286"/>
                      <a:pt x="1025" y="281"/>
                      <a:pt x="1043" y="281"/>
                    </a:cubicBezTo>
                    <a:cubicBezTo>
                      <a:pt x="1183" y="281"/>
                      <a:pt x="1117" y="570"/>
                      <a:pt x="1088" y="679"/>
                    </a:cubicBezTo>
                    <a:cubicBezTo>
                      <a:pt x="1074" y="723"/>
                      <a:pt x="1108" y="751"/>
                      <a:pt x="1143" y="751"/>
                    </a:cubicBezTo>
                    <a:cubicBezTo>
                      <a:pt x="1168" y="751"/>
                      <a:pt x="1193" y="738"/>
                      <a:pt x="1205" y="708"/>
                    </a:cubicBezTo>
                    <a:cubicBezTo>
                      <a:pt x="1273" y="565"/>
                      <a:pt x="1350" y="154"/>
                      <a:pt x="1111" y="105"/>
                    </a:cubicBezTo>
                    <a:cubicBezTo>
                      <a:pt x="1096" y="102"/>
                      <a:pt x="1083" y="101"/>
                      <a:pt x="1069" y="101"/>
                    </a:cubicBezTo>
                    <a:cubicBezTo>
                      <a:pt x="929" y="101"/>
                      <a:pt x="811" y="259"/>
                      <a:pt x="732" y="410"/>
                    </a:cubicBezTo>
                    <a:cubicBezTo>
                      <a:pt x="689" y="258"/>
                      <a:pt x="612" y="96"/>
                      <a:pt x="459" y="66"/>
                    </a:cubicBezTo>
                    <a:cubicBezTo>
                      <a:pt x="448" y="64"/>
                      <a:pt x="437" y="63"/>
                      <a:pt x="426" y="63"/>
                    </a:cubicBezTo>
                    <a:cubicBezTo>
                      <a:pt x="286" y="63"/>
                      <a:pt x="231" y="238"/>
                      <a:pt x="203" y="407"/>
                    </a:cubicBezTo>
                    <a:cubicBezTo>
                      <a:pt x="165" y="283"/>
                      <a:pt x="132" y="164"/>
                      <a:pt x="106" y="37"/>
                    </a:cubicBezTo>
                    <a:cubicBezTo>
                      <a:pt x="100" y="12"/>
                      <a:pt x="78" y="1"/>
                      <a:pt x="5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203;p2"/>
              <p:cNvSpPr/>
              <p:nvPr/>
            </p:nvSpPr>
            <p:spPr>
              <a:xfrm>
                <a:off x="4004704" y="712009"/>
                <a:ext cx="46429" cy="43277"/>
              </a:xfrm>
              <a:custGeom>
                <a:avLst/>
                <a:gdLst/>
                <a:ahLst/>
                <a:cxnLst/>
                <a:rect l="l" t="t" r="r" b="b"/>
                <a:pathLst>
                  <a:path w="707" h="659" extrusionOk="0">
                    <a:moveTo>
                      <a:pt x="477" y="1"/>
                    </a:moveTo>
                    <a:cubicBezTo>
                      <a:pt x="441" y="1"/>
                      <a:pt x="404" y="8"/>
                      <a:pt x="373" y="19"/>
                    </a:cubicBezTo>
                    <a:cubicBezTo>
                      <a:pt x="237" y="64"/>
                      <a:pt x="104" y="148"/>
                      <a:pt x="65" y="294"/>
                    </a:cubicBezTo>
                    <a:cubicBezTo>
                      <a:pt x="0" y="527"/>
                      <a:pt x="214" y="658"/>
                      <a:pt x="421" y="658"/>
                    </a:cubicBezTo>
                    <a:cubicBezTo>
                      <a:pt x="505" y="658"/>
                      <a:pt x="588" y="637"/>
                      <a:pt x="651" y="592"/>
                    </a:cubicBezTo>
                    <a:cubicBezTo>
                      <a:pt x="706" y="557"/>
                      <a:pt x="673" y="480"/>
                      <a:pt x="617" y="480"/>
                    </a:cubicBezTo>
                    <a:cubicBezTo>
                      <a:pt x="606" y="480"/>
                      <a:pt x="595" y="482"/>
                      <a:pt x="583" y="488"/>
                    </a:cubicBezTo>
                    <a:cubicBezTo>
                      <a:pt x="533" y="514"/>
                      <a:pt x="460" y="533"/>
                      <a:pt x="390" y="533"/>
                    </a:cubicBezTo>
                    <a:cubicBezTo>
                      <a:pt x="293" y="533"/>
                      <a:pt x="200" y="497"/>
                      <a:pt x="182" y="391"/>
                    </a:cubicBezTo>
                    <a:cubicBezTo>
                      <a:pt x="165" y="307"/>
                      <a:pt x="230" y="229"/>
                      <a:pt x="295" y="184"/>
                    </a:cubicBezTo>
                    <a:cubicBezTo>
                      <a:pt x="317" y="169"/>
                      <a:pt x="431" y="109"/>
                      <a:pt x="490" y="109"/>
                    </a:cubicBezTo>
                    <a:cubicBezTo>
                      <a:pt x="510" y="109"/>
                      <a:pt x="524" y="116"/>
                      <a:pt x="525" y="135"/>
                    </a:cubicBezTo>
                    <a:cubicBezTo>
                      <a:pt x="527" y="166"/>
                      <a:pt x="550" y="181"/>
                      <a:pt x="574" y="181"/>
                    </a:cubicBezTo>
                    <a:cubicBezTo>
                      <a:pt x="597" y="181"/>
                      <a:pt x="621" y="166"/>
                      <a:pt x="622" y="135"/>
                    </a:cubicBezTo>
                    <a:cubicBezTo>
                      <a:pt x="629" y="35"/>
                      <a:pt x="556" y="1"/>
                      <a:pt x="47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" name="Google Shape;204;p2"/>
              <p:cNvSpPr/>
              <p:nvPr/>
            </p:nvSpPr>
            <p:spPr>
              <a:xfrm>
                <a:off x="4047388" y="673133"/>
                <a:ext cx="53587" cy="44721"/>
              </a:xfrm>
              <a:custGeom>
                <a:avLst/>
                <a:gdLst/>
                <a:ahLst/>
                <a:cxnLst/>
                <a:rect l="l" t="t" r="r" b="b"/>
                <a:pathLst>
                  <a:path w="816" h="681" extrusionOk="0">
                    <a:moveTo>
                      <a:pt x="333" y="0"/>
                    </a:moveTo>
                    <a:cubicBezTo>
                      <a:pt x="215" y="0"/>
                      <a:pt x="72" y="119"/>
                      <a:pt x="21" y="206"/>
                    </a:cubicBezTo>
                    <a:cubicBezTo>
                      <a:pt x="1" y="241"/>
                      <a:pt x="30" y="272"/>
                      <a:pt x="61" y="272"/>
                    </a:cubicBezTo>
                    <a:cubicBezTo>
                      <a:pt x="74" y="272"/>
                      <a:pt x="89" y="266"/>
                      <a:pt x="99" y="251"/>
                    </a:cubicBezTo>
                    <a:cubicBezTo>
                      <a:pt x="134" y="200"/>
                      <a:pt x="209" y="121"/>
                      <a:pt x="276" y="121"/>
                    </a:cubicBezTo>
                    <a:cubicBezTo>
                      <a:pt x="277" y="121"/>
                      <a:pt x="279" y="121"/>
                      <a:pt x="280" y="121"/>
                    </a:cubicBezTo>
                    <a:cubicBezTo>
                      <a:pt x="387" y="125"/>
                      <a:pt x="374" y="209"/>
                      <a:pt x="364" y="283"/>
                    </a:cubicBezTo>
                    <a:cubicBezTo>
                      <a:pt x="355" y="397"/>
                      <a:pt x="296" y="484"/>
                      <a:pt x="209" y="556"/>
                    </a:cubicBezTo>
                    <a:cubicBezTo>
                      <a:pt x="170" y="581"/>
                      <a:pt x="193" y="656"/>
                      <a:pt x="235" y="662"/>
                    </a:cubicBezTo>
                    <a:cubicBezTo>
                      <a:pt x="300" y="675"/>
                      <a:pt x="364" y="681"/>
                      <a:pt x="426" y="681"/>
                    </a:cubicBezTo>
                    <a:cubicBezTo>
                      <a:pt x="531" y="681"/>
                      <a:pt x="633" y="663"/>
                      <a:pt x="737" y="627"/>
                    </a:cubicBezTo>
                    <a:cubicBezTo>
                      <a:pt x="815" y="601"/>
                      <a:pt x="792" y="493"/>
                      <a:pt x="732" y="493"/>
                    </a:cubicBezTo>
                    <a:cubicBezTo>
                      <a:pt x="725" y="493"/>
                      <a:pt x="718" y="494"/>
                      <a:pt x="711" y="497"/>
                    </a:cubicBezTo>
                    <a:cubicBezTo>
                      <a:pt x="616" y="529"/>
                      <a:pt x="527" y="550"/>
                      <a:pt x="431" y="550"/>
                    </a:cubicBezTo>
                    <a:cubicBezTo>
                      <a:pt x="419" y="550"/>
                      <a:pt x="406" y="550"/>
                      <a:pt x="393" y="549"/>
                    </a:cubicBezTo>
                    <a:cubicBezTo>
                      <a:pt x="491" y="416"/>
                      <a:pt x="539" y="235"/>
                      <a:pt x="468" y="89"/>
                    </a:cubicBezTo>
                    <a:cubicBezTo>
                      <a:pt x="435" y="25"/>
                      <a:pt x="387" y="0"/>
                      <a:pt x="33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5" name="Google Shape;205;p2"/>
            <p:cNvGrpSpPr/>
            <p:nvPr/>
          </p:nvGrpSpPr>
          <p:grpSpPr>
            <a:xfrm rot="-1237466">
              <a:off x="444662" y="4324379"/>
              <a:ext cx="714306" cy="332764"/>
              <a:chOff x="8025882" y="2821184"/>
              <a:chExt cx="340424" cy="158589"/>
            </a:xfrm>
          </p:grpSpPr>
          <p:sp>
            <p:nvSpPr>
              <p:cNvPr id="206" name="Google Shape;206;p2"/>
              <p:cNvSpPr/>
              <p:nvPr/>
            </p:nvSpPr>
            <p:spPr>
              <a:xfrm>
                <a:off x="8025882" y="2871420"/>
                <a:ext cx="56214" cy="78279"/>
              </a:xfrm>
              <a:custGeom>
                <a:avLst/>
                <a:gdLst/>
                <a:ahLst/>
                <a:cxnLst/>
                <a:rect l="l" t="t" r="r" b="b"/>
                <a:pathLst>
                  <a:path w="856" h="1192" extrusionOk="0">
                    <a:moveTo>
                      <a:pt x="799" y="0"/>
                    </a:moveTo>
                    <a:cubicBezTo>
                      <a:pt x="790" y="0"/>
                      <a:pt x="781" y="4"/>
                      <a:pt x="774" y="13"/>
                    </a:cubicBezTo>
                    <a:cubicBezTo>
                      <a:pt x="709" y="94"/>
                      <a:pt x="648" y="178"/>
                      <a:pt x="586" y="259"/>
                    </a:cubicBezTo>
                    <a:cubicBezTo>
                      <a:pt x="554" y="304"/>
                      <a:pt x="495" y="366"/>
                      <a:pt x="453" y="431"/>
                    </a:cubicBezTo>
                    <a:cubicBezTo>
                      <a:pt x="408" y="382"/>
                      <a:pt x="359" y="340"/>
                      <a:pt x="317" y="291"/>
                    </a:cubicBezTo>
                    <a:cubicBezTo>
                      <a:pt x="236" y="210"/>
                      <a:pt x="158" y="126"/>
                      <a:pt x="77" y="45"/>
                    </a:cubicBezTo>
                    <a:cubicBezTo>
                      <a:pt x="69" y="37"/>
                      <a:pt x="60" y="33"/>
                      <a:pt x="51" y="33"/>
                    </a:cubicBezTo>
                    <a:cubicBezTo>
                      <a:pt x="23" y="33"/>
                      <a:pt x="1" y="70"/>
                      <a:pt x="26" y="97"/>
                    </a:cubicBezTo>
                    <a:cubicBezTo>
                      <a:pt x="94" y="181"/>
                      <a:pt x="165" y="262"/>
                      <a:pt x="239" y="343"/>
                    </a:cubicBezTo>
                    <a:cubicBezTo>
                      <a:pt x="294" y="408"/>
                      <a:pt x="350" y="483"/>
                      <a:pt x="405" y="544"/>
                    </a:cubicBezTo>
                    <a:cubicBezTo>
                      <a:pt x="401" y="615"/>
                      <a:pt x="437" y="706"/>
                      <a:pt x="450" y="774"/>
                    </a:cubicBezTo>
                    <a:cubicBezTo>
                      <a:pt x="473" y="901"/>
                      <a:pt x="499" y="1024"/>
                      <a:pt x="531" y="1147"/>
                    </a:cubicBezTo>
                    <a:cubicBezTo>
                      <a:pt x="539" y="1178"/>
                      <a:pt x="561" y="1191"/>
                      <a:pt x="584" y="1191"/>
                    </a:cubicBezTo>
                    <a:cubicBezTo>
                      <a:pt x="619" y="1191"/>
                      <a:pt x="655" y="1161"/>
                      <a:pt x="648" y="1114"/>
                    </a:cubicBezTo>
                    <a:cubicBezTo>
                      <a:pt x="625" y="949"/>
                      <a:pt x="534" y="755"/>
                      <a:pt x="537" y="586"/>
                    </a:cubicBezTo>
                    <a:lnTo>
                      <a:pt x="537" y="564"/>
                    </a:lnTo>
                    <a:cubicBezTo>
                      <a:pt x="547" y="564"/>
                      <a:pt x="547" y="560"/>
                      <a:pt x="547" y="551"/>
                    </a:cubicBezTo>
                    <a:cubicBezTo>
                      <a:pt x="576" y="382"/>
                      <a:pt x="755" y="198"/>
                      <a:pt x="839" y="61"/>
                    </a:cubicBezTo>
                    <a:cubicBezTo>
                      <a:pt x="856" y="35"/>
                      <a:pt x="827" y="0"/>
                      <a:pt x="79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207;p2"/>
              <p:cNvSpPr/>
              <p:nvPr/>
            </p:nvSpPr>
            <p:spPr>
              <a:xfrm>
                <a:off x="8072703" y="2920867"/>
                <a:ext cx="40190" cy="8997"/>
              </a:xfrm>
              <a:custGeom>
                <a:avLst/>
                <a:gdLst/>
                <a:ahLst/>
                <a:cxnLst/>
                <a:rect l="l" t="t" r="r" b="b"/>
                <a:pathLst>
                  <a:path w="612" h="137" extrusionOk="0">
                    <a:moveTo>
                      <a:pt x="52" y="0"/>
                    </a:moveTo>
                    <a:cubicBezTo>
                      <a:pt x="13" y="0"/>
                      <a:pt x="0" y="58"/>
                      <a:pt x="45" y="73"/>
                    </a:cubicBezTo>
                    <a:cubicBezTo>
                      <a:pt x="149" y="106"/>
                      <a:pt x="280" y="137"/>
                      <a:pt x="403" y="137"/>
                    </a:cubicBezTo>
                    <a:cubicBezTo>
                      <a:pt x="459" y="137"/>
                      <a:pt x="513" y="130"/>
                      <a:pt x="563" y="115"/>
                    </a:cubicBezTo>
                    <a:cubicBezTo>
                      <a:pt x="612" y="105"/>
                      <a:pt x="602" y="34"/>
                      <a:pt x="550" y="28"/>
                    </a:cubicBezTo>
                    <a:cubicBezTo>
                      <a:pt x="479" y="28"/>
                      <a:pt x="411" y="41"/>
                      <a:pt x="341" y="41"/>
                    </a:cubicBezTo>
                    <a:cubicBezTo>
                      <a:pt x="334" y="41"/>
                      <a:pt x="327" y="41"/>
                      <a:pt x="320" y="41"/>
                    </a:cubicBezTo>
                    <a:cubicBezTo>
                      <a:pt x="236" y="37"/>
                      <a:pt x="148" y="24"/>
                      <a:pt x="64" y="2"/>
                    </a:cubicBezTo>
                    <a:cubicBezTo>
                      <a:pt x="60" y="1"/>
                      <a:pt x="56" y="0"/>
                      <a:pt x="5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208;p2"/>
              <p:cNvSpPr/>
              <p:nvPr/>
            </p:nvSpPr>
            <p:spPr>
              <a:xfrm>
                <a:off x="8069354" y="2907077"/>
                <a:ext cx="45050" cy="8406"/>
              </a:xfrm>
              <a:custGeom>
                <a:avLst/>
                <a:gdLst/>
                <a:ahLst/>
                <a:cxnLst/>
                <a:rect l="l" t="t" r="r" b="b"/>
                <a:pathLst>
                  <a:path w="686" h="128" extrusionOk="0">
                    <a:moveTo>
                      <a:pt x="32" y="1"/>
                    </a:moveTo>
                    <a:cubicBezTo>
                      <a:pt x="2" y="1"/>
                      <a:pt x="0" y="53"/>
                      <a:pt x="31" y="59"/>
                    </a:cubicBezTo>
                    <a:cubicBezTo>
                      <a:pt x="186" y="100"/>
                      <a:pt x="364" y="127"/>
                      <a:pt x="528" y="127"/>
                    </a:cubicBezTo>
                    <a:cubicBezTo>
                      <a:pt x="559" y="127"/>
                      <a:pt x="590" y="126"/>
                      <a:pt x="621" y="124"/>
                    </a:cubicBezTo>
                    <a:cubicBezTo>
                      <a:pt x="685" y="118"/>
                      <a:pt x="685" y="24"/>
                      <a:pt x="621" y="24"/>
                    </a:cubicBezTo>
                    <a:cubicBezTo>
                      <a:pt x="426" y="17"/>
                      <a:pt x="232" y="17"/>
                      <a:pt x="37" y="1"/>
                    </a:cubicBezTo>
                    <a:cubicBezTo>
                      <a:pt x="36" y="1"/>
                      <a:pt x="34" y="1"/>
                      <a:pt x="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209;p2"/>
              <p:cNvSpPr/>
              <p:nvPr/>
            </p:nvSpPr>
            <p:spPr>
              <a:xfrm>
                <a:off x="8122545" y="2887968"/>
                <a:ext cx="48793" cy="51617"/>
              </a:xfrm>
              <a:custGeom>
                <a:avLst/>
                <a:gdLst/>
                <a:ahLst/>
                <a:cxnLst/>
                <a:rect l="l" t="t" r="r" b="b"/>
                <a:pathLst>
                  <a:path w="743" h="786" extrusionOk="0">
                    <a:moveTo>
                      <a:pt x="427" y="0"/>
                    </a:moveTo>
                    <a:cubicBezTo>
                      <a:pt x="173" y="0"/>
                      <a:pt x="0" y="319"/>
                      <a:pt x="99" y="542"/>
                    </a:cubicBezTo>
                    <a:cubicBezTo>
                      <a:pt x="162" y="682"/>
                      <a:pt x="334" y="785"/>
                      <a:pt x="495" y="785"/>
                    </a:cubicBezTo>
                    <a:cubicBezTo>
                      <a:pt x="575" y="785"/>
                      <a:pt x="652" y="760"/>
                      <a:pt x="711" y="700"/>
                    </a:cubicBezTo>
                    <a:cubicBezTo>
                      <a:pt x="743" y="669"/>
                      <a:pt x="715" y="603"/>
                      <a:pt x="670" y="603"/>
                    </a:cubicBezTo>
                    <a:cubicBezTo>
                      <a:pt x="665" y="603"/>
                      <a:pt x="659" y="604"/>
                      <a:pt x="653" y="606"/>
                    </a:cubicBezTo>
                    <a:cubicBezTo>
                      <a:pt x="589" y="630"/>
                      <a:pt x="519" y="648"/>
                      <a:pt x="453" y="648"/>
                    </a:cubicBezTo>
                    <a:cubicBezTo>
                      <a:pt x="359" y="648"/>
                      <a:pt x="271" y="612"/>
                      <a:pt x="216" y="509"/>
                    </a:cubicBezTo>
                    <a:cubicBezTo>
                      <a:pt x="112" y="315"/>
                      <a:pt x="277" y="127"/>
                      <a:pt x="452" y="72"/>
                    </a:cubicBezTo>
                    <a:cubicBezTo>
                      <a:pt x="491" y="59"/>
                      <a:pt x="484" y="4"/>
                      <a:pt x="442" y="1"/>
                    </a:cubicBezTo>
                    <a:cubicBezTo>
                      <a:pt x="437" y="0"/>
                      <a:pt x="432" y="0"/>
                      <a:pt x="42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210;p2"/>
              <p:cNvSpPr/>
              <p:nvPr/>
            </p:nvSpPr>
            <p:spPr>
              <a:xfrm>
                <a:off x="8170088" y="2914695"/>
                <a:ext cx="29814" cy="39468"/>
              </a:xfrm>
              <a:custGeom>
                <a:avLst/>
                <a:gdLst/>
                <a:ahLst/>
                <a:cxnLst/>
                <a:rect l="l" t="t" r="r" b="b"/>
                <a:pathLst>
                  <a:path w="454" h="601" extrusionOk="0">
                    <a:moveTo>
                      <a:pt x="309" y="0"/>
                    </a:moveTo>
                    <a:cubicBezTo>
                      <a:pt x="286" y="0"/>
                      <a:pt x="265" y="13"/>
                      <a:pt x="259" y="41"/>
                    </a:cubicBezTo>
                    <a:cubicBezTo>
                      <a:pt x="250" y="70"/>
                      <a:pt x="243" y="105"/>
                      <a:pt x="214" y="122"/>
                    </a:cubicBezTo>
                    <a:cubicBezTo>
                      <a:pt x="201" y="130"/>
                      <a:pt x="182" y="135"/>
                      <a:pt x="162" y="135"/>
                    </a:cubicBezTo>
                    <a:cubicBezTo>
                      <a:pt x="127" y="135"/>
                      <a:pt x="92" y="117"/>
                      <a:pt x="107" y="67"/>
                    </a:cubicBezTo>
                    <a:cubicBezTo>
                      <a:pt x="117" y="38"/>
                      <a:pt x="96" y="20"/>
                      <a:pt x="73" y="20"/>
                    </a:cubicBezTo>
                    <a:cubicBezTo>
                      <a:pt x="58" y="20"/>
                      <a:pt x="42" y="29"/>
                      <a:pt x="36" y="47"/>
                    </a:cubicBezTo>
                    <a:cubicBezTo>
                      <a:pt x="0" y="131"/>
                      <a:pt x="65" y="229"/>
                      <a:pt x="152" y="245"/>
                    </a:cubicBezTo>
                    <a:cubicBezTo>
                      <a:pt x="163" y="247"/>
                      <a:pt x="173" y="248"/>
                      <a:pt x="183" y="248"/>
                    </a:cubicBezTo>
                    <a:cubicBezTo>
                      <a:pt x="228" y="248"/>
                      <a:pt x="266" y="226"/>
                      <a:pt x="298" y="199"/>
                    </a:cubicBezTo>
                    <a:cubicBezTo>
                      <a:pt x="324" y="306"/>
                      <a:pt x="324" y="413"/>
                      <a:pt x="308" y="523"/>
                    </a:cubicBezTo>
                    <a:cubicBezTo>
                      <a:pt x="300" y="570"/>
                      <a:pt x="338" y="600"/>
                      <a:pt x="373" y="600"/>
                    </a:cubicBezTo>
                    <a:cubicBezTo>
                      <a:pt x="396" y="600"/>
                      <a:pt x="418" y="587"/>
                      <a:pt x="425" y="556"/>
                    </a:cubicBezTo>
                    <a:cubicBezTo>
                      <a:pt x="454" y="381"/>
                      <a:pt x="437" y="209"/>
                      <a:pt x="373" y="41"/>
                    </a:cubicBezTo>
                    <a:cubicBezTo>
                      <a:pt x="361" y="15"/>
                      <a:pt x="334" y="0"/>
                      <a:pt x="30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211;p2"/>
              <p:cNvSpPr/>
              <p:nvPr/>
            </p:nvSpPr>
            <p:spPr>
              <a:xfrm>
                <a:off x="8207519" y="2885604"/>
                <a:ext cx="35987" cy="59103"/>
              </a:xfrm>
              <a:custGeom>
                <a:avLst/>
                <a:gdLst/>
                <a:ahLst/>
                <a:cxnLst/>
                <a:rect l="l" t="t" r="r" b="b"/>
                <a:pathLst>
                  <a:path w="548" h="900" extrusionOk="0">
                    <a:moveTo>
                      <a:pt x="272" y="153"/>
                    </a:moveTo>
                    <a:cubicBezTo>
                      <a:pt x="290" y="153"/>
                      <a:pt x="309" y="158"/>
                      <a:pt x="331" y="169"/>
                    </a:cubicBezTo>
                    <a:cubicBezTo>
                      <a:pt x="392" y="199"/>
                      <a:pt x="408" y="224"/>
                      <a:pt x="389" y="296"/>
                    </a:cubicBezTo>
                    <a:cubicBezTo>
                      <a:pt x="357" y="399"/>
                      <a:pt x="234" y="445"/>
                      <a:pt x="136" y="467"/>
                    </a:cubicBezTo>
                    <a:cubicBezTo>
                      <a:pt x="133" y="403"/>
                      <a:pt x="133" y="338"/>
                      <a:pt x="153" y="273"/>
                    </a:cubicBezTo>
                    <a:cubicBezTo>
                      <a:pt x="175" y="206"/>
                      <a:pt x="214" y="153"/>
                      <a:pt x="272" y="153"/>
                    </a:cubicBezTo>
                    <a:close/>
                    <a:moveTo>
                      <a:pt x="306" y="0"/>
                    </a:moveTo>
                    <a:cubicBezTo>
                      <a:pt x="215" y="0"/>
                      <a:pt x="127" y="57"/>
                      <a:pt x="72" y="134"/>
                    </a:cubicBezTo>
                    <a:cubicBezTo>
                      <a:pt x="63" y="121"/>
                      <a:pt x="49" y="115"/>
                      <a:pt x="36" y="115"/>
                    </a:cubicBezTo>
                    <a:cubicBezTo>
                      <a:pt x="18" y="115"/>
                      <a:pt x="0" y="127"/>
                      <a:pt x="0" y="153"/>
                    </a:cubicBezTo>
                    <a:cubicBezTo>
                      <a:pt x="0" y="383"/>
                      <a:pt x="7" y="610"/>
                      <a:pt x="13" y="840"/>
                    </a:cubicBezTo>
                    <a:cubicBezTo>
                      <a:pt x="13" y="880"/>
                      <a:pt x="41" y="899"/>
                      <a:pt x="70" y="899"/>
                    </a:cubicBezTo>
                    <a:cubicBezTo>
                      <a:pt x="95" y="899"/>
                      <a:pt x="121" y="885"/>
                      <a:pt x="130" y="856"/>
                    </a:cubicBezTo>
                    <a:cubicBezTo>
                      <a:pt x="162" y="772"/>
                      <a:pt x="159" y="685"/>
                      <a:pt x="149" y="597"/>
                    </a:cubicBezTo>
                    <a:cubicBezTo>
                      <a:pt x="298" y="561"/>
                      <a:pt x="467" y="493"/>
                      <a:pt x="515" y="331"/>
                    </a:cubicBezTo>
                    <a:cubicBezTo>
                      <a:pt x="548" y="218"/>
                      <a:pt x="509" y="79"/>
                      <a:pt x="402" y="24"/>
                    </a:cubicBezTo>
                    <a:cubicBezTo>
                      <a:pt x="371" y="7"/>
                      <a:pt x="338" y="0"/>
                      <a:pt x="30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212;p2"/>
              <p:cNvSpPr/>
              <p:nvPr/>
            </p:nvSpPr>
            <p:spPr>
              <a:xfrm>
                <a:off x="8251123" y="2904582"/>
                <a:ext cx="60022" cy="13265"/>
              </a:xfrm>
              <a:custGeom>
                <a:avLst/>
                <a:gdLst/>
                <a:ahLst/>
                <a:cxnLst/>
                <a:rect l="l" t="t" r="r" b="b"/>
                <a:pathLst>
                  <a:path w="914" h="202" extrusionOk="0">
                    <a:moveTo>
                      <a:pt x="52" y="0"/>
                    </a:moveTo>
                    <a:cubicBezTo>
                      <a:pt x="7" y="0"/>
                      <a:pt x="0" y="72"/>
                      <a:pt x="39" y="78"/>
                    </a:cubicBezTo>
                    <a:cubicBezTo>
                      <a:pt x="295" y="143"/>
                      <a:pt x="574" y="162"/>
                      <a:pt x="833" y="201"/>
                    </a:cubicBezTo>
                    <a:cubicBezTo>
                      <a:pt x="836" y="202"/>
                      <a:pt x="839" y="202"/>
                      <a:pt x="842" y="202"/>
                    </a:cubicBezTo>
                    <a:cubicBezTo>
                      <a:pt x="914" y="202"/>
                      <a:pt x="911" y="87"/>
                      <a:pt x="839" y="78"/>
                    </a:cubicBezTo>
                    <a:cubicBezTo>
                      <a:pt x="577" y="49"/>
                      <a:pt x="311" y="0"/>
                      <a:pt x="5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213;p2"/>
              <p:cNvSpPr/>
              <p:nvPr/>
            </p:nvSpPr>
            <p:spPr>
              <a:xfrm>
                <a:off x="8254472" y="2839702"/>
                <a:ext cx="49909" cy="56542"/>
              </a:xfrm>
              <a:custGeom>
                <a:avLst/>
                <a:gdLst/>
                <a:ahLst/>
                <a:cxnLst/>
                <a:rect l="l" t="t" r="r" b="b"/>
                <a:pathLst>
                  <a:path w="760" h="861" extrusionOk="0">
                    <a:moveTo>
                      <a:pt x="691" y="0"/>
                    </a:moveTo>
                    <a:cubicBezTo>
                      <a:pt x="674" y="0"/>
                      <a:pt x="657" y="9"/>
                      <a:pt x="646" y="29"/>
                    </a:cubicBezTo>
                    <a:cubicBezTo>
                      <a:pt x="545" y="233"/>
                      <a:pt x="474" y="454"/>
                      <a:pt x="390" y="671"/>
                    </a:cubicBezTo>
                    <a:cubicBezTo>
                      <a:pt x="277" y="483"/>
                      <a:pt x="176" y="289"/>
                      <a:pt x="79" y="94"/>
                    </a:cubicBezTo>
                    <a:cubicBezTo>
                      <a:pt x="72" y="82"/>
                      <a:pt x="60" y="77"/>
                      <a:pt x="48" y="77"/>
                    </a:cubicBezTo>
                    <a:cubicBezTo>
                      <a:pt x="24" y="77"/>
                      <a:pt x="0" y="96"/>
                      <a:pt x="11" y="123"/>
                    </a:cubicBezTo>
                    <a:cubicBezTo>
                      <a:pt x="102" y="370"/>
                      <a:pt x="228" y="600"/>
                      <a:pt x="354" y="833"/>
                    </a:cubicBezTo>
                    <a:cubicBezTo>
                      <a:pt x="364" y="851"/>
                      <a:pt x="386" y="861"/>
                      <a:pt x="408" y="861"/>
                    </a:cubicBezTo>
                    <a:cubicBezTo>
                      <a:pt x="428" y="861"/>
                      <a:pt x="449" y="852"/>
                      <a:pt x="458" y="833"/>
                    </a:cubicBezTo>
                    <a:cubicBezTo>
                      <a:pt x="568" y="596"/>
                      <a:pt x="704" y="331"/>
                      <a:pt x="753" y="75"/>
                    </a:cubicBezTo>
                    <a:cubicBezTo>
                      <a:pt x="759" y="34"/>
                      <a:pt x="724" y="0"/>
                      <a:pt x="69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214;p2"/>
              <p:cNvSpPr/>
              <p:nvPr/>
            </p:nvSpPr>
            <p:spPr>
              <a:xfrm>
                <a:off x="8305364" y="2821184"/>
                <a:ext cx="33032" cy="40781"/>
              </a:xfrm>
              <a:custGeom>
                <a:avLst/>
                <a:gdLst/>
                <a:ahLst/>
                <a:cxnLst/>
                <a:rect l="l" t="t" r="r" b="b"/>
                <a:pathLst>
                  <a:path w="503" h="621" extrusionOk="0">
                    <a:moveTo>
                      <a:pt x="185" y="1"/>
                    </a:moveTo>
                    <a:cubicBezTo>
                      <a:pt x="131" y="1"/>
                      <a:pt x="80" y="27"/>
                      <a:pt x="65" y="88"/>
                    </a:cubicBezTo>
                    <a:cubicBezTo>
                      <a:pt x="57" y="121"/>
                      <a:pt x="88" y="149"/>
                      <a:pt x="116" y="149"/>
                    </a:cubicBezTo>
                    <a:cubicBezTo>
                      <a:pt x="129" y="149"/>
                      <a:pt x="142" y="142"/>
                      <a:pt x="150" y="127"/>
                    </a:cubicBezTo>
                    <a:cubicBezTo>
                      <a:pt x="157" y="109"/>
                      <a:pt x="171" y="101"/>
                      <a:pt x="185" y="101"/>
                    </a:cubicBezTo>
                    <a:cubicBezTo>
                      <a:pt x="207" y="101"/>
                      <a:pt x="230" y="120"/>
                      <a:pt x="234" y="149"/>
                    </a:cubicBezTo>
                    <a:cubicBezTo>
                      <a:pt x="237" y="195"/>
                      <a:pt x="201" y="240"/>
                      <a:pt x="172" y="266"/>
                    </a:cubicBezTo>
                    <a:cubicBezTo>
                      <a:pt x="124" y="315"/>
                      <a:pt x="69" y="357"/>
                      <a:pt x="23" y="409"/>
                    </a:cubicBezTo>
                    <a:cubicBezTo>
                      <a:pt x="0" y="438"/>
                      <a:pt x="0" y="483"/>
                      <a:pt x="36" y="506"/>
                    </a:cubicBezTo>
                    <a:cubicBezTo>
                      <a:pt x="141" y="566"/>
                      <a:pt x="263" y="620"/>
                      <a:pt x="386" y="620"/>
                    </a:cubicBezTo>
                    <a:cubicBezTo>
                      <a:pt x="396" y="620"/>
                      <a:pt x="405" y="620"/>
                      <a:pt x="415" y="619"/>
                    </a:cubicBezTo>
                    <a:cubicBezTo>
                      <a:pt x="483" y="616"/>
                      <a:pt x="503" y="515"/>
                      <a:pt x="435" y="499"/>
                    </a:cubicBezTo>
                    <a:cubicBezTo>
                      <a:pt x="341" y="483"/>
                      <a:pt x="256" y="467"/>
                      <a:pt x="169" y="434"/>
                    </a:cubicBezTo>
                    <a:cubicBezTo>
                      <a:pt x="273" y="337"/>
                      <a:pt x="409" y="217"/>
                      <a:pt x="324" y="72"/>
                    </a:cubicBezTo>
                    <a:cubicBezTo>
                      <a:pt x="296" y="27"/>
                      <a:pt x="239" y="1"/>
                      <a:pt x="18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215;p2"/>
              <p:cNvSpPr/>
              <p:nvPr/>
            </p:nvSpPr>
            <p:spPr>
              <a:xfrm>
                <a:off x="8256836" y="2927171"/>
                <a:ext cx="58840" cy="52602"/>
              </a:xfrm>
              <a:custGeom>
                <a:avLst/>
                <a:gdLst/>
                <a:ahLst/>
                <a:cxnLst/>
                <a:rect l="l" t="t" r="r" b="b"/>
                <a:pathLst>
                  <a:path w="896" h="801" extrusionOk="0">
                    <a:moveTo>
                      <a:pt x="237" y="1"/>
                    </a:moveTo>
                    <a:cubicBezTo>
                      <a:pt x="160" y="1"/>
                      <a:pt x="86" y="45"/>
                      <a:pt x="66" y="139"/>
                    </a:cubicBezTo>
                    <a:cubicBezTo>
                      <a:pt x="62" y="166"/>
                      <a:pt x="84" y="184"/>
                      <a:pt x="105" y="184"/>
                    </a:cubicBezTo>
                    <a:cubicBezTo>
                      <a:pt x="120" y="184"/>
                      <a:pt x="134" y="176"/>
                      <a:pt x="140" y="158"/>
                    </a:cubicBezTo>
                    <a:cubicBezTo>
                      <a:pt x="156" y="105"/>
                      <a:pt x="183" y="85"/>
                      <a:pt x="212" y="85"/>
                    </a:cubicBezTo>
                    <a:cubicBezTo>
                      <a:pt x="276" y="85"/>
                      <a:pt x="350" y="181"/>
                      <a:pt x="348" y="236"/>
                    </a:cubicBezTo>
                    <a:cubicBezTo>
                      <a:pt x="348" y="304"/>
                      <a:pt x="302" y="369"/>
                      <a:pt x="260" y="418"/>
                    </a:cubicBezTo>
                    <a:cubicBezTo>
                      <a:pt x="195" y="495"/>
                      <a:pt x="114" y="557"/>
                      <a:pt x="46" y="625"/>
                    </a:cubicBezTo>
                    <a:cubicBezTo>
                      <a:pt x="1" y="670"/>
                      <a:pt x="40" y="732"/>
                      <a:pt x="92" y="735"/>
                    </a:cubicBezTo>
                    <a:cubicBezTo>
                      <a:pt x="270" y="758"/>
                      <a:pt x="448" y="790"/>
                      <a:pt x="629" y="800"/>
                    </a:cubicBezTo>
                    <a:cubicBezTo>
                      <a:pt x="638" y="800"/>
                      <a:pt x="646" y="800"/>
                      <a:pt x="654" y="800"/>
                    </a:cubicBezTo>
                    <a:cubicBezTo>
                      <a:pt x="743" y="800"/>
                      <a:pt x="828" y="782"/>
                      <a:pt x="869" y="693"/>
                    </a:cubicBezTo>
                    <a:cubicBezTo>
                      <a:pt x="896" y="646"/>
                      <a:pt x="856" y="601"/>
                      <a:pt x="813" y="601"/>
                    </a:cubicBezTo>
                    <a:cubicBezTo>
                      <a:pt x="793" y="601"/>
                      <a:pt x="773" y="611"/>
                      <a:pt x="759" y="635"/>
                    </a:cubicBezTo>
                    <a:cubicBezTo>
                      <a:pt x="740" y="666"/>
                      <a:pt x="697" y="676"/>
                      <a:pt x="647" y="676"/>
                    </a:cubicBezTo>
                    <a:cubicBezTo>
                      <a:pt x="568" y="676"/>
                      <a:pt x="472" y="650"/>
                      <a:pt x="432" y="644"/>
                    </a:cubicBezTo>
                    <a:cubicBezTo>
                      <a:pt x="364" y="638"/>
                      <a:pt x="299" y="628"/>
                      <a:pt x="228" y="622"/>
                    </a:cubicBezTo>
                    <a:cubicBezTo>
                      <a:pt x="370" y="476"/>
                      <a:pt x="542" y="304"/>
                      <a:pt x="419" y="103"/>
                    </a:cubicBezTo>
                    <a:cubicBezTo>
                      <a:pt x="379" y="36"/>
                      <a:pt x="307" y="1"/>
                      <a:pt x="23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216;p2"/>
              <p:cNvSpPr/>
              <p:nvPr/>
            </p:nvSpPr>
            <p:spPr>
              <a:xfrm>
                <a:off x="8313048" y="2875951"/>
                <a:ext cx="53258" cy="67968"/>
              </a:xfrm>
              <a:custGeom>
                <a:avLst/>
                <a:gdLst/>
                <a:ahLst/>
                <a:cxnLst/>
                <a:rect l="l" t="t" r="r" b="b"/>
                <a:pathLst>
                  <a:path w="811" h="1035" extrusionOk="0">
                    <a:moveTo>
                      <a:pt x="481" y="1"/>
                    </a:moveTo>
                    <a:cubicBezTo>
                      <a:pt x="364" y="1"/>
                      <a:pt x="250" y="33"/>
                      <a:pt x="156" y="106"/>
                    </a:cubicBezTo>
                    <a:cubicBezTo>
                      <a:pt x="78" y="161"/>
                      <a:pt x="0" y="252"/>
                      <a:pt x="65" y="349"/>
                    </a:cubicBezTo>
                    <a:cubicBezTo>
                      <a:pt x="149" y="478"/>
                      <a:pt x="369" y="440"/>
                      <a:pt x="496" y="485"/>
                    </a:cubicBezTo>
                    <a:cubicBezTo>
                      <a:pt x="593" y="524"/>
                      <a:pt x="645" y="566"/>
                      <a:pt x="635" y="676"/>
                    </a:cubicBezTo>
                    <a:cubicBezTo>
                      <a:pt x="629" y="776"/>
                      <a:pt x="577" y="838"/>
                      <a:pt x="473" y="864"/>
                    </a:cubicBezTo>
                    <a:cubicBezTo>
                      <a:pt x="376" y="887"/>
                      <a:pt x="305" y="864"/>
                      <a:pt x="214" y="912"/>
                    </a:cubicBezTo>
                    <a:cubicBezTo>
                      <a:pt x="153" y="946"/>
                      <a:pt x="191" y="1035"/>
                      <a:pt x="250" y="1035"/>
                    </a:cubicBezTo>
                    <a:cubicBezTo>
                      <a:pt x="260" y="1035"/>
                      <a:pt x="271" y="1032"/>
                      <a:pt x="282" y="1026"/>
                    </a:cubicBezTo>
                    <a:cubicBezTo>
                      <a:pt x="360" y="981"/>
                      <a:pt x="473" y="1003"/>
                      <a:pt x="557" y="971"/>
                    </a:cubicBezTo>
                    <a:cubicBezTo>
                      <a:pt x="616" y="951"/>
                      <a:pt x="667" y="916"/>
                      <a:pt x="710" y="870"/>
                    </a:cubicBezTo>
                    <a:cubicBezTo>
                      <a:pt x="778" y="789"/>
                      <a:pt x="810" y="679"/>
                      <a:pt x="771" y="576"/>
                    </a:cubicBezTo>
                    <a:cubicBezTo>
                      <a:pt x="726" y="459"/>
                      <a:pt x="612" y="388"/>
                      <a:pt x="499" y="355"/>
                    </a:cubicBezTo>
                    <a:cubicBezTo>
                      <a:pt x="454" y="346"/>
                      <a:pt x="405" y="336"/>
                      <a:pt x="356" y="333"/>
                    </a:cubicBezTo>
                    <a:cubicBezTo>
                      <a:pt x="269" y="320"/>
                      <a:pt x="240" y="349"/>
                      <a:pt x="246" y="239"/>
                    </a:cubicBezTo>
                    <a:cubicBezTo>
                      <a:pt x="253" y="141"/>
                      <a:pt x="295" y="125"/>
                      <a:pt x="389" y="96"/>
                    </a:cubicBezTo>
                    <a:cubicBezTo>
                      <a:pt x="437" y="82"/>
                      <a:pt x="487" y="78"/>
                      <a:pt x="536" y="78"/>
                    </a:cubicBezTo>
                    <a:cubicBezTo>
                      <a:pt x="556" y="78"/>
                      <a:pt x="576" y="79"/>
                      <a:pt x="596" y="80"/>
                    </a:cubicBezTo>
                    <a:cubicBezTo>
                      <a:pt x="597" y="80"/>
                      <a:pt x="598" y="80"/>
                      <a:pt x="599" y="80"/>
                    </a:cubicBezTo>
                    <a:cubicBezTo>
                      <a:pt x="636" y="80"/>
                      <a:pt x="644" y="15"/>
                      <a:pt x="603" y="12"/>
                    </a:cubicBezTo>
                    <a:cubicBezTo>
                      <a:pt x="562" y="4"/>
                      <a:pt x="521" y="1"/>
                      <a:pt x="48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17" name="Google Shape;217;p2"/>
            <p:cNvGrpSpPr/>
            <p:nvPr/>
          </p:nvGrpSpPr>
          <p:grpSpPr>
            <a:xfrm rot="1967023">
              <a:off x="-715268" y="3814614"/>
              <a:ext cx="1107620" cy="218172"/>
              <a:chOff x="4737493" y="4305992"/>
              <a:chExt cx="547410" cy="107830"/>
            </a:xfrm>
          </p:grpSpPr>
          <p:sp>
            <p:nvSpPr>
              <p:cNvPr id="218" name="Google Shape;218;p2"/>
              <p:cNvSpPr/>
              <p:nvPr/>
            </p:nvSpPr>
            <p:spPr>
              <a:xfrm>
                <a:off x="4737493" y="4313938"/>
                <a:ext cx="52470" cy="86159"/>
              </a:xfrm>
              <a:custGeom>
                <a:avLst/>
                <a:gdLst/>
                <a:ahLst/>
                <a:cxnLst/>
                <a:rect l="l" t="t" r="r" b="b"/>
                <a:pathLst>
                  <a:path w="799" h="1312" extrusionOk="0">
                    <a:moveTo>
                      <a:pt x="233" y="127"/>
                    </a:moveTo>
                    <a:cubicBezTo>
                      <a:pt x="302" y="127"/>
                      <a:pt x="435" y="167"/>
                      <a:pt x="468" y="195"/>
                    </a:cubicBezTo>
                    <a:cubicBezTo>
                      <a:pt x="578" y="412"/>
                      <a:pt x="569" y="519"/>
                      <a:pt x="432" y="535"/>
                    </a:cubicBezTo>
                    <a:cubicBezTo>
                      <a:pt x="364" y="551"/>
                      <a:pt x="296" y="561"/>
                      <a:pt x="225" y="567"/>
                    </a:cubicBezTo>
                    <a:cubicBezTo>
                      <a:pt x="215" y="567"/>
                      <a:pt x="202" y="577"/>
                      <a:pt x="196" y="580"/>
                    </a:cubicBezTo>
                    <a:cubicBezTo>
                      <a:pt x="189" y="548"/>
                      <a:pt x="186" y="515"/>
                      <a:pt x="180" y="483"/>
                    </a:cubicBezTo>
                    <a:cubicBezTo>
                      <a:pt x="170" y="412"/>
                      <a:pt x="164" y="340"/>
                      <a:pt x="154" y="269"/>
                    </a:cubicBezTo>
                    <a:cubicBezTo>
                      <a:pt x="141" y="169"/>
                      <a:pt x="118" y="156"/>
                      <a:pt x="206" y="130"/>
                    </a:cubicBezTo>
                    <a:cubicBezTo>
                      <a:pt x="213" y="128"/>
                      <a:pt x="222" y="127"/>
                      <a:pt x="233" y="127"/>
                    </a:cubicBezTo>
                    <a:close/>
                    <a:moveTo>
                      <a:pt x="180" y="0"/>
                    </a:moveTo>
                    <a:cubicBezTo>
                      <a:pt x="27" y="0"/>
                      <a:pt x="0" y="82"/>
                      <a:pt x="24" y="272"/>
                    </a:cubicBezTo>
                    <a:cubicBezTo>
                      <a:pt x="63" y="613"/>
                      <a:pt x="92" y="985"/>
                      <a:pt x="238" y="1296"/>
                    </a:cubicBezTo>
                    <a:cubicBezTo>
                      <a:pt x="243" y="1307"/>
                      <a:pt x="252" y="1312"/>
                      <a:pt x="262" y="1312"/>
                    </a:cubicBezTo>
                    <a:cubicBezTo>
                      <a:pt x="278" y="1312"/>
                      <a:pt x="296" y="1298"/>
                      <a:pt x="296" y="1280"/>
                    </a:cubicBezTo>
                    <a:cubicBezTo>
                      <a:pt x="290" y="1082"/>
                      <a:pt x="251" y="888"/>
                      <a:pt x="215" y="690"/>
                    </a:cubicBezTo>
                    <a:lnTo>
                      <a:pt x="225" y="690"/>
                    </a:lnTo>
                    <a:cubicBezTo>
                      <a:pt x="413" y="681"/>
                      <a:pt x="727" y="661"/>
                      <a:pt x="760" y="421"/>
                    </a:cubicBezTo>
                    <a:cubicBezTo>
                      <a:pt x="799" y="175"/>
                      <a:pt x="494" y="39"/>
                      <a:pt x="290" y="10"/>
                    </a:cubicBezTo>
                    <a:cubicBezTo>
                      <a:pt x="247" y="3"/>
                      <a:pt x="211" y="0"/>
                      <a:pt x="18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219;p2"/>
              <p:cNvSpPr/>
              <p:nvPr/>
            </p:nvSpPr>
            <p:spPr>
              <a:xfrm>
                <a:off x="4790749" y="4371135"/>
                <a:ext cx="37498" cy="9128"/>
              </a:xfrm>
              <a:custGeom>
                <a:avLst/>
                <a:gdLst/>
                <a:ahLst/>
                <a:cxnLst/>
                <a:rect l="l" t="t" r="r" b="b"/>
                <a:pathLst>
                  <a:path w="571" h="139" extrusionOk="0">
                    <a:moveTo>
                      <a:pt x="496" y="1"/>
                    </a:moveTo>
                    <a:cubicBezTo>
                      <a:pt x="415" y="1"/>
                      <a:pt x="334" y="20"/>
                      <a:pt x="253" y="27"/>
                    </a:cubicBezTo>
                    <a:cubicBezTo>
                      <a:pt x="182" y="30"/>
                      <a:pt x="107" y="27"/>
                      <a:pt x="36" y="36"/>
                    </a:cubicBezTo>
                    <a:cubicBezTo>
                      <a:pt x="0" y="43"/>
                      <a:pt x="4" y="98"/>
                      <a:pt x="36" y="111"/>
                    </a:cubicBezTo>
                    <a:cubicBezTo>
                      <a:pt x="101" y="130"/>
                      <a:pt x="184" y="139"/>
                      <a:pt x="267" y="139"/>
                    </a:cubicBezTo>
                    <a:cubicBezTo>
                      <a:pt x="354" y="139"/>
                      <a:pt x="441" y="129"/>
                      <a:pt x="509" y="111"/>
                    </a:cubicBezTo>
                    <a:cubicBezTo>
                      <a:pt x="571" y="91"/>
                      <a:pt x="558" y="1"/>
                      <a:pt x="49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220;p2"/>
              <p:cNvSpPr/>
              <p:nvPr/>
            </p:nvSpPr>
            <p:spPr>
              <a:xfrm>
                <a:off x="4791406" y="4352419"/>
                <a:ext cx="41109" cy="8406"/>
              </a:xfrm>
              <a:custGeom>
                <a:avLst/>
                <a:gdLst/>
                <a:ahLst/>
                <a:cxnLst/>
                <a:rect l="l" t="t" r="r" b="b"/>
                <a:pathLst>
                  <a:path w="626" h="128" extrusionOk="0">
                    <a:moveTo>
                      <a:pt x="275" y="1"/>
                    </a:moveTo>
                    <a:cubicBezTo>
                      <a:pt x="203" y="1"/>
                      <a:pt x="131" y="3"/>
                      <a:pt x="59" y="7"/>
                    </a:cubicBezTo>
                    <a:cubicBezTo>
                      <a:pt x="0" y="10"/>
                      <a:pt x="0" y="95"/>
                      <a:pt x="59" y="95"/>
                    </a:cubicBezTo>
                    <a:cubicBezTo>
                      <a:pt x="224" y="95"/>
                      <a:pt x="386" y="108"/>
                      <a:pt x="551" y="127"/>
                    </a:cubicBezTo>
                    <a:cubicBezTo>
                      <a:pt x="554" y="127"/>
                      <a:pt x="557" y="128"/>
                      <a:pt x="560" y="128"/>
                    </a:cubicBezTo>
                    <a:cubicBezTo>
                      <a:pt x="625" y="128"/>
                      <a:pt x="622" y="23"/>
                      <a:pt x="551" y="14"/>
                    </a:cubicBezTo>
                    <a:cubicBezTo>
                      <a:pt x="460" y="5"/>
                      <a:pt x="367" y="1"/>
                      <a:pt x="27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221;p2"/>
              <p:cNvSpPr/>
              <p:nvPr/>
            </p:nvSpPr>
            <p:spPr>
              <a:xfrm>
                <a:off x="4848209" y="4305992"/>
                <a:ext cx="50238" cy="82088"/>
              </a:xfrm>
              <a:custGeom>
                <a:avLst/>
                <a:gdLst/>
                <a:ahLst/>
                <a:cxnLst/>
                <a:rect l="l" t="t" r="r" b="b"/>
                <a:pathLst>
                  <a:path w="765" h="1250" extrusionOk="0">
                    <a:moveTo>
                      <a:pt x="353" y="142"/>
                    </a:moveTo>
                    <a:cubicBezTo>
                      <a:pt x="382" y="142"/>
                      <a:pt x="414" y="150"/>
                      <a:pt x="447" y="167"/>
                    </a:cubicBezTo>
                    <a:cubicBezTo>
                      <a:pt x="590" y="241"/>
                      <a:pt x="593" y="410"/>
                      <a:pt x="460" y="494"/>
                    </a:cubicBezTo>
                    <a:cubicBezTo>
                      <a:pt x="376" y="549"/>
                      <a:pt x="279" y="549"/>
                      <a:pt x="182" y="555"/>
                    </a:cubicBezTo>
                    <a:cubicBezTo>
                      <a:pt x="178" y="555"/>
                      <a:pt x="169" y="559"/>
                      <a:pt x="165" y="559"/>
                    </a:cubicBezTo>
                    <a:cubicBezTo>
                      <a:pt x="162" y="517"/>
                      <a:pt x="156" y="468"/>
                      <a:pt x="152" y="423"/>
                    </a:cubicBezTo>
                    <a:cubicBezTo>
                      <a:pt x="142" y="286"/>
                      <a:pt x="226" y="142"/>
                      <a:pt x="353" y="142"/>
                    </a:cubicBezTo>
                    <a:close/>
                    <a:moveTo>
                      <a:pt x="310" y="0"/>
                    </a:moveTo>
                    <a:cubicBezTo>
                      <a:pt x="182" y="0"/>
                      <a:pt x="71" y="68"/>
                      <a:pt x="33" y="209"/>
                    </a:cubicBezTo>
                    <a:cubicBezTo>
                      <a:pt x="0" y="329"/>
                      <a:pt x="33" y="471"/>
                      <a:pt x="42" y="591"/>
                    </a:cubicBezTo>
                    <a:cubicBezTo>
                      <a:pt x="65" y="795"/>
                      <a:pt x="84" y="996"/>
                      <a:pt x="114" y="1200"/>
                    </a:cubicBezTo>
                    <a:cubicBezTo>
                      <a:pt x="117" y="1233"/>
                      <a:pt x="146" y="1250"/>
                      <a:pt x="172" y="1250"/>
                    </a:cubicBezTo>
                    <a:cubicBezTo>
                      <a:pt x="198" y="1250"/>
                      <a:pt x="222" y="1234"/>
                      <a:pt x="217" y="1200"/>
                    </a:cubicBezTo>
                    <a:cubicBezTo>
                      <a:pt x="204" y="1025"/>
                      <a:pt x="188" y="857"/>
                      <a:pt x="172" y="682"/>
                    </a:cubicBezTo>
                    <a:lnTo>
                      <a:pt x="178" y="682"/>
                    </a:lnTo>
                    <a:cubicBezTo>
                      <a:pt x="376" y="679"/>
                      <a:pt x="638" y="640"/>
                      <a:pt x="703" y="416"/>
                    </a:cubicBezTo>
                    <a:cubicBezTo>
                      <a:pt x="765" y="225"/>
                      <a:pt x="590" y="63"/>
                      <a:pt x="415" y="14"/>
                    </a:cubicBezTo>
                    <a:cubicBezTo>
                      <a:pt x="379" y="5"/>
                      <a:pt x="344" y="0"/>
                      <a:pt x="31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222;p2"/>
              <p:cNvSpPr/>
              <p:nvPr/>
            </p:nvSpPr>
            <p:spPr>
              <a:xfrm>
                <a:off x="4888792" y="4369099"/>
                <a:ext cx="20752" cy="14382"/>
              </a:xfrm>
              <a:custGeom>
                <a:avLst/>
                <a:gdLst/>
                <a:ahLst/>
                <a:cxnLst/>
                <a:rect l="l" t="t" r="r" b="b"/>
                <a:pathLst>
                  <a:path w="316" h="219" extrusionOk="0">
                    <a:moveTo>
                      <a:pt x="189" y="0"/>
                    </a:moveTo>
                    <a:cubicBezTo>
                      <a:pt x="175" y="0"/>
                      <a:pt x="161" y="2"/>
                      <a:pt x="147" y="6"/>
                    </a:cubicBezTo>
                    <a:cubicBezTo>
                      <a:pt x="143" y="6"/>
                      <a:pt x="134" y="12"/>
                      <a:pt x="130" y="16"/>
                    </a:cubicBezTo>
                    <a:cubicBezTo>
                      <a:pt x="121" y="12"/>
                      <a:pt x="114" y="6"/>
                      <a:pt x="105" y="6"/>
                    </a:cubicBezTo>
                    <a:cubicBezTo>
                      <a:pt x="14" y="6"/>
                      <a:pt x="1" y="126"/>
                      <a:pt x="50" y="181"/>
                    </a:cubicBezTo>
                    <a:cubicBezTo>
                      <a:pt x="74" y="208"/>
                      <a:pt x="102" y="219"/>
                      <a:pt x="131" y="219"/>
                    </a:cubicBezTo>
                    <a:cubicBezTo>
                      <a:pt x="191" y="219"/>
                      <a:pt x="254" y="171"/>
                      <a:pt x="296" y="129"/>
                    </a:cubicBezTo>
                    <a:cubicBezTo>
                      <a:pt x="312" y="103"/>
                      <a:pt x="315" y="64"/>
                      <a:pt x="292" y="42"/>
                    </a:cubicBezTo>
                    <a:cubicBezTo>
                      <a:pt x="262" y="13"/>
                      <a:pt x="226" y="0"/>
                      <a:pt x="18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" name="Google Shape;223;p2"/>
              <p:cNvSpPr/>
              <p:nvPr/>
            </p:nvSpPr>
            <p:spPr>
              <a:xfrm>
                <a:off x="4922676" y="4350909"/>
                <a:ext cx="44065" cy="8603"/>
              </a:xfrm>
              <a:custGeom>
                <a:avLst/>
                <a:gdLst/>
                <a:ahLst/>
                <a:cxnLst/>
                <a:rect l="l" t="t" r="r" b="b"/>
                <a:pathLst>
                  <a:path w="671" h="131" extrusionOk="0">
                    <a:moveTo>
                      <a:pt x="298" y="0"/>
                    </a:moveTo>
                    <a:cubicBezTo>
                      <a:pt x="216" y="0"/>
                      <a:pt x="134" y="3"/>
                      <a:pt x="55" y="11"/>
                    </a:cubicBezTo>
                    <a:cubicBezTo>
                      <a:pt x="0" y="14"/>
                      <a:pt x="0" y="92"/>
                      <a:pt x="55" y="95"/>
                    </a:cubicBezTo>
                    <a:cubicBezTo>
                      <a:pt x="233" y="114"/>
                      <a:pt x="415" y="118"/>
                      <a:pt x="593" y="131"/>
                    </a:cubicBezTo>
                    <a:cubicBezTo>
                      <a:pt x="594" y="131"/>
                      <a:pt x="595" y="131"/>
                      <a:pt x="596" y="131"/>
                    </a:cubicBezTo>
                    <a:cubicBezTo>
                      <a:pt x="671" y="131"/>
                      <a:pt x="670" y="20"/>
                      <a:pt x="593" y="14"/>
                    </a:cubicBezTo>
                    <a:cubicBezTo>
                      <a:pt x="498" y="5"/>
                      <a:pt x="398" y="0"/>
                      <a:pt x="29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" name="Google Shape;224;p2"/>
              <p:cNvSpPr/>
              <p:nvPr/>
            </p:nvSpPr>
            <p:spPr>
              <a:xfrm>
                <a:off x="4974357" y="4314923"/>
                <a:ext cx="33163" cy="82547"/>
              </a:xfrm>
              <a:custGeom>
                <a:avLst/>
                <a:gdLst/>
                <a:ahLst/>
                <a:cxnLst/>
                <a:rect l="l" t="t" r="r" b="b"/>
                <a:pathLst>
                  <a:path w="505" h="1257" extrusionOk="0">
                    <a:moveTo>
                      <a:pt x="394" y="1"/>
                    </a:moveTo>
                    <a:cubicBezTo>
                      <a:pt x="384" y="1"/>
                      <a:pt x="374" y="4"/>
                      <a:pt x="366" y="11"/>
                    </a:cubicBezTo>
                    <a:cubicBezTo>
                      <a:pt x="185" y="196"/>
                      <a:pt x="0" y="423"/>
                      <a:pt x="10" y="698"/>
                    </a:cubicBezTo>
                    <a:cubicBezTo>
                      <a:pt x="16" y="935"/>
                      <a:pt x="195" y="1148"/>
                      <a:pt x="402" y="1249"/>
                    </a:cubicBezTo>
                    <a:cubicBezTo>
                      <a:pt x="412" y="1254"/>
                      <a:pt x="422" y="1256"/>
                      <a:pt x="431" y="1256"/>
                    </a:cubicBezTo>
                    <a:cubicBezTo>
                      <a:pt x="475" y="1256"/>
                      <a:pt x="505" y="1205"/>
                      <a:pt x="470" y="1168"/>
                    </a:cubicBezTo>
                    <a:cubicBezTo>
                      <a:pt x="305" y="990"/>
                      <a:pt x="110" y="886"/>
                      <a:pt x="143" y="601"/>
                    </a:cubicBezTo>
                    <a:cubicBezTo>
                      <a:pt x="169" y="390"/>
                      <a:pt x="318" y="228"/>
                      <a:pt x="438" y="66"/>
                    </a:cubicBezTo>
                    <a:cubicBezTo>
                      <a:pt x="463" y="36"/>
                      <a:pt x="428" y="1"/>
                      <a:pt x="3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225;p2"/>
              <p:cNvSpPr/>
              <p:nvPr/>
            </p:nvSpPr>
            <p:spPr>
              <a:xfrm>
                <a:off x="5009686" y="4324576"/>
                <a:ext cx="42226" cy="65210"/>
              </a:xfrm>
              <a:custGeom>
                <a:avLst/>
                <a:gdLst/>
                <a:ahLst/>
                <a:cxnLst/>
                <a:rect l="l" t="t" r="r" b="b"/>
                <a:pathLst>
                  <a:path w="643" h="993" extrusionOk="0">
                    <a:moveTo>
                      <a:pt x="574" y="1"/>
                    </a:moveTo>
                    <a:cubicBezTo>
                      <a:pt x="550" y="1"/>
                      <a:pt x="526" y="14"/>
                      <a:pt x="515" y="46"/>
                    </a:cubicBezTo>
                    <a:cubicBezTo>
                      <a:pt x="476" y="185"/>
                      <a:pt x="441" y="321"/>
                      <a:pt x="402" y="464"/>
                    </a:cubicBezTo>
                    <a:cubicBezTo>
                      <a:pt x="386" y="532"/>
                      <a:pt x="350" y="788"/>
                      <a:pt x="288" y="872"/>
                    </a:cubicBezTo>
                    <a:cubicBezTo>
                      <a:pt x="217" y="723"/>
                      <a:pt x="152" y="567"/>
                      <a:pt x="91" y="415"/>
                    </a:cubicBezTo>
                    <a:cubicBezTo>
                      <a:pt x="83" y="395"/>
                      <a:pt x="66" y="387"/>
                      <a:pt x="49" y="387"/>
                    </a:cubicBezTo>
                    <a:cubicBezTo>
                      <a:pt x="24" y="387"/>
                      <a:pt x="0" y="405"/>
                      <a:pt x="10" y="434"/>
                    </a:cubicBezTo>
                    <a:cubicBezTo>
                      <a:pt x="75" y="616"/>
                      <a:pt x="152" y="791"/>
                      <a:pt x="230" y="969"/>
                    </a:cubicBezTo>
                    <a:cubicBezTo>
                      <a:pt x="235" y="983"/>
                      <a:pt x="252" y="992"/>
                      <a:pt x="267" y="992"/>
                    </a:cubicBezTo>
                    <a:cubicBezTo>
                      <a:pt x="272" y="992"/>
                      <a:pt x="277" y="991"/>
                      <a:pt x="282" y="988"/>
                    </a:cubicBezTo>
                    <a:cubicBezTo>
                      <a:pt x="408" y="956"/>
                      <a:pt x="424" y="823"/>
                      <a:pt x="450" y="713"/>
                    </a:cubicBezTo>
                    <a:cubicBezTo>
                      <a:pt x="512" y="502"/>
                      <a:pt x="577" y="289"/>
                      <a:pt x="625" y="75"/>
                    </a:cubicBezTo>
                    <a:cubicBezTo>
                      <a:pt x="643" y="30"/>
                      <a:pt x="609" y="1"/>
                      <a:pt x="57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226;p2"/>
              <p:cNvSpPr/>
              <p:nvPr/>
            </p:nvSpPr>
            <p:spPr>
              <a:xfrm>
                <a:off x="5056048" y="4358789"/>
                <a:ext cx="40453" cy="9259"/>
              </a:xfrm>
              <a:custGeom>
                <a:avLst/>
                <a:gdLst/>
                <a:ahLst/>
                <a:cxnLst/>
                <a:rect l="l" t="t" r="r" b="b"/>
                <a:pathLst>
                  <a:path w="616" h="141" extrusionOk="0">
                    <a:moveTo>
                      <a:pt x="68" y="1"/>
                    </a:moveTo>
                    <a:cubicBezTo>
                      <a:pt x="0" y="1"/>
                      <a:pt x="3" y="105"/>
                      <a:pt x="68" y="108"/>
                    </a:cubicBezTo>
                    <a:cubicBezTo>
                      <a:pt x="227" y="121"/>
                      <a:pt x="386" y="130"/>
                      <a:pt x="538" y="140"/>
                    </a:cubicBezTo>
                    <a:cubicBezTo>
                      <a:pt x="539" y="140"/>
                      <a:pt x="540" y="140"/>
                      <a:pt x="541" y="140"/>
                    </a:cubicBezTo>
                    <a:cubicBezTo>
                      <a:pt x="616" y="140"/>
                      <a:pt x="615" y="23"/>
                      <a:pt x="538" y="17"/>
                    </a:cubicBezTo>
                    <a:cubicBezTo>
                      <a:pt x="382" y="11"/>
                      <a:pt x="224" y="7"/>
                      <a:pt x="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227;p2"/>
              <p:cNvSpPr/>
              <p:nvPr/>
            </p:nvSpPr>
            <p:spPr>
              <a:xfrm>
                <a:off x="5118235" y="4331209"/>
                <a:ext cx="17665" cy="76571"/>
              </a:xfrm>
              <a:custGeom>
                <a:avLst/>
                <a:gdLst/>
                <a:ahLst/>
                <a:cxnLst/>
                <a:rect l="l" t="t" r="r" b="b"/>
                <a:pathLst>
                  <a:path w="269" h="1166" extrusionOk="0">
                    <a:moveTo>
                      <a:pt x="202" y="1"/>
                    </a:moveTo>
                    <a:cubicBezTo>
                      <a:pt x="195" y="1"/>
                      <a:pt x="189" y="3"/>
                      <a:pt x="184" y="6"/>
                    </a:cubicBezTo>
                    <a:cubicBezTo>
                      <a:pt x="90" y="65"/>
                      <a:pt x="138" y="223"/>
                      <a:pt x="135" y="314"/>
                    </a:cubicBezTo>
                    <a:cubicBezTo>
                      <a:pt x="129" y="576"/>
                      <a:pt x="90" y="832"/>
                      <a:pt x="12" y="1082"/>
                    </a:cubicBezTo>
                    <a:cubicBezTo>
                      <a:pt x="0" y="1124"/>
                      <a:pt x="40" y="1165"/>
                      <a:pt x="80" y="1165"/>
                    </a:cubicBezTo>
                    <a:cubicBezTo>
                      <a:pt x="95" y="1165"/>
                      <a:pt x="110" y="1160"/>
                      <a:pt x="122" y="1147"/>
                    </a:cubicBezTo>
                    <a:lnTo>
                      <a:pt x="171" y="1085"/>
                    </a:lnTo>
                    <a:cubicBezTo>
                      <a:pt x="197" y="1059"/>
                      <a:pt x="187" y="1023"/>
                      <a:pt x="168" y="998"/>
                    </a:cubicBezTo>
                    <a:cubicBezTo>
                      <a:pt x="197" y="878"/>
                      <a:pt x="216" y="755"/>
                      <a:pt x="229" y="635"/>
                    </a:cubicBezTo>
                    <a:cubicBezTo>
                      <a:pt x="236" y="554"/>
                      <a:pt x="239" y="476"/>
                      <a:pt x="245" y="395"/>
                    </a:cubicBezTo>
                    <a:cubicBezTo>
                      <a:pt x="245" y="353"/>
                      <a:pt x="213" y="142"/>
                      <a:pt x="229" y="87"/>
                    </a:cubicBezTo>
                    <a:cubicBezTo>
                      <a:pt x="252" y="74"/>
                      <a:pt x="268" y="52"/>
                      <a:pt x="249" y="29"/>
                    </a:cubicBezTo>
                    <a:lnTo>
                      <a:pt x="239" y="22"/>
                    </a:lnTo>
                    <a:cubicBezTo>
                      <a:pt x="232" y="11"/>
                      <a:pt x="217" y="1"/>
                      <a:pt x="20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228;p2"/>
              <p:cNvSpPr/>
              <p:nvPr/>
            </p:nvSpPr>
            <p:spPr>
              <a:xfrm>
                <a:off x="5142007" y="4340337"/>
                <a:ext cx="68559" cy="41503"/>
              </a:xfrm>
              <a:custGeom>
                <a:avLst/>
                <a:gdLst/>
                <a:ahLst/>
                <a:cxnLst/>
                <a:rect l="l" t="t" r="r" b="b"/>
                <a:pathLst>
                  <a:path w="1044" h="632" extrusionOk="0">
                    <a:moveTo>
                      <a:pt x="207" y="191"/>
                    </a:moveTo>
                    <a:cubicBezTo>
                      <a:pt x="314" y="198"/>
                      <a:pt x="473" y="473"/>
                      <a:pt x="308" y="499"/>
                    </a:cubicBezTo>
                    <a:cubicBezTo>
                      <a:pt x="302" y="500"/>
                      <a:pt x="297" y="500"/>
                      <a:pt x="292" y="500"/>
                    </a:cubicBezTo>
                    <a:cubicBezTo>
                      <a:pt x="216" y="500"/>
                      <a:pt x="165" y="417"/>
                      <a:pt x="165" y="350"/>
                    </a:cubicBezTo>
                    <a:cubicBezTo>
                      <a:pt x="165" y="324"/>
                      <a:pt x="181" y="256"/>
                      <a:pt x="207" y="191"/>
                    </a:cubicBezTo>
                    <a:close/>
                    <a:moveTo>
                      <a:pt x="743" y="270"/>
                    </a:moveTo>
                    <a:cubicBezTo>
                      <a:pt x="755" y="270"/>
                      <a:pt x="768" y="272"/>
                      <a:pt x="781" y="275"/>
                    </a:cubicBezTo>
                    <a:cubicBezTo>
                      <a:pt x="858" y="295"/>
                      <a:pt x="897" y="366"/>
                      <a:pt x="878" y="437"/>
                    </a:cubicBezTo>
                    <a:cubicBezTo>
                      <a:pt x="867" y="486"/>
                      <a:pt x="834" y="507"/>
                      <a:pt x="797" y="507"/>
                    </a:cubicBezTo>
                    <a:cubicBezTo>
                      <a:pt x="767" y="507"/>
                      <a:pt x="734" y="493"/>
                      <a:pt x="709" y="467"/>
                    </a:cubicBezTo>
                    <a:cubicBezTo>
                      <a:pt x="654" y="411"/>
                      <a:pt x="658" y="343"/>
                      <a:pt x="680" y="279"/>
                    </a:cubicBezTo>
                    <a:cubicBezTo>
                      <a:pt x="701" y="275"/>
                      <a:pt x="721" y="270"/>
                      <a:pt x="743" y="270"/>
                    </a:cubicBezTo>
                    <a:close/>
                    <a:moveTo>
                      <a:pt x="276" y="0"/>
                    </a:moveTo>
                    <a:cubicBezTo>
                      <a:pt x="230" y="0"/>
                      <a:pt x="189" y="30"/>
                      <a:pt x="156" y="75"/>
                    </a:cubicBezTo>
                    <a:cubicBezTo>
                      <a:pt x="71" y="84"/>
                      <a:pt x="0" y="143"/>
                      <a:pt x="3" y="253"/>
                    </a:cubicBezTo>
                    <a:cubicBezTo>
                      <a:pt x="3" y="285"/>
                      <a:pt x="32" y="308"/>
                      <a:pt x="62" y="311"/>
                    </a:cubicBezTo>
                    <a:cubicBezTo>
                      <a:pt x="55" y="337"/>
                      <a:pt x="52" y="360"/>
                      <a:pt x="55" y="376"/>
                    </a:cubicBezTo>
                    <a:cubicBezTo>
                      <a:pt x="66" y="504"/>
                      <a:pt x="180" y="619"/>
                      <a:pt x="307" y="619"/>
                    </a:cubicBezTo>
                    <a:cubicBezTo>
                      <a:pt x="334" y="619"/>
                      <a:pt x="362" y="614"/>
                      <a:pt x="389" y="603"/>
                    </a:cubicBezTo>
                    <a:cubicBezTo>
                      <a:pt x="502" y="554"/>
                      <a:pt x="518" y="437"/>
                      <a:pt x="489" y="334"/>
                    </a:cubicBezTo>
                    <a:lnTo>
                      <a:pt x="489" y="334"/>
                    </a:lnTo>
                    <a:cubicBezTo>
                      <a:pt x="502" y="340"/>
                      <a:pt x="517" y="345"/>
                      <a:pt x="532" y="345"/>
                    </a:cubicBezTo>
                    <a:cubicBezTo>
                      <a:pt x="540" y="345"/>
                      <a:pt x="547" y="344"/>
                      <a:pt x="554" y="340"/>
                    </a:cubicBezTo>
                    <a:cubicBezTo>
                      <a:pt x="557" y="340"/>
                      <a:pt x="557" y="337"/>
                      <a:pt x="564" y="337"/>
                    </a:cubicBezTo>
                    <a:cubicBezTo>
                      <a:pt x="554" y="418"/>
                      <a:pt x="573" y="496"/>
                      <a:pt x="635" y="560"/>
                    </a:cubicBezTo>
                    <a:cubicBezTo>
                      <a:pt x="681" y="607"/>
                      <a:pt x="743" y="632"/>
                      <a:pt x="803" y="632"/>
                    </a:cubicBezTo>
                    <a:cubicBezTo>
                      <a:pt x="873" y="632"/>
                      <a:pt x="940" y="598"/>
                      <a:pt x="978" y="525"/>
                    </a:cubicBezTo>
                    <a:cubicBezTo>
                      <a:pt x="1043" y="415"/>
                      <a:pt x="1008" y="256"/>
                      <a:pt x="894" y="181"/>
                    </a:cubicBezTo>
                    <a:cubicBezTo>
                      <a:pt x="849" y="156"/>
                      <a:pt x="794" y="143"/>
                      <a:pt x="735" y="139"/>
                    </a:cubicBezTo>
                    <a:cubicBezTo>
                      <a:pt x="733" y="117"/>
                      <a:pt x="711" y="98"/>
                      <a:pt x="689" y="98"/>
                    </a:cubicBezTo>
                    <a:cubicBezTo>
                      <a:pt x="680" y="98"/>
                      <a:pt x="671" y="101"/>
                      <a:pt x="664" y="110"/>
                    </a:cubicBezTo>
                    <a:cubicBezTo>
                      <a:pt x="651" y="123"/>
                      <a:pt x="645" y="139"/>
                      <a:pt x="632" y="149"/>
                    </a:cubicBezTo>
                    <a:cubicBezTo>
                      <a:pt x="567" y="165"/>
                      <a:pt x="509" y="204"/>
                      <a:pt x="470" y="256"/>
                    </a:cubicBezTo>
                    <a:cubicBezTo>
                      <a:pt x="467" y="259"/>
                      <a:pt x="467" y="262"/>
                      <a:pt x="467" y="269"/>
                    </a:cubicBezTo>
                    <a:cubicBezTo>
                      <a:pt x="444" y="220"/>
                      <a:pt x="411" y="172"/>
                      <a:pt x="379" y="143"/>
                    </a:cubicBezTo>
                    <a:cubicBezTo>
                      <a:pt x="353" y="113"/>
                      <a:pt x="311" y="94"/>
                      <a:pt x="272" y="81"/>
                    </a:cubicBezTo>
                    <a:cubicBezTo>
                      <a:pt x="279" y="78"/>
                      <a:pt x="292" y="75"/>
                      <a:pt x="305" y="75"/>
                    </a:cubicBezTo>
                    <a:cubicBezTo>
                      <a:pt x="306" y="75"/>
                      <a:pt x="307" y="75"/>
                      <a:pt x="308" y="75"/>
                    </a:cubicBezTo>
                    <a:cubicBezTo>
                      <a:pt x="336" y="75"/>
                      <a:pt x="362" y="32"/>
                      <a:pt x="327" y="13"/>
                    </a:cubicBezTo>
                    <a:cubicBezTo>
                      <a:pt x="310" y="4"/>
                      <a:pt x="292" y="0"/>
                      <a:pt x="27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229;p2"/>
              <p:cNvSpPr/>
              <p:nvPr/>
            </p:nvSpPr>
            <p:spPr>
              <a:xfrm>
                <a:off x="5197300" y="4316828"/>
                <a:ext cx="30077" cy="96995"/>
              </a:xfrm>
              <a:custGeom>
                <a:avLst/>
                <a:gdLst/>
                <a:ahLst/>
                <a:cxnLst/>
                <a:rect l="l" t="t" r="r" b="b"/>
                <a:pathLst>
                  <a:path w="458" h="1477" extrusionOk="0">
                    <a:moveTo>
                      <a:pt x="94" y="1"/>
                    </a:moveTo>
                    <a:cubicBezTo>
                      <a:pt x="77" y="1"/>
                      <a:pt x="60" y="5"/>
                      <a:pt x="42" y="15"/>
                    </a:cubicBezTo>
                    <a:cubicBezTo>
                      <a:pt x="8" y="32"/>
                      <a:pt x="27" y="88"/>
                      <a:pt x="62" y="88"/>
                    </a:cubicBezTo>
                    <a:cubicBezTo>
                      <a:pt x="66" y="88"/>
                      <a:pt x="70" y="88"/>
                      <a:pt x="75" y="86"/>
                    </a:cubicBezTo>
                    <a:cubicBezTo>
                      <a:pt x="82" y="84"/>
                      <a:pt x="88" y="83"/>
                      <a:pt x="94" y="83"/>
                    </a:cubicBezTo>
                    <a:cubicBezTo>
                      <a:pt x="252" y="83"/>
                      <a:pt x="285" y="724"/>
                      <a:pt x="269" y="802"/>
                    </a:cubicBezTo>
                    <a:cubicBezTo>
                      <a:pt x="243" y="980"/>
                      <a:pt x="166" y="1148"/>
                      <a:pt x="72" y="1301"/>
                    </a:cubicBezTo>
                    <a:cubicBezTo>
                      <a:pt x="68" y="1304"/>
                      <a:pt x="65" y="1310"/>
                      <a:pt x="59" y="1317"/>
                    </a:cubicBezTo>
                    <a:cubicBezTo>
                      <a:pt x="49" y="1340"/>
                      <a:pt x="39" y="1359"/>
                      <a:pt x="29" y="1379"/>
                    </a:cubicBezTo>
                    <a:cubicBezTo>
                      <a:pt x="1" y="1430"/>
                      <a:pt x="43" y="1476"/>
                      <a:pt x="87" y="1476"/>
                    </a:cubicBezTo>
                    <a:cubicBezTo>
                      <a:pt x="107" y="1476"/>
                      <a:pt x="126" y="1467"/>
                      <a:pt x="140" y="1443"/>
                    </a:cubicBezTo>
                    <a:cubicBezTo>
                      <a:pt x="324" y="1139"/>
                      <a:pt x="457" y="792"/>
                      <a:pt x="376" y="433"/>
                    </a:cubicBezTo>
                    <a:cubicBezTo>
                      <a:pt x="356" y="337"/>
                      <a:pt x="241" y="1"/>
                      <a:pt x="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230;p2"/>
              <p:cNvSpPr/>
              <p:nvPr/>
            </p:nvSpPr>
            <p:spPr>
              <a:xfrm>
                <a:off x="5232366" y="4332062"/>
                <a:ext cx="52536" cy="66195"/>
              </a:xfrm>
              <a:custGeom>
                <a:avLst/>
                <a:gdLst/>
                <a:ahLst/>
                <a:cxnLst/>
                <a:rect l="l" t="t" r="r" b="b"/>
                <a:pathLst>
                  <a:path w="800" h="1008" extrusionOk="0">
                    <a:moveTo>
                      <a:pt x="166" y="1"/>
                    </a:moveTo>
                    <a:cubicBezTo>
                      <a:pt x="134" y="1"/>
                      <a:pt x="100" y="21"/>
                      <a:pt x="98" y="61"/>
                    </a:cubicBezTo>
                    <a:cubicBezTo>
                      <a:pt x="75" y="307"/>
                      <a:pt x="46" y="550"/>
                      <a:pt x="4" y="800"/>
                    </a:cubicBezTo>
                    <a:cubicBezTo>
                      <a:pt x="1" y="832"/>
                      <a:pt x="17" y="868"/>
                      <a:pt x="46" y="881"/>
                    </a:cubicBezTo>
                    <a:cubicBezTo>
                      <a:pt x="50" y="903"/>
                      <a:pt x="73" y="917"/>
                      <a:pt x="94" y="917"/>
                    </a:cubicBezTo>
                    <a:cubicBezTo>
                      <a:pt x="113" y="917"/>
                      <a:pt x="131" y="907"/>
                      <a:pt x="134" y="884"/>
                    </a:cubicBezTo>
                    <a:cubicBezTo>
                      <a:pt x="134" y="874"/>
                      <a:pt x="134" y="868"/>
                      <a:pt x="137" y="865"/>
                    </a:cubicBezTo>
                    <a:cubicBezTo>
                      <a:pt x="169" y="852"/>
                      <a:pt x="202" y="839"/>
                      <a:pt x="231" y="826"/>
                    </a:cubicBezTo>
                    <a:cubicBezTo>
                      <a:pt x="390" y="855"/>
                      <a:pt x="535" y="910"/>
                      <a:pt x="671" y="997"/>
                    </a:cubicBezTo>
                    <a:cubicBezTo>
                      <a:pt x="683" y="1005"/>
                      <a:pt x="694" y="1008"/>
                      <a:pt x="705" y="1008"/>
                    </a:cubicBezTo>
                    <a:cubicBezTo>
                      <a:pt x="763" y="1008"/>
                      <a:pt x="799" y="916"/>
                      <a:pt x="736" y="881"/>
                    </a:cubicBezTo>
                    <a:cubicBezTo>
                      <a:pt x="633" y="816"/>
                      <a:pt x="526" y="771"/>
                      <a:pt x="412" y="735"/>
                    </a:cubicBezTo>
                    <a:cubicBezTo>
                      <a:pt x="503" y="680"/>
                      <a:pt x="590" y="622"/>
                      <a:pt x="671" y="550"/>
                    </a:cubicBezTo>
                    <a:cubicBezTo>
                      <a:pt x="714" y="516"/>
                      <a:pt x="679" y="439"/>
                      <a:pt x="628" y="439"/>
                    </a:cubicBezTo>
                    <a:cubicBezTo>
                      <a:pt x="621" y="439"/>
                      <a:pt x="614" y="440"/>
                      <a:pt x="607" y="444"/>
                    </a:cubicBezTo>
                    <a:cubicBezTo>
                      <a:pt x="451" y="499"/>
                      <a:pt x="305" y="567"/>
                      <a:pt x="163" y="657"/>
                    </a:cubicBezTo>
                    <a:lnTo>
                      <a:pt x="163" y="644"/>
                    </a:lnTo>
                    <a:cubicBezTo>
                      <a:pt x="192" y="450"/>
                      <a:pt x="215" y="256"/>
                      <a:pt x="228" y="61"/>
                    </a:cubicBezTo>
                    <a:cubicBezTo>
                      <a:pt x="231" y="21"/>
                      <a:pt x="199" y="1"/>
                      <a:pt x="1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1" name="Google Shape;231;p2"/>
            <p:cNvGrpSpPr/>
            <p:nvPr/>
          </p:nvGrpSpPr>
          <p:grpSpPr>
            <a:xfrm rot="-4946701">
              <a:off x="-318237" y="4951265"/>
              <a:ext cx="979619" cy="216229"/>
              <a:chOff x="7968422" y="675563"/>
              <a:chExt cx="462304" cy="102049"/>
            </a:xfrm>
          </p:grpSpPr>
          <p:sp>
            <p:nvSpPr>
              <p:cNvPr id="232" name="Google Shape;232;p2"/>
              <p:cNvSpPr/>
              <p:nvPr/>
            </p:nvSpPr>
            <p:spPr>
              <a:xfrm>
                <a:off x="7968422" y="693884"/>
                <a:ext cx="58052" cy="61139"/>
              </a:xfrm>
              <a:custGeom>
                <a:avLst/>
                <a:gdLst/>
                <a:ahLst/>
                <a:cxnLst/>
                <a:rect l="l" t="t" r="r" b="b"/>
                <a:pathLst>
                  <a:path w="884" h="931" extrusionOk="0">
                    <a:moveTo>
                      <a:pt x="554" y="0"/>
                    </a:moveTo>
                    <a:cubicBezTo>
                      <a:pt x="537" y="0"/>
                      <a:pt x="521" y="1"/>
                      <a:pt x="505" y="3"/>
                    </a:cubicBezTo>
                    <a:cubicBezTo>
                      <a:pt x="305" y="32"/>
                      <a:pt x="107" y="165"/>
                      <a:pt x="49" y="366"/>
                    </a:cubicBezTo>
                    <a:cubicBezTo>
                      <a:pt x="0" y="534"/>
                      <a:pt x="49" y="732"/>
                      <a:pt x="188" y="842"/>
                    </a:cubicBezTo>
                    <a:cubicBezTo>
                      <a:pt x="269" y="906"/>
                      <a:pt x="365" y="930"/>
                      <a:pt x="464" y="930"/>
                    </a:cubicBezTo>
                    <a:cubicBezTo>
                      <a:pt x="586" y="930"/>
                      <a:pt x="712" y="893"/>
                      <a:pt x="820" y="849"/>
                    </a:cubicBezTo>
                    <a:cubicBezTo>
                      <a:pt x="883" y="825"/>
                      <a:pt x="867" y="724"/>
                      <a:pt x="804" y="724"/>
                    </a:cubicBezTo>
                    <a:cubicBezTo>
                      <a:pt x="797" y="724"/>
                      <a:pt x="789" y="726"/>
                      <a:pt x="781" y="729"/>
                    </a:cubicBezTo>
                    <a:cubicBezTo>
                      <a:pt x="689" y="764"/>
                      <a:pt x="574" y="792"/>
                      <a:pt x="467" y="792"/>
                    </a:cubicBezTo>
                    <a:cubicBezTo>
                      <a:pt x="306" y="792"/>
                      <a:pt x="165" y="727"/>
                      <a:pt x="156" y="518"/>
                    </a:cubicBezTo>
                    <a:cubicBezTo>
                      <a:pt x="146" y="376"/>
                      <a:pt x="227" y="259"/>
                      <a:pt x="343" y="184"/>
                    </a:cubicBezTo>
                    <a:cubicBezTo>
                      <a:pt x="391" y="156"/>
                      <a:pt x="509" y="110"/>
                      <a:pt x="605" y="110"/>
                    </a:cubicBezTo>
                    <a:cubicBezTo>
                      <a:pt x="674" y="110"/>
                      <a:pt x="731" y="134"/>
                      <a:pt x="742" y="204"/>
                    </a:cubicBezTo>
                    <a:cubicBezTo>
                      <a:pt x="745" y="231"/>
                      <a:pt x="765" y="245"/>
                      <a:pt x="784" y="245"/>
                    </a:cubicBezTo>
                    <a:cubicBezTo>
                      <a:pt x="803" y="245"/>
                      <a:pt x="821" y="231"/>
                      <a:pt x="823" y="204"/>
                    </a:cubicBezTo>
                    <a:cubicBezTo>
                      <a:pt x="840" y="56"/>
                      <a:pt x="681" y="0"/>
                      <a:pt x="55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233;p2"/>
              <p:cNvSpPr/>
              <p:nvPr/>
            </p:nvSpPr>
            <p:spPr>
              <a:xfrm>
                <a:off x="8024765" y="724551"/>
                <a:ext cx="27581" cy="53061"/>
              </a:xfrm>
              <a:custGeom>
                <a:avLst/>
                <a:gdLst/>
                <a:ahLst/>
                <a:cxnLst/>
                <a:rect l="l" t="t" r="r" b="b"/>
                <a:pathLst>
                  <a:path w="420" h="808" extrusionOk="0">
                    <a:moveTo>
                      <a:pt x="353" y="0"/>
                    </a:moveTo>
                    <a:cubicBezTo>
                      <a:pt x="339" y="0"/>
                      <a:pt x="324" y="6"/>
                      <a:pt x="311" y="19"/>
                    </a:cubicBezTo>
                    <a:cubicBezTo>
                      <a:pt x="286" y="48"/>
                      <a:pt x="263" y="80"/>
                      <a:pt x="243" y="116"/>
                    </a:cubicBezTo>
                    <a:cubicBezTo>
                      <a:pt x="237" y="129"/>
                      <a:pt x="227" y="165"/>
                      <a:pt x="221" y="171"/>
                    </a:cubicBezTo>
                    <a:cubicBezTo>
                      <a:pt x="215" y="175"/>
                      <a:pt x="210" y="176"/>
                      <a:pt x="203" y="176"/>
                    </a:cubicBezTo>
                    <a:cubicBezTo>
                      <a:pt x="159" y="176"/>
                      <a:pt x="97" y="97"/>
                      <a:pt x="94" y="54"/>
                    </a:cubicBezTo>
                    <a:cubicBezTo>
                      <a:pt x="93" y="33"/>
                      <a:pt x="73" y="19"/>
                      <a:pt x="54" y="19"/>
                    </a:cubicBezTo>
                    <a:cubicBezTo>
                      <a:pt x="39" y="19"/>
                      <a:pt x="24" y="28"/>
                      <a:pt x="20" y="48"/>
                    </a:cubicBezTo>
                    <a:cubicBezTo>
                      <a:pt x="0" y="155"/>
                      <a:pt x="17" y="317"/>
                      <a:pt x="162" y="330"/>
                    </a:cubicBezTo>
                    <a:cubicBezTo>
                      <a:pt x="168" y="330"/>
                      <a:pt x="173" y="331"/>
                      <a:pt x="179" y="331"/>
                    </a:cubicBezTo>
                    <a:cubicBezTo>
                      <a:pt x="204" y="331"/>
                      <a:pt x="224" y="324"/>
                      <a:pt x="240" y="314"/>
                    </a:cubicBezTo>
                    <a:lnTo>
                      <a:pt x="240" y="314"/>
                    </a:lnTo>
                    <a:cubicBezTo>
                      <a:pt x="208" y="456"/>
                      <a:pt x="166" y="592"/>
                      <a:pt x="133" y="735"/>
                    </a:cubicBezTo>
                    <a:cubicBezTo>
                      <a:pt x="124" y="781"/>
                      <a:pt x="157" y="807"/>
                      <a:pt x="191" y="807"/>
                    </a:cubicBezTo>
                    <a:cubicBezTo>
                      <a:pt x="214" y="807"/>
                      <a:pt x="237" y="795"/>
                      <a:pt x="247" y="767"/>
                    </a:cubicBezTo>
                    <a:cubicBezTo>
                      <a:pt x="328" y="547"/>
                      <a:pt x="376" y="310"/>
                      <a:pt x="415" y="77"/>
                    </a:cubicBezTo>
                    <a:cubicBezTo>
                      <a:pt x="420" y="35"/>
                      <a:pt x="388" y="0"/>
                      <a:pt x="35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234;p2"/>
              <p:cNvSpPr/>
              <p:nvPr/>
            </p:nvSpPr>
            <p:spPr>
              <a:xfrm>
                <a:off x="8060095" y="730330"/>
                <a:ext cx="35133" cy="7552"/>
              </a:xfrm>
              <a:custGeom>
                <a:avLst/>
                <a:gdLst/>
                <a:ahLst/>
                <a:cxnLst/>
                <a:rect l="l" t="t" r="r" b="b"/>
                <a:pathLst>
                  <a:path w="535" h="115" extrusionOk="0">
                    <a:moveTo>
                      <a:pt x="315" y="1"/>
                    </a:moveTo>
                    <a:cubicBezTo>
                      <a:pt x="226" y="1"/>
                      <a:pt x="136" y="7"/>
                      <a:pt x="55" y="15"/>
                    </a:cubicBezTo>
                    <a:cubicBezTo>
                      <a:pt x="0" y="18"/>
                      <a:pt x="0" y="96"/>
                      <a:pt x="55" y="99"/>
                    </a:cubicBezTo>
                    <a:cubicBezTo>
                      <a:pt x="147" y="106"/>
                      <a:pt x="247" y="115"/>
                      <a:pt x="345" y="115"/>
                    </a:cubicBezTo>
                    <a:cubicBezTo>
                      <a:pt x="395" y="115"/>
                      <a:pt x="445" y="112"/>
                      <a:pt x="493" y="106"/>
                    </a:cubicBezTo>
                    <a:cubicBezTo>
                      <a:pt x="535" y="93"/>
                      <a:pt x="535" y="15"/>
                      <a:pt x="493" y="12"/>
                    </a:cubicBezTo>
                    <a:cubicBezTo>
                      <a:pt x="436" y="4"/>
                      <a:pt x="376" y="1"/>
                      <a:pt x="31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5" name="Google Shape;235;p2"/>
              <p:cNvSpPr/>
              <p:nvPr/>
            </p:nvSpPr>
            <p:spPr>
              <a:xfrm>
                <a:off x="8059898" y="717262"/>
                <a:ext cx="33360" cy="8865"/>
              </a:xfrm>
              <a:custGeom>
                <a:avLst/>
                <a:gdLst/>
                <a:ahLst/>
                <a:cxnLst/>
                <a:rect l="l" t="t" r="r" b="b"/>
                <a:pathLst>
                  <a:path w="508" h="135" extrusionOk="0">
                    <a:moveTo>
                      <a:pt x="256" y="0"/>
                    </a:moveTo>
                    <a:cubicBezTo>
                      <a:pt x="182" y="0"/>
                      <a:pt x="109" y="13"/>
                      <a:pt x="42" y="39"/>
                    </a:cubicBezTo>
                    <a:cubicBezTo>
                      <a:pt x="0" y="54"/>
                      <a:pt x="11" y="118"/>
                      <a:pt x="51" y="118"/>
                    </a:cubicBezTo>
                    <a:cubicBezTo>
                      <a:pt x="54" y="118"/>
                      <a:pt x="58" y="118"/>
                      <a:pt x="62" y="117"/>
                    </a:cubicBezTo>
                    <a:cubicBezTo>
                      <a:pt x="113" y="103"/>
                      <a:pt x="163" y="97"/>
                      <a:pt x="212" y="97"/>
                    </a:cubicBezTo>
                    <a:cubicBezTo>
                      <a:pt x="282" y="97"/>
                      <a:pt x="351" y="110"/>
                      <a:pt x="421" y="133"/>
                    </a:cubicBezTo>
                    <a:cubicBezTo>
                      <a:pt x="426" y="134"/>
                      <a:pt x="431" y="135"/>
                      <a:pt x="435" y="135"/>
                    </a:cubicBezTo>
                    <a:cubicBezTo>
                      <a:pt x="489" y="135"/>
                      <a:pt x="507" y="51"/>
                      <a:pt x="450" y="33"/>
                    </a:cubicBezTo>
                    <a:cubicBezTo>
                      <a:pt x="389" y="11"/>
                      <a:pt x="322" y="0"/>
                      <a:pt x="2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" name="Google Shape;236;p2"/>
              <p:cNvSpPr/>
              <p:nvPr/>
            </p:nvSpPr>
            <p:spPr>
              <a:xfrm>
                <a:off x="8102647" y="693687"/>
                <a:ext cx="50369" cy="60285"/>
              </a:xfrm>
              <a:custGeom>
                <a:avLst/>
                <a:gdLst/>
                <a:ahLst/>
                <a:cxnLst/>
                <a:rect l="l" t="t" r="r" b="b"/>
                <a:pathLst>
                  <a:path w="767" h="918" extrusionOk="0">
                    <a:moveTo>
                      <a:pt x="330" y="0"/>
                    </a:moveTo>
                    <a:cubicBezTo>
                      <a:pt x="306" y="0"/>
                      <a:pt x="281" y="6"/>
                      <a:pt x="256" y="19"/>
                    </a:cubicBezTo>
                    <a:cubicBezTo>
                      <a:pt x="123" y="90"/>
                      <a:pt x="33" y="294"/>
                      <a:pt x="16" y="440"/>
                    </a:cubicBezTo>
                    <a:cubicBezTo>
                      <a:pt x="0" y="589"/>
                      <a:pt x="55" y="754"/>
                      <a:pt x="182" y="848"/>
                    </a:cubicBezTo>
                    <a:cubicBezTo>
                      <a:pt x="252" y="898"/>
                      <a:pt x="332" y="918"/>
                      <a:pt x="413" y="918"/>
                    </a:cubicBezTo>
                    <a:cubicBezTo>
                      <a:pt x="510" y="918"/>
                      <a:pt x="608" y="890"/>
                      <a:pt x="697" y="855"/>
                    </a:cubicBezTo>
                    <a:cubicBezTo>
                      <a:pt x="767" y="823"/>
                      <a:pt x="755" y="728"/>
                      <a:pt x="693" y="728"/>
                    </a:cubicBezTo>
                    <a:cubicBezTo>
                      <a:pt x="687" y="728"/>
                      <a:pt x="679" y="729"/>
                      <a:pt x="671" y="732"/>
                    </a:cubicBezTo>
                    <a:cubicBezTo>
                      <a:pt x="589" y="756"/>
                      <a:pt x="496" y="780"/>
                      <a:pt x="410" y="780"/>
                    </a:cubicBezTo>
                    <a:cubicBezTo>
                      <a:pt x="299" y="780"/>
                      <a:pt x="200" y="739"/>
                      <a:pt x="152" y="602"/>
                    </a:cubicBezTo>
                    <a:cubicBezTo>
                      <a:pt x="123" y="521"/>
                      <a:pt x="130" y="437"/>
                      <a:pt x="152" y="359"/>
                    </a:cubicBezTo>
                    <a:cubicBezTo>
                      <a:pt x="162" y="311"/>
                      <a:pt x="188" y="259"/>
                      <a:pt x="217" y="213"/>
                    </a:cubicBezTo>
                    <a:cubicBezTo>
                      <a:pt x="222" y="204"/>
                      <a:pt x="302" y="82"/>
                      <a:pt x="351" y="82"/>
                    </a:cubicBezTo>
                    <a:cubicBezTo>
                      <a:pt x="367" y="82"/>
                      <a:pt x="379" y="94"/>
                      <a:pt x="386" y="126"/>
                    </a:cubicBezTo>
                    <a:cubicBezTo>
                      <a:pt x="390" y="143"/>
                      <a:pt x="404" y="151"/>
                      <a:pt x="418" y="151"/>
                    </a:cubicBezTo>
                    <a:cubicBezTo>
                      <a:pt x="435" y="151"/>
                      <a:pt x="452" y="139"/>
                      <a:pt x="450" y="119"/>
                    </a:cubicBezTo>
                    <a:cubicBezTo>
                      <a:pt x="448" y="46"/>
                      <a:pt x="395" y="0"/>
                      <a:pt x="33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" name="Google Shape;237;p2"/>
              <p:cNvSpPr/>
              <p:nvPr/>
            </p:nvSpPr>
            <p:spPr>
              <a:xfrm>
                <a:off x="8139881" y="675563"/>
                <a:ext cx="47939" cy="36907"/>
              </a:xfrm>
              <a:custGeom>
                <a:avLst/>
                <a:gdLst/>
                <a:ahLst/>
                <a:cxnLst/>
                <a:rect l="l" t="t" r="r" b="b"/>
                <a:pathLst>
                  <a:path w="730" h="562" extrusionOk="0">
                    <a:moveTo>
                      <a:pt x="255" y="289"/>
                    </a:moveTo>
                    <a:cubicBezTo>
                      <a:pt x="303" y="289"/>
                      <a:pt x="361" y="313"/>
                      <a:pt x="418" y="344"/>
                    </a:cubicBezTo>
                    <a:cubicBezTo>
                      <a:pt x="399" y="376"/>
                      <a:pt x="373" y="405"/>
                      <a:pt x="340" y="425"/>
                    </a:cubicBezTo>
                    <a:cubicBezTo>
                      <a:pt x="323" y="435"/>
                      <a:pt x="291" y="442"/>
                      <a:pt x="257" y="442"/>
                    </a:cubicBezTo>
                    <a:cubicBezTo>
                      <a:pt x="189" y="442"/>
                      <a:pt x="117" y="413"/>
                      <a:pt x="172" y="331"/>
                    </a:cubicBezTo>
                    <a:cubicBezTo>
                      <a:pt x="192" y="301"/>
                      <a:pt x="221" y="289"/>
                      <a:pt x="255" y="289"/>
                    </a:cubicBezTo>
                    <a:close/>
                    <a:moveTo>
                      <a:pt x="578" y="1"/>
                    </a:moveTo>
                    <a:cubicBezTo>
                      <a:pt x="570" y="1"/>
                      <a:pt x="562" y="5"/>
                      <a:pt x="557" y="16"/>
                    </a:cubicBezTo>
                    <a:cubicBezTo>
                      <a:pt x="518" y="91"/>
                      <a:pt x="496" y="172"/>
                      <a:pt x="463" y="250"/>
                    </a:cubicBezTo>
                    <a:cubicBezTo>
                      <a:pt x="401" y="214"/>
                      <a:pt x="334" y="184"/>
                      <a:pt x="256" y="184"/>
                    </a:cubicBezTo>
                    <a:cubicBezTo>
                      <a:pt x="248" y="184"/>
                      <a:pt x="241" y="184"/>
                      <a:pt x="233" y="185"/>
                    </a:cubicBezTo>
                    <a:cubicBezTo>
                      <a:pt x="110" y="201"/>
                      <a:pt x="0" y="301"/>
                      <a:pt x="55" y="431"/>
                    </a:cubicBezTo>
                    <a:cubicBezTo>
                      <a:pt x="90" y="520"/>
                      <a:pt x="168" y="561"/>
                      <a:pt x="252" y="561"/>
                    </a:cubicBezTo>
                    <a:cubicBezTo>
                      <a:pt x="302" y="561"/>
                      <a:pt x="354" y="546"/>
                      <a:pt x="399" y="519"/>
                    </a:cubicBezTo>
                    <a:cubicBezTo>
                      <a:pt x="441" y="489"/>
                      <a:pt x="480" y="444"/>
                      <a:pt x="509" y="395"/>
                    </a:cubicBezTo>
                    <a:cubicBezTo>
                      <a:pt x="564" y="431"/>
                      <a:pt x="612" y="463"/>
                      <a:pt x="645" y="473"/>
                    </a:cubicBezTo>
                    <a:cubicBezTo>
                      <a:pt x="651" y="475"/>
                      <a:pt x="657" y="476"/>
                      <a:pt x="663" y="476"/>
                    </a:cubicBezTo>
                    <a:cubicBezTo>
                      <a:pt x="714" y="476"/>
                      <a:pt x="729" y="390"/>
                      <a:pt x="671" y="366"/>
                    </a:cubicBezTo>
                    <a:cubicBezTo>
                      <a:pt x="625" y="350"/>
                      <a:pt x="590" y="327"/>
                      <a:pt x="548" y="301"/>
                    </a:cubicBezTo>
                    <a:cubicBezTo>
                      <a:pt x="580" y="214"/>
                      <a:pt x="596" y="117"/>
                      <a:pt x="609" y="36"/>
                    </a:cubicBezTo>
                    <a:cubicBezTo>
                      <a:pt x="611" y="17"/>
                      <a:pt x="594" y="1"/>
                      <a:pt x="57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" name="Google Shape;238;p2"/>
              <p:cNvSpPr/>
              <p:nvPr/>
            </p:nvSpPr>
            <p:spPr>
              <a:xfrm>
                <a:off x="8144938" y="726061"/>
                <a:ext cx="31850" cy="46297"/>
              </a:xfrm>
              <a:custGeom>
                <a:avLst/>
                <a:gdLst/>
                <a:ahLst/>
                <a:cxnLst/>
                <a:rect l="l" t="t" r="r" b="b"/>
                <a:pathLst>
                  <a:path w="485" h="705" extrusionOk="0">
                    <a:moveTo>
                      <a:pt x="424" y="0"/>
                    </a:moveTo>
                    <a:cubicBezTo>
                      <a:pt x="404" y="0"/>
                      <a:pt x="384" y="9"/>
                      <a:pt x="373" y="28"/>
                    </a:cubicBezTo>
                    <a:cubicBezTo>
                      <a:pt x="354" y="64"/>
                      <a:pt x="338" y="106"/>
                      <a:pt x="309" y="132"/>
                    </a:cubicBezTo>
                    <a:cubicBezTo>
                      <a:pt x="285" y="157"/>
                      <a:pt x="223" y="188"/>
                      <a:pt x="175" y="188"/>
                    </a:cubicBezTo>
                    <a:cubicBezTo>
                      <a:pt x="131" y="188"/>
                      <a:pt x="99" y="163"/>
                      <a:pt x="114" y="90"/>
                    </a:cubicBezTo>
                    <a:cubicBezTo>
                      <a:pt x="120" y="59"/>
                      <a:pt x="101" y="42"/>
                      <a:pt x="80" y="42"/>
                    </a:cubicBezTo>
                    <a:cubicBezTo>
                      <a:pt x="66" y="42"/>
                      <a:pt x="51" y="50"/>
                      <a:pt x="43" y="67"/>
                    </a:cubicBezTo>
                    <a:cubicBezTo>
                      <a:pt x="1" y="171"/>
                      <a:pt x="85" y="271"/>
                      <a:pt x="189" y="287"/>
                    </a:cubicBezTo>
                    <a:cubicBezTo>
                      <a:pt x="196" y="288"/>
                      <a:pt x="203" y="289"/>
                      <a:pt x="210" y="289"/>
                    </a:cubicBezTo>
                    <a:cubicBezTo>
                      <a:pt x="256" y="289"/>
                      <a:pt x="298" y="271"/>
                      <a:pt x="338" y="245"/>
                    </a:cubicBezTo>
                    <a:lnTo>
                      <a:pt x="338" y="245"/>
                    </a:lnTo>
                    <a:cubicBezTo>
                      <a:pt x="318" y="385"/>
                      <a:pt x="292" y="521"/>
                      <a:pt x="296" y="657"/>
                    </a:cubicBezTo>
                    <a:cubicBezTo>
                      <a:pt x="296" y="687"/>
                      <a:pt x="322" y="704"/>
                      <a:pt x="347" y="704"/>
                    </a:cubicBezTo>
                    <a:cubicBezTo>
                      <a:pt x="368" y="704"/>
                      <a:pt x="388" y="693"/>
                      <a:pt x="393" y="666"/>
                    </a:cubicBezTo>
                    <a:cubicBezTo>
                      <a:pt x="448" y="472"/>
                      <a:pt x="454" y="255"/>
                      <a:pt x="480" y="51"/>
                    </a:cubicBezTo>
                    <a:cubicBezTo>
                      <a:pt x="484" y="20"/>
                      <a:pt x="454" y="0"/>
                      <a:pt x="42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" name="Google Shape;239;p2"/>
              <p:cNvSpPr/>
              <p:nvPr/>
            </p:nvSpPr>
            <p:spPr>
              <a:xfrm>
                <a:off x="8178560" y="686464"/>
                <a:ext cx="48070" cy="84452"/>
              </a:xfrm>
              <a:custGeom>
                <a:avLst/>
                <a:gdLst/>
                <a:ahLst/>
                <a:cxnLst/>
                <a:rect l="l" t="t" r="r" b="b"/>
                <a:pathLst>
                  <a:path w="732" h="1286" extrusionOk="0">
                    <a:moveTo>
                      <a:pt x="537" y="1"/>
                    </a:moveTo>
                    <a:cubicBezTo>
                      <a:pt x="532" y="1"/>
                      <a:pt x="525" y="2"/>
                      <a:pt x="519" y="6"/>
                    </a:cubicBezTo>
                    <a:cubicBezTo>
                      <a:pt x="23" y="265"/>
                      <a:pt x="1" y="1234"/>
                      <a:pt x="652" y="1286"/>
                    </a:cubicBezTo>
                    <a:cubicBezTo>
                      <a:pt x="654" y="1286"/>
                      <a:pt x="655" y="1286"/>
                      <a:pt x="657" y="1286"/>
                    </a:cubicBezTo>
                    <a:cubicBezTo>
                      <a:pt x="717" y="1286"/>
                      <a:pt x="731" y="1178"/>
                      <a:pt x="668" y="1169"/>
                    </a:cubicBezTo>
                    <a:cubicBezTo>
                      <a:pt x="108" y="1088"/>
                      <a:pt x="189" y="340"/>
                      <a:pt x="555" y="67"/>
                    </a:cubicBezTo>
                    <a:cubicBezTo>
                      <a:pt x="584" y="43"/>
                      <a:pt x="567" y="1"/>
                      <a:pt x="53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" name="Google Shape;240;p2"/>
              <p:cNvSpPr/>
              <p:nvPr/>
            </p:nvSpPr>
            <p:spPr>
              <a:xfrm>
                <a:off x="8206468" y="700582"/>
                <a:ext cx="51945" cy="42423"/>
              </a:xfrm>
              <a:custGeom>
                <a:avLst/>
                <a:gdLst/>
                <a:ahLst/>
                <a:cxnLst/>
                <a:rect l="l" t="t" r="r" b="b"/>
                <a:pathLst>
                  <a:path w="791" h="646" extrusionOk="0">
                    <a:moveTo>
                      <a:pt x="214" y="298"/>
                    </a:moveTo>
                    <a:cubicBezTo>
                      <a:pt x="261" y="298"/>
                      <a:pt x="307" y="343"/>
                      <a:pt x="347" y="377"/>
                    </a:cubicBezTo>
                    <a:cubicBezTo>
                      <a:pt x="304" y="441"/>
                      <a:pt x="238" y="510"/>
                      <a:pt x="183" y="510"/>
                    </a:cubicBezTo>
                    <a:cubicBezTo>
                      <a:pt x="163" y="510"/>
                      <a:pt x="145" y="501"/>
                      <a:pt x="130" y="478"/>
                    </a:cubicBezTo>
                    <a:cubicBezTo>
                      <a:pt x="104" y="439"/>
                      <a:pt x="146" y="322"/>
                      <a:pt x="182" y="306"/>
                    </a:cubicBezTo>
                    <a:cubicBezTo>
                      <a:pt x="192" y="301"/>
                      <a:pt x="203" y="298"/>
                      <a:pt x="214" y="298"/>
                    </a:cubicBezTo>
                    <a:close/>
                    <a:moveTo>
                      <a:pt x="590" y="0"/>
                    </a:moveTo>
                    <a:cubicBezTo>
                      <a:pt x="582" y="0"/>
                      <a:pt x="574" y="3"/>
                      <a:pt x="567" y="11"/>
                    </a:cubicBezTo>
                    <a:cubicBezTo>
                      <a:pt x="499" y="92"/>
                      <a:pt x="467" y="183"/>
                      <a:pt x="418" y="274"/>
                    </a:cubicBezTo>
                    <a:cubicBezTo>
                      <a:pt x="360" y="225"/>
                      <a:pt x="295" y="163"/>
                      <a:pt x="214" y="163"/>
                    </a:cubicBezTo>
                    <a:cubicBezTo>
                      <a:pt x="71" y="163"/>
                      <a:pt x="0" y="345"/>
                      <a:pt x="13" y="468"/>
                    </a:cubicBezTo>
                    <a:cubicBezTo>
                      <a:pt x="23" y="567"/>
                      <a:pt x="90" y="609"/>
                      <a:pt x="166" y="609"/>
                    </a:cubicBezTo>
                    <a:cubicBezTo>
                      <a:pt x="215" y="609"/>
                      <a:pt x="267" y="592"/>
                      <a:pt x="311" y="562"/>
                    </a:cubicBezTo>
                    <a:cubicBezTo>
                      <a:pt x="360" y="530"/>
                      <a:pt x="395" y="487"/>
                      <a:pt x="428" y="439"/>
                    </a:cubicBezTo>
                    <a:cubicBezTo>
                      <a:pt x="509" y="504"/>
                      <a:pt x="596" y="572"/>
                      <a:pt x="677" y="633"/>
                    </a:cubicBezTo>
                    <a:cubicBezTo>
                      <a:pt x="688" y="642"/>
                      <a:pt x="699" y="646"/>
                      <a:pt x="710" y="646"/>
                    </a:cubicBezTo>
                    <a:cubicBezTo>
                      <a:pt x="754" y="646"/>
                      <a:pt x="791" y="582"/>
                      <a:pt x="752" y="546"/>
                    </a:cubicBezTo>
                    <a:cubicBezTo>
                      <a:pt x="667" y="471"/>
                      <a:pt x="580" y="403"/>
                      <a:pt x="493" y="335"/>
                    </a:cubicBezTo>
                    <a:cubicBezTo>
                      <a:pt x="538" y="241"/>
                      <a:pt x="574" y="141"/>
                      <a:pt x="622" y="57"/>
                    </a:cubicBezTo>
                    <a:cubicBezTo>
                      <a:pt x="639" y="32"/>
                      <a:pt x="616" y="0"/>
                      <a:pt x="59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" name="Google Shape;241;p2"/>
              <p:cNvSpPr/>
              <p:nvPr/>
            </p:nvSpPr>
            <p:spPr>
              <a:xfrm>
                <a:off x="8258806" y="712009"/>
                <a:ext cx="31916" cy="9391"/>
              </a:xfrm>
              <a:custGeom>
                <a:avLst/>
                <a:gdLst/>
                <a:ahLst/>
                <a:cxnLst/>
                <a:rect l="l" t="t" r="r" b="b"/>
                <a:pathLst>
                  <a:path w="486" h="143" extrusionOk="0">
                    <a:moveTo>
                      <a:pt x="56" y="1"/>
                    </a:moveTo>
                    <a:cubicBezTo>
                      <a:pt x="14" y="1"/>
                      <a:pt x="1" y="66"/>
                      <a:pt x="45" y="83"/>
                    </a:cubicBezTo>
                    <a:cubicBezTo>
                      <a:pt x="145" y="123"/>
                      <a:pt x="259" y="143"/>
                      <a:pt x="368" y="143"/>
                    </a:cubicBezTo>
                    <a:cubicBezTo>
                      <a:pt x="384" y="143"/>
                      <a:pt x="399" y="143"/>
                      <a:pt x="415" y="142"/>
                    </a:cubicBezTo>
                    <a:cubicBezTo>
                      <a:pt x="485" y="135"/>
                      <a:pt x="486" y="35"/>
                      <a:pt x="421" y="35"/>
                    </a:cubicBezTo>
                    <a:cubicBezTo>
                      <a:pt x="420" y="35"/>
                      <a:pt x="419" y="35"/>
                      <a:pt x="418" y="35"/>
                    </a:cubicBezTo>
                    <a:cubicBezTo>
                      <a:pt x="391" y="37"/>
                      <a:pt x="364" y="38"/>
                      <a:pt x="338" y="38"/>
                    </a:cubicBezTo>
                    <a:cubicBezTo>
                      <a:pt x="247" y="38"/>
                      <a:pt x="161" y="25"/>
                      <a:pt x="68" y="2"/>
                    </a:cubicBezTo>
                    <a:cubicBezTo>
                      <a:pt x="64" y="1"/>
                      <a:pt x="60" y="1"/>
                      <a:pt x="5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" name="Google Shape;242;p2"/>
              <p:cNvSpPr/>
              <p:nvPr/>
            </p:nvSpPr>
            <p:spPr>
              <a:xfrm>
                <a:off x="8314295" y="694081"/>
                <a:ext cx="50369" cy="46100"/>
              </a:xfrm>
              <a:custGeom>
                <a:avLst/>
                <a:gdLst/>
                <a:ahLst/>
                <a:cxnLst/>
                <a:rect l="l" t="t" r="r" b="b"/>
                <a:pathLst>
                  <a:path w="767" h="702" extrusionOk="0">
                    <a:moveTo>
                      <a:pt x="170" y="245"/>
                    </a:moveTo>
                    <a:cubicBezTo>
                      <a:pt x="215" y="245"/>
                      <a:pt x="278" y="282"/>
                      <a:pt x="302" y="308"/>
                    </a:cubicBezTo>
                    <a:cubicBezTo>
                      <a:pt x="318" y="327"/>
                      <a:pt x="331" y="356"/>
                      <a:pt x="341" y="379"/>
                    </a:cubicBezTo>
                    <a:cubicBezTo>
                      <a:pt x="350" y="392"/>
                      <a:pt x="354" y="405"/>
                      <a:pt x="363" y="418"/>
                    </a:cubicBezTo>
                    <a:cubicBezTo>
                      <a:pt x="334" y="450"/>
                      <a:pt x="305" y="473"/>
                      <a:pt x="276" y="486"/>
                    </a:cubicBezTo>
                    <a:cubicBezTo>
                      <a:pt x="265" y="502"/>
                      <a:pt x="253" y="510"/>
                      <a:pt x="240" y="510"/>
                    </a:cubicBezTo>
                    <a:cubicBezTo>
                      <a:pt x="226" y="510"/>
                      <a:pt x="212" y="501"/>
                      <a:pt x="195" y="483"/>
                    </a:cubicBezTo>
                    <a:cubicBezTo>
                      <a:pt x="159" y="483"/>
                      <a:pt x="143" y="470"/>
                      <a:pt x="140" y="441"/>
                    </a:cubicBezTo>
                    <a:cubicBezTo>
                      <a:pt x="124" y="408"/>
                      <a:pt x="114" y="269"/>
                      <a:pt x="140" y="253"/>
                    </a:cubicBezTo>
                    <a:cubicBezTo>
                      <a:pt x="148" y="248"/>
                      <a:pt x="158" y="245"/>
                      <a:pt x="170" y="245"/>
                    </a:cubicBezTo>
                    <a:close/>
                    <a:moveTo>
                      <a:pt x="721" y="0"/>
                    </a:moveTo>
                    <a:cubicBezTo>
                      <a:pt x="711" y="0"/>
                      <a:pt x="700" y="5"/>
                      <a:pt x="691" y="16"/>
                    </a:cubicBezTo>
                    <a:cubicBezTo>
                      <a:pt x="613" y="123"/>
                      <a:pt x="542" y="227"/>
                      <a:pt x="451" y="324"/>
                    </a:cubicBezTo>
                    <a:cubicBezTo>
                      <a:pt x="406" y="237"/>
                      <a:pt x="363" y="146"/>
                      <a:pt x="269" y="107"/>
                    </a:cubicBezTo>
                    <a:cubicBezTo>
                      <a:pt x="241" y="94"/>
                      <a:pt x="215" y="88"/>
                      <a:pt x="192" y="88"/>
                    </a:cubicBezTo>
                    <a:cubicBezTo>
                      <a:pt x="57" y="88"/>
                      <a:pt x="0" y="280"/>
                      <a:pt x="17" y="402"/>
                    </a:cubicBezTo>
                    <a:cubicBezTo>
                      <a:pt x="36" y="521"/>
                      <a:pt x="94" y="637"/>
                      <a:pt x="195" y="637"/>
                    </a:cubicBezTo>
                    <a:cubicBezTo>
                      <a:pt x="228" y="637"/>
                      <a:pt x="266" y="625"/>
                      <a:pt x="308" y="596"/>
                    </a:cubicBezTo>
                    <a:cubicBezTo>
                      <a:pt x="347" y="570"/>
                      <a:pt x="383" y="544"/>
                      <a:pt x="415" y="512"/>
                    </a:cubicBezTo>
                    <a:cubicBezTo>
                      <a:pt x="422" y="522"/>
                      <a:pt x="425" y="531"/>
                      <a:pt x="435" y="541"/>
                    </a:cubicBezTo>
                    <a:cubicBezTo>
                      <a:pt x="493" y="619"/>
                      <a:pt x="564" y="680"/>
                      <a:pt x="661" y="700"/>
                    </a:cubicBezTo>
                    <a:cubicBezTo>
                      <a:pt x="666" y="701"/>
                      <a:pt x="671" y="701"/>
                      <a:pt x="676" y="701"/>
                    </a:cubicBezTo>
                    <a:cubicBezTo>
                      <a:pt x="743" y="701"/>
                      <a:pt x="767" y="598"/>
                      <a:pt x="694" y="583"/>
                    </a:cubicBezTo>
                    <a:cubicBezTo>
                      <a:pt x="600" y="564"/>
                      <a:pt x="548" y="499"/>
                      <a:pt x="503" y="424"/>
                    </a:cubicBezTo>
                    <a:cubicBezTo>
                      <a:pt x="603" y="311"/>
                      <a:pt x="694" y="178"/>
                      <a:pt x="749" y="55"/>
                    </a:cubicBezTo>
                    <a:cubicBezTo>
                      <a:pt x="762" y="24"/>
                      <a:pt x="743" y="0"/>
                      <a:pt x="72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3" name="Google Shape;243;p2"/>
              <p:cNvSpPr/>
              <p:nvPr/>
            </p:nvSpPr>
            <p:spPr>
              <a:xfrm>
                <a:off x="8370310" y="732497"/>
                <a:ext cx="14250" cy="13265"/>
              </a:xfrm>
              <a:custGeom>
                <a:avLst/>
                <a:gdLst/>
                <a:ahLst/>
                <a:cxnLst/>
                <a:rect l="l" t="t" r="r" b="b"/>
                <a:pathLst>
                  <a:path w="217" h="202" extrusionOk="0">
                    <a:moveTo>
                      <a:pt x="149" y="0"/>
                    </a:moveTo>
                    <a:cubicBezTo>
                      <a:pt x="73" y="0"/>
                      <a:pt x="0" y="62"/>
                      <a:pt x="6" y="141"/>
                    </a:cubicBezTo>
                    <a:cubicBezTo>
                      <a:pt x="6" y="163"/>
                      <a:pt x="22" y="180"/>
                      <a:pt x="48" y="193"/>
                    </a:cubicBezTo>
                    <a:cubicBezTo>
                      <a:pt x="62" y="198"/>
                      <a:pt x="76" y="201"/>
                      <a:pt x="90" y="201"/>
                    </a:cubicBezTo>
                    <a:cubicBezTo>
                      <a:pt x="145" y="201"/>
                      <a:pt x="198" y="159"/>
                      <a:pt x="213" y="102"/>
                    </a:cubicBezTo>
                    <a:cubicBezTo>
                      <a:pt x="217" y="82"/>
                      <a:pt x="213" y="60"/>
                      <a:pt x="197" y="47"/>
                    </a:cubicBezTo>
                    <a:cubicBezTo>
                      <a:pt x="197" y="27"/>
                      <a:pt x="191" y="8"/>
                      <a:pt x="165" y="1"/>
                    </a:cubicBezTo>
                    <a:cubicBezTo>
                      <a:pt x="159" y="1"/>
                      <a:pt x="154" y="0"/>
                      <a:pt x="14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4" name="Google Shape;244;p2"/>
              <p:cNvSpPr/>
              <p:nvPr/>
            </p:nvSpPr>
            <p:spPr>
              <a:xfrm>
                <a:off x="8396117" y="684100"/>
                <a:ext cx="34608" cy="77359"/>
              </a:xfrm>
              <a:custGeom>
                <a:avLst/>
                <a:gdLst/>
                <a:ahLst/>
                <a:cxnLst/>
                <a:rect l="l" t="t" r="r" b="b"/>
                <a:pathLst>
                  <a:path w="527" h="1178" extrusionOk="0">
                    <a:moveTo>
                      <a:pt x="46" y="1"/>
                    </a:moveTo>
                    <a:cubicBezTo>
                      <a:pt x="23" y="1"/>
                      <a:pt x="0" y="27"/>
                      <a:pt x="15" y="52"/>
                    </a:cubicBezTo>
                    <a:cubicBezTo>
                      <a:pt x="99" y="214"/>
                      <a:pt x="229" y="356"/>
                      <a:pt x="267" y="541"/>
                    </a:cubicBezTo>
                    <a:cubicBezTo>
                      <a:pt x="306" y="745"/>
                      <a:pt x="238" y="926"/>
                      <a:pt x="115" y="1085"/>
                    </a:cubicBezTo>
                    <a:cubicBezTo>
                      <a:pt x="86" y="1126"/>
                      <a:pt x="131" y="1178"/>
                      <a:pt x="173" y="1178"/>
                    </a:cubicBezTo>
                    <a:cubicBezTo>
                      <a:pt x="187" y="1178"/>
                      <a:pt x="202" y="1171"/>
                      <a:pt x="212" y="1156"/>
                    </a:cubicBezTo>
                    <a:cubicBezTo>
                      <a:pt x="527" y="787"/>
                      <a:pt x="381" y="330"/>
                      <a:pt x="67" y="10"/>
                    </a:cubicBezTo>
                    <a:cubicBezTo>
                      <a:pt x="60" y="3"/>
                      <a:pt x="53" y="1"/>
                      <a:pt x="4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45" name="Google Shape;245;p2"/>
            <p:cNvGrpSpPr/>
            <p:nvPr/>
          </p:nvGrpSpPr>
          <p:grpSpPr>
            <a:xfrm rot="-5138042">
              <a:off x="2079219" y="4713580"/>
              <a:ext cx="461598" cy="269558"/>
              <a:chOff x="5999959" y="663349"/>
              <a:chExt cx="216246" cy="126280"/>
            </a:xfrm>
          </p:grpSpPr>
          <p:sp>
            <p:nvSpPr>
              <p:cNvPr id="246" name="Google Shape;246;p2"/>
              <p:cNvSpPr/>
              <p:nvPr/>
            </p:nvSpPr>
            <p:spPr>
              <a:xfrm>
                <a:off x="5999959" y="677073"/>
                <a:ext cx="49844" cy="108290"/>
              </a:xfrm>
              <a:custGeom>
                <a:avLst/>
                <a:gdLst/>
                <a:ahLst/>
                <a:cxnLst/>
                <a:rect l="l" t="t" r="r" b="b"/>
                <a:pathLst>
                  <a:path w="759" h="1649" extrusionOk="0">
                    <a:moveTo>
                      <a:pt x="201" y="137"/>
                    </a:moveTo>
                    <a:cubicBezTo>
                      <a:pt x="216" y="137"/>
                      <a:pt x="238" y="145"/>
                      <a:pt x="266" y="162"/>
                    </a:cubicBezTo>
                    <a:cubicBezTo>
                      <a:pt x="289" y="178"/>
                      <a:pt x="318" y="191"/>
                      <a:pt x="340" y="207"/>
                    </a:cubicBezTo>
                    <a:cubicBezTo>
                      <a:pt x="412" y="246"/>
                      <a:pt x="535" y="356"/>
                      <a:pt x="561" y="437"/>
                    </a:cubicBezTo>
                    <a:cubicBezTo>
                      <a:pt x="655" y="713"/>
                      <a:pt x="353" y="764"/>
                      <a:pt x="172" y="787"/>
                    </a:cubicBezTo>
                    <a:cubicBezTo>
                      <a:pt x="172" y="674"/>
                      <a:pt x="172" y="564"/>
                      <a:pt x="175" y="450"/>
                    </a:cubicBezTo>
                    <a:cubicBezTo>
                      <a:pt x="175" y="392"/>
                      <a:pt x="156" y="256"/>
                      <a:pt x="178" y="207"/>
                    </a:cubicBezTo>
                    <a:cubicBezTo>
                      <a:pt x="166" y="160"/>
                      <a:pt x="174" y="137"/>
                      <a:pt x="201" y="137"/>
                    </a:cubicBezTo>
                    <a:close/>
                    <a:moveTo>
                      <a:pt x="179" y="1"/>
                    </a:moveTo>
                    <a:cubicBezTo>
                      <a:pt x="121" y="1"/>
                      <a:pt x="78" y="35"/>
                      <a:pt x="55" y="126"/>
                    </a:cubicBezTo>
                    <a:cubicBezTo>
                      <a:pt x="0" y="321"/>
                      <a:pt x="49" y="615"/>
                      <a:pt x="49" y="820"/>
                    </a:cubicBezTo>
                    <a:cubicBezTo>
                      <a:pt x="49" y="1082"/>
                      <a:pt x="55" y="1344"/>
                      <a:pt x="71" y="1607"/>
                    </a:cubicBezTo>
                    <a:cubicBezTo>
                      <a:pt x="73" y="1634"/>
                      <a:pt x="93" y="1648"/>
                      <a:pt x="113" y="1648"/>
                    </a:cubicBezTo>
                    <a:cubicBezTo>
                      <a:pt x="133" y="1648"/>
                      <a:pt x="152" y="1634"/>
                      <a:pt x="152" y="1607"/>
                    </a:cubicBezTo>
                    <a:cubicBezTo>
                      <a:pt x="162" y="1406"/>
                      <a:pt x="169" y="1202"/>
                      <a:pt x="169" y="1001"/>
                    </a:cubicBezTo>
                    <a:cubicBezTo>
                      <a:pt x="305" y="1192"/>
                      <a:pt x="441" y="1380"/>
                      <a:pt x="580" y="1568"/>
                    </a:cubicBezTo>
                    <a:cubicBezTo>
                      <a:pt x="595" y="1586"/>
                      <a:pt x="614" y="1594"/>
                      <a:pt x="633" y="1594"/>
                    </a:cubicBezTo>
                    <a:cubicBezTo>
                      <a:pt x="679" y="1594"/>
                      <a:pt x="722" y="1551"/>
                      <a:pt x="690" y="1503"/>
                    </a:cubicBezTo>
                    <a:cubicBezTo>
                      <a:pt x="554" y="1299"/>
                      <a:pt x="408" y="1105"/>
                      <a:pt x="266" y="907"/>
                    </a:cubicBezTo>
                    <a:cubicBezTo>
                      <a:pt x="467" y="871"/>
                      <a:pt x="719" y="794"/>
                      <a:pt x="739" y="580"/>
                    </a:cubicBezTo>
                    <a:cubicBezTo>
                      <a:pt x="758" y="356"/>
                      <a:pt x="509" y="129"/>
                      <a:pt x="324" y="45"/>
                    </a:cubicBezTo>
                    <a:cubicBezTo>
                      <a:pt x="269" y="18"/>
                      <a:pt x="220" y="1"/>
                      <a:pt x="17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7" name="Google Shape;247;p2"/>
              <p:cNvSpPr/>
              <p:nvPr/>
            </p:nvSpPr>
            <p:spPr>
              <a:xfrm>
                <a:off x="6049538" y="743004"/>
                <a:ext cx="38548" cy="7486"/>
              </a:xfrm>
              <a:custGeom>
                <a:avLst/>
                <a:gdLst/>
                <a:ahLst/>
                <a:cxnLst/>
                <a:rect l="l" t="t" r="r" b="b"/>
                <a:pathLst>
                  <a:path w="587" h="114" extrusionOk="0">
                    <a:moveTo>
                      <a:pt x="52" y="0"/>
                    </a:moveTo>
                    <a:cubicBezTo>
                      <a:pt x="0" y="0"/>
                      <a:pt x="0" y="78"/>
                      <a:pt x="52" y="81"/>
                    </a:cubicBezTo>
                    <a:cubicBezTo>
                      <a:pt x="211" y="97"/>
                      <a:pt x="369" y="101"/>
                      <a:pt x="522" y="114"/>
                    </a:cubicBezTo>
                    <a:cubicBezTo>
                      <a:pt x="523" y="114"/>
                      <a:pt x="524" y="114"/>
                      <a:pt x="525" y="114"/>
                    </a:cubicBezTo>
                    <a:cubicBezTo>
                      <a:pt x="586" y="114"/>
                      <a:pt x="585" y="16"/>
                      <a:pt x="522" y="16"/>
                    </a:cubicBezTo>
                    <a:cubicBezTo>
                      <a:pt x="366" y="13"/>
                      <a:pt x="207" y="3"/>
                      <a:pt x="5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8" name="Google Shape;248;p2"/>
              <p:cNvSpPr/>
              <p:nvPr/>
            </p:nvSpPr>
            <p:spPr>
              <a:xfrm>
                <a:off x="6053544" y="728819"/>
                <a:ext cx="40518" cy="6961"/>
              </a:xfrm>
              <a:custGeom>
                <a:avLst/>
                <a:gdLst/>
                <a:ahLst/>
                <a:cxnLst/>
                <a:rect l="l" t="t" r="r" b="b"/>
                <a:pathLst>
                  <a:path w="617" h="106" extrusionOk="0">
                    <a:moveTo>
                      <a:pt x="411" y="1"/>
                    </a:moveTo>
                    <a:cubicBezTo>
                      <a:pt x="292" y="1"/>
                      <a:pt x="171" y="9"/>
                      <a:pt x="56" y="9"/>
                    </a:cubicBezTo>
                    <a:cubicBezTo>
                      <a:pt x="1" y="9"/>
                      <a:pt x="1" y="96"/>
                      <a:pt x="56" y="96"/>
                    </a:cubicBezTo>
                    <a:cubicBezTo>
                      <a:pt x="166" y="98"/>
                      <a:pt x="280" y="105"/>
                      <a:pt x="393" y="105"/>
                    </a:cubicBezTo>
                    <a:cubicBezTo>
                      <a:pt x="446" y="105"/>
                      <a:pt x="499" y="104"/>
                      <a:pt x="551" y="100"/>
                    </a:cubicBezTo>
                    <a:cubicBezTo>
                      <a:pt x="616" y="100"/>
                      <a:pt x="616" y="9"/>
                      <a:pt x="551" y="6"/>
                    </a:cubicBezTo>
                    <a:cubicBezTo>
                      <a:pt x="505" y="2"/>
                      <a:pt x="458" y="1"/>
                      <a:pt x="41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9" name="Google Shape;249;p2"/>
              <p:cNvSpPr/>
              <p:nvPr/>
            </p:nvSpPr>
            <p:spPr>
              <a:xfrm>
                <a:off x="6115797" y="705639"/>
                <a:ext cx="30996" cy="68625"/>
              </a:xfrm>
              <a:custGeom>
                <a:avLst/>
                <a:gdLst/>
                <a:ahLst/>
                <a:cxnLst/>
                <a:rect l="l" t="t" r="r" b="b"/>
                <a:pathLst>
                  <a:path w="472" h="1045" extrusionOk="0">
                    <a:moveTo>
                      <a:pt x="221" y="133"/>
                    </a:moveTo>
                    <a:cubicBezTo>
                      <a:pt x="238" y="133"/>
                      <a:pt x="255" y="136"/>
                      <a:pt x="271" y="142"/>
                    </a:cubicBezTo>
                    <a:cubicBezTo>
                      <a:pt x="352" y="161"/>
                      <a:pt x="384" y="245"/>
                      <a:pt x="339" y="320"/>
                    </a:cubicBezTo>
                    <a:cubicBezTo>
                      <a:pt x="300" y="388"/>
                      <a:pt x="203" y="430"/>
                      <a:pt x="177" y="508"/>
                    </a:cubicBezTo>
                    <a:cubicBezTo>
                      <a:pt x="173" y="388"/>
                      <a:pt x="167" y="265"/>
                      <a:pt x="157" y="145"/>
                    </a:cubicBezTo>
                    <a:cubicBezTo>
                      <a:pt x="177" y="138"/>
                      <a:pt x="199" y="133"/>
                      <a:pt x="221" y="133"/>
                    </a:cubicBezTo>
                    <a:close/>
                    <a:moveTo>
                      <a:pt x="98" y="0"/>
                    </a:moveTo>
                    <a:cubicBezTo>
                      <a:pt x="75" y="0"/>
                      <a:pt x="54" y="16"/>
                      <a:pt x="54" y="48"/>
                    </a:cubicBezTo>
                    <a:lnTo>
                      <a:pt x="54" y="112"/>
                    </a:lnTo>
                    <a:cubicBezTo>
                      <a:pt x="44" y="119"/>
                      <a:pt x="31" y="125"/>
                      <a:pt x="24" y="132"/>
                    </a:cubicBezTo>
                    <a:cubicBezTo>
                      <a:pt x="0" y="150"/>
                      <a:pt x="21" y="191"/>
                      <a:pt x="48" y="191"/>
                    </a:cubicBezTo>
                    <a:cubicBezTo>
                      <a:pt x="50" y="191"/>
                      <a:pt x="52" y="191"/>
                      <a:pt x="54" y="190"/>
                    </a:cubicBezTo>
                    <a:cubicBezTo>
                      <a:pt x="60" y="453"/>
                      <a:pt x="63" y="718"/>
                      <a:pt x="54" y="984"/>
                    </a:cubicBezTo>
                    <a:cubicBezTo>
                      <a:pt x="50" y="1024"/>
                      <a:pt x="83" y="1045"/>
                      <a:pt x="116" y="1045"/>
                    </a:cubicBezTo>
                    <a:cubicBezTo>
                      <a:pt x="149" y="1045"/>
                      <a:pt x="183" y="1024"/>
                      <a:pt x="183" y="984"/>
                    </a:cubicBezTo>
                    <a:cubicBezTo>
                      <a:pt x="183" y="841"/>
                      <a:pt x="183" y="699"/>
                      <a:pt x="177" y="556"/>
                    </a:cubicBezTo>
                    <a:lnTo>
                      <a:pt x="177" y="556"/>
                    </a:lnTo>
                    <a:cubicBezTo>
                      <a:pt x="186" y="572"/>
                      <a:pt x="199" y="585"/>
                      <a:pt x="216" y="589"/>
                    </a:cubicBezTo>
                    <a:cubicBezTo>
                      <a:pt x="224" y="591"/>
                      <a:pt x="232" y="592"/>
                      <a:pt x="239" y="592"/>
                    </a:cubicBezTo>
                    <a:cubicBezTo>
                      <a:pt x="259" y="592"/>
                      <a:pt x="274" y="583"/>
                      <a:pt x="290" y="569"/>
                    </a:cubicBezTo>
                    <a:cubicBezTo>
                      <a:pt x="306" y="553"/>
                      <a:pt x="313" y="534"/>
                      <a:pt x="303" y="514"/>
                    </a:cubicBezTo>
                    <a:cubicBezTo>
                      <a:pt x="323" y="488"/>
                      <a:pt x="368" y="456"/>
                      <a:pt x="378" y="443"/>
                    </a:cubicBezTo>
                    <a:cubicBezTo>
                      <a:pt x="403" y="410"/>
                      <a:pt x="429" y="378"/>
                      <a:pt x="442" y="339"/>
                    </a:cubicBezTo>
                    <a:cubicBezTo>
                      <a:pt x="472" y="274"/>
                      <a:pt x="468" y="197"/>
                      <a:pt x="426" y="135"/>
                    </a:cubicBezTo>
                    <a:cubicBezTo>
                      <a:pt x="378" y="73"/>
                      <a:pt x="313" y="48"/>
                      <a:pt x="246" y="48"/>
                    </a:cubicBezTo>
                    <a:cubicBezTo>
                      <a:pt x="214" y="48"/>
                      <a:pt x="182" y="53"/>
                      <a:pt x="151" y="64"/>
                    </a:cubicBezTo>
                    <a:lnTo>
                      <a:pt x="151" y="48"/>
                    </a:lnTo>
                    <a:cubicBezTo>
                      <a:pt x="146" y="16"/>
                      <a:pt x="121" y="0"/>
                      <a:pt x="9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0" name="Google Shape;250;p2"/>
              <p:cNvSpPr/>
              <p:nvPr/>
            </p:nvSpPr>
            <p:spPr>
              <a:xfrm>
                <a:off x="6156118" y="729345"/>
                <a:ext cx="55163" cy="8471"/>
              </a:xfrm>
              <a:custGeom>
                <a:avLst/>
                <a:gdLst/>
                <a:ahLst/>
                <a:cxnLst/>
                <a:rect l="l" t="t" r="r" b="b"/>
                <a:pathLst>
                  <a:path w="840" h="129" extrusionOk="0">
                    <a:moveTo>
                      <a:pt x="510" y="0"/>
                    </a:moveTo>
                    <a:cubicBezTo>
                      <a:pt x="361" y="0"/>
                      <a:pt x="209" y="10"/>
                      <a:pt x="65" y="27"/>
                    </a:cubicBezTo>
                    <a:cubicBezTo>
                      <a:pt x="7" y="33"/>
                      <a:pt x="0" y="124"/>
                      <a:pt x="65" y="124"/>
                    </a:cubicBezTo>
                    <a:cubicBezTo>
                      <a:pt x="251" y="124"/>
                      <a:pt x="438" y="128"/>
                      <a:pt x="623" y="128"/>
                    </a:cubicBezTo>
                    <a:cubicBezTo>
                      <a:pt x="669" y="128"/>
                      <a:pt x="715" y="128"/>
                      <a:pt x="761" y="127"/>
                    </a:cubicBezTo>
                    <a:cubicBezTo>
                      <a:pt x="839" y="127"/>
                      <a:pt x="839" y="17"/>
                      <a:pt x="761" y="11"/>
                    </a:cubicBezTo>
                    <a:cubicBezTo>
                      <a:pt x="679" y="3"/>
                      <a:pt x="595" y="0"/>
                      <a:pt x="51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" name="Google Shape;251;p2"/>
              <p:cNvSpPr/>
              <p:nvPr/>
            </p:nvSpPr>
            <p:spPr>
              <a:xfrm>
                <a:off x="6169908" y="663349"/>
                <a:ext cx="46297" cy="50172"/>
              </a:xfrm>
              <a:custGeom>
                <a:avLst/>
                <a:gdLst/>
                <a:ahLst/>
                <a:cxnLst/>
                <a:rect l="l" t="t" r="r" b="b"/>
                <a:pathLst>
                  <a:path w="705" h="764" extrusionOk="0">
                    <a:moveTo>
                      <a:pt x="295" y="139"/>
                    </a:moveTo>
                    <a:cubicBezTo>
                      <a:pt x="367" y="139"/>
                      <a:pt x="393" y="178"/>
                      <a:pt x="370" y="257"/>
                    </a:cubicBezTo>
                    <a:cubicBezTo>
                      <a:pt x="367" y="287"/>
                      <a:pt x="357" y="309"/>
                      <a:pt x="351" y="338"/>
                    </a:cubicBezTo>
                    <a:cubicBezTo>
                      <a:pt x="331" y="403"/>
                      <a:pt x="305" y="468"/>
                      <a:pt x="266" y="520"/>
                    </a:cubicBezTo>
                    <a:cubicBezTo>
                      <a:pt x="208" y="449"/>
                      <a:pt x="172" y="355"/>
                      <a:pt x="176" y="287"/>
                    </a:cubicBezTo>
                    <a:cubicBezTo>
                      <a:pt x="179" y="245"/>
                      <a:pt x="192" y="173"/>
                      <a:pt x="227" y="147"/>
                    </a:cubicBezTo>
                    <a:cubicBezTo>
                      <a:pt x="253" y="142"/>
                      <a:pt x="276" y="139"/>
                      <a:pt x="295" y="139"/>
                    </a:cubicBezTo>
                    <a:close/>
                    <a:moveTo>
                      <a:pt x="294" y="1"/>
                    </a:moveTo>
                    <a:cubicBezTo>
                      <a:pt x="232" y="1"/>
                      <a:pt x="166" y="31"/>
                      <a:pt x="114" y="96"/>
                    </a:cubicBezTo>
                    <a:cubicBezTo>
                      <a:pt x="1" y="241"/>
                      <a:pt x="46" y="452"/>
                      <a:pt x="153" y="594"/>
                    </a:cubicBezTo>
                    <a:cubicBezTo>
                      <a:pt x="127" y="601"/>
                      <a:pt x="104" y="607"/>
                      <a:pt x="78" y="607"/>
                    </a:cubicBezTo>
                    <a:cubicBezTo>
                      <a:pt x="76" y="607"/>
                      <a:pt x="74" y="607"/>
                      <a:pt x="72" y="607"/>
                    </a:cubicBezTo>
                    <a:cubicBezTo>
                      <a:pt x="27" y="607"/>
                      <a:pt x="32" y="679"/>
                      <a:pt x="78" y="682"/>
                    </a:cubicBezTo>
                    <a:cubicBezTo>
                      <a:pt x="91" y="684"/>
                      <a:pt x="104" y="686"/>
                      <a:pt x="117" y="686"/>
                    </a:cubicBezTo>
                    <a:cubicBezTo>
                      <a:pt x="151" y="686"/>
                      <a:pt x="184" y="677"/>
                      <a:pt x="218" y="662"/>
                    </a:cubicBezTo>
                    <a:cubicBezTo>
                      <a:pt x="283" y="723"/>
                      <a:pt x="385" y="763"/>
                      <a:pt x="478" y="763"/>
                    </a:cubicBezTo>
                    <a:cubicBezTo>
                      <a:pt x="579" y="763"/>
                      <a:pt x="670" y="716"/>
                      <a:pt x="694" y="594"/>
                    </a:cubicBezTo>
                    <a:cubicBezTo>
                      <a:pt x="705" y="551"/>
                      <a:pt x="668" y="517"/>
                      <a:pt x="632" y="517"/>
                    </a:cubicBezTo>
                    <a:cubicBezTo>
                      <a:pt x="614" y="517"/>
                      <a:pt x="596" y="525"/>
                      <a:pt x="584" y="546"/>
                    </a:cubicBezTo>
                    <a:cubicBezTo>
                      <a:pt x="548" y="614"/>
                      <a:pt x="502" y="642"/>
                      <a:pt x="454" y="642"/>
                    </a:cubicBezTo>
                    <a:cubicBezTo>
                      <a:pt x="411" y="642"/>
                      <a:pt x="366" y="620"/>
                      <a:pt x="325" y="585"/>
                    </a:cubicBezTo>
                    <a:cubicBezTo>
                      <a:pt x="419" y="494"/>
                      <a:pt x="470" y="348"/>
                      <a:pt x="480" y="228"/>
                    </a:cubicBezTo>
                    <a:cubicBezTo>
                      <a:pt x="490" y="86"/>
                      <a:pt x="398" y="1"/>
                      <a:pt x="2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" name="Google Shape;252;p2"/>
              <p:cNvSpPr/>
              <p:nvPr/>
            </p:nvSpPr>
            <p:spPr>
              <a:xfrm>
                <a:off x="6166493" y="742872"/>
                <a:ext cx="39665" cy="46757"/>
              </a:xfrm>
              <a:custGeom>
                <a:avLst/>
                <a:gdLst/>
                <a:ahLst/>
                <a:cxnLst/>
                <a:rect l="l" t="t" r="r" b="b"/>
                <a:pathLst>
                  <a:path w="604" h="712" extrusionOk="0">
                    <a:moveTo>
                      <a:pt x="385" y="0"/>
                    </a:moveTo>
                    <a:cubicBezTo>
                      <a:pt x="239" y="0"/>
                      <a:pt x="106" y="81"/>
                      <a:pt x="17" y="197"/>
                    </a:cubicBezTo>
                    <a:cubicBezTo>
                      <a:pt x="1" y="216"/>
                      <a:pt x="14" y="248"/>
                      <a:pt x="27" y="268"/>
                    </a:cubicBezTo>
                    <a:cubicBezTo>
                      <a:pt x="101" y="365"/>
                      <a:pt x="211" y="362"/>
                      <a:pt x="322" y="394"/>
                    </a:cubicBezTo>
                    <a:cubicBezTo>
                      <a:pt x="344" y="404"/>
                      <a:pt x="409" y="420"/>
                      <a:pt x="422" y="446"/>
                    </a:cubicBezTo>
                    <a:cubicBezTo>
                      <a:pt x="467" y="543"/>
                      <a:pt x="367" y="556"/>
                      <a:pt x="312" y="566"/>
                    </a:cubicBezTo>
                    <a:cubicBezTo>
                      <a:pt x="244" y="572"/>
                      <a:pt x="189" y="572"/>
                      <a:pt x="127" y="605"/>
                    </a:cubicBezTo>
                    <a:cubicBezTo>
                      <a:pt x="68" y="633"/>
                      <a:pt x="108" y="712"/>
                      <a:pt x="166" y="712"/>
                    </a:cubicBezTo>
                    <a:cubicBezTo>
                      <a:pt x="168" y="712"/>
                      <a:pt x="170" y="712"/>
                      <a:pt x="173" y="712"/>
                    </a:cubicBezTo>
                    <a:cubicBezTo>
                      <a:pt x="312" y="682"/>
                      <a:pt x="603" y="682"/>
                      <a:pt x="568" y="459"/>
                    </a:cubicBezTo>
                    <a:cubicBezTo>
                      <a:pt x="535" y="248"/>
                      <a:pt x="279" y="307"/>
                      <a:pt x="150" y="216"/>
                    </a:cubicBezTo>
                    <a:cubicBezTo>
                      <a:pt x="228" y="132"/>
                      <a:pt x="325" y="96"/>
                      <a:pt x="438" y="80"/>
                    </a:cubicBezTo>
                    <a:cubicBezTo>
                      <a:pt x="487" y="70"/>
                      <a:pt x="467" y="5"/>
                      <a:pt x="425" y="2"/>
                    </a:cubicBezTo>
                    <a:cubicBezTo>
                      <a:pt x="412" y="1"/>
                      <a:pt x="399" y="0"/>
                      <a:pt x="38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 only 1">
    <p:spTree>
      <p:nvGrpSpPr>
        <p:cNvPr id="1" name="Shape 18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7" name="Google Shape;1827;p16"/>
          <p:cNvPicPr preferRelativeResize="0"/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28" name="Google Shape;1828;p1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1829" name="Google Shape;1829;p16"/>
          <p:cNvGrpSpPr/>
          <p:nvPr/>
        </p:nvGrpSpPr>
        <p:grpSpPr>
          <a:xfrm>
            <a:off x="-294557" y="781396"/>
            <a:ext cx="9345051" cy="3183912"/>
            <a:chOff x="-294557" y="781396"/>
            <a:chExt cx="9345051" cy="3183912"/>
          </a:xfrm>
        </p:grpSpPr>
        <p:grpSp>
          <p:nvGrpSpPr>
            <p:cNvPr id="1830" name="Google Shape;1830;p16"/>
            <p:cNvGrpSpPr/>
            <p:nvPr/>
          </p:nvGrpSpPr>
          <p:grpSpPr>
            <a:xfrm rot="2258642">
              <a:off x="-339773" y="1074563"/>
              <a:ext cx="1029115" cy="202717"/>
              <a:chOff x="4737493" y="4305992"/>
              <a:chExt cx="547410" cy="107830"/>
            </a:xfrm>
          </p:grpSpPr>
          <p:sp>
            <p:nvSpPr>
              <p:cNvPr id="1831" name="Google Shape;1831;p16"/>
              <p:cNvSpPr/>
              <p:nvPr/>
            </p:nvSpPr>
            <p:spPr>
              <a:xfrm>
                <a:off x="4737493" y="4313938"/>
                <a:ext cx="52470" cy="86159"/>
              </a:xfrm>
              <a:custGeom>
                <a:avLst/>
                <a:gdLst/>
                <a:ahLst/>
                <a:cxnLst/>
                <a:rect l="l" t="t" r="r" b="b"/>
                <a:pathLst>
                  <a:path w="799" h="1312" extrusionOk="0">
                    <a:moveTo>
                      <a:pt x="233" y="127"/>
                    </a:moveTo>
                    <a:cubicBezTo>
                      <a:pt x="302" y="127"/>
                      <a:pt x="435" y="167"/>
                      <a:pt x="468" y="195"/>
                    </a:cubicBezTo>
                    <a:cubicBezTo>
                      <a:pt x="578" y="412"/>
                      <a:pt x="569" y="519"/>
                      <a:pt x="432" y="535"/>
                    </a:cubicBezTo>
                    <a:cubicBezTo>
                      <a:pt x="364" y="551"/>
                      <a:pt x="296" y="561"/>
                      <a:pt x="225" y="567"/>
                    </a:cubicBezTo>
                    <a:cubicBezTo>
                      <a:pt x="215" y="567"/>
                      <a:pt x="202" y="577"/>
                      <a:pt x="196" y="580"/>
                    </a:cubicBezTo>
                    <a:cubicBezTo>
                      <a:pt x="189" y="548"/>
                      <a:pt x="186" y="515"/>
                      <a:pt x="180" y="483"/>
                    </a:cubicBezTo>
                    <a:cubicBezTo>
                      <a:pt x="170" y="412"/>
                      <a:pt x="164" y="340"/>
                      <a:pt x="154" y="269"/>
                    </a:cubicBezTo>
                    <a:cubicBezTo>
                      <a:pt x="141" y="169"/>
                      <a:pt x="118" y="156"/>
                      <a:pt x="206" y="130"/>
                    </a:cubicBezTo>
                    <a:cubicBezTo>
                      <a:pt x="213" y="128"/>
                      <a:pt x="222" y="127"/>
                      <a:pt x="233" y="127"/>
                    </a:cubicBezTo>
                    <a:close/>
                    <a:moveTo>
                      <a:pt x="180" y="0"/>
                    </a:moveTo>
                    <a:cubicBezTo>
                      <a:pt x="27" y="0"/>
                      <a:pt x="0" y="82"/>
                      <a:pt x="24" y="272"/>
                    </a:cubicBezTo>
                    <a:cubicBezTo>
                      <a:pt x="63" y="613"/>
                      <a:pt x="92" y="985"/>
                      <a:pt x="238" y="1296"/>
                    </a:cubicBezTo>
                    <a:cubicBezTo>
                      <a:pt x="243" y="1307"/>
                      <a:pt x="252" y="1312"/>
                      <a:pt x="262" y="1312"/>
                    </a:cubicBezTo>
                    <a:cubicBezTo>
                      <a:pt x="278" y="1312"/>
                      <a:pt x="296" y="1298"/>
                      <a:pt x="296" y="1280"/>
                    </a:cubicBezTo>
                    <a:cubicBezTo>
                      <a:pt x="290" y="1082"/>
                      <a:pt x="251" y="888"/>
                      <a:pt x="215" y="690"/>
                    </a:cubicBezTo>
                    <a:lnTo>
                      <a:pt x="225" y="690"/>
                    </a:lnTo>
                    <a:cubicBezTo>
                      <a:pt x="413" y="681"/>
                      <a:pt x="727" y="661"/>
                      <a:pt x="760" y="421"/>
                    </a:cubicBezTo>
                    <a:cubicBezTo>
                      <a:pt x="799" y="175"/>
                      <a:pt x="494" y="39"/>
                      <a:pt x="290" y="10"/>
                    </a:cubicBezTo>
                    <a:cubicBezTo>
                      <a:pt x="247" y="3"/>
                      <a:pt x="211" y="0"/>
                      <a:pt x="18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2" name="Google Shape;1832;p16"/>
              <p:cNvSpPr/>
              <p:nvPr/>
            </p:nvSpPr>
            <p:spPr>
              <a:xfrm>
                <a:off x="4790749" y="4371135"/>
                <a:ext cx="37498" cy="9128"/>
              </a:xfrm>
              <a:custGeom>
                <a:avLst/>
                <a:gdLst/>
                <a:ahLst/>
                <a:cxnLst/>
                <a:rect l="l" t="t" r="r" b="b"/>
                <a:pathLst>
                  <a:path w="571" h="139" extrusionOk="0">
                    <a:moveTo>
                      <a:pt x="496" y="1"/>
                    </a:moveTo>
                    <a:cubicBezTo>
                      <a:pt x="415" y="1"/>
                      <a:pt x="334" y="20"/>
                      <a:pt x="253" y="27"/>
                    </a:cubicBezTo>
                    <a:cubicBezTo>
                      <a:pt x="182" y="30"/>
                      <a:pt x="107" y="27"/>
                      <a:pt x="36" y="36"/>
                    </a:cubicBezTo>
                    <a:cubicBezTo>
                      <a:pt x="0" y="43"/>
                      <a:pt x="4" y="98"/>
                      <a:pt x="36" y="111"/>
                    </a:cubicBezTo>
                    <a:cubicBezTo>
                      <a:pt x="101" y="130"/>
                      <a:pt x="184" y="139"/>
                      <a:pt x="267" y="139"/>
                    </a:cubicBezTo>
                    <a:cubicBezTo>
                      <a:pt x="354" y="139"/>
                      <a:pt x="441" y="129"/>
                      <a:pt x="509" y="111"/>
                    </a:cubicBezTo>
                    <a:cubicBezTo>
                      <a:pt x="571" y="91"/>
                      <a:pt x="558" y="1"/>
                      <a:pt x="49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3" name="Google Shape;1833;p16"/>
              <p:cNvSpPr/>
              <p:nvPr/>
            </p:nvSpPr>
            <p:spPr>
              <a:xfrm>
                <a:off x="4791406" y="4352419"/>
                <a:ext cx="41109" cy="8406"/>
              </a:xfrm>
              <a:custGeom>
                <a:avLst/>
                <a:gdLst/>
                <a:ahLst/>
                <a:cxnLst/>
                <a:rect l="l" t="t" r="r" b="b"/>
                <a:pathLst>
                  <a:path w="626" h="128" extrusionOk="0">
                    <a:moveTo>
                      <a:pt x="275" y="1"/>
                    </a:moveTo>
                    <a:cubicBezTo>
                      <a:pt x="203" y="1"/>
                      <a:pt x="131" y="3"/>
                      <a:pt x="59" y="7"/>
                    </a:cubicBezTo>
                    <a:cubicBezTo>
                      <a:pt x="0" y="10"/>
                      <a:pt x="0" y="95"/>
                      <a:pt x="59" y="95"/>
                    </a:cubicBezTo>
                    <a:cubicBezTo>
                      <a:pt x="224" y="95"/>
                      <a:pt x="386" y="108"/>
                      <a:pt x="551" y="127"/>
                    </a:cubicBezTo>
                    <a:cubicBezTo>
                      <a:pt x="554" y="127"/>
                      <a:pt x="557" y="128"/>
                      <a:pt x="560" y="128"/>
                    </a:cubicBezTo>
                    <a:cubicBezTo>
                      <a:pt x="625" y="128"/>
                      <a:pt x="622" y="23"/>
                      <a:pt x="551" y="14"/>
                    </a:cubicBezTo>
                    <a:cubicBezTo>
                      <a:pt x="460" y="5"/>
                      <a:pt x="367" y="1"/>
                      <a:pt x="27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4" name="Google Shape;1834;p16"/>
              <p:cNvSpPr/>
              <p:nvPr/>
            </p:nvSpPr>
            <p:spPr>
              <a:xfrm>
                <a:off x="4848209" y="4305992"/>
                <a:ext cx="50238" cy="82088"/>
              </a:xfrm>
              <a:custGeom>
                <a:avLst/>
                <a:gdLst/>
                <a:ahLst/>
                <a:cxnLst/>
                <a:rect l="l" t="t" r="r" b="b"/>
                <a:pathLst>
                  <a:path w="765" h="1250" extrusionOk="0">
                    <a:moveTo>
                      <a:pt x="353" y="142"/>
                    </a:moveTo>
                    <a:cubicBezTo>
                      <a:pt x="382" y="142"/>
                      <a:pt x="414" y="150"/>
                      <a:pt x="447" y="167"/>
                    </a:cubicBezTo>
                    <a:cubicBezTo>
                      <a:pt x="590" y="241"/>
                      <a:pt x="593" y="410"/>
                      <a:pt x="460" y="494"/>
                    </a:cubicBezTo>
                    <a:cubicBezTo>
                      <a:pt x="376" y="549"/>
                      <a:pt x="279" y="549"/>
                      <a:pt x="182" y="555"/>
                    </a:cubicBezTo>
                    <a:cubicBezTo>
                      <a:pt x="178" y="555"/>
                      <a:pt x="169" y="559"/>
                      <a:pt x="165" y="559"/>
                    </a:cubicBezTo>
                    <a:cubicBezTo>
                      <a:pt x="162" y="517"/>
                      <a:pt x="156" y="468"/>
                      <a:pt x="152" y="423"/>
                    </a:cubicBezTo>
                    <a:cubicBezTo>
                      <a:pt x="142" y="286"/>
                      <a:pt x="226" y="142"/>
                      <a:pt x="353" y="142"/>
                    </a:cubicBezTo>
                    <a:close/>
                    <a:moveTo>
                      <a:pt x="310" y="0"/>
                    </a:moveTo>
                    <a:cubicBezTo>
                      <a:pt x="182" y="0"/>
                      <a:pt x="71" y="68"/>
                      <a:pt x="33" y="209"/>
                    </a:cubicBezTo>
                    <a:cubicBezTo>
                      <a:pt x="0" y="329"/>
                      <a:pt x="33" y="471"/>
                      <a:pt x="42" y="591"/>
                    </a:cubicBezTo>
                    <a:cubicBezTo>
                      <a:pt x="65" y="795"/>
                      <a:pt x="84" y="996"/>
                      <a:pt x="114" y="1200"/>
                    </a:cubicBezTo>
                    <a:cubicBezTo>
                      <a:pt x="117" y="1233"/>
                      <a:pt x="146" y="1250"/>
                      <a:pt x="172" y="1250"/>
                    </a:cubicBezTo>
                    <a:cubicBezTo>
                      <a:pt x="198" y="1250"/>
                      <a:pt x="222" y="1234"/>
                      <a:pt x="217" y="1200"/>
                    </a:cubicBezTo>
                    <a:cubicBezTo>
                      <a:pt x="204" y="1025"/>
                      <a:pt x="188" y="857"/>
                      <a:pt x="172" y="682"/>
                    </a:cubicBezTo>
                    <a:lnTo>
                      <a:pt x="178" y="682"/>
                    </a:lnTo>
                    <a:cubicBezTo>
                      <a:pt x="376" y="679"/>
                      <a:pt x="638" y="640"/>
                      <a:pt x="703" y="416"/>
                    </a:cubicBezTo>
                    <a:cubicBezTo>
                      <a:pt x="765" y="225"/>
                      <a:pt x="590" y="63"/>
                      <a:pt x="415" y="14"/>
                    </a:cubicBezTo>
                    <a:cubicBezTo>
                      <a:pt x="379" y="5"/>
                      <a:pt x="344" y="0"/>
                      <a:pt x="31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5" name="Google Shape;1835;p16"/>
              <p:cNvSpPr/>
              <p:nvPr/>
            </p:nvSpPr>
            <p:spPr>
              <a:xfrm>
                <a:off x="4888792" y="4369099"/>
                <a:ext cx="20752" cy="14382"/>
              </a:xfrm>
              <a:custGeom>
                <a:avLst/>
                <a:gdLst/>
                <a:ahLst/>
                <a:cxnLst/>
                <a:rect l="l" t="t" r="r" b="b"/>
                <a:pathLst>
                  <a:path w="316" h="219" extrusionOk="0">
                    <a:moveTo>
                      <a:pt x="189" y="0"/>
                    </a:moveTo>
                    <a:cubicBezTo>
                      <a:pt x="175" y="0"/>
                      <a:pt x="161" y="2"/>
                      <a:pt x="147" y="6"/>
                    </a:cubicBezTo>
                    <a:cubicBezTo>
                      <a:pt x="143" y="6"/>
                      <a:pt x="134" y="12"/>
                      <a:pt x="130" y="16"/>
                    </a:cubicBezTo>
                    <a:cubicBezTo>
                      <a:pt x="121" y="12"/>
                      <a:pt x="114" y="6"/>
                      <a:pt x="105" y="6"/>
                    </a:cubicBezTo>
                    <a:cubicBezTo>
                      <a:pt x="14" y="6"/>
                      <a:pt x="1" y="126"/>
                      <a:pt x="50" y="181"/>
                    </a:cubicBezTo>
                    <a:cubicBezTo>
                      <a:pt x="74" y="208"/>
                      <a:pt x="102" y="219"/>
                      <a:pt x="131" y="219"/>
                    </a:cubicBezTo>
                    <a:cubicBezTo>
                      <a:pt x="191" y="219"/>
                      <a:pt x="254" y="171"/>
                      <a:pt x="296" y="129"/>
                    </a:cubicBezTo>
                    <a:cubicBezTo>
                      <a:pt x="312" y="103"/>
                      <a:pt x="315" y="64"/>
                      <a:pt x="292" y="42"/>
                    </a:cubicBezTo>
                    <a:cubicBezTo>
                      <a:pt x="262" y="13"/>
                      <a:pt x="226" y="0"/>
                      <a:pt x="18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6" name="Google Shape;1836;p16"/>
              <p:cNvSpPr/>
              <p:nvPr/>
            </p:nvSpPr>
            <p:spPr>
              <a:xfrm>
                <a:off x="4922676" y="4350909"/>
                <a:ext cx="44065" cy="8603"/>
              </a:xfrm>
              <a:custGeom>
                <a:avLst/>
                <a:gdLst/>
                <a:ahLst/>
                <a:cxnLst/>
                <a:rect l="l" t="t" r="r" b="b"/>
                <a:pathLst>
                  <a:path w="671" h="131" extrusionOk="0">
                    <a:moveTo>
                      <a:pt x="298" y="0"/>
                    </a:moveTo>
                    <a:cubicBezTo>
                      <a:pt x="216" y="0"/>
                      <a:pt x="134" y="3"/>
                      <a:pt x="55" y="11"/>
                    </a:cubicBezTo>
                    <a:cubicBezTo>
                      <a:pt x="0" y="14"/>
                      <a:pt x="0" y="92"/>
                      <a:pt x="55" y="95"/>
                    </a:cubicBezTo>
                    <a:cubicBezTo>
                      <a:pt x="233" y="114"/>
                      <a:pt x="415" y="118"/>
                      <a:pt x="593" y="131"/>
                    </a:cubicBezTo>
                    <a:cubicBezTo>
                      <a:pt x="594" y="131"/>
                      <a:pt x="595" y="131"/>
                      <a:pt x="596" y="131"/>
                    </a:cubicBezTo>
                    <a:cubicBezTo>
                      <a:pt x="671" y="131"/>
                      <a:pt x="670" y="20"/>
                      <a:pt x="593" y="14"/>
                    </a:cubicBezTo>
                    <a:cubicBezTo>
                      <a:pt x="498" y="5"/>
                      <a:pt x="398" y="0"/>
                      <a:pt x="29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7" name="Google Shape;1837;p16"/>
              <p:cNvSpPr/>
              <p:nvPr/>
            </p:nvSpPr>
            <p:spPr>
              <a:xfrm>
                <a:off x="4974357" y="4314923"/>
                <a:ext cx="33163" cy="82547"/>
              </a:xfrm>
              <a:custGeom>
                <a:avLst/>
                <a:gdLst/>
                <a:ahLst/>
                <a:cxnLst/>
                <a:rect l="l" t="t" r="r" b="b"/>
                <a:pathLst>
                  <a:path w="505" h="1257" extrusionOk="0">
                    <a:moveTo>
                      <a:pt x="394" y="1"/>
                    </a:moveTo>
                    <a:cubicBezTo>
                      <a:pt x="384" y="1"/>
                      <a:pt x="374" y="4"/>
                      <a:pt x="366" y="11"/>
                    </a:cubicBezTo>
                    <a:cubicBezTo>
                      <a:pt x="185" y="196"/>
                      <a:pt x="0" y="423"/>
                      <a:pt x="10" y="698"/>
                    </a:cubicBezTo>
                    <a:cubicBezTo>
                      <a:pt x="16" y="935"/>
                      <a:pt x="195" y="1148"/>
                      <a:pt x="402" y="1249"/>
                    </a:cubicBezTo>
                    <a:cubicBezTo>
                      <a:pt x="412" y="1254"/>
                      <a:pt x="422" y="1256"/>
                      <a:pt x="431" y="1256"/>
                    </a:cubicBezTo>
                    <a:cubicBezTo>
                      <a:pt x="475" y="1256"/>
                      <a:pt x="505" y="1205"/>
                      <a:pt x="470" y="1168"/>
                    </a:cubicBezTo>
                    <a:cubicBezTo>
                      <a:pt x="305" y="990"/>
                      <a:pt x="110" y="886"/>
                      <a:pt x="143" y="601"/>
                    </a:cubicBezTo>
                    <a:cubicBezTo>
                      <a:pt x="169" y="390"/>
                      <a:pt x="318" y="228"/>
                      <a:pt x="438" y="66"/>
                    </a:cubicBezTo>
                    <a:cubicBezTo>
                      <a:pt x="463" y="36"/>
                      <a:pt x="428" y="1"/>
                      <a:pt x="3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8" name="Google Shape;1838;p16"/>
              <p:cNvSpPr/>
              <p:nvPr/>
            </p:nvSpPr>
            <p:spPr>
              <a:xfrm>
                <a:off x="5009686" y="4324576"/>
                <a:ext cx="42226" cy="65210"/>
              </a:xfrm>
              <a:custGeom>
                <a:avLst/>
                <a:gdLst/>
                <a:ahLst/>
                <a:cxnLst/>
                <a:rect l="l" t="t" r="r" b="b"/>
                <a:pathLst>
                  <a:path w="643" h="993" extrusionOk="0">
                    <a:moveTo>
                      <a:pt x="574" y="1"/>
                    </a:moveTo>
                    <a:cubicBezTo>
                      <a:pt x="550" y="1"/>
                      <a:pt x="526" y="14"/>
                      <a:pt x="515" y="46"/>
                    </a:cubicBezTo>
                    <a:cubicBezTo>
                      <a:pt x="476" y="185"/>
                      <a:pt x="441" y="321"/>
                      <a:pt x="402" y="464"/>
                    </a:cubicBezTo>
                    <a:cubicBezTo>
                      <a:pt x="386" y="532"/>
                      <a:pt x="350" y="788"/>
                      <a:pt x="288" y="872"/>
                    </a:cubicBezTo>
                    <a:cubicBezTo>
                      <a:pt x="217" y="723"/>
                      <a:pt x="152" y="567"/>
                      <a:pt x="91" y="415"/>
                    </a:cubicBezTo>
                    <a:cubicBezTo>
                      <a:pt x="83" y="395"/>
                      <a:pt x="66" y="387"/>
                      <a:pt x="49" y="387"/>
                    </a:cubicBezTo>
                    <a:cubicBezTo>
                      <a:pt x="24" y="387"/>
                      <a:pt x="0" y="405"/>
                      <a:pt x="10" y="434"/>
                    </a:cubicBezTo>
                    <a:cubicBezTo>
                      <a:pt x="75" y="616"/>
                      <a:pt x="152" y="791"/>
                      <a:pt x="230" y="969"/>
                    </a:cubicBezTo>
                    <a:cubicBezTo>
                      <a:pt x="235" y="983"/>
                      <a:pt x="252" y="992"/>
                      <a:pt x="267" y="992"/>
                    </a:cubicBezTo>
                    <a:cubicBezTo>
                      <a:pt x="272" y="992"/>
                      <a:pt x="277" y="991"/>
                      <a:pt x="282" y="988"/>
                    </a:cubicBezTo>
                    <a:cubicBezTo>
                      <a:pt x="408" y="956"/>
                      <a:pt x="424" y="823"/>
                      <a:pt x="450" y="713"/>
                    </a:cubicBezTo>
                    <a:cubicBezTo>
                      <a:pt x="512" y="502"/>
                      <a:pt x="577" y="289"/>
                      <a:pt x="625" y="75"/>
                    </a:cubicBezTo>
                    <a:cubicBezTo>
                      <a:pt x="643" y="30"/>
                      <a:pt x="609" y="1"/>
                      <a:pt x="57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9" name="Google Shape;1839;p16"/>
              <p:cNvSpPr/>
              <p:nvPr/>
            </p:nvSpPr>
            <p:spPr>
              <a:xfrm>
                <a:off x="5056048" y="4358789"/>
                <a:ext cx="40453" cy="9259"/>
              </a:xfrm>
              <a:custGeom>
                <a:avLst/>
                <a:gdLst/>
                <a:ahLst/>
                <a:cxnLst/>
                <a:rect l="l" t="t" r="r" b="b"/>
                <a:pathLst>
                  <a:path w="616" h="141" extrusionOk="0">
                    <a:moveTo>
                      <a:pt x="68" y="1"/>
                    </a:moveTo>
                    <a:cubicBezTo>
                      <a:pt x="0" y="1"/>
                      <a:pt x="3" y="105"/>
                      <a:pt x="68" y="108"/>
                    </a:cubicBezTo>
                    <a:cubicBezTo>
                      <a:pt x="227" y="121"/>
                      <a:pt x="386" y="130"/>
                      <a:pt x="538" y="140"/>
                    </a:cubicBezTo>
                    <a:cubicBezTo>
                      <a:pt x="539" y="140"/>
                      <a:pt x="540" y="140"/>
                      <a:pt x="541" y="140"/>
                    </a:cubicBezTo>
                    <a:cubicBezTo>
                      <a:pt x="616" y="140"/>
                      <a:pt x="615" y="23"/>
                      <a:pt x="538" y="17"/>
                    </a:cubicBezTo>
                    <a:cubicBezTo>
                      <a:pt x="382" y="11"/>
                      <a:pt x="224" y="7"/>
                      <a:pt x="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0" name="Google Shape;1840;p16"/>
              <p:cNvSpPr/>
              <p:nvPr/>
            </p:nvSpPr>
            <p:spPr>
              <a:xfrm>
                <a:off x="5118235" y="4331209"/>
                <a:ext cx="17665" cy="76571"/>
              </a:xfrm>
              <a:custGeom>
                <a:avLst/>
                <a:gdLst/>
                <a:ahLst/>
                <a:cxnLst/>
                <a:rect l="l" t="t" r="r" b="b"/>
                <a:pathLst>
                  <a:path w="269" h="1166" extrusionOk="0">
                    <a:moveTo>
                      <a:pt x="202" y="1"/>
                    </a:moveTo>
                    <a:cubicBezTo>
                      <a:pt x="195" y="1"/>
                      <a:pt x="189" y="3"/>
                      <a:pt x="184" y="6"/>
                    </a:cubicBezTo>
                    <a:cubicBezTo>
                      <a:pt x="90" y="65"/>
                      <a:pt x="138" y="223"/>
                      <a:pt x="135" y="314"/>
                    </a:cubicBezTo>
                    <a:cubicBezTo>
                      <a:pt x="129" y="576"/>
                      <a:pt x="90" y="832"/>
                      <a:pt x="12" y="1082"/>
                    </a:cubicBezTo>
                    <a:cubicBezTo>
                      <a:pt x="0" y="1124"/>
                      <a:pt x="40" y="1165"/>
                      <a:pt x="80" y="1165"/>
                    </a:cubicBezTo>
                    <a:cubicBezTo>
                      <a:pt x="95" y="1165"/>
                      <a:pt x="110" y="1160"/>
                      <a:pt x="122" y="1147"/>
                    </a:cubicBezTo>
                    <a:lnTo>
                      <a:pt x="171" y="1085"/>
                    </a:lnTo>
                    <a:cubicBezTo>
                      <a:pt x="197" y="1059"/>
                      <a:pt x="187" y="1023"/>
                      <a:pt x="168" y="998"/>
                    </a:cubicBezTo>
                    <a:cubicBezTo>
                      <a:pt x="197" y="878"/>
                      <a:pt x="216" y="755"/>
                      <a:pt x="229" y="635"/>
                    </a:cubicBezTo>
                    <a:cubicBezTo>
                      <a:pt x="236" y="554"/>
                      <a:pt x="239" y="476"/>
                      <a:pt x="245" y="395"/>
                    </a:cubicBezTo>
                    <a:cubicBezTo>
                      <a:pt x="245" y="353"/>
                      <a:pt x="213" y="142"/>
                      <a:pt x="229" y="87"/>
                    </a:cubicBezTo>
                    <a:cubicBezTo>
                      <a:pt x="252" y="74"/>
                      <a:pt x="268" y="52"/>
                      <a:pt x="249" y="29"/>
                    </a:cubicBezTo>
                    <a:lnTo>
                      <a:pt x="239" y="22"/>
                    </a:lnTo>
                    <a:cubicBezTo>
                      <a:pt x="232" y="11"/>
                      <a:pt x="217" y="1"/>
                      <a:pt x="20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1" name="Google Shape;1841;p16"/>
              <p:cNvSpPr/>
              <p:nvPr/>
            </p:nvSpPr>
            <p:spPr>
              <a:xfrm>
                <a:off x="5142007" y="4340337"/>
                <a:ext cx="68559" cy="41503"/>
              </a:xfrm>
              <a:custGeom>
                <a:avLst/>
                <a:gdLst/>
                <a:ahLst/>
                <a:cxnLst/>
                <a:rect l="l" t="t" r="r" b="b"/>
                <a:pathLst>
                  <a:path w="1044" h="632" extrusionOk="0">
                    <a:moveTo>
                      <a:pt x="207" y="191"/>
                    </a:moveTo>
                    <a:cubicBezTo>
                      <a:pt x="314" y="198"/>
                      <a:pt x="473" y="473"/>
                      <a:pt x="308" y="499"/>
                    </a:cubicBezTo>
                    <a:cubicBezTo>
                      <a:pt x="302" y="500"/>
                      <a:pt x="297" y="500"/>
                      <a:pt x="292" y="500"/>
                    </a:cubicBezTo>
                    <a:cubicBezTo>
                      <a:pt x="216" y="500"/>
                      <a:pt x="165" y="417"/>
                      <a:pt x="165" y="350"/>
                    </a:cubicBezTo>
                    <a:cubicBezTo>
                      <a:pt x="165" y="324"/>
                      <a:pt x="181" y="256"/>
                      <a:pt x="207" y="191"/>
                    </a:cubicBezTo>
                    <a:close/>
                    <a:moveTo>
                      <a:pt x="743" y="270"/>
                    </a:moveTo>
                    <a:cubicBezTo>
                      <a:pt x="755" y="270"/>
                      <a:pt x="768" y="272"/>
                      <a:pt x="781" y="275"/>
                    </a:cubicBezTo>
                    <a:cubicBezTo>
                      <a:pt x="858" y="295"/>
                      <a:pt x="897" y="366"/>
                      <a:pt x="878" y="437"/>
                    </a:cubicBezTo>
                    <a:cubicBezTo>
                      <a:pt x="867" y="486"/>
                      <a:pt x="834" y="507"/>
                      <a:pt x="797" y="507"/>
                    </a:cubicBezTo>
                    <a:cubicBezTo>
                      <a:pt x="767" y="507"/>
                      <a:pt x="734" y="493"/>
                      <a:pt x="709" y="467"/>
                    </a:cubicBezTo>
                    <a:cubicBezTo>
                      <a:pt x="654" y="411"/>
                      <a:pt x="658" y="343"/>
                      <a:pt x="680" y="279"/>
                    </a:cubicBezTo>
                    <a:cubicBezTo>
                      <a:pt x="701" y="275"/>
                      <a:pt x="721" y="270"/>
                      <a:pt x="743" y="270"/>
                    </a:cubicBezTo>
                    <a:close/>
                    <a:moveTo>
                      <a:pt x="276" y="0"/>
                    </a:moveTo>
                    <a:cubicBezTo>
                      <a:pt x="230" y="0"/>
                      <a:pt x="189" y="30"/>
                      <a:pt x="156" y="75"/>
                    </a:cubicBezTo>
                    <a:cubicBezTo>
                      <a:pt x="71" y="84"/>
                      <a:pt x="0" y="143"/>
                      <a:pt x="3" y="253"/>
                    </a:cubicBezTo>
                    <a:cubicBezTo>
                      <a:pt x="3" y="285"/>
                      <a:pt x="32" y="308"/>
                      <a:pt x="62" y="311"/>
                    </a:cubicBezTo>
                    <a:cubicBezTo>
                      <a:pt x="55" y="337"/>
                      <a:pt x="52" y="360"/>
                      <a:pt x="55" y="376"/>
                    </a:cubicBezTo>
                    <a:cubicBezTo>
                      <a:pt x="66" y="504"/>
                      <a:pt x="180" y="619"/>
                      <a:pt x="307" y="619"/>
                    </a:cubicBezTo>
                    <a:cubicBezTo>
                      <a:pt x="334" y="619"/>
                      <a:pt x="362" y="614"/>
                      <a:pt x="389" y="603"/>
                    </a:cubicBezTo>
                    <a:cubicBezTo>
                      <a:pt x="502" y="554"/>
                      <a:pt x="518" y="437"/>
                      <a:pt x="489" y="334"/>
                    </a:cubicBezTo>
                    <a:lnTo>
                      <a:pt x="489" y="334"/>
                    </a:lnTo>
                    <a:cubicBezTo>
                      <a:pt x="502" y="340"/>
                      <a:pt x="517" y="345"/>
                      <a:pt x="532" y="345"/>
                    </a:cubicBezTo>
                    <a:cubicBezTo>
                      <a:pt x="540" y="345"/>
                      <a:pt x="547" y="344"/>
                      <a:pt x="554" y="340"/>
                    </a:cubicBezTo>
                    <a:cubicBezTo>
                      <a:pt x="557" y="340"/>
                      <a:pt x="557" y="337"/>
                      <a:pt x="564" y="337"/>
                    </a:cubicBezTo>
                    <a:cubicBezTo>
                      <a:pt x="554" y="418"/>
                      <a:pt x="573" y="496"/>
                      <a:pt x="635" y="560"/>
                    </a:cubicBezTo>
                    <a:cubicBezTo>
                      <a:pt x="681" y="607"/>
                      <a:pt x="743" y="632"/>
                      <a:pt x="803" y="632"/>
                    </a:cubicBezTo>
                    <a:cubicBezTo>
                      <a:pt x="873" y="632"/>
                      <a:pt x="940" y="598"/>
                      <a:pt x="978" y="525"/>
                    </a:cubicBezTo>
                    <a:cubicBezTo>
                      <a:pt x="1043" y="415"/>
                      <a:pt x="1008" y="256"/>
                      <a:pt x="894" y="181"/>
                    </a:cubicBezTo>
                    <a:cubicBezTo>
                      <a:pt x="849" y="156"/>
                      <a:pt x="794" y="143"/>
                      <a:pt x="735" y="139"/>
                    </a:cubicBezTo>
                    <a:cubicBezTo>
                      <a:pt x="733" y="117"/>
                      <a:pt x="711" y="98"/>
                      <a:pt x="689" y="98"/>
                    </a:cubicBezTo>
                    <a:cubicBezTo>
                      <a:pt x="680" y="98"/>
                      <a:pt x="671" y="101"/>
                      <a:pt x="664" y="110"/>
                    </a:cubicBezTo>
                    <a:cubicBezTo>
                      <a:pt x="651" y="123"/>
                      <a:pt x="645" y="139"/>
                      <a:pt x="632" y="149"/>
                    </a:cubicBezTo>
                    <a:cubicBezTo>
                      <a:pt x="567" y="165"/>
                      <a:pt x="509" y="204"/>
                      <a:pt x="470" y="256"/>
                    </a:cubicBezTo>
                    <a:cubicBezTo>
                      <a:pt x="467" y="259"/>
                      <a:pt x="467" y="262"/>
                      <a:pt x="467" y="269"/>
                    </a:cubicBezTo>
                    <a:cubicBezTo>
                      <a:pt x="444" y="220"/>
                      <a:pt x="411" y="172"/>
                      <a:pt x="379" y="143"/>
                    </a:cubicBezTo>
                    <a:cubicBezTo>
                      <a:pt x="353" y="113"/>
                      <a:pt x="311" y="94"/>
                      <a:pt x="272" y="81"/>
                    </a:cubicBezTo>
                    <a:cubicBezTo>
                      <a:pt x="279" y="78"/>
                      <a:pt x="292" y="75"/>
                      <a:pt x="305" y="75"/>
                    </a:cubicBezTo>
                    <a:cubicBezTo>
                      <a:pt x="306" y="75"/>
                      <a:pt x="307" y="75"/>
                      <a:pt x="308" y="75"/>
                    </a:cubicBezTo>
                    <a:cubicBezTo>
                      <a:pt x="336" y="75"/>
                      <a:pt x="362" y="32"/>
                      <a:pt x="327" y="13"/>
                    </a:cubicBezTo>
                    <a:cubicBezTo>
                      <a:pt x="310" y="4"/>
                      <a:pt x="292" y="0"/>
                      <a:pt x="27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2" name="Google Shape;1842;p16"/>
              <p:cNvSpPr/>
              <p:nvPr/>
            </p:nvSpPr>
            <p:spPr>
              <a:xfrm>
                <a:off x="5197300" y="4316828"/>
                <a:ext cx="30077" cy="96995"/>
              </a:xfrm>
              <a:custGeom>
                <a:avLst/>
                <a:gdLst/>
                <a:ahLst/>
                <a:cxnLst/>
                <a:rect l="l" t="t" r="r" b="b"/>
                <a:pathLst>
                  <a:path w="458" h="1477" extrusionOk="0">
                    <a:moveTo>
                      <a:pt x="94" y="1"/>
                    </a:moveTo>
                    <a:cubicBezTo>
                      <a:pt x="77" y="1"/>
                      <a:pt x="60" y="5"/>
                      <a:pt x="42" y="15"/>
                    </a:cubicBezTo>
                    <a:cubicBezTo>
                      <a:pt x="8" y="32"/>
                      <a:pt x="27" y="88"/>
                      <a:pt x="62" y="88"/>
                    </a:cubicBezTo>
                    <a:cubicBezTo>
                      <a:pt x="66" y="88"/>
                      <a:pt x="70" y="88"/>
                      <a:pt x="75" y="86"/>
                    </a:cubicBezTo>
                    <a:cubicBezTo>
                      <a:pt x="82" y="84"/>
                      <a:pt x="88" y="83"/>
                      <a:pt x="94" y="83"/>
                    </a:cubicBezTo>
                    <a:cubicBezTo>
                      <a:pt x="252" y="83"/>
                      <a:pt x="285" y="724"/>
                      <a:pt x="269" y="802"/>
                    </a:cubicBezTo>
                    <a:cubicBezTo>
                      <a:pt x="243" y="980"/>
                      <a:pt x="166" y="1148"/>
                      <a:pt x="72" y="1301"/>
                    </a:cubicBezTo>
                    <a:cubicBezTo>
                      <a:pt x="68" y="1304"/>
                      <a:pt x="65" y="1310"/>
                      <a:pt x="59" y="1317"/>
                    </a:cubicBezTo>
                    <a:cubicBezTo>
                      <a:pt x="49" y="1340"/>
                      <a:pt x="39" y="1359"/>
                      <a:pt x="29" y="1379"/>
                    </a:cubicBezTo>
                    <a:cubicBezTo>
                      <a:pt x="1" y="1430"/>
                      <a:pt x="43" y="1476"/>
                      <a:pt x="87" y="1476"/>
                    </a:cubicBezTo>
                    <a:cubicBezTo>
                      <a:pt x="107" y="1476"/>
                      <a:pt x="126" y="1467"/>
                      <a:pt x="140" y="1443"/>
                    </a:cubicBezTo>
                    <a:cubicBezTo>
                      <a:pt x="324" y="1139"/>
                      <a:pt x="457" y="792"/>
                      <a:pt x="376" y="433"/>
                    </a:cubicBezTo>
                    <a:cubicBezTo>
                      <a:pt x="356" y="337"/>
                      <a:pt x="241" y="1"/>
                      <a:pt x="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3" name="Google Shape;1843;p16"/>
              <p:cNvSpPr/>
              <p:nvPr/>
            </p:nvSpPr>
            <p:spPr>
              <a:xfrm>
                <a:off x="5232366" y="4332062"/>
                <a:ext cx="52536" cy="66195"/>
              </a:xfrm>
              <a:custGeom>
                <a:avLst/>
                <a:gdLst/>
                <a:ahLst/>
                <a:cxnLst/>
                <a:rect l="l" t="t" r="r" b="b"/>
                <a:pathLst>
                  <a:path w="800" h="1008" extrusionOk="0">
                    <a:moveTo>
                      <a:pt x="166" y="1"/>
                    </a:moveTo>
                    <a:cubicBezTo>
                      <a:pt x="134" y="1"/>
                      <a:pt x="100" y="21"/>
                      <a:pt x="98" y="61"/>
                    </a:cubicBezTo>
                    <a:cubicBezTo>
                      <a:pt x="75" y="307"/>
                      <a:pt x="46" y="550"/>
                      <a:pt x="4" y="800"/>
                    </a:cubicBezTo>
                    <a:cubicBezTo>
                      <a:pt x="1" y="832"/>
                      <a:pt x="17" y="868"/>
                      <a:pt x="46" y="881"/>
                    </a:cubicBezTo>
                    <a:cubicBezTo>
                      <a:pt x="50" y="903"/>
                      <a:pt x="73" y="917"/>
                      <a:pt x="94" y="917"/>
                    </a:cubicBezTo>
                    <a:cubicBezTo>
                      <a:pt x="113" y="917"/>
                      <a:pt x="131" y="907"/>
                      <a:pt x="134" y="884"/>
                    </a:cubicBezTo>
                    <a:cubicBezTo>
                      <a:pt x="134" y="874"/>
                      <a:pt x="134" y="868"/>
                      <a:pt x="137" y="865"/>
                    </a:cubicBezTo>
                    <a:cubicBezTo>
                      <a:pt x="169" y="852"/>
                      <a:pt x="202" y="839"/>
                      <a:pt x="231" y="826"/>
                    </a:cubicBezTo>
                    <a:cubicBezTo>
                      <a:pt x="390" y="855"/>
                      <a:pt x="535" y="910"/>
                      <a:pt x="671" y="997"/>
                    </a:cubicBezTo>
                    <a:cubicBezTo>
                      <a:pt x="683" y="1005"/>
                      <a:pt x="694" y="1008"/>
                      <a:pt x="705" y="1008"/>
                    </a:cubicBezTo>
                    <a:cubicBezTo>
                      <a:pt x="763" y="1008"/>
                      <a:pt x="799" y="916"/>
                      <a:pt x="736" y="881"/>
                    </a:cubicBezTo>
                    <a:cubicBezTo>
                      <a:pt x="633" y="816"/>
                      <a:pt x="526" y="771"/>
                      <a:pt x="412" y="735"/>
                    </a:cubicBezTo>
                    <a:cubicBezTo>
                      <a:pt x="503" y="680"/>
                      <a:pt x="590" y="622"/>
                      <a:pt x="671" y="550"/>
                    </a:cubicBezTo>
                    <a:cubicBezTo>
                      <a:pt x="714" y="516"/>
                      <a:pt x="679" y="439"/>
                      <a:pt x="628" y="439"/>
                    </a:cubicBezTo>
                    <a:cubicBezTo>
                      <a:pt x="621" y="439"/>
                      <a:pt x="614" y="440"/>
                      <a:pt x="607" y="444"/>
                    </a:cubicBezTo>
                    <a:cubicBezTo>
                      <a:pt x="451" y="499"/>
                      <a:pt x="305" y="567"/>
                      <a:pt x="163" y="657"/>
                    </a:cubicBezTo>
                    <a:lnTo>
                      <a:pt x="163" y="644"/>
                    </a:lnTo>
                    <a:cubicBezTo>
                      <a:pt x="192" y="450"/>
                      <a:pt x="215" y="256"/>
                      <a:pt x="228" y="61"/>
                    </a:cubicBezTo>
                    <a:cubicBezTo>
                      <a:pt x="231" y="21"/>
                      <a:pt x="199" y="1"/>
                      <a:pt x="1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44" name="Google Shape;1844;p16"/>
            <p:cNvGrpSpPr/>
            <p:nvPr/>
          </p:nvGrpSpPr>
          <p:grpSpPr>
            <a:xfrm rot="-2416383">
              <a:off x="8592812" y="3648847"/>
              <a:ext cx="447780" cy="194821"/>
              <a:chOff x="8075001" y="4307963"/>
              <a:chExt cx="238179" cy="103627"/>
            </a:xfrm>
          </p:grpSpPr>
          <p:sp>
            <p:nvSpPr>
              <p:cNvPr id="1845" name="Google Shape;1845;p16"/>
              <p:cNvSpPr/>
              <p:nvPr/>
            </p:nvSpPr>
            <p:spPr>
              <a:xfrm>
                <a:off x="8075001" y="4316959"/>
                <a:ext cx="78476" cy="92857"/>
              </a:xfrm>
              <a:custGeom>
                <a:avLst/>
                <a:gdLst/>
                <a:ahLst/>
                <a:cxnLst/>
                <a:rect l="l" t="t" r="r" b="b"/>
                <a:pathLst>
                  <a:path w="1195" h="1414" extrusionOk="0">
                    <a:moveTo>
                      <a:pt x="695" y="0"/>
                    </a:moveTo>
                    <a:cubicBezTo>
                      <a:pt x="482" y="0"/>
                      <a:pt x="258" y="67"/>
                      <a:pt x="152" y="165"/>
                    </a:cubicBezTo>
                    <a:cubicBezTo>
                      <a:pt x="0" y="304"/>
                      <a:pt x="91" y="450"/>
                      <a:pt x="220" y="567"/>
                    </a:cubicBezTo>
                    <a:cubicBezTo>
                      <a:pt x="321" y="661"/>
                      <a:pt x="437" y="729"/>
                      <a:pt x="551" y="797"/>
                    </a:cubicBezTo>
                    <a:cubicBezTo>
                      <a:pt x="638" y="852"/>
                      <a:pt x="755" y="904"/>
                      <a:pt x="803" y="997"/>
                    </a:cubicBezTo>
                    <a:cubicBezTo>
                      <a:pt x="898" y="1180"/>
                      <a:pt x="708" y="1286"/>
                      <a:pt x="543" y="1286"/>
                    </a:cubicBezTo>
                    <a:cubicBezTo>
                      <a:pt x="538" y="1286"/>
                      <a:pt x="533" y="1286"/>
                      <a:pt x="528" y="1286"/>
                    </a:cubicBezTo>
                    <a:cubicBezTo>
                      <a:pt x="447" y="1286"/>
                      <a:pt x="447" y="1409"/>
                      <a:pt x="528" y="1412"/>
                    </a:cubicBezTo>
                    <a:cubicBezTo>
                      <a:pt x="542" y="1413"/>
                      <a:pt x="556" y="1413"/>
                      <a:pt x="570" y="1413"/>
                    </a:cubicBezTo>
                    <a:cubicBezTo>
                      <a:pt x="864" y="1413"/>
                      <a:pt x="1148" y="1219"/>
                      <a:pt x="907" y="910"/>
                    </a:cubicBezTo>
                    <a:cubicBezTo>
                      <a:pt x="774" y="742"/>
                      <a:pt x="551" y="664"/>
                      <a:pt x="382" y="537"/>
                    </a:cubicBezTo>
                    <a:cubicBezTo>
                      <a:pt x="259" y="450"/>
                      <a:pt x="175" y="294"/>
                      <a:pt x="337" y="194"/>
                    </a:cubicBezTo>
                    <a:cubicBezTo>
                      <a:pt x="415" y="145"/>
                      <a:pt x="531" y="126"/>
                      <a:pt x="616" y="116"/>
                    </a:cubicBezTo>
                    <a:cubicBezTo>
                      <a:pt x="635" y="115"/>
                      <a:pt x="656" y="114"/>
                      <a:pt x="677" y="114"/>
                    </a:cubicBezTo>
                    <a:cubicBezTo>
                      <a:pt x="854" y="114"/>
                      <a:pt x="1095" y="166"/>
                      <a:pt x="1118" y="359"/>
                    </a:cubicBezTo>
                    <a:cubicBezTo>
                      <a:pt x="1121" y="378"/>
                      <a:pt x="1135" y="386"/>
                      <a:pt x="1150" y="386"/>
                    </a:cubicBezTo>
                    <a:cubicBezTo>
                      <a:pt x="1169" y="386"/>
                      <a:pt x="1189" y="373"/>
                      <a:pt x="1189" y="353"/>
                    </a:cubicBezTo>
                    <a:cubicBezTo>
                      <a:pt x="1194" y="97"/>
                      <a:pt x="953" y="0"/>
                      <a:pt x="69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6" name="Google Shape;1846;p16"/>
              <p:cNvSpPr/>
              <p:nvPr/>
            </p:nvSpPr>
            <p:spPr>
              <a:xfrm>
                <a:off x="8142639" y="4370938"/>
                <a:ext cx="40321" cy="8012"/>
              </a:xfrm>
              <a:custGeom>
                <a:avLst/>
                <a:gdLst/>
                <a:ahLst/>
                <a:cxnLst/>
                <a:rect l="l" t="t" r="r" b="b"/>
                <a:pathLst>
                  <a:path w="614" h="122" extrusionOk="0">
                    <a:moveTo>
                      <a:pt x="556" y="0"/>
                    </a:moveTo>
                    <a:cubicBezTo>
                      <a:pt x="554" y="0"/>
                      <a:pt x="553" y="0"/>
                      <a:pt x="551" y="1"/>
                    </a:cubicBezTo>
                    <a:cubicBezTo>
                      <a:pt x="412" y="11"/>
                      <a:pt x="275" y="25"/>
                      <a:pt x="134" y="25"/>
                    </a:cubicBezTo>
                    <a:cubicBezTo>
                      <a:pt x="108" y="25"/>
                      <a:pt x="82" y="24"/>
                      <a:pt x="55" y="23"/>
                    </a:cubicBezTo>
                    <a:cubicBezTo>
                      <a:pt x="0" y="23"/>
                      <a:pt x="3" y="104"/>
                      <a:pt x="55" y="111"/>
                    </a:cubicBezTo>
                    <a:cubicBezTo>
                      <a:pt x="125" y="117"/>
                      <a:pt x="197" y="121"/>
                      <a:pt x="268" y="121"/>
                    </a:cubicBezTo>
                    <a:cubicBezTo>
                      <a:pt x="369" y="121"/>
                      <a:pt x="469" y="113"/>
                      <a:pt x="564" y="94"/>
                    </a:cubicBezTo>
                    <a:cubicBezTo>
                      <a:pt x="614" y="85"/>
                      <a:pt x="604" y="0"/>
                      <a:pt x="5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7" name="Google Shape;1847;p16"/>
              <p:cNvSpPr/>
              <p:nvPr/>
            </p:nvSpPr>
            <p:spPr>
              <a:xfrm>
                <a:off x="8139881" y="4360431"/>
                <a:ext cx="44524" cy="6567"/>
              </a:xfrm>
              <a:custGeom>
                <a:avLst/>
                <a:gdLst/>
                <a:ahLst/>
                <a:cxnLst/>
                <a:rect l="l" t="t" r="r" b="b"/>
                <a:pathLst>
                  <a:path w="678" h="100" extrusionOk="0">
                    <a:moveTo>
                      <a:pt x="520" y="1"/>
                    </a:moveTo>
                    <a:cubicBezTo>
                      <a:pt x="364" y="1"/>
                      <a:pt x="205" y="8"/>
                      <a:pt x="49" y="21"/>
                    </a:cubicBezTo>
                    <a:cubicBezTo>
                      <a:pt x="8" y="28"/>
                      <a:pt x="0" y="96"/>
                      <a:pt x="46" y="96"/>
                    </a:cubicBezTo>
                    <a:cubicBezTo>
                      <a:pt x="47" y="96"/>
                      <a:pt x="48" y="96"/>
                      <a:pt x="49" y="96"/>
                    </a:cubicBezTo>
                    <a:cubicBezTo>
                      <a:pt x="136" y="91"/>
                      <a:pt x="224" y="89"/>
                      <a:pt x="311" y="89"/>
                    </a:cubicBezTo>
                    <a:cubicBezTo>
                      <a:pt x="413" y="89"/>
                      <a:pt x="513" y="92"/>
                      <a:pt x="612" y="99"/>
                    </a:cubicBezTo>
                    <a:cubicBezTo>
                      <a:pt x="615" y="99"/>
                      <a:pt x="618" y="100"/>
                      <a:pt x="620" y="100"/>
                    </a:cubicBezTo>
                    <a:cubicBezTo>
                      <a:pt x="677" y="100"/>
                      <a:pt x="674" y="2"/>
                      <a:pt x="612" y="2"/>
                    </a:cubicBezTo>
                    <a:cubicBezTo>
                      <a:pt x="582" y="1"/>
                      <a:pt x="551" y="1"/>
                      <a:pt x="52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8" name="Google Shape;1848;p16"/>
              <p:cNvSpPr/>
              <p:nvPr/>
            </p:nvSpPr>
            <p:spPr>
              <a:xfrm>
                <a:off x="8170942" y="4307963"/>
                <a:ext cx="62978" cy="103627"/>
              </a:xfrm>
              <a:custGeom>
                <a:avLst/>
                <a:gdLst/>
                <a:ahLst/>
                <a:cxnLst/>
                <a:rect l="l" t="t" r="r" b="b"/>
                <a:pathLst>
                  <a:path w="959" h="1578" extrusionOk="0">
                    <a:moveTo>
                      <a:pt x="845" y="1"/>
                    </a:moveTo>
                    <a:cubicBezTo>
                      <a:pt x="818" y="1"/>
                      <a:pt x="791" y="16"/>
                      <a:pt x="784" y="49"/>
                    </a:cubicBezTo>
                    <a:cubicBezTo>
                      <a:pt x="706" y="496"/>
                      <a:pt x="658" y="950"/>
                      <a:pt x="629" y="1410"/>
                    </a:cubicBezTo>
                    <a:cubicBezTo>
                      <a:pt x="515" y="1300"/>
                      <a:pt x="428" y="1031"/>
                      <a:pt x="376" y="927"/>
                    </a:cubicBezTo>
                    <a:cubicBezTo>
                      <a:pt x="279" y="746"/>
                      <a:pt x="188" y="558"/>
                      <a:pt x="94" y="373"/>
                    </a:cubicBezTo>
                    <a:cubicBezTo>
                      <a:pt x="86" y="355"/>
                      <a:pt x="72" y="348"/>
                      <a:pt x="59" y="348"/>
                    </a:cubicBezTo>
                    <a:cubicBezTo>
                      <a:pt x="30" y="348"/>
                      <a:pt x="1" y="380"/>
                      <a:pt x="16" y="415"/>
                    </a:cubicBezTo>
                    <a:cubicBezTo>
                      <a:pt x="136" y="687"/>
                      <a:pt x="266" y="950"/>
                      <a:pt x="399" y="1215"/>
                    </a:cubicBezTo>
                    <a:cubicBezTo>
                      <a:pt x="467" y="1348"/>
                      <a:pt x="515" y="1526"/>
                      <a:pt x="674" y="1575"/>
                    </a:cubicBezTo>
                    <a:cubicBezTo>
                      <a:pt x="680" y="1577"/>
                      <a:pt x="687" y="1578"/>
                      <a:pt x="693" y="1578"/>
                    </a:cubicBezTo>
                    <a:cubicBezTo>
                      <a:pt x="726" y="1578"/>
                      <a:pt x="752" y="1549"/>
                      <a:pt x="755" y="1514"/>
                    </a:cubicBezTo>
                    <a:cubicBezTo>
                      <a:pt x="784" y="1060"/>
                      <a:pt x="833" y="610"/>
                      <a:pt x="901" y="163"/>
                    </a:cubicBezTo>
                    <a:cubicBezTo>
                      <a:pt x="933" y="150"/>
                      <a:pt x="959" y="114"/>
                      <a:pt x="933" y="75"/>
                    </a:cubicBezTo>
                    <a:cubicBezTo>
                      <a:pt x="927" y="59"/>
                      <a:pt x="914" y="49"/>
                      <a:pt x="904" y="33"/>
                    </a:cubicBezTo>
                    <a:cubicBezTo>
                      <a:pt x="892" y="12"/>
                      <a:pt x="868" y="1"/>
                      <a:pt x="84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9" name="Google Shape;1849;p16"/>
              <p:cNvSpPr/>
              <p:nvPr/>
            </p:nvSpPr>
            <p:spPr>
              <a:xfrm>
                <a:off x="8243702" y="4368508"/>
                <a:ext cx="18322" cy="12871"/>
              </a:xfrm>
              <a:custGeom>
                <a:avLst/>
                <a:gdLst/>
                <a:ahLst/>
                <a:cxnLst/>
                <a:rect l="l" t="t" r="r" b="b"/>
                <a:pathLst>
                  <a:path w="279" h="196" extrusionOk="0">
                    <a:moveTo>
                      <a:pt x="194" y="0"/>
                    </a:moveTo>
                    <a:cubicBezTo>
                      <a:pt x="166" y="0"/>
                      <a:pt x="138" y="13"/>
                      <a:pt x="113" y="34"/>
                    </a:cubicBezTo>
                    <a:cubicBezTo>
                      <a:pt x="108" y="33"/>
                      <a:pt x="102" y="32"/>
                      <a:pt x="97" y="32"/>
                    </a:cubicBezTo>
                    <a:cubicBezTo>
                      <a:pt x="61" y="32"/>
                      <a:pt x="27" y="59"/>
                      <a:pt x="16" y="93"/>
                    </a:cubicBezTo>
                    <a:cubicBezTo>
                      <a:pt x="0" y="148"/>
                      <a:pt x="36" y="180"/>
                      <a:pt x="84" y="190"/>
                    </a:cubicBezTo>
                    <a:cubicBezTo>
                      <a:pt x="98" y="194"/>
                      <a:pt x="111" y="195"/>
                      <a:pt x="123" y="195"/>
                    </a:cubicBezTo>
                    <a:cubicBezTo>
                      <a:pt x="198" y="195"/>
                      <a:pt x="261" y="135"/>
                      <a:pt x="269" y="60"/>
                    </a:cubicBezTo>
                    <a:cubicBezTo>
                      <a:pt x="279" y="28"/>
                      <a:pt x="243" y="5"/>
                      <a:pt x="211" y="2"/>
                    </a:cubicBezTo>
                    <a:cubicBezTo>
                      <a:pt x="205" y="1"/>
                      <a:pt x="199" y="0"/>
                      <a:pt x="19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0" name="Google Shape;1850;p16"/>
              <p:cNvSpPr/>
              <p:nvPr/>
            </p:nvSpPr>
            <p:spPr>
              <a:xfrm>
                <a:off x="8268590" y="4320505"/>
                <a:ext cx="44590" cy="78870"/>
              </a:xfrm>
              <a:custGeom>
                <a:avLst/>
                <a:gdLst/>
                <a:ahLst/>
                <a:cxnLst/>
                <a:rect l="l" t="t" r="r" b="b"/>
                <a:pathLst>
                  <a:path w="679" h="1201" extrusionOk="0">
                    <a:moveTo>
                      <a:pt x="207" y="0"/>
                    </a:moveTo>
                    <a:cubicBezTo>
                      <a:pt x="198" y="0"/>
                      <a:pt x="188" y="6"/>
                      <a:pt x="181" y="20"/>
                    </a:cubicBezTo>
                    <a:cubicBezTo>
                      <a:pt x="52" y="296"/>
                      <a:pt x="0" y="752"/>
                      <a:pt x="159" y="1028"/>
                    </a:cubicBezTo>
                    <a:cubicBezTo>
                      <a:pt x="217" y="1128"/>
                      <a:pt x="338" y="1200"/>
                      <a:pt x="450" y="1200"/>
                    </a:cubicBezTo>
                    <a:cubicBezTo>
                      <a:pt x="533" y="1200"/>
                      <a:pt x="610" y="1161"/>
                      <a:pt x="654" y="1067"/>
                    </a:cubicBezTo>
                    <a:cubicBezTo>
                      <a:pt x="679" y="1018"/>
                      <a:pt x="642" y="978"/>
                      <a:pt x="602" y="978"/>
                    </a:cubicBezTo>
                    <a:cubicBezTo>
                      <a:pt x="584" y="978"/>
                      <a:pt x="565" y="986"/>
                      <a:pt x="551" y="1005"/>
                    </a:cubicBezTo>
                    <a:cubicBezTo>
                      <a:pt x="513" y="1058"/>
                      <a:pt x="473" y="1079"/>
                      <a:pt x="434" y="1079"/>
                    </a:cubicBezTo>
                    <a:cubicBezTo>
                      <a:pt x="340" y="1079"/>
                      <a:pt x="255" y="951"/>
                      <a:pt x="227" y="866"/>
                    </a:cubicBezTo>
                    <a:cubicBezTo>
                      <a:pt x="204" y="785"/>
                      <a:pt x="194" y="694"/>
                      <a:pt x="191" y="610"/>
                    </a:cubicBezTo>
                    <a:lnTo>
                      <a:pt x="191" y="610"/>
                    </a:lnTo>
                    <a:cubicBezTo>
                      <a:pt x="292" y="613"/>
                      <a:pt x="389" y="610"/>
                      <a:pt x="492" y="623"/>
                    </a:cubicBezTo>
                    <a:cubicBezTo>
                      <a:pt x="494" y="623"/>
                      <a:pt x="496" y="623"/>
                      <a:pt x="498" y="623"/>
                    </a:cubicBezTo>
                    <a:cubicBezTo>
                      <a:pt x="560" y="623"/>
                      <a:pt x="562" y="513"/>
                      <a:pt x="495" y="513"/>
                    </a:cubicBezTo>
                    <a:cubicBezTo>
                      <a:pt x="494" y="513"/>
                      <a:pt x="493" y="513"/>
                      <a:pt x="492" y="513"/>
                    </a:cubicBezTo>
                    <a:cubicBezTo>
                      <a:pt x="389" y="513"/>
                      <a:pt x="288" y="516"/>
                      <a:pt x="191" y="532"/>
                    </a:cubicBezTo>
                    <a:cubicBezTo>
                      <a:pt x="191" y="367"/>
                      <a:pt x="224" y="205"/>
                      <a:pt x="243" y="43"/>
                    </a:cubicBezTo>
                    <a:cubicBezTo>
                      <a:pt x="245" y="22"/>
                      <a:pt x="226" y="0"/>
                      <a:pt x="20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851" name="Google Shape;1851;p16"/>
          <p:cNvGrpSpPr/>
          <p:nvPr/>
        </p:nvGrpSpPr>
        <p:grpSpPr>
          <a:xfrm>
            <a:off x="-507479" y="0"/>
            <a:ext cx="10092495" cy="4836424"/>
            <a:chOff x="-507479" y="0"/>
            <a:chExt cx="10092495" cy="4836424"/>
          </a:xfrm>
        </p:grpSpPr>
        <p:grpSp>
          <p:nvGrpSpPr>
            <p:cNvPr id="1852" name="Google Shape;1852;p16"/>
            <p:cNvGrpSpPr/>
            <p:nvPr/>
          </p:nvGrpSpPr>
          <p:grpSpPr>
            <a:xfrm rot="-2520871">
              <a:off x="8466656" y="3910272"/>
              <a:ext cx="1026559" cy="668517"/>
              <a:chOff x="6925286" y="2716904"/>
              <a:chExt cx="562593" cy="366373"/>
            </a:xfrm>
          </p:grpSpPr>
          <p:sp>
            <p:nvSpPr>
              <p:cNvPr id="1853" name="Google Shape;1853;p16"/>
              <p:cNvSpPr/>
              <p:nvPr/>
            </p:nvSpPr>
            <p:spPr>
              <a:xfrm>
                <a:off x="6974472" y="2716904"/>
                <a:ext cx="513408" cy="366373"/>
              </a:xfrm>
              <a:custGeom>
                <a:avLst/>
                <a:gdLst/>
                <a:ahLst/>
                <a:cxnLst/>
                <a:rect l="l" t="t" r="r" b="b"/>
                <a:pathLst>
                  <a:path w="7818" h="5579" extrusionOk="0">
                    <a:moveTo>
                      <a:pt x="3859" y="1235"/>
                    </a:moveTo>
                    <a:cubicBezTo>
                      <a:pt x="4180" y="1618"/>
                      <a:pt x="4478" y="2010"/>
                      <a:pt x="4769" y="2411"/>
                    </a:cubicBezTo>
                    <a:cubicBezTo>
                      <a:pt x="4656" y="2512"/>
                      <a:pt x="4539" y="2609"/>
                      <a:pt x="4426" y="2709"/>
                    </a:cubicBezTo>
                    <a:lnTo>
                      <a:pt x="4108" y="2453"/>
                    </a:lnTo>
                    <a:cubicBezTo>
                      <a:pt x="3888" y="2282"/>
                      <a:pt x="3652" y="2120"/>
                      <a:pt x="3422" y="1951"/>
                    </a:cubicBezTo>
                    <a:cubicBezTo>
                      <a:pt x="3564" y="1718"/>
                      <a:pt x="3710" y="1475"/>
                      <a:pt x="3859" y="1235"/>
                    </a:cubicBezTo>
                    <a:close/>
                    <a:moveTo>
                      <a:pt x="4847" y="2515"/>
                    </a:moveTo>
                    <a:cubicBezTo>
                      <a:pt x="5106" y="2871"/>
                      <a:pt x="5356" y="3231"/>
                      <a:pt x="5612" y="3587"/>
                    </a:cubicBezTo>
                    <a:lnTo>
                      <a:pt x="5378" y="3587"/>
                    </a:lnTo>
                    <a:cubicBezTo>
                      <a:pt x="5106" y="3309"/>
                      <a:pt x="4818" y="3046"/>
                      <a:pt x="4523" y="2790"/>
                    </a:cubicBezTo>
                    <a:cubicBezTo>
                      <a:pt x="4633" y="2696"/>
                      <a:pt x="4737" y="2606"/>
                      <a:pt x="4847" y="2515"/>
                    </a:cubicBezTo>
                    <a:close/>
                    <a:moveTo>
                      <a:pt x="7604" y="182"/>
                    </a:moveTo>
                    <a:lnTo>
                      <a:pt x="7604" y="182"/>
                    </a:lnTo>
                    <a:cubicBezTo>
                      <a:pt x="7585" y="762"/>
                      <a:pt x="7572" y="1345"/>
                      <a:pt x="7581" y="1925"/>
                    </a:cubicBezTo>
                    <a:cubicBezTo>
                      <a:pt x="7588" y="2470"/>
                      <a:pt x="7555" y="3062"/>
                      <a:pt x="7666" y="3600"/>
                    </a:cubicBezTo>
                    <a:cubicBezTo>
                      <a:pt x="7037" y="3600"/>
                      <a:pt x="6405" y="3594"/>
                      <a:pt x="5774" y="3594"/>
                    </a:cubicBezTo>
                    <a:cubicBezTo>
                      <a:pt x="5498" y="3208"/>
                      <a:pt x="5226" y="2819"/>
                      <a:pt x="4948" y="2434"/>
                    </a:cubicBezTo>
                    <a:cubicBezTo>
                      <a:pt x="5832" y="1682"/>
                      <a:pt x="6713" y="924"/>
                      <a:pt x="7604" y="182"/>
                    </a:cubicBezTo>
                    <a:close/>
                    <a:moveTo>
                      <a:pt x="4423" y="2884"/>
                    </a:moveTo>
                    <a:cubicBezTo>
                      <a:pt x="4688" y="3108"/>
                      <a:pt x="4944" y="3344"/>
                      <a:pt x="5191" y="3594"/>
                    </a:cubicBezTo>
                    <a:cubicBezTo>
                      <a:pt x="4633" y="3597"/>
                      <a:pt x="4073" y="3613"/>
                      <a:pt x="3519" y="3652"/>
                    </a:cubicBezTo>
                    <a:cubicBezTo>
                      <a:pt x="3823" y="3399"/>
                      <a:pt x="4121" y="3143"/>
                      <a:pt x="4423" y="2884"/>
                    </a:cubicBezTo>
                    <a:close/>
                    <a:moveTo>
                      <a:pt x="2262" y="1183"/>
                    </a:moveTo>
                    <a:cubicBezTo>
                      <a:pt x="2560" y="1491"/>
                      <a:pt x="2900" y="1747"/>
                      <a:pt x="3244" y="1993"/>
                    </a:cubicBezTo>
                    <a:cubicBezTo>
                      <a:pt x="2822" y="2703"/>
                      <a:pt x="2414" y="3415"/>
                      <a:pt x="2025" y="4138"/>
                    </a:cubicBezTo>
                    <a:cubicBezTo>
                      <a:pt x="1847" y="4137"/>
                      <a:pt x="1669" y="4136"/>
                      <a:pt x="1490" y="4136"/>
                    </a:cubicBezTo>
                    <a:cubicBezTo>
                      <a:pt x="1053" y="4136"/>
                      <a:pt x="616" y="4140"/>
                      <a:pt x="179" y="4154"/>
                    </a:cubicBezTo>
                    <a:cubicBezTo>
                      <a:pt x="940" y="3221"/>
                      <a:pt x="1582" y="2175"/>
                      <a:pt x="2262" y="1183"/>
                    </a:cubicBezTo>
                    <a:close/>
                    <a:moveTo>
                      <a:pt x="3354" y="2071"/>
                    </a:moveTo>
                    <a:cubicBezTo>
                      <a:pt x="3548" y="2207"/>
                      <a:pt x="3746" y="2346"/>
                      <a:pt x="3937" y="2492"/>
                    </a:cubicBezTo>
                    <a:cubicBezTo>
                      <a:pt x="4070" y="2593"/>
                      <a:pt x="4199" y="2696"/>
                      <a:pt x="4329" y="2803"/>
                    </a:cubicBezTo>
                    <a:cubicBezTo>
                      <a:pt x="4008" y="3085"/>
                      <a:pt x="3687" y="3373"/>
                      <a:pt x="3373" y="3665"/>
                    </a:cubicBezTo>
                    <a:cubicBezTo>
                      <a:pt x="3344" y="3675"/>
                      <a:pt x="3341" y="3710"/>
                      <a:pt x="3363" y="3726"/>
                    </a:cubicBezTo>
                    <a:cubicBezTo>
                      <a:pt x="3371" y="3736"/>
                      <a:pt x="3385" y="3742"/>
                      <a:pt x="3398" y="3742"/>
                    </a:cubicBezTo>
                    <a:cubicBezTo>
                      <a:pt x="3408" y="3742"/>
                      <a:pt x="3417" y="3740"/>
                      <a:pt x="3425" y="3733"/>
                    </a:cubicBezTo>
                    <a:cubicBezTo>
                      <a:pt x="3957" y="3768"/>
                      <a:pt x="4492" y="3776"/>
                      <a:pt x="5029" y="3776"/>
                    </a:cubicBezTo>
                    <a:cubicBezTo>
                      <a:pt x="5142" y="3776"/>
                      <a:pt x="5255" y="3776"/>
                      <a:pt x="5369" y="3775"/>
                    </a:cubicBezTo>
                    <a:cubicBezTo>
                      <a:pt x="5492" y="3901"/>
                      <a:pt x="5612" y="4031"/>
                      <a:pt x="5725" y="4164"/>
                    </a:cubicBezTo>
                    <a:cubicBezTo>
                      <a:pt x="5285" y="4152"/>
                      <a:pt x="4844" y="4149"/>
                      <a:pt x="4404" y="4149"/>
                    </a:cubicBezTo>
                    <a:cubicBezTo>
                      <a:pt x="3995" y="4149"/>
                      <a:pt x="3587" y="4151"/>
                      <a:pt x="3179" y="4151"/>
                    </a:cubicBezTo>
                    <a:cubicBezTo>
                      <a:pt x="3086" y="4151"/>
                      <a:pt x="2993" y="4151"/>
                      <a:pt x="2900" y="4151"/>
                    </a:cubicBezTo>
                    <a:cubicBezTo>
                      <a:pt x="2651" y="4151"/>
                      <a:pt x="2408" y="4148"/>
                      <a:pt x="2162" y="4148"/>
                    </a:cubicBezTo>
                    <a:cubicBezTo>
                      <a:pt x="2547" y="3448"/>
                      <a:pt x="2942" y="2755"/>
                      <a:pt x="3354" y="2071"/>
                    </a:cubicBezTo>
                    <a:close/>
                    <a:moveTo>
                      <a:pt x="5738" y="3762"/>
                    </a:moveTo>
                    <a:cubicBezTo>
                      <a:pt x="6127" y="4310"/>
                      <a:pt x="6519" y="4844"/>
                      <a:pt x="6950" y="5359"/>
                    </a:cubicBezTo>
                    <a:cubicBezTo>
                      <a:pt x="5997" y="5401"/>
                      <a:pt x="5041" y="5430"/>
                      <a:pt x="4089" y="5443"/>
                    </a:cubicBezTo>
                    <a:cubicBezTo>
                      <a:pt x="3623" y="5450"/>
                      <a:pt x="3159" y="5450"/>
                      <a:pt x="2693" y="5450"/>
                    </a:cubicBezTo>
                    <a:cubicBezTo>
                      <a:pt x="2453" y="5450"/>
                      <a:pt x="2207" y="5438"/>
                      <a:pt x="1963" y="5438"/>
                    </a:cubicBezTo>
                    <a:cubicBezTo>
                      <a:pt x="1785" y="5438"/>
                      <a:pt x="1607" y="5444"/>
                      <a:pt x="1433" y="5466"/>
                    </a:cubicBezTo>
                    <a:cubicBezTo>
                      <a:pt x="1646" y="5071"/>
                      <a:pt x="1867" y="4672"/>
                      <a:pt x="2084" y="4277"/>
                    </a:cubicBezTo>
                    <a:lnTo>
                      <a:pt x="2900" y="4277"/>
                    </a:lnTo>
                    <a:cubicBezTo>
                      <a:pt x="3574" y="4280"/>
                      <a:pt x="4250" y="4290"/>
                      <a:pt x="4924" y="4290"/>
                    </a:cubicBezTo>
                    <a:cubicBezTo>
                      <a:pt x="5196" y="4290"/>
                      <a:pt x="5467" y="4288"/>
                      <a:pt x="5738" y="4284"/>
                    </a:cubicBezTo>
                    <a:cubicBezTo>
                      <a:pt x="5787" y="4284"/>
                      <a:pt x="5806" y="4235"/>
                      <a:pt x="5793" y="4199"/>
                    </a:cubicBezTo>
                    <a:cubicBezTo>
                      <a:pt x="5842" y="4196"/>
                      <a:pt x="5881" y="4131"/>
                      <a:pt x="5838" y="4086"/>
                    </a:cubicBezTo>
                    <a:cubicBezTo>
                      <a:pt x="5741" y="3976"/>
                      <a:pt x="5644" y="3872"/>
                      <a:pt x="5547" y="3765"/>
                    </a:cubicBezTo>
                    <a:cubicBezTo>
                      <a:pt x="5612" y="3765"/>
                      <a:pt x="5673" y="3765"/>
                      <a:pt x="5738" y="3762"/>
                    </a:cubicBezTo>
                    <a:close/>
                    <a:moveTo>
                      <a:pt x="7678" y="0"/>
                    </a:moveTo>
                    <a:cubicBezTo>
                      <a:pt x="7667" y="0"/>
                      <a:pt x="7656" y="3"/>
                      <a:pt x="7646" y="7"/>
                    </a:cubicBezTo>
                    <a:cubicBezTo>
                      <a:pt x="7639" y="5"/>
                      <a:pt x="7632" y="4"/>
                      <a:pt x="7625" y="4"/>
                    </a:cubicBezTo>
                    <a:cubicBezTo>
                      <a:pt x="7609" y="4"/>
                      <a:pt x="7595" y="9"/>
                      <a:pt x="7581" y="20"/>
                    </a:cubicBezTo>
                    <a:cubicBezTo>
                      <a:pt x="6668" y="778"/>
                      <a:pt x="5761" y="1540"/>
                      <a:pt x="4867" y="2317"/>
                    </a:cubicBezTo>
                    <a:cubicBezTo>
                      <a:pt x="4556" y="1893"/>
                      <a:pt x="4235" y="1472"/>
                      <a:pt x="3895" y="1070"/>
                    </a:cubicBezTo>
                    <a:cubicBezTo>
                      <a:pt x="3883" y="1057"/>
                      <a:pt x="3867" y="1051"/>
                      <a:pt x="3851" y="1051"/>
                    </a:cubicBezTo>
                    <a:cubicBezTo>
                      <a:pt x="3827" y="1051"/>
                      <a:pt x="3803" y="1064"/>
                      <a:pt x="3791" y="1083"/>
                    </a:cubicBezTo>
                    <a:cubicBezTo>
                      <a:pt x="3629" y="1345"/>
                      <a:pt x="3470" y="1608"/>
                      <a:pt x="3312" y="1870"/>
                    </a:cubicBezTo>
                    <a:cubicBezTo>
                      <a:pt x="2955" y="1618"/>
                      <a:pt x="2602" y="1349"/>
                      <a:pt x="2301" y="1025"/>
                    </a:cubicBezTo>
                    <a:cubicBezTo>
                      <a:pt x="2288" y="1012"/>
                      <a:pt x="2272" y="1006"/>
                      <a:pt x="2256" y="1006"/>
                    </a:cubicBezTo>
                    <a:cubicBezTo>
                      <a:pt x="2233" y="1006"/>
                      <a:pt x="2209" y="1018"/>
                      <a:pt x="2194" y="1038"/>
                    </a:cubicBezTo>
                    <a:cubicBezTo>
                      <a:pt x="1484" y="2074"/>
                      <a:pt x="798" y="3134"/>
                      <a:pt x="59" y="4151"/>
                    </a:cubicBezTo>
                    <a:lnTo>
                      <a:pt x="53" y="4151"/>
                    </a:lnTo>
                    <a:cubicBezTo>
                      <a:pt x="1" y="4154"/>
                      <a:pt x="1" y="4229"/>
                      <a:pt x="53" y="4232"/>
                    </a:cubicBezTo>
                    <a:lnTo>
                      <a:pt x="88" y="4232"/>
                    </a:lnTo>
                    <a:cubicBezTo>
                      <a:pt x="707" y="4261"/>
                      <a:pt x="1329" y="4264"/>
                      <a:pt x="1944" y="4264"/>
                    </a:cubicBezTo>
                    <a:cubicBezTo>
                      <a:pt x="1724" y="4672"/>
                      <a:pt x="1510" y="5087"/>
                      <a:pt x="1303" y="5508"/>
                    </a:cubicBezTo>
                    <a:cubicBezTo>
                      <a:pt x="1287" y="5539"/>
                      <a:pt x="1315" y="5567"/>
                      <a:pt x="1340" y="5567"/>
                    </a:cubicBezTo>
                    <a:cubicBezTo>
                      <a:pt x="1352" y="5567"/>
                      <a:pt x="1364" y="5561"/>
                      <a:pt x="1371" y="5547"/>
                    </a:cubicBezTo>
                    <a:cubicBezTo>
                      <a:pt x="1378" y="5541"/>
                      <a:pt x="1381" y="5531"/>
                      <a:pt x="1384" y="5528"/>
                    </a:cubicBezTo>
                    <a:cubicBezTo>
                      <a:pt x="1620" y="5569"/>
                      <a:pt x="1866" y="5579"/>
                      <a:pt x="2111" y="5579"/>
                    </a:cubicBezTo>
                    <a:cubicBezTo>
                      <a:pt x="2303" y="5579"/>
                      <a:pt x="2495" y="5573"/>
                      <a:pt x="2683" y="5573"/>
                    </a:cubicBezTo>
                    <a:cubicBezTo>
                      <a:pt x="2800" y="5574"/>
                      <a:pt x="2916" y="5574"/>
                      <a:pt x="3033" y="5574"/>
                    </a:cubicBezTo>
                    <a:cubicBezTo>
                      <a:pt x="3383" y="5574"/>
                      <a:pt x="3733" y="5571"/>
                      <a:pt x="4083" y="5563"/>
                    </a:cubicBezTo>
                    <a:cubicBezTo>
                      <a:pt x="5035" y="5554"/>
                      <a:pt x="5987" y="5524"/>
                      <a:pt x="6940" y="5479"/>
                    </a:cubicBezTo>
                    <a:cubicBezTo>
                      <a:pt x="6979" y="5479"/>
                      <a:pt x="7001" y="5447"/>
                      <a:pt x="7005" y="5414"/>
                    </a:cubicBezTo>
                    <a:cubicBezTo>
                      <a:pt x="7012" y="5418"/>
                      <a:pt x="7019" y="5419"/>
                      <a:pt x="7026" y="5419"/>
                    </a:cubicBezTo>
                    <a:cubicBezTo>
                      <a:pt x="7072" y="5419"/>
                      <a:pt x="7115" y="5352"/>
                      <a:pt x="7076" y="5301"/>
                    </a:cubicBezTo>
                    <a:cubicBezTo>
                      <a:pt x="6655" y="4802"/>
                      <a:pt x="6273" y="4277"/>
                      <a:pt x="5890" y="3746"/>
                    </a:cubicBezTo>
                    <a:cubicBezTo>
                      <a:pt x="6506" y="3733"/>
                      <a:pt x="7118" y="3717"/>
                      <a:pt x="7724" y="3714"/>
                    </a:cubicBezTo>
                    <a:cubicBezTo>
                      <a:pt x="7729" y="3714"/>
                      <a:pt x="7735" y="3715"/>
                      <a:pt x="7739" y="3715"/>
                    </a:cubicBezTo>
                    <a:cubicBezTo>
                      <a:pt x="7818" y="3715"/>
                      <a:pt x="7813" y="3600"/>
                      <a:pt x="7734" y="3597"/>
                    </a:cubicBezTo>
                    <a:cubicBezTo>
                      <a:pt x="7792" y="3027"/>
                      <a:pt x="7714" y="2424"/>
                      <a:pt x="7711" y="1851"/>
                    </a:cubicBezTo>
                    <a:cubicBezTo>
                      <a:pt x="7704" y="1255"/>
                      <a:pt x="7717" y="662"/>
                      <a:pt x="7743" y="66"/>
                    </a:cubicBezTo>
                    <a:cubicBezTo>
                      <a:pt x="7746" y="22"/>
                      <a:pt x="7712" y="0"/>
                      <a:pt x="767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4" name="Google Shape;1854;p16"/>
              <p:cNvSpPr/>
              <p:nvPr/>
            </p:nvSpPr>
            <p:spPr>
              <a:xfrm>
                <a:off x="6925286" y="2954095"/>
                <a:ext cx="32375" cy="47020"/>
              </a:xfrm>
              <a:custGeom>
                <a:avLst/>
                <a:gdLst/>
                <a:ahLst/>
                <a:cxnLst/>
                <a:rect l="l" t="t" r="r" b="b"/>
                <a:pathLst>
                  <a:path w="493" h="716" extrusionOk="0">
                    <a:moveTo>
                      <a:pt x="209" y="215"/>
                    </a:moveTo>
                    <a:lnTo>
                      <a:pt x="270" y="348"/>
                    </a:lnTo>
                    <a:cubicBezTo>
                      <a:pt x="273" y="361"/>
                      <a:pt x="283" y="380"/>
                      <a:pt x="296" y="406"/>
                    </a:cubicBezTo>
                    <a:cubicBezTo>
                      <a:pt x="248" y="406"/>
                      <a:pt x="199" y="409"/>
                      <a:pt x="150" y="419"/>
                    </a:cubicBezTo>
                    <a:cubicBezTo>
                      <a:pt x="167" y="348"/>
                      <a:pt x="186" y="280"/>
                      <a:pt x="209" y="215"/>
                    </a:cubicBezTo>
                    <a:close/>
                    <a:moveTo>
                      <a:pt x="204" y="1"/>
                    </a:moveTo>
                    <a:cubicBezTo>
                      <a:pt x="177" y="1"/>
                      <a:pt x="150" y="18"/>
                      <a:pt x="141" y="46"/>
                    </a:cubicBezTo>
                    <a:cubicBezTo>
                      <a:pt x="95" y="176"/>
                      <a:pt x="56" y="309"/>
                      <a:pt x="31" y="442"/>
                    </a:cubicBezTo>
                    <a:cubicBezTo>
                      <a:pt x="14" y="458"/>
                      <a:pt x="14" y="484"/>
                      <a:pt x="24" y="500"/>
                    </a:cubicBezTo>
                    <a:cubicBezTo>
                      <a:pt x="14" y="555"/>
                      <a:pt x="8" y="617"/>
                      <a:pt x="5" y="672"/>
                    </a:cubicBezTo>
                    <a:cubicBezTo>
                      <a:pt x="1" y="699"/>
                      <a:pt x="25" y="715"/>
                      <a:pt x="49" y="715"/>
                    </a:cubicBezTo>
                    <a:cubicBezTo>
                      <a:pt x="68" y="715"/>
                      <a:pt x="86" y="706"/>
                      <a:pt x="92" y="685"/>
                    </a:cubicBezTo>
                    <a:cubicBezTo>
                      <a:pt x="105" y="630"/>
                      <a:pt x="112" y="575"/>
                      <a:pt x="124" y="519"/>
                    </a:cubicBezTo>
                    <a:cubicBezTo>
                      <a:pt x="193" y="516"/>
                      <a:pt x="267" y="510"/>
                      <a:pt x="335" y="506"/>
                    </a:cubicBezTo>
                    <a:cubicBezTo>
                      <a:pt x="338" y="523"/>
                      <a:pt x="345" y="539"/>
                      <a:pt x="348" y="552"/>
                    </a:cubicBezTo>
                    <a:cubicBezTo>
                      <a:pt x="335" y="565"/>
                      <a:pt x="329" y="575"/>
                      <a:pt x="329" y="591"/>
                    </a:cubicBezTo>
                    <a:lnTo>
                      <a:pt x="329" y="604"/>
                    </a:lnTo>
                    <a:cubicBezTo>
                      <a:pt x="329" y="623"/>
                      <a:pt x="338" y="646"/>
                      <a:pt x="354" y="655"/>
                    </a:cubicBezTo>
                    <a:lnTo>
                      <a:pt x="364" y="662"/>
                    </a:lnTo>
                    <a:cubicBezTo>
                      <a:pt x="374" y="667"/>
                      <a:pt x="384" y="669"/>
                      <a:pt x="393" y="669"/>
                    </a:cubicBezTo>
                    <a:cubicBezTo>
                      <a:pt x="414" y="669"/>
                      <a:pt x="433" y="657"/>
                      <a:pt x="448" y="639"/>
                    </a:cubicBezTo>
                    <a:cubicBezTo>
                      <a:pt x="481" y="600"/>
                      <a:pt x="471" y="542"/>
                      <a:pt x="452" y="487"/>
                    </a:cubicBezTo>
                    <a:cubicBezTo>
                      <a:pt x="493" y="462"/>
                      <a:pt x="484" y="393"/>
                      <a:pt x="430" y="393"/>
                    </a:cubicBezTo>
                    <a:cubicBezTo>
                      <a:pt x="428" y="393"/>
                      <a:pt x="427" y="393"/>
                      <a:pt x="426" y="393"/>
                    </a:cubicBezTo>
                    <a:lnTo>
                      <a:pt x="419" y="393"/>
                    </a:lnTo>
                    <a:cubicBezTo>
                      <a:pt x="416" y="387"/>
                      <a:pt x="416" y="380"/>
                      <a:pt x="413" y="374"/>
                    </a:cubicBezTo>
                    <a:cubicBezTo>
                      <a:pt x="371" y="257"/>
                      <a:pt x="316" y="137"/>
                      <a:pt x="254" y="30"/>
                    </a:cubicBezTo>
                    <a:cubicBezTo>
                      <a:pt x="242" y="10"/>
                      <a:pt x="223" y="1"/>
                      <a:pt x="20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5" name="Google Shape;1855;p16"/>
              <p:cNvSpPr/>
              <p:nvPr/>
            </p:nvSpPr>
            <p:spPr>
              <a:xfrm>
                <a:off x="7221712" y="3023243"/>
                <a:ext cx="34083" cy="42357"/>
              </a:xfrm>
              <a:custGeom>
                <a:avLst/>
                <a:gdLst/>
                <a:ahLst/>
                <a:cxnLst/>
                <a:rect l="l" t="t" r="r" b="b"/>
                <a:pathLst>
                  <a:path w="519" h="645" extrusionOk="0">
                    <a:moveTo>
                      <a:pt x="185" y="75"/>
                    </a:moveTo>
                    <a:cubicBezTo>
                      <a:pt x="207" y="75"/>
                      <a:pt x="229" y="83"/>
                      <a:pt x="246" y="101"/>
                    </a:cubicBezTo>
                    <a:cubicBezTo>
                      <a:pt x="292" y="150"/>
                      <a:pt x="269" y="231"/>
                      <a:pt x="204" y="250"/>
                    </a:cubicBezTo>
                    <a:cubicBezTo>
                      <a:pt x="150" y="266"/>
                      <a:pt x="155" y="357"/>
                      <a:pt x="211" y="357"/>
                    </a:cubicBezTo>
                    <a:cubicBezTo>
                      <a:pt x="212" y="357"/>
                      <a:pt x="213" y="357"/>
                      <a:pt x="214" y="357"/>
                    </a:cubicBezTo>
                    <a:cubicBezTo>
                      <a:pt x="217" y="357"/>
                      <a:pt x="224" y="357"/>
                      <a:pt x="227" y="354"/>
                    </a:cubicBezTo>
                    <a:cubicBezTo>
                      <a:pt x="250" y="349"/>
                      <a:pt x="273" y="345"/>
                      <a:pt x="296" y="345"/>
                    </a:cubicBezTo>
                    <a:cubicBezTo>
                      <a:pt x="305" y="345"/>
                      <a:pt x="315" y="346"/>
                      <a:pt x="324" y="348"/>
                    </a:cubicBezTo>
                    <a:cubicBezTo>
                      <a:pt x="356" y="357"/>
                      <a:pt x="402" y="374"/>
                      <a:pt x="392" y="412"/>
                    </a:cubicBezTo>
                    <a:cubicBezTo>
                      <a:pt x="386" y="442"/>
                      <a:pt x="327" y="461"/>
                      <a:pt x="308" y="467"/>
                    </a:cubicBezTo>
                    <a:cubicBezTo>
                      <a:pt x="256" y="484"/>
                      <a:pt x="204" y="484"/>
                      <a:pt x="156" y="493"/>
                    </a:cubicBezTo>
                    <a:cubicBezTo>
                      <a:pt x="149" y="487"/>
                      <a:pt x="146" y="484"/>
                      <a:pt x="139" y="477"/>
                    </a:cubicBezTo>
                    <a:cubicBezTo>
                      <a:pt x="139" y="364"/>
                      <a:pt x="117" y="247"/>
                      <a:pt x="78" y="143"/>
                    </a:cubicBezTo>
                    <a:lnTo>
                      <a:pt x="81" y="137"/>
                    </a:lnTo>
                    <a:cubicBezTo>
                      <a:pt x="100" y="101"/>
                      <a:pt x="143" y="75"/>
                      <a:pt x="185" y="75"/>
                    </a:cubicBezTo>
                    <a:close/>
                    <a:moveTo>
                      <a:pt x="206" y="0"/>
                    </a:moveTo>
                    <a:cubicBezTo>
                      <a:pt x="138" y="0"/>
                      <a:pt x="69" y="39"/>
                      <a:pt x="36" y="101"/>
                    </a:cubicBezTo>
                    <a:cubicBezTo>
                      <a:pt x="16" y="105"/>
                      <a:pt x="0" y="118"/>
                      <a:pt x="0" y="137"/>
                    </a:cubicBezTo>
                    <a:cubicBezTo>
                      <a:pt x="16" y="267"/>
                      <a:pt x="29" y="390"/>
                      <a:pt x="26" y="519"/>
                    </a:cubicBezTo>
                    <a:cubicBezTo>
                      <a:pt x="26" y="526"/>
                      <a:pt x="26" y="535"/>
                      <a:pt x="29" y="542"/>
                    </a:cubicBezTo>
                    <a:cubicBezTo>
                      <a:pt x="26" y="552"/>
                      <a:pt x="26" y="555"/>
                      <a:pt x="20" y="565"/>
                    </a:cubicBezTo>
                    <a:cubicBezTo>
                      <a:pt x="7" y="606"/>
                      <a:pt x="45" y="645"/>
                      <a:pt x="84" y="645"/>
                    </a:cubicBezTo>
                    <a:cubicBezTo>
                      <a:pt x="94" y="645"/>
                      <a:pt x="104" y="642"/>
                      <a:pt x="113" y="636"/>
                    </a:cubicBezTo>
                    <a:cubicBezTo>
                      <a:pt x="230" y="558"/>
                      <a:pt x="505" y="613"/>
                      <a:pt x="509" y="396"/>
                    </a:cubicBezTo>
                    <a:cubicBezTo>
                      <a:pt x="518" y="296"/>
                      <a:pt x="437" y="250"/>
                      <a:pt x="353" y="244"/>
                    </a:cubicBezTo>
                    <a:cubicBezTo>
                      <a:pt x="382" y="182"/>
                      <a:pt x="376" y="114"/>
                      <a:pt x="327" y="56"/>
                    </a:cubicBezTo>
                    <a:cubicBezTo>
                      <a:pt x="295" y="17"/>
                      <a:pt x="251" y="0"/>
                      <a:pt x="20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6" name="Google Shape;1856;p16"/>
              <p:cNvSpPr/>
              <p:nvPr/>
            </p:nvSpPr>
            <p:spPr>
              <a:xfrm>
                <a:off x="7422721" y="2861438"/>
                <a:ext cx="45115" cy="39402"/>
              </a:xfrm>
              <a:custGeom>
                <a:avLst/>
                <a:gdLst/>
                <a:ahLst/>
                <a:cxnLst/>
                <a:rect l="l" t="t" r="r" b="b"/>
                <a:pathLst>
                  <a:path w="687" h="600" extrusionOk="0">
                    <a:moveTo>
                      <a:pt x="485" y="1"/>
                    </a:moveTo>
                    <a:cubicBezTo>
                      <a:pt x="376" y="1"/>
                      <a:pt x="266" y="50"/>
                      <a:pt x="182" y="120"/>
                    </a:cubicBezTo>
                    <a:cubicBezTo>
                      <a:pt x="98" y="188"/>
                      <a:pt x="1" y="311"/>
                      <a:pt x="59" y="427"/>
                    </a:cubicBezTo>
                    <a:cubicBezTo>
                      <a:pt x="115" y="537"/>
                      <a:pt x="257" y="599"/>
                      <a:pt x="394" y="599"/>
                    </a:cubicBezTo>
                    <a:cubicBezTo>
                      <a:pt x="502" y="599"/>
                      <a:pt x="607" y="560"/>
                      <a:pt x="661" y="476"/>
                    </a:cubicBezTo>
                    <a:cubicBezTo>
                      <a:pt x="687" y="442"/>
                      <a:pt x="655" y="388"/>
                      <a:pt x="615" y="388"/>
                    </a:cubicBezTo>
                    <a:cubicBezTo>
                      <a:pt x="609" y="388"/>
                      <a:pt x="603" y="389"/>
                      <a:pt x="597" y="392"/>
                    </a:cubicBezTo>
                    <a:cubicBezTo>
                      <a:pt x="532" y="414"/>
                      <a:pt x="483" y="460"/>
                      <a:pt x="409" y="463"/>
                    </a:cubicBezTo>
                    <a:cubicBezTo>
                      <a:pt x="398" y="464"/>
                      <a:pt x="386" y="465"/>
                      <a:pt x="373" y="465"/>
                    </a:cubicBezTo>
                    <a:cubicBezTo>
                      <a:pt x="307" y="465"/>
                      <a:pt x="224" y="443"/>
                      <a:pt x="188" y="392"/>
                    </a:cubicBezTo>
                    <a:cubicBezTo>
                      <a:pt x="127" y="307"/>
                      <a:pt x="253" y="210"/>
                      <a:pt x="311" y="168"/>
                    </a:cubicBezTo>
                    <a:cubicBezTo>
                      <a:pt x="383" y="123"/>
                      <a:pt x="454" y="107"/>
                      <a:pt x="535" y="97"/>
                    </a:cubicBezTo>
                    <a:cubicBezTo>
                      <a:pt x="593" y="87"/>
                      <a:pt x="571" y="6"/>
                      <a:pt x="522" y="3"/>
                    </a:cubicBezTo>
                    <a:cubicBezTo>
                      <a:pt x="510" y="2"/>
                      <a:pt x="497" y="1"/>
                      <a:pt x="48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57" name="Google Shape;1857;p16"/>
            <p:cNvGrpSpPr/>
            <p:nvPr/>
          </p:nvGrpSpPr>
          <p:grpSpPr>
            <a:xfrm rot="3247306">
              <a:off x="-272169" y="1607611"/>
              <a:ext cx="765347" cy="971813"/>
              <a:chOff x="7996659" y="1819688"/>
              <a:chExt cx="419434" cy="532584"/>
            </a:xfrm>
          </p:grpSpPr>
          <p:sp>
            <p:nvSpPr>
              <p:cNvPr id="1858" name="Google Shape;1858;p16"/>
              <p:cNvSpPr/>
              <p:nvPr/>
            </p:nvSpPr>
            <p:spPr>
              <a:xfrm>
                <a:off x="7996659" y="1819688"/>
                <a:ext cx="419434" cy="532584"/>
              </a:xfrm>
              <a:custGeom>
                <a:avLst/>
                <a:gdLst/>
                <a:ahLst/>
                <a:cxnLst/>
                <a:rect l="l" t="t" r="r" b="b"/>
                <a:pathLst>
                  <a:path w="6387" h="8110" extrusionOk="0">
                    <a:moveTo>
                      <a:pt x="3158" y="136"/>
                    </a:moveTo>
                    <a:cubicBezTo>
                      <a:pt x="3547" y="136"/>
                      <a:pt x="3936" y="167"/>
                      <a:pt x="4316" y="246"/>
                    </a:cubicBezTo>
                    <a:cubicBezTo>
                      <a:pt x="4750" y="336"/>
                      <a:pt x="5366" y="485"/>
                      <a:pt x="5647" y="855"/>
                    </a:cubicBezTo>
                    <a:cubicBezTo>
                      <a:pt x="6386" y="1817"/>
                      <a:pt x="3548" y="1992"/>
                      <a:pt x="3078" y="1995"/>
                    </a:cubicBezTo>
                    <a:cubicBezTo>
                      <a:pt x="3044" y="1996"/>
                      <a:pt x="3009" y="1996"/>
                      <a:pt x="2974" y="1996"/>
                    </a:cubicBezTo>
                    <a:cubicBezTo>
                      <a:pt x="2484" y="1996"/>
                      <a:pt x="1994" y="1953"/>
                      <a:pt x="1511" y="1866"/>
                    </a:cubicBezTo>
                    <a:cubicBezTo>
                      <a:pt x="1313" y="1830"/>
                      <a:pt x="769" y="1713"/>
                      <a:pt x="458" y="1493"/>
                    </a:cubicBezTo>
                    <a:cubicBezTo>
                      <a:pt x="399" y="1418"/>
                      <a:pt x="335" y="1344"/>
                      <a:pt x="263" y="1276"/>
                    </a:cubicBezTo>
                    <a:cubicBezTo>
                      <a:pt x="231" y="1208"/>
                      <a:pt x="221" y="1133"/>
                      <a:pt x="247" y="1059"/>
                    </a:cubicBezTo>
                    <a:cubicBezTo>
                      <a:pt x="250" y="1052"/>
                      <a:pt x="254" y="1049"/>
                      <a:pt x="260" y="1039"/>
                    </a:cubicBezTo>
                    <a:cubicBezTo>
                      <a:pt x="684" y="174"/>
                      <a:pt x="2013" y="174"/>
                      <a:pt x="2845" y="142"/>
                    </a:cubicBezTo>
                    <a:cubicBezTo>
                      <a:pt x="2950" y="138"/>
                      <a:pt x="3054" y="136"/>
                      <a:pt x="3158" y="136"/>
                    </a:cubicBezTo>
                    <a:close/>
                    <a:moveTo>
                      <a:pt x="5453" y="1739"/>
                    </a:moveTo>
                    <a:lnTo>
                      <a:pt x="5453" y="1739"/>
                    </a:lnTo>
                    <a:cubicBezTo>
                      <a:pt x="4896" y="2445"/>
                      <a:pt x="4698" y="3349"/>
                      <a:pt x="4701" y="4266"/>
                    </a:cubicBezTo>
                    <a:cubicBezTo>
                      <a:pt x="4685" y="4266"/>
                      <a:pt x="4666" y="4273"/>
                      <a:pt x="4653" y="4289"/>
                    </a:cubicBezTo>
                    <a:cubicBezTo>
                      <a:pt x="4372" y="4750"/>
                      <a:pt x="3818" y="4855"/>
                      <a:pt x="3305" y="4855"/>
                    </a:cubicBezTo>
                    <a:cubicBezTo>
                      <a:pt x="3256" y="4855"/>
                      <a:pt x="3207" y="4854"/>
                      <a:pt x="3159" y="4852"/>
                    </a:cubicBezTo>
                    <a:cubicBezTo>
                      <a:pt x="2631" y="4833"/>
                      <a:pt x="2009" y="4703"/>
                      <a:pt x="1643" y="4292"/>
                    </a:cubicBezTo>
                    <a:cubicBezTo>
                      <a:pt x="1702" y="3813"/>
                      <a:pt x="1559" y="3365"/>
                      <a:pt x="1329" y="2922"/>
                    </a:cubicBezTo>
                    <a:cubicBezTo>
                      <a:pt x="1125" y="2523"/>
                      <a:pt x="918" y="2112"/>
                      <a:pt x="655" y="1742"/>
                    </a:cubicBezTo>
                    <a:lnTo>
                      <a:pt x="655" y="1742"/>
                    </a:lnTo>
                    <a:cubicBezTo>
                      <a:pt x="931" y="1885"/>
                      <a:pt x="1251" y="1950"/>
                      <a:pt x="1543" y="2002"/>
                    </a:cubicBezTo>
                    <a:cubicBezTo>
                      <a:pt x="2039" y="2087"/>
                      <a:pt x="2549" y="2133"/>
                      <a:pt x="3060" y="2133"/>
                    </a:cubicBezTo>
                    <a:cubicBezTo>
                      <a:pt x="3658" y="2133"/>
                      <a:pt x="4256" y="2070"/>
                      <a:pt x="4831" y="1934"/>
                    </a:cubicBezTo>
                    <a:cubicBezTo>
                      <a:pt x="5022" y="1888"/>
                      <a:pt x="5252" y="1830"/>
                      <a:pt x="5453" y="1739"/>
                    </a:cubicBezTo>
                    <a:close/>
                    <a:moveTo>
                      <a:pt x="1627" y="4431"/>
                    </a:moveTo>
                    <a:cubicBezTo>
                      <a:pt x="1983" y="4882"/>
                      <a:pt x="2758" y="4985"/>
                      <a:pt x="3279" y="4985"/>
                    </a:cubicBezTo>
                    <a:cubicBezTo>
                      <a:pt x="3736" y="4985"/>
                      <a:pt x="4462" y="4907"/>
                      <a:pt x="4705" y="4451"/>
                    </a:cubicBezTo>
                    <a:cubicBezTo>
                      <a:pt x="4724" y="4982"/>
                      <a:pt x="4967" y="5432"/>
                      <a:pt x="5252" y="5870"/>
                    </a:cubicBezTo>
                    <a:cubicBezTo>
                      <a:pt x="5408" y="6113"/>
                      <a:pt x="5586" y="6349"/>
                      <a:pt x="5712" y="6615"/>
                    </a:cubicBezTo>
                    <a:cubicBezTo>
                      <a:pt x="5997" y="7191"/>
                      <a:pt x="5615" y="7499"/>
                      <a:pt x="5106" y="7677"/>
                    </a:cubicBezTo>
                    <a:cubicBezTo>
                      <a:pt x="4455" y="7904"/>
                      <a:pt x="3762" y="7975"/>
                      <a:pt x="3072" y="7979"/>
                    </a:cubicBezTo>
                    <a:cubicBezTo>
                      <a:pt x="2992" y="7979"/>
                      <a:pt x="2912" y="7979"/>
                      <a:pt x="2831" y="7979"/>
                    </a:cubicBezTo>
                    <a:cubicBezTo>
                      <a:pt x="2247" y="7979"/>
                      <a:pt x="1634" y="7961"/>
                      <a:pt x="1073" y="7813"/>
                    </a:cubicBezTo>
                    <a:cubicBezTo>
                      <a:pt x="707" y="7716"/>
                      <a:pt x="150" y="7525"/>
                      <a:pt x="241" y="7046"/>
                    </a:cubicBezTo>
                    <a:cubicBezTo>
                      <a:pt x="305" y="6728"/>
                      <a:pt x="548" y="6407"/>
                      <a:pt x="733" y="6145"/>
                    </a:cubicBezTo>
                    <a:cubicBezTo>
                      <a:pt x="1060" y="5662"/>
                      <a:pt x="1417" y="5193"/>
                      <a:pt x="1582" y="4626"/>
                    </a:cubicBezTo>
                    <a:cubicBezTo>
                      <a:pt x="1601" y="4561"/>
                      <a:pt x="1614" y="4496"/>
                      <a:pt x="1627" y="4431"/>
                    </a:cubicBezTo>
                    <a:close/>
                    <a:moveTo>
                      <a:pt x="3211" y="1"/>
                    </a:moveTo>
                    <a:cubicBezTo>
                      <a:pt x="3107" y="1"/>
                      <a:pt x="3005" y="3"/>
                      <a:pt x="2907" y="6"/>
                    </a:cubicBezTo>
                    <a:cubicBezTo>
                      <a:pt x="2356" y="22"/>
                      <a:pt x="1776" y="74"/>
                      <a:pt x="1238" y="200"/>
                    </a:cubicBezTo>
                    <a:cubicBezTo>
                      <a:pt x="782" y="307"/>
                      <a:pt x="357" y="531"/>
                      <a:pt x="156" y="978"/>
                    </a:cubicBezTo>
                    <a:cubicBezTo>
                      <a:pt x="150" y="997"/>
                      <a:pt x="153" y="1017"/>
                      <a:pt x="160" y="1033"/>
                    </a:cubicBezTo>
                    <a:cubicBezTo>
                      <a:pt x="143" y="1085"/>
                      <a:pt x="143" y="1143"/>
                      <a:pt x="156" y="1195"/>
                    </a:cubicBezTo>
                    <a:cubicBezTo>
                      <a:pt x="134" y="1205"/>
                      <a:pt x="114" y="1237"/>
                      <a:pt x="137" y="1263"/>
                    </a:cubicBezTo>
                    <a:lnTo>
                      <a:pt x="234" y="1386"/>
                    </a:lnTo>
                    <a:cubicBezTo>
                      <a:pt x="263" y="1431"/>
                      <a:pt x="296" y="1470"/>
                      <a:pt x="331" y="1506"/>
                    </a:cubicBezTo>
                    <a:cubicBezTo>
                      <a:pt x="704" y="1998"/>
                      <a:pt x="999" y="2536"/>
                      <a:pt x="1271" y="3090"/>
                    </a:cubicBezTo>
                    <a:cubicBezTo>
                      <a:pt x="1653" y="3868"/>
                      <a:pt x="1566" y="4577"/>
                      <a:pt x="1135" y="5309"/>
                    </a:cubicBezTo>
                    <a:cubicBezTo>
                      <a:pt x="820" y="5837"/>
                      <a:pt x="341" y="6326"/>
                      <a:pt x="150" y="6913"/>
                    </a:cubicBezTo>
                    <a:cubicBezTo>
                      <a:pt x="1" y="7376"/>
                      <a:pt x="260" y="7629"/>
                      <a:pt x="665" y="7807"/>
                    </a:cubicBezTo>
                    <a:cubicBezTo>
                      <a:pt x="1242" y="8060"/>
                      <a:pt x="1903" y="8076"/>
                      <a:pt x="2521" y="8098"/>
                    </a:cubicBezTo>
                    <a:cubicBezTo>
                      <a:pt x="2696" y="8105"/>
                      <a:pt x="2871" y="8109"/>
                      <a:pt x="3046" y="8109"/>
                    </a:cubicBezTo>
                    <a:cubicBezTo>
                      <a:pt x="3554" y="8109"/>
                      <a:pt x="4063" y="8075"/>
                      <a:pt x="4559" y="7969"/>
                    </a:cubicBezTo>
                    <a:cubicBezTo>
                      <a:pt x="5000" y="7878"/>
                      <a:pt x="5758" y="7726"/>
                      <a:pt x="5936" y="7230"/>
                    </a:cubicBezTo>
                    <a:cubicBezTo>
                      <a:pt x="6098" y="6761"/>
                      <a:pt x="5664" y="6252"/>
                      <a:pt x="5430" y="5892"/>
                    </a:cubicBezTo>
                    <a:cubicBezTo>
                      <a:pt x="5226" y="5581"/>
                      <a:pt x="5016" y="5261"/>
                      <a:pt x="4912" y="4901"/>
                    </a:cubicBezTo>
                    <a:cubicBezTo>
                      <a:pt x="4802" y="4525"/>
                      <a:pt x="4844" y="4127"/>
                      <a:pt x="4870" y="3738"/>
                    </a:cubicBezTo>
                    <a:cubicBezTo>
                      <a:pt x="4941" y="2873"/>
                      <a:pt x="5200" y="2115"/>
                      <a:pt x="5842" y="1506"/>
                    </a:cubicBezTo>
                    <a:cubicBezTo>
                      <a:pt x="5874" y="1480"/>
                      <a:pt x="5868" y="1438"/>
                      <a:pt x="5842" y="1415"/>
                    </a:cubicBezTo>
                    <a:cubicBezTo>
                      <a:pt x="6014" y="1127"/>
                      <a:pt x="5852" y="819"/>
                      <a:pt x="5612" y="625"/>
                    </a:cubicBezTo>
                    <a:cubicBezTo>
                      <a:pt x="4988" y="119"/>
                      <a:pt x="4026" y="1"/>
                      <a:pt x="321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9" name="Google Shape;1859;p16"/>
              <p:cNvSpPr/>
              <p:nvPr/>
            </p:nvSpPr>
            <p:spPr>
              <a:xfrm>
                <a:off x="8107507" y="2077631"/>
                <a:ext cx="23510" cy="12346"/>
              </a:xfrm>
              <a:custGeom>
                <a:avLst/>
                <a:gdLst/>
                <a:ahLst/>
                <a:cxnLst/>
                <a:rect l="l" t="t" r="r" b="b"/>
                <a:pathLst>
                  <a:path w="358" h="188" extrusionOk="0">
                    <a:moveTo>
                      <a:pt x="290" y="1"/>
                    </a:moveTo>
                    <a:cubicBezTo>
                      <a:pt x="285" y="1"/>
                      <a:pt x="279" y="2"/>
                      <a:pt x="273" y="4"/>
                    </a:cubicBezTo>
                    <a:cubicBezTo>
                      <a:pt x="192" y="40"/>
                      <a:pt x="104" y="82"/>
                      <a:pt x="30" y="121"/>
                    </a:cubicBezTo>
                    <a:cubicBezTo>
                      <a:pt x="1" y="141"/>
                      <a:pt x="13" y="188"/>
                      <a:pt x="44" y="188"/>
                    </a:cubicBezTo>
                    <a:cubicBezTo>
                      <a:pt x="48" y="188"/>
                      <a:pt x="52" y="187"/>
                      <a:pt x="56" y="186"/>
                    </a:cubicBezTo>
                    <a:cubicBezTo>
                      <a:pt x="146" y="153"/>
                      <a:pt x="231" y="118"/>
                      <a:pt x="315" y="79"/>
                    </a:cubicBezTo>
                    <a:cubicBezTo>
                      <a:pt x="358" y="56"/>
                      <a:pt x="330" y="1"/>
                      <a:pt x="29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0" name="Google Shape;1860;p16"/>
              <p:cNvSpPr/>
              <p:nvPr/>
            </p:nvSpPr>
            <p:spPr>
              <a:xfrm>
                <a:off x="8140472" y="2069947"/>
                <a:ext cx="31981" cy="10113"/>
              </a:xfrm>
              <a:custGeom>
                <a:avLst/>
                <a:gdLst/>
                <a:ahLst/>
                <a:cxnLst/>
                <a:rect l="l" t="t" r="r" b="b"/>
                <a:pathLst>
                  <a:path w="487" h="154" extrusionOk="0">
                    <a:moveTo>
                      <a:pt x="419" y="1"/>
                    </a:moveTo>
                    <a:cubicBezTo>
                      <a:pt x="415" y="1"/>
                      <a:pt x="412" y="1"/>
                      <a:pt x="409" y="2"/>
                    </a:cubicBezTo>
                    <a:cubicBezTo>
                      <a:pt x="283" y="18"/>
                      <a:pt x="153" y="50"/>
                      <a:pt x="33" y="89"/>
                    </a:cubicBezTo>
                    <a:cubicBezTo>
                      <a:pt x="2" y="102"/>
                      <a:pt x="1" y="154"/>
                      <a:pt x="36" y="154"/>
                    </a:cubicBezTo>
                    <a:cubicBezTo>
                      <a:pt x="38" y="154"/>
                      <a:pt x="39" y="154"/>
                      <a:pt x="40" y="154"/>
                    </a:cubicBezTo>
                    <a:cubicBezTo>
                      <a:pt x="169" y="144"/>
                      <a:pt x="309" y="121"/>
                      <a:pt x="435" y="86"/>
                    </a:cubicBezTo>
                    <a:cubicBezTo>
                      <a:pt x="487" y="74"/>
                      <a:pt x="470" y="1"/>
                      <a:pt x="41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1" name="Google Shape;1861;p16"/>
              <p:cNvSpPr/>
              <p:nvPr/>
            </p:nvSpPr>
            <p:spPr>
              <a:xfrm>
                <a:off x="8189854" y="2068306"/>
                <a:ext cx="32638" cy="6304"/>
              </a:xfrm>
              <a:custGeom>
                <a:avLst/>
                <a:gdLst/>
                <a:ahLst/>
                <a:cxnLst/>
                <a:rect l="l" t="t" r="r" b="b"/>
                <a:pathLst>
                  <a:path w="497" h="96" extrusionOk="0">
                    <a:moveTo>
                      <a:pt x="431" y="1"/>
                    </a:moveTo>
                    <a:cubicBezTo>
                      <a:pt x="305" y="1"/>
                      <a:pt x="175" y="4"/>
                      <a:pt x="49" y="10"/>
                    </a:cubicBezTo>
                    <a:cubicBezTo>
                      <a:pt x="0" y="10"/>
                      <a:pt x="0" y="85"/>
                      <a:pt x="49" y="85"/>
                    </a:cubicBezTo>
                    <a:cubicBezTo>
                      <a:pt x="152" y="90"/>
                      <a:pt x="257" y="95"/>
                      <a:pt x="361" y="95"/>
                    </a:cubicBezTo>
                    <a:cubicBezTo>
                      <a:pt x="385" y="95"/>
                      <a:pt x="408" y="95"/>
                      <a:pt x="431" y="95"/>
                    </a:cubicBezTo>
                    <a:cubicBezTo>
                      <a:pt x="432" y="95"/>
                      <a:pt x="433" y="95"/>
                      <a:pt x="435" y="95"/>
                    </a:cubicBezTo>
                    <a:cubicBezTo>
                      <a:pt x="496" y="95"/>
                      <a:pt x="495" y="4"/>
                      <a:pt x="43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2" name="Google Shape;1862;p16"/>
              <p:cNvSpPr/>
              <p:nvPr/>
            </p:nvSpPr>
            <p:spPr>
              <a:xfrm>
                <a:off x="8236544" y="2072114"/>
                <a:ext cx="29092" cy="11624"/>
              </a:xfrm>
              <a:custGeom>
                <a:avLst/>
                <a:gdLst/>
                <a:ahLst/>
                <a:cxnLst/>
                <a:rect l="l" t="t" r="r" b="b"/>
                <a:pathLst>
                  <a:path w="443" h="177" extrusionOk="0">
                    <a:moveTo>
                      <a:pt x="52" y="1"/>
                    </a:moveTo>
                    <a:cubicBezTo>
                      <a:pt x="11" y="1"/>
                      <a:pt x="1" y="73"/>
                      <a:pt x="44" y="82"/>
                    </a:cubicBezTo>
                    <a:cubicBezTo>
                      <a:pt x="154" y="101"/>
                      <a:pt x="255" y="134"/>
                      <a:pt x="355" y="173"/>
                    </a:cubicBezTo>
                    <a:cubicBezTo>
                      <a:pt x="363" y="176"/>
                      <a:pt x="370" y="177"/>
                      <a:pt x="377" y="177"/>
                    </a:cubicBezTo>
                    <a:cubicBezTo>
                      <a:pt x="428" y="177"/>
                      <a:pt x="442" y="95"/>
                      <a:pt x="388" y="72"/>
                    </a:cubicBezTo>
                    <a:cubicBezTo>
                      <a:pt x="284" y="27"/>
                      <a:pt x="171" y="7"/>
                      <a:pt x="57" y="1"/>
                    </a:cubicBezTo>
                    <a:cubicBezTo>
                      <a:pt x="55" y="1"/>
                      <a:pt x="54" y="1"/>
                      <a:pt x="5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3" name="Google Shape;1863;p16"/>
              <p:cNvSpPr/>
              <p:nvPr/>
            </p:nvSpPr>
            <p:spPr>
              <a:xfrm>
                <a:off x="8273450" y="2083869"/>
                <a:ext cx="26662" cy="19110"/>
              </a:xfrm>
              <a:custGeom>
                <a:avLst/>
                <a:gdLst/>
                <a:ahLst/>
                <a:cxnLst/>
                <a:rect l="l" t="t" r="r" b="b"/>
                <a:pathLst>
                  <a:path w="406" h="291" extrusionOk="0">
                    <a:moveTo>
                      <a:pt x="56" y="0"/>
                    </a:moveTo>
                    <a:cubicBezTo>
                      <a:pt x="1" y="0"/>
                      <a:pt x="1" y="84"/>
                      <a:pt x="56" y="88"/>
                    </a:cubicBezTo>
                    <a:cubicBezTo>
                      <a:pt x="169" y="101"/>
                      <a:pt x="234" y="172"/>
                      <a:pt x="292" y="266"/>
                    </a:cubicBezTo>
                    <a:cubicBezTo>
                      <a:pt x="302" y="283"/>
                      <a:pt x="319" y="291"/>
                      <a:pt x="336" y="291"/>
                    </a:cubicBezTo>
                    <a:cubicBezTo>
                      <a:pt x="370" y="291"/>
                      <a:pt x="405" y="261"/>
                      <a:pt x="393" y="220"/>
                    </a:cubicBezTo>
                    <a:cubicBezTo>
                      <a:pt x="347" y="84"/>
                      <a:pt x="195" y="0"/>
                      <a:pt x="5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4" name="Google Shape;1864;p16"/>
              <p:cNvSpPr/>
              <p:nvPr/>
            </p:nvSpPr>
            <p:spPr>
              <a:xfrm>
                <a:off x="8016425" y="2252832"/>
                <a:ext cx="29157" cy="21474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27" extrusionOk="0">
                    <a:moveTo>
                      <a:pt x="376" y="0"/>
                    </a:moveTo>
                    <a:cubicBezTo>
                      <a:pt x="369" y="0"/>
                      <a:pt x="362" y="2"/>
                      <a:pt x="354" y="6"/>
                    </a:cubicBezTo>
                    <a:cubicBezTo>
                      <a:pt x="225" y="67"/>
                      <a:pt x="111" y="165"/>
                      <a:pt x="17" y="271"/>
                    </a:cubicBezTo>
                    <a:cubicBezTo>
                      <a:pt x="0" y="296"/>
                      <a:pt x="17" y="327"/>
                      <a:pt x="40" y="327"/>
                    </a:cubicBezTo>
                    <a:cubicBezTo>
                      <a:pt x="47" y="327"/>
                      <a:pt x="55" y="324"/>
                      <a:pt x="63" y="317"/>
                    </a:cubicBezTo>
                    <a:cubicBezTo>
                      <a:pt x="170" y="223"/>
                      <a:pt x="277" y="152"/>
                      <a:pt x="400" y="84"/>
                    </a:cubicBezTo>
                    <a:cubicBezTo>
                      <a:pt x="444" y="59"/>
                      <a:pt x="417" y="0"/>
                      <a:pt x="37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5" name="Google Shape;1865;p16"/>
              <p:cNvSpPr/>
              <p:nvPr/>
            </p:nvSpPr>
            <p:spPr>
              <a:xfrm>
                <a:off x="8061342" y="2237597"/>
                <a:ext cx="38811" cy="13594"/>
              </a:xfrm>
              <a:custGeom>
                <a:avLst/>
                <a:gdLst/>
                <a:ahLst/>
                <a:cxnLst/>
                <a:rect l="l" t="t" r="r" b="b"/>
                <a:pathLst>
                  <a:path w="591" h="207" extrusionOk="0">
                    <a:moveTo>
                      <a:pt x="522" y="0"/>
                    </a:moveTo>
                    <a:cubicBezTo>
                      <a:pt x="519" y="0"/>
                      <a:pt x="516" y="1"/>
                      <a:pt x="513" y="1"/>
                    </a:cubicBezTo>
                    <a:cubicBezTo>
                      <a:pt x="354" y="40"/>
                      <a:pt x="202" y="86"/>
                      <a:pt x="46" y="131"/>
                    </a:cubicBezTo>
                    <a:cubicBezTo>
                      <a:pt x="1" y="143"/>
                      <a:pt x="18" y="206"/>
                      <a:pt x="60" y="206"/>
                    </a:cubicBezTo>
                    <a:cubicBezTo>
                      <a:pt x="63" y="206"/>
                      <a:pt x="66" y="206"/>
                      <a:pt x="69" y="205"/>
                    </a:cubicBezTo>
                    <a:cubicBezTo>
                      <a:pt x="224" y="166"/>
                      <a:pt x="383" y="134"/>
                      <a:pt x="538" y="92"/>
                    </a:cubicBezTo>
                    <a:cubicBezTo>
                      <a:pt x="591" y="77"/>
                      <a:pt x="573" y="0"/>
                      <a:pt x="52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6" name="Google Shape;1866;p16"/>
              <p:cNvSpPr/>
              <p:nvPr/>
            </p:nvSpPr>
            <p:spPr>
              <a:xfrm>
                <a:off x="8124974" y="2231884"/>
                <a:ext cx="36907" cy="7552"/>
              </a:xfrm>
              <a:custGeom>
                <a:avLst/>
                <a:gdLst/>
                <a:ahLst/>
                <a:cxnLst/>
                <a:rect l="l" t="t" r="r" b="b"/>
                <a:pathLst>
                  <a:path w="562" h="115" extrusionOk="0">
                    <a:moveTo>
                      <a:pt x="507" y="0"/>
                    </a:moveTo>
                    <a:cubicBezTo>
                      <a:pt x="504" y="0"/>
                      <a:pt x="502" y="0"/>
                      <a:pt x="499" y="1"/>
                    </a:cubicBezTo>
                    <a:cubicBezTo>
                      <a:pt x="350" y="17"/>
                      <a:pt x="204" y="36"/>
                      <a:pt x="49" y="36"/>
                    </a:cubicBezTo>
                    <a:cubicBezTo>
                      <a:pt x="0" y="36"/>
                      <a:pt x="0" y="104"/>
                      <a:pt x="49" y="111"/>
                    </a:cubicBezTo>
                    <a:cubicBezTo>
                      <a:pt x="103" y="113"/>
                      <a:pt x="157" y="115"/>
                      <a:pt x="211" y="115"/>
                    </a:cubicBezTo>
                    <a:cubicBezTo>
                      <a:pt x="311" y="115"/>
                      <a:pt x="411" y="110"/>
                      <a:pt x="512" y="95"/>
                    </a:cubicBezTo>
                    <a:cubicBezTo>
                      <a:pt x="561" y="86"/>
                      <a:pt x="552" y="0"/>
                      <a:pt x="50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7" name="Google Shape;1867;p16"/>
              <p:cNvSpPr/>
              <p:nvPr/>
            </p:nvSpPr>
            <p:spPr>
              <a:xfrm>
                <a:off x="8183485" y="2230439"/>
                <a:ext cx="40321" cy="7946"/>
              </a:xfrm>
              <a:custGeom>
                <a:avLst/>
                <a:gdLst/>
                <a:ahLst/>
                <a:cxnLst/>
                <a:rect l="l" t="t" r="r" b="b"/>
                <a:pathLst>
                  <a:path w="614" h="121" extrusionOk="0">
                    <a:moveTo>
                      <a:pt x="238" y="1"/>
                    </a:moveTo>
                    <a:cubicBezTo>
                      <a:pt x="178" y="1"/>
                      <a:pt x="118" y="3"/>
                      <a:pt x="59" y="7"/>
                    </a:cubicBezTo>
                    <a:cubicBezTo>
                      <a:pt x="1" y="10"/>
                      <a:pt x="0" y="91"/>
                      <a:pt x="55" y="91"/>
                    </a:cubicBezTo>
                    <a:cubicBezTo>
                      <a:pt x="56" y="91"/>
                      <a:pt x="57" y="91"/>
                      <a:pt x="59" y="91"/>
                    </a:cubicBezTo>
                    <a:cubicBezTo>
                      <a:pt x="71" y="91"/>
                      <a:pt x="83" y="90"/>
                      <a:pt x="96" y="90"/>
                    </a:cubicBezTo>
                    <a:cubicBezTo>
                      <a:pt x="248" y="90"/>
                      <a:pt x="398" y="108"/>
                      <a:pt x="551" y="120"/>
                    </a:cubicBezTo>
                    <a:cubicBezTo>
                      <a:pt x="553" y="120"/>
                      <a:pt x="555" y="120"/>
                      <a:pt x="557" y="120"/>
                    </a:cubicBezTo>
                    <a:cubicBezTo>
                      <a:pt x="607" y="120"/>
                      <a:pt x="614" y="42"/>
                      <a:pt x="564" y="29"/>
                    </a:cubicBezTo>
                    <a:cubicBezTo>
                      <a:pt x="457" y="8"/>
                      <a:pt x="348" y="1"/>
                      <a:pt x="23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8" name="Google Shape;1868;p16"/>
              <p:cNvSpPr/>
              <p:nvPr/>
            </p:nvSpPr>
            <p:spPr>
              <a:xfrm>
                <a:off x="8245738" y="2233591"/>
                <a:ext cx="37629" cy="12215"/>
              </a:xfrm>
              <a:custGeom>
                <a:avLst/>
                <a:gdLst/>
                <a:ahLst/>
                <a:cxnLst/>
                <a:rect l="l" t="t" r="r" b="b"/>
                <a:pathLst>
                  <a:path w="573" h="186" extrusionOk="0">
                    <a:moveTo>
                      <a:pt x="60" y="0"/>
                    </a:moveTo>
                    <a:cubicBezTo>
                      <a:pt x="16" y="0"/>
                      <a:pt x="0" y="63"/>
                      <a:pt x="47" y="78"/>
                    </a:cubicBezTo>
                    <a:cubicBezTo>
                      <a:pt x="193" y="117"/>
                      <a:pt x="342" y="159"/>
                      <a:pt x="491" y="185"/>
                    </a:cubicBezTo>
                    <a:cubicBezTo>
                      <a:pt x="493" y="186"/>
                      <a:pt x="495" y="186"/>
                      <a:pt x="497" y="186"/>
                    </a:cubicBezTo>
                    <a:cubicBezTo>
                      <a:pt x="551" y="186"/>
                      <a:pt x="573" y="107"/>
                      <a:pt x="517" y="91"/>
                    </a:cubicBezTo>
                    <a:cubicBezTo>
                      <a:pt x="371" y="53"/>
                      <a:pt x="215" y="30"/>
                      <a:pt x="66" y="1"/>
                    </a:cubicBezTo>
                    <a:cubicBezTo>
                      <a:pt x="64" y="0"/>
                      <a:pt x="62" y="0"/>
                      <a:pt x="6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9" name="Google Shape;1869;p16"/>
              <p:cNvSpPr/>
              <p:nvPr/>
            </p:nvSpPr>
            <p:spPr>
              <a:xfrm>
                <a:off x="8302409" y="2246593"/>
                <a:ext cx="29814" cy="13331"/>
              </a:xfrm>
              <a:custGeom>
                <a:avLst/>
                <a:gdLst/>
                <a:ahLst/>
                <a:cxnLst/>
                <a:rect l="l" t="t" r="r" b="b"/>
                <a:pathLst>
                  <a:path w="454" h="203" extrusionOk="0">
                    <a:moveTo>
                      <a:pt x="56" y="0"/>
                    </a:moveTo>
                    <a:cubicBezTo>
                      <a:pt x="0" y="0"/>
                      <a:pt x="2" y="88"/>
                      <a:pt x="62" y="98"/>
                    </a:cubicBezTo>
                    <a:cubicBezTo>
                      <a:pt x="165" y="104"/>
                      <a:pt x="256" y="140"/>
                      <a:pt x="344" y="195"/>
                    </a:cubicBezTo>
                    <a:cubicBezTo>
                      <a:pt x="354" y="200"/>
                      <a:pt x="363" y="203"/>
                      <a:pt x="373" y="203"/>
                    </a:cubicBezTo>
                    <a:cubicBezTo>
                      <a:pt x="423" y="203"/>
                      <a:pt x="454" y="131"/>
                      <a:pt x="402" y="101"/>
                    </a:cubicBezTo>
                    <a:cubicBezTo>
                      <a:pt x="301" y="36"/>
                      <a:pt x="182" y="7"/>
                      <a:pt x="62" y="0"/>
                    </a:cubicBezTo>
                    <a:cubicBezTo>
                      <a:pt x="60" y="0"/>
                      <a:pt x="58" y="0"/>
                      <a:pt x="5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0" name="Google Shape;1870;p16"/>
              <p:cNvSpPr/>
              <p:nvPr/>
            </p:nvSpPr>
            <p:spPr>
              <a:xfrm>
                <a:off x="8339774" y="2264455"/>
                <a:ext cx="32966" cy="21540"/>
              </a:xfrm>
              <a:custGeom>
                <a:avLst/>
                <a:gdLst/>
                <a:ahLst/>
                <a:cxnLst/>
                <a:rect l="l" t="t" r="r" b="b"/>
                <a:pathLst>
                  <a:path w="502" h="328" extrusionOk="0">
                    <a:moveTo>
                      <a:pt x="55" y="0"/>
                    </a:moveTo>
                    <a:cubicBezTo>
                      <a:pt x="11" y="0"/>
                      <a:pt x="1" y="74"/>
                      <a:pt x="47" y="91"/>
                    </a:cubicBezTo>
                    <a:cubicBezTo>
                      <a:pt x="179" y="143"/>
                      <a:pt x="273" y="221"/>
                      <a:pt x="380" y="311"/>
                    </a:cubicBezTo>
                    <a:cubicBezTo>
                      <a:pt x="392" y="323"/>
                      <a:pt x="405" y="327"/>
                      <a:pt x="418" y="327"/>
                    </a:cubicBezTo>
                    <a:cubicBezTo>
                      <a:pt x="462" y="327"/>
                      <a:pt x="501" y="273"/>
                      <a:pt x="461" y="230"/>
                    </a:cubicBezTo>
                    <a:cubicBezTo>
                      <a:pt x="358" y="124"/>
                      <a:pt x="209" y="49"/>
                      <a:pt x="73" y="4"/>
                    </a:cubicBezTo>
                    <a:cubicBezTo>
                      <a:pt x="66" y="1"/>
                      <a:pt x="60" y="0"/>
                      <a:pt x="5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871" name="Google Shape;1871;p16"/>
            <p:cNvSpPr/>
            <p:nvPr/>
          </p:nvSpPr>
          <p:spPr>
            <a:xfrm rot="1928001">
              <a:off x="-208619" y="143756"/>
              <a:ext cx="766803" cy="785631"/>
            </a:xfrm>
            <a:custGeom>
              <a:avLst/>
              <a:gdLst/>
              <a:ahLst/>
              <a:cxnLst/>
              <a:rect l="l" t="t" r="r" b="b"/>
              <a:pathLst>
                <a:path w="6399" h="6556" extrusionOk="0">
                  <a:moveTo>
                    <a:pt x="4209" y="1"/>
                  </a:moveTo>
                  <a:cubicBezTo>
                    <a:pt x="4183" y="1"/>
                    <a:pt x="4161" y="15"/>
                    <a:pt x="4157" y="50"/>
                  </a:cubicBezTo>
                  <a:cubicBezTo>
                    <a:pt x="4034" y="948"/>
                    <a:pt x="3930" y="1851"/>
                    <a:pt x="3787" y="2749"/>
                  </a:cubicBezTo>
                  <a:cubicBezTo>
                    <a:pt x="3726" y="3134"/>
                    <a:pt x="3655" y="3523"/>
                    <a:pt x="3528" y="3892"/>
                  </a:cubicBezTo>
                  <a:cubicBezTo>
                    <a:pt x="3428" y="4194"/>
                    <a:pt x="3140" y="4929"/>
                    <a:pt x="2735" y="5071"/>
                  </a:cubicBezTo>
                  <a:cubicBezTo>
                    <a:pt x="2783" y="3656"/>
                    <a:pt x="2913" y="2243"/>
                    <a:pt x="2816" y="831"/>
                  </a:cubicBezTo>
                  <a:lnTo>
                    <a:pt x="2816" y="831"/>
                  </a:lnTo>
                  <a:cubicBezTo>
                    <a:pt x="2845" y="883"/>
                    <a:pt x="2867" y="935"/>
                    <a:pt x="2890" y="993"/>
                  </a:cubicBezTo>
                  <a:cubicBezTo>
                    <a:pt x="2900" y="1024"/>
                    <a:pt x="2927" y="1037"/>
                    <a:pt x="2953" y="1037"/>
                  </a:cubicBezTo>
                  <a:cubicBezTo>
                    <a:pt x="2993" y="1037"/>
                    <a:pt x="3033" y="1006"/>
                    <a:pt x="3013" y="957"/>
                  </a:cubicBezTo>
                  <a:cubicBezTo>
                    <a:pt x="2961" y="815"/>
                    <a:pt x="2893" y="698"/>
                    <a:pt x="2799" y="575"/>
                  </a:cubicBezTo>
                  <a:cubicBezTo>
                    <a:pt x="2797" y="540"/>
                    <a:pt x="2761" y="510"/>
                    <a:pt x="2726" y="510"/>
                  </a:cubicBezTo>
                  <a:cubicBezTo>
                    <a:pt x="2707" y="510"/>
                    <a:pt x="2688" y="519"/>
                    <a:pt x="2676" y="543"/>
                  </a:cubicBezTo>
                  <a:cubicBezTo>
                    <a:pt x="2589" y="724"/>
                    <a:pt x="2498" y="909"/>
                    <a:pt x="2414" y="1090"/>
                  </a:cubicBezTo>
                  <a:cubicBezTo>
                    <a:pt x="2390" y="1143"/>
                    <a:pt x="2433" y="1190"/>
                    <a:pt x="2475" y="1190"/>
                  </a:cubicBezTo>
                  <a:cubicBezTo>
                    <a:pt x="2495" y="1190"/>
                    <a:pt x="2515" y="1180"/>
                    <a:pt x="2527" y="1155"/>
                  </a:cubicBezTo>
                  <a:cubicBezTo>
                    <a:pt x="2579" y="1058"/>
                    <a:pt x="2637" y="960"/>
                    <a:pt x="2689" y="863"/>
                  </a:cubicBezTo>
                  <a:lnTo>
                    <a:pt x="2689" y="863"/>
                  </a:lnTo>
                  <a:cubicBezTo>
                    <a:pt x="2773" y="2269"/>
                    <a:pt x="2586" y="3682"/>
                    <a:pt x="2579" y="5091"/>
                  </a:cubicBezTo>
                  <a:cubicBezTo>
                    <a:pt x="2524" y="5088"/>
                    <a:pt x="2472" y="5075"/>
                    <a:pt x="2411" y="5046"/>
                  </a:cubicBezTo>
                  <a:cubicBezTo>
                    <a:pt x="2229" y="4958"/>
                    <a:pt x="2090" y="4650"/>
                    <a:pt x="1993" y="4479"/>
                  </a:cubicBezTo>
                  <a:cubicBezTo>
                    <a:pt x="1889" y="4297"/>
                    <a:pt x="1795" y="4109"/>
                    <a:pt x="1704" y="3921"/>
                  </a:cubicBezTo>
                  <a:cubicBezTo>
                    <a:pt x="1523" y="3526"/>
                    <a:pt x="1374" y="3118"/>
                    <a:pt x="1261" y="2700"/>
                  </a:cubicBezTo>
                  <a:cubicBezTo>
                    <a:pt x="1031" y="1855"/>
                    <a:pt x="950" y="980"/>
                    <a:pt x="995" y="105"/>
                  </a:cubicBezTo>
                  <a:cubicBezTo>
                    <a:pt x="997" y="86"/>
                    <a:pt x="981" y="76"/>
                    <a:pt x="965" y="76"/>
                  </a:cubicBezTo>
                  <a:cubicBezTo>
                    <a:pt x="949" y="76"/>
                    <a:pt x="932" y="86"/>
                    <a:pt x="930" y="105"/>
                  </a:cubicBezTo>
                  <a:cubicBezTo>
                    <a:pt x="833" y="1103"/>
                    <a:pt x="946" y="2107"/>
                    <a:pt x="1244" y="3063"/>
                  </a:cubicBezTo>
                  <a:cubicBezTo>
                    <a:pt x="1390" y="3523"/>
                    <a:pt x="1578" y="3970"/>
                    <a:pt x="1808" y="4394"/>
                  </a:cubicBezTo>
                  <a:cubicBezTo>
                    <a:pt x="1921" y="4605"/>
                    <a:pt x="2067" y="4942"/>
                    <a:pt x="2291" y="5114"/>
                  </a:cubicBezTo>
                  <a:cubicBezTo>
                    <a:pt x="1546" y="5084"/>
                    <a:pt x="794" y="5052"/>
                    <a:pt x="49" y="5016"/>
                  </a:cubicBezTo>
                  <a:cubicBezTo>
                    <a:pt x="48" y="5016"/>
                    <a:pt x="47" y="5016"/>
                    <a:pt x="46" y="5016"/>
                  </a:cubicBezTo>
                  <a:cubicBezTo>
                    <a:pt x="0" y="5016"/>
                    <a:pt x="1" y="5091"/>
                    <a:pt x="49" y="5094"/>
                  </a:cubicBezTo>
                  <a:cubicBezTo>
                    <a:pt x="891" y="5175"/>
                    <a:pt x="1740" y="5227"/>
                    <a:pt x="2586" y="5269"/>
                  </a:cubicBezTo>
                  <a:cubicBezTo>
                    <a:pt x="2589" y="5690"/>
                    <a:pt x="2608" y="6108"/>
                    <a:pt x="2663" y="6523"/>
                  </a:cubicBezTo>
                  <a:cubicBezTo>
                    <a:pt x="2665" y="6544"/>
                    <a:pt x="2683" y="6556"/>
                    <a:pt x="2699" y="6556"/>
                  </a:cubicBezTo>
                  <a:cubicBezTo>
                    <a:pt x="2715" y="6556"/>
                    <a:pt x="2730" y="6545"/>
                    <a:pt x="2728" y="6523"/>
                  </a:cubicBezTo>
                  <a:cubicBezTo>
                    <a:pt x="2715" y="6108"/>
                    <a:pt x="2718" y="5690"/>
                    <a:pt x="2731" y="5272"/>
                  </a:cubicBezTo>
                  <a:cubicBezTo>
                    <a:pt x="3836" y="5321"/>
                    <a:pt x="4941" y="5337"/>
                    <a:pt x="6049" y="5347"/>
                  </a:cubicBezTo>
                  <a:cubicBezTo>
                    <a:pt x="6026" y="5363"/>
                    <a:pt x="6007" y="5373"/>
                    <a:pt x="5987" y="5389"/>
                  </a:cubicBezTo>
                  <a:cubicBezTo>
                    <a:pt x="5880" y="5450"/>
                    <a:pt x="5777" y="5515"/>
                    <a:pt x="5666" y="5577"/>
                  </a:cubicBezTo>
                  <a:cubicBezTo>
                    <a:pt x="5605" y="5616"/>
                    <a:pt x="5644" y="5698"/>
                    <a:pt x="5704" y="5698"/>
                  </a:cubicBezTo>
                  <a:cubicBezTo>
                    <a:pt x="5713" y="5698"/>
                    <a:pt x="5724" y="5695"/>
                    <a:pt x="5734" y="5690"/>
                  </a:cubicBezTo>
                  <a:cubicBezTo>
                    <a:pt x="5854" y="5632"/>
                    <a:pt x="5961" y="5567"/>
                    <a:pt x="6068" y="5496"/>
                  </a:cubicBezTo>
                  <a:lnTo>
                    <a:pt x="6334" y="5337"/>
                  </a:lnTo>
                  <a:cubicBezTo>
                    <a:pt x="6373" y="5318"/>
                    <a:pt x="6376" y="5272"/>
                    <a:pt x="6356" y="5243"/>
                  </a:cubicBezTo>
                  <a:lnTo>
                    <a:pt x="6373" y="5227"/>
                  </a:lnTo>
                  <a:cubicBezTo>
                    <a:pt x="6399" y="5191"/>
                    <a:pt x="6399" y="5139"/>
                    <a:pt x="6360" y="5120"/>
                  </a:cubicBezTo>
                  <a:cubicBezTo>
                    <a:pt x="6204" y="5042"/>
                    <a:pt x="6052" y="4987"/>
                    <a:pt x="5880" y="4958"/>
                  </a:cubicBezTo>
                  <a:cubicBezTo>
                    <a:pt x="5875" y="4957"/>
                    <a:pt x="5871" y="4957"/>
                    <a:pt x="5866" y="4957"/>
                  </a:cubicBezTo>
                  <a:cubicBezTo>
                    <a:pt x="5793" y="4957"/>
                    <a:pt x="5768" y="5072"/>
                    <a:pt x="5845" y="5088"/>
                  </a:cubicBezTo>
                  <a:cubicBezTo>
                    <a:pt x="5974" y="5110"/>
                    <a:pt x="6091" y="5149"/>
                    <a:pt x="6214" y="5201"/>
                  </a:cubicBezTo>
                  <a:lnTo>
                    <a:pt x="6201" y="5214"/>
                  </a:lnTo>
                  <a:cubicBezTo>
                    <a:pt x="5090" y="5208"/>
                    <a:pt x="3985" y="5175"/>
                    <a:pt x="2880" y="5136"/>
                  </a:cubicBezTo>
                  <a:cubicBezTo>
                    <a:pt x="3039" y="5039"/>
                    <a:pt x="3169" y="4877"/>
                    <a:pt x="3266" y="4735"/>
                  </a:cubicBezTo>
                  <a:cubicBezTo>
                    <a:pt x="3538" y="4333"/>
                    <a:pt x="3700" y="3863"/>
                    <a:pt x="3804" y="3393"/>
                  </a:cubicBezTo>
                  <a:cubicBezTo>
                    <a:pt x="4050" y="2311"/>
                    <a:pt x="4134" y="1184"/>
                    <a:pt x="4286" y="86"/>
                  </a:cubicBezTo>
                  <a:cubicBezTo>
                    <a:pt x="4292" y="35"/>
                    <a:pt x="4247" y="1"/>
                    <a:pt x="420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273642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3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87" name="Google Shape;3187;p30"/>
          <p:cNvPicPr preferRelativeResize="0"/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188" name="Google Shape;3188;p30"/>
          <p:cNvGrpSpPr/>
          <p:nvPr/>
        </p:nvGrpSpPr>
        <p:grpSpPr>
          <a:xfrm>
            <a:off x="-336885" y="-237190"/>
            <a:ext cx="9226643" cy="4274980"/>
            <a:chOff x="-336885" y="-237190"/>
            <a:chExt cx="9226643" cy="4274980"/>
          </a:xfrm>
        </p:grpSpPr>
        <p:grpSp>
          <p:nvGrpSpPr>
            <p:cNvPr id="3189" name="Google Shape;3189;p30"/>
            <p:cNvGrpSpPr/>
            <p:nvPr/>
          </p:nvGrpSpPr>
          <p:grpSpPr>
            <a:xfrm rot="2567276">
              <a:off x="1095685" y="-23523"/>
              <a:ext cx="733465" cy="266411"/>
              <a:chOff x="3720033" y="657636"/>
              <a:chExt cx="380942" cy="138367"/>
            </a:xfrm>
          </p:grpSpPr>
          <p:sp>
            <p:nvSpPr>
              <p:cNvPr id="3190" name="Google Shape;3190;p30"/>
              <p:cNvSpPr/>
              <p:nvPr/>
            </p:nvSpPr>
            <p:spPr>
              <a:xfrm>
                <a:off x="3720033" y="657636"/>
                <a:ext cx="84977" cy="138367"/>
              </a:xfrm>
              <a:custGeom>
                <a:avLst/>
                <a:gdLst/>
                <a:ahLst/>
                <a:cxnLst/>
                <a:rect l="l" t="t" r="r" b="b"/>
                <a:pathLst>
                  <a:path w="1294" h="2107" extrusionOk="0">
                    <a:moveTo>
                      <a:pt x="179" y="0"/>
                    </a:moveTo>
                    <a:cubicBezTo>
                      <a:pt x="136" y="0"/>
                      <a:pt x="94" y="6"/>
                      <a:pt x="69" y="33"/>
                    </a:cubicBezTo>
                    <a:cubicBezTo>
                      <a:pt x="1" y="98"/>
                      <a:pt x="43" y="299"/>
                      <a:pt x="43" y="374"/>
                    </a:cubicBezTo>
                    <a:lnTo>
                      <a:pt x="43" y="1093"/>
                    </a:lnTo>
                    <a:cubicBezTo>
                      <a:pt x="43" y="1333"/>
                      <a:pt x="36" y="1572"/>
                      <a:pt x="43" y="1815"/>
                    </a:cubicBezTo>
                    <a:cubicBezTo>
                      <a:pt x="43" y="1887"/>
                      <a:pt x="20" y="1997"/>
                      <a:pt x="82" y="2048"/>
                    </a:cubicBezTo>
                    <a:cubicBezTo>
                      <a:pt x="123" y="2088"/>
                      <a:pt x="205" y="2097"/>
                      <a:pt x="284" y="2097"/>
                    </a:cubicBezTo>
                    <a:cubicBezTo>
                      <a:pt x="349" y="2097"/>
                      <a:pt x="411" y="2091"/>
                      <a:pt x="448" y="2091"/>
                    </a:cubicBezTo>
                    <a:cubicBezTo>
                      <a:pt x="710" y="2097"/>
                      <a:pt x="969" y="2107"/>
                      <a:pt x="1232" y="2107"/>
                    </a:cubicBezTo>
                    <a:cubicBezTo>
                      <a:pt x="1293" y="2097"/>
                      <a:pt x="1290" y="2006"/>
                      <a:pt x="1228" y="2000"/>
                    </a:cubicBezTo>
                    <a:cubicBezTo>
                      <a:pt x="1054" y="1984"/>
                      <a:pt x="879" y="1977"/>
                      <a:pt x="700" y="1968"/>
                    </a:cubicBezTo>
                    <a:cubicBezTo>
                      <a:pt x="695" y="1967"/>
                      <a:pt x="690" y="1967"/>
                      <a:pt x="684" y="1967"/>
                    </a:cubicBezTo>
                    <a:cubicBezTo>
                      <a:pt x="623" y="1967"/>
                      <a:pt x="540" y="1976"/>
                      <a:pt x="464" y="1976"/>
                    </a:cubicBezTo>
                    <a:cubicBezTo>
                      <a:pt x="403" y="1976"/>
                      <a:pt x="347" y="1970"/>
                      <a:pt x="308" y="1951"/>
                    </a:cubicBezTo>
                    <a:cubicBezTo>
                      <a:pt x="59" y="1828"/>
                      <a:pt x="172" y="1313"/>
                      <a:pt x="172" y="1090"/>
                    </a:cubicBezTo>
                    <a:lnTo>
                      <a:pt x="172" y="1022"/>
                    </a:lnTo>
                    <a:cubicBezTo>
                      <a:pt x="179" y="1025"/>
                      <a:pt x="189" y="1028"/>
                      <a:pt x="195" y="1028"/>
                    </a:cubicBezTo>
                    <a:cubicBezTo>
                      <a:pt x="327" y="1042"/>
                      <a:pt x="463" y="1048"/>
                      <a:pt x="598" y="1048"/>
                    </a:cubicBezTo>
                    <a:cubicBezTo>
                      <a:pt x="712" y="1048"/>
                      <a:pt x="826" y="1044"/>
                      <a:pt x="937" y="1038"/>
                    </a:cubicBezTo>
                    <a:cubicBezTo>
                      <a:pt x="1018" y="1035"/>
                      <a:pt x="1018" y="915"/>
                      <a:pt x="937" y="911"/>
                    </a:cubicBezTo>
                    <a:cubicBezTo>
                      <a:pt x="832" y="906"/>
                      <a:pt x="725" y="903"/>
                      <a:pt x="618" y="903"/>
                    </a:cubicBezTo>
                    <a:cubicBezTo>
                      <a:pt x="476" y="903"/>
                      <a:pt x="333" y="908"/>
                      <a:pt x="195" y="921"/>
                    </a:cubicBezTo>
                    <a:cubicBezTo>
                      <a:pt x="189" y="921"/>
                      <a:pt x="179" y="924"/>
                      <a:pt x="172" y="928"/>
                    </a:cubicBezTo>
                    <a:lnTo>
                      <a:pt x="172" y="633"/>
                    </a:lnTo>
                    <a:cubicBezTo>
                      <a:pt x="172" y="526"/>
                      <a:pt x="130" y="328"/>
                      <a:pt x="172" y="241"/>
                    </a:cubicBezTo>
                    <a:cubicBezTo>
                      <a:pt x="218" y="146"/>
                      <a:pt x="367" y="120"/>
                      <a:pt x="532" y="120"/>
                    </a:cubicBezTo>
                    <a:cubicBezTo>
                      <a:pt x="730" y="120"/>
                      <a:pt x="952" y="158"/>
                      <a:pt x="1050" y="163"/>
                    </a:cubicBezTo>
                    <a:cubicBezTo>
                      <a:pt x="1051" y="163"/>
                      <a:pt x="1052" y="163"/>
                      <a:pt x="1053" y="163"/>
                    </a:cubicBezTo>
                    <a:cubicBezTo>
                      <a:pt x="1131" y="163"/>
                      <a:pt x="1130" y="40"/>
                      <a:pt x="1050" y="37"/>
                    </a:cubicBezTo>
                    <a:cubicBezTo>
                      <a:pt x="818" y="16"/>
                      <a:pt x="585" y="4"/>
                      <a:pt x="352" y="4"/>
                    </a:cubicBezTo>
                    <a:cubicBezTo>
                      <a:pt x="326" y="4"/>
                      <a:pt x="299" y="4"/>
                      <a:pt x="273" y="4"/>
                    </a:cubicBezTo>
                    <a:cubicBezTo>
                      <a:pt x="247" y="4"/>
                      <a:pt x="213" y="0"/>
                      <a:pt x="17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1" name="Google Shape;3191;p30"/>
              <p:cNvSpPr/>
              <p:nvPr/>
            </p:nvSpPr>
            <p:spPr>
              <a:xfrm>
                <a:off x="3821293" y="728688"/>
                <a:ext cx="57658" cy="13725"/>
              </a:xfrm>
              <a:custGeom>
                <a:avLst/>
                <a:gdLst/>
                <a:ahLst/>
                <a:cxnLst/>
                <a:rect l="l" t="t" r="r" b="b"/>
                <a:pathLst>
                  <a:path w="878" h="209" extrusionOk="0">
                    <a:moveTo>
                      <a:pt x="789" y="1"/>
                    </a:moveTo>
                    <a:cubicBezTo>
                      <a:pt x="783" y="1"/>
                      <a:pt x="776" y="2"/>
                      <a:pt x="769" y="4"/>
                    </a:cubicBezTo>
                    <a:cubicBezTo>
                      <a:pt x="535" y="69"/>
                      <a:pt x="305" y="98"/>
                      <a:pt x="66" y="105"/>
                    </a:cubicBezTo>
                    <a:cubicBezTo>
                      <a:pt x="1" y="108"/>
                      <a:pt x="1" y="202"/>
                      <a:pt x="66" y="205"/>
                    </a:cubicBezTo>
                    <a:cubicBezTo>
                      <a:pt x="103" y="207"/>
                      <a:pt x="139" y="208"/>
                      <a:pt x="176" y="208"/>
                    </a:cubicBezTo>
                    <a:cubicBezTo>
                      <a:pt x="388" y="208"/>
                      <a:pt x="597" y="178"/>
                      <a:pt x="804" y="131"/>
                    </a:cubicBezTo>
                    <a:cubicBezTo>
                      <a:pt x="878" y="110"/>
                      <a:pt x="855" y="1"/>
                      <a:pt x="78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2" name="Google Shape;3192;p30"/>
              <p:cNvSpPr/>
              <p:nvPr/>
            </p:nvSpPr>
            <p:spPr>
              <a:xfrm>
                <a:off x="3811312" y="715095"/>
                <a:ext cx="62189" cy="9062"/>
              </a:xfrm>
              <a:custGeom>
                <a:avLst/>
                <a:gdLst/>
                <a:ahLst/>
                <a:cxnLst/>
                <a:rect l="l" t="t" r="r" b="b"/>
                <a:pathLst>
                  <a:path w="947" h="138" extrusionOk="0">
                    <a:moveTo>
                      <a:pt x="875" y="1"/>
                    </a:moveTo>
                    <a:cubicBezTo>
                      <a:pt x="874" y="1"/>
                      <a:pt x="873" y="1"/>
                      <a:pt x="872" y="1"/>
                    </a:cubicBezTo>
                    <a:cubicBezTo>
                      <a:pt x="600" y="14"/>
                      <a:pt x="331" y="33"/>
                      <a:pt x="62" y="46"/>
                    </a:cubicBezTo>
                    <a:cubicBezTo>
                      <a:pt x="3" y="49"/>
                      <a:pt x="1" y="137"/>
                      <a:pt x="56" y="137"/>
                    </a:cubicBezTo>
                    <a:cubicBezTo>
                      <a:pt x="58" y="137"/>
                      <a:pt x="60" y="137"/>
                      <a:pt x="62" y="137"/>
                    </a:cubicBezTo>
                    <a:cubicBezTo>
                      <a:pt x="331" y="130"/>
                      <a:pt x="600" y="127"/>
                      <a:pt x="872" y="117"/>
                    </a:cubicBezTo>
                    <a:cubicBezTo>
                      <a:pt x="945" y="117"/>
                      <a:pt x="946" y="1"/>
                      <a:pt x="87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3" name="Google Shape;3193;p30"/>
              <p:cNvSpPr/>
              <p:nvPr/>
            </p:nvSpPr>
            <p:spPr>
              <a:xfrm>
                <a:off x="3909879" y="703340"/>
                <a:ext cx="88720" cy="49384"/>
              </a:xfrm>
              <a:custGeom>
                <a:avLst/>
                <a:gdLst/>
                <a:ahLst/>
                <a:cxnLst/>
                <a:rect l="l" t="t" r="r" b="b"/>
                <a:pathLst>
                  <a:path w="1351" h="752" extrusionOk="0">
                    <a:moveTo>
                      <a:pt x="55" y="1"/>
                    </a:moveTo>
                    <a:cubicBezTo>
                      <a:pt x="27" y="1"/>
                      <a:pt x="1" y="18"/>
                      <a:pt x="6" y="50"/>
                    </a:cubicBezTo>
                    <a:cubicBezTo>
                      <a:pt x="35" y="274"/>
                      <a:pt x="90" y="488"/>
                      <a:pt x="174" y="698"/>
                    </a:cubicBezTo>
                    <a:cubicBezTo>
                      <a:pt x="186" y="726"/>
                      <a:pt x="218" y="743"/>
                      <a:pt x="247" y="743"/>
                    </a:cubicBezTo>
                    <a:cubicBezTo>
                      <a:pt x="272" y="743"/>
                      <a:pt x="295" y="730"/>
                      <a:pt x="301" y="698"/>
                    </a:cubicBezTo>
                    <a:cubicBezTo>
                      <a:pt x="314" y="614"/>
                      <a:pt x="330" y="526"/>
                      <a:pt x="343" y="442"/>
                    </a:cubicBezTo>
                    <a:cubicBezTo>
                      <a:pt x="362" y="344"/>
                      <a:pt x="334" y="280"/>
                      <a:pt x="448" y="280"/>
                    </a:cubicBezTo>
                    <a:cubicBezTo>
                      <a:pt x="450" y="280"/>
                      <a:pt x="453" y="280"/>
                      <a:pt x="456" y="280"/>
                    </a:cubicBezTo>
                    <a:cubicBezTo>
                      <a:pt x="608" y="290"/>
                      <a:pt x="618" y="517"/>
                      <a:pt x="638" y="646"/>
                    </a:cubicBezTo>
                    <a:cubicBezTo>
                      <a:pt x="644" y="679"/>
                      <a:pt x="667" y="693"/>
                      <a:pt x="693" y="693"/>
                    </a:cubicBezTo>
                    <a:cubicBezTo>
                      <a:pt x="724" y="693"/>
                      <a:pt x="757" y="674"/>
                      <a:pt x="767" y="646"/>
                    </a:cubicBezTo>
                    <a:cubicBezTo>
                      <a:pt x="800" y="552"/>
                      <a:pt x="884" y="339"/>
                      <a:pt x="978" y="296"/>
                    </a:cubicBezTo>
                    <a:cubicBezTo>
                      <a:pt x="1003" y="286"/>
                      <a:pt x="1025" y="281"/>
                      <a:pt x="1043" y="281"/>
                    </a:cubicBezTo>
                    <a:cubicBezTo>
                      <a:pt x="1183" y="281"/>
                      <a:pt x="1117" y="570"/>
                      <a:pt x="1088" y="679"/>
                    </a:cubicBezTo>
                    <a:cubicBezTo>
                      <a:pt x="1074" y="723"/>
                      <a:pt x="1108" y="751"/>
                      <a:pt x="1143" y="751"/>
                    </a:cubicBezTo>
                    <a:cubicBezTo>
                      <a:pt x="1168" y="751"/>
                      <a:pt x="1193" y="738"/>
                      <a:pt x="1205" y="708"/>
                    </a:cubicBezTo>
                    <a:cubicBezTo>
                      <a:pt x="1273" y="565"/>
                      <a:pt x="1350" y="154"/>
                      <a:pt x="1111" y="105"/>
                    </a:cubicBezTo>
                    <a:cubicBezTo>
                      <a:pt x="1096" y="102"/>
                      <a:pt x="1083" y="101"/>
                      <a:pt x="1069" y="101"/>
                    </a:cubicBezTo>
                    <a:cubicBezTo>
                      <a:pt x="929" y="101"/>
                      <a:pt x="811" y="259"/>
                      <a:pt x="732" y="410"/>
                    </a:cubicBezTo>
                    <a:cubicBezTo>
                      <a:pt x="689" y="258"/>
                      <a:pt x="612" y="96"/>
                      <a:pt x="459" y="66"/>
                    </a:cubicBezTo>
                    <a:cubicBezTo>
                      <a:pt x="448" y="64"/>
                      <a:pt x="437" y="63"/>
                      <a:pt x="426" y="63"/>
                    </a:cubicBezTo>
                    <a:cubicBezTo>
                      <a:pt x="286" y="63"/>
                      <a:pt x="231" y="238"/>
                      <a:pt x="203" y="407"/>
                    </a:cubicBezTo>
                    <a:cubicBezTo>
                      <a:pt x="165" y="283"/>
                      <a:pt x="132" y="164"/>
                      <a:pt x="106" y="37"/>
                    </a:cubicBezTo>
                    <a:cubicBezTo>
                      <a:pt x="100" y="12"/>
                      <a:pt x="78" y="1"/>
                      <a:pt x="5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4" name="Google Shape;3194;p30"/>
              <p:cNvSpPr/>
              <p:nvPr/>
            </p:nvSpPr>
            <p:spPr>
              <a:xfrm>
                <a:off x="4004704" y="712009"/>
                <a:ext cx="46429" cy="43277"/>
              </a:xfrm>
              <a:custGeom>
                <a:avLst/>
                <a:gdLst/>
                <a:ahLst/>
                <a:cxnLst/>
                <a:rect l="l" t="t" r="r" b="b"/>
                <a:pathLst>
                  <a:path w="707" h="659" extrusionOk="0">
                    <a:moveTo>
                      <a:pt x="477" y="1"/>
                    </a:moveTo>
                    <a:cubicBezTo>
                      <a:pt x="441" y="1"/>
                      <a:pt x="404" y="8"/>
                      <a:pt x="373" y="19"/>
                    </a:cubicBezTo>
                    <a:cubicBezTo>
                      <a:pt x="237" y="64"/>
                      <a:pt x="104" y="148"/>
                      <a:pt x="65" y="294"/>
                    </a:cubicBezTo>
                    <a:cubicBezTo>
                      <a:pt x="0" y="527"/>
                      <a:pt x="214" y="658"/>
                      <a:pt x="421" y="658"/>
                    </a:cubicBezTo>
                    <a:cubicBezTo>
                      <a:pt x="505" y="658"/>
                      <a:pt x="588" y="637"/>
                      <a:pt x="651" y="592"/>
                    </a:cubicBezTo>
                    <a:cubicBezTo>
                      <a:pt x="706" y="557"/>
                      <a:pt x="673" y="480"/>
                      <a:pt x="617" y="480"/>
                    </a:cubicBezTo>
                    <a:cubicBezTo>
                      <a:pt x="606" y="480"/>
                      <a:pt x="595" y="482"/>
                      <a:pt x="583" y="488"/>
                    </a:cubicBezTo>
                    <a:cubicBezTo>
                      <a:pt x="533" y="514"/>
                      <a:pt x="460" y="533"/>
                      <a:pt x="390" y="533"/>
                    </a:cubicBezTo>
                    <a:cubicBezTo>
                      <a:pt x="293" y="533"/>
                      <a:pt x="200" y="497"/>
                      <a:pt x="182" y="391"/>
                    </a:cubicBezTo>
                    <a:cubicBezTo>
                      <a:pt x="165" y="307"/>
                      <a:pt x="230" y="229"/>
                      <a:pt x="295" y="184"/>
                    </a:cubicBezTo>
                    <a:cubicBezTo>
                      <a:pt x="317" y="169"/>
                      <a:pt x="431" y="109"/>
                      <a:pt x="490" y="109"/>
                    </a:cubicBezTo>
                    <a:cubicBezTo>
                      <a:pt x="510" y="109"/>
                      <a:pt x="524" y="116"/>
                      <a:pt x="525" y="135"/>
                    </a:cubicBezTo>
                    <a:cubicBezTo>
                      <a:pt x="527" y="166"/>
                      <a:pt x="550" y="181"/>
                      <a:pt x="574" y="181"/>
                    </a:cubicBezTo>
                    <a:cubicBezTo>
                      <a:pt x="597" y="181"/>
                      <a:pt x="621" y="166"/>
                      <a:pt x="622" y="135"/>
                    </a:cubicBezTo>
                    <a:cubicBezTo>
                      <a:pt x="629" y="35"/>
                      <a:pt x="556" y="1"/>
                      <a:pt x="47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5" name="Google Shape;3195;p30"/>
              <p:cNvSpPr/>
              <p:nvPr/>
            </p:nvSpPr>
            <p:spPr>
              <a:xfrm>
                <a:off x="4047388" y="673133"/>
                <a:ext cx="53587" cy="44721"/>
              </a:xfrm>
              <a:custGeom>
                <a:avLst/>
                <a:gdLst/>
                <a:ahLst/>
                <a:cxnLst/>
                <a:rect l="l" t="t" r="r" b="b"/>
                <a:pathLst>
                  <a:path w="816" h="681" extrusionOk="0">
                    <a:moveTo>
                      <a:pt x="333" y="0"/>
                    </a:moveTo>
                    <a:cubicBezTo>
                      <a:pt x="215" y="0"/>
                      <a:pt x="72" y="119"/>
                      <a:pt x="21" y="206"/>
                    </a:cubicBezTo>
                    <a:cubicBezTo>
                      <a:pt x="1" y="241"/>
                      <a:pt x="30" y="272"/>
                      <a:pt x="61" y="272"/>
                    </a:cubicBezTo>
                    <a:cubicBezTo>
                      <a:pt x="74" y="272"/>
                      <a:pt x="89" y="266"/>
                      <a:pt x="99" y="251"/>
                    </a:cubicBezTo>
                    <a:cubicBezTo>
                      <a:pt x="134" y="200"/>
                      <a:pt x="209" y="121"/>
                      <a:pt x="276" y="121"/>
                    </a:cubicBezTo>
                    <a:cubicBezTo>
                      <a:pt x="277" y="121"/>
                      <a:pt x="279" y="121"/>
                      <a:pt x="280" y="121"/>
                    </a:cubicBezTo>
                    <a:cubicBezTo>
                      <a:pt x="387" y="125"/>
                      <a:pt x="374" y="209"/>
                      <a:pt x="364" y="283"/>
                    </a:cubicBezTo>
                    <a:cubicBezTo>
                      <a:pt x="355" y="397"/>
                      <a:pt x="296" y="484"/>
                      <a:pt x="209" y="556"/>
                    </a:cubicBezTo>
                    <a:cubicBezTo>
                      <a:pt x="170" y="581"/>
                      <a:pt x="193" y="656"/>
                      <a:pt x="235" y="662"/>
                    </a:cubicBezTo>
                    <a:cubicBezTo>
                      <a:pt x="300" y="675"/>
                      <a:pt x="364" y="681"/>
                      <a:pt x="426" y="681"/>
                    </a:cubicBezTo>
                    <a:cubicBezTo>
                      <a:pt x="531" y="681"/>
                      <a:pt x="633" y="663"/>
                      <a:pt x="737" y="627"/>
                    </a:cubicBezTo>
                    <a:cubicBezTo>
                      <a:pt x="815" y="601"/>
                      <a:pt x="792" y="493"/>
                      <a:pt x="732" y="493"/>
                    </a:cubicBezTo>
                    <a:cubicBezTo>
                      <a:pt x="725" y="493"/>
                      <a:pt x="718" y="494"/>
                      <a:pt x="711" y="497"/>
                    </a:cubicBezTo>
                    <a:cubicBezTo>
                      <a:pt x="616" y="529"/>
                      <a:pt x="527" y="550"/>
                      <a:pt x="431" y="550"/>
                    </a:cubicBezTo>
                    <a:cubicBezTo>
                      <a:pt x="419" y="550"/>
                      <a:pt x="406" y="550"/>
                      <a:pt x="393" y="549"/>
                    </a:cubicBezTo>
                    <a:cubicBezTo>
                      <a:pt x="491" y="416"/>
                      <a:pt x="539" y="235"/>
                      <a:pt x="468" y="89"/>
                    </a:cubicBezTo>
                    <a:cubicBezTo>
                      <a:pt x="435" y="25"/>
                      <a:pt x="387" y="0"/>
                      <a:pt x="33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196" name="Google Shape;3196;p30"/>
            <p:cNvGrpSpPr/>
            <p:nvPr/>
          </p:nvGrpSpPr>
          <p:grpSpPr>
            <a:xfrm rot="-3708110">
              <a:off x="7620537" y="3420480"/>
              <a:ext cx="1053989" cy="207617"/>
              <a:chOff x="4737493" y="4305992"/>
              <a:chExt cx="547410" cy="107830"/>
            </a:xfrm>
          </p:grpSpPr>
          <p:sp>
            <p:nvSpPr>
              <p:cNvPr id="3197" name="Google Shape;3197;p30"/>
              <p:cNvSpPr/>
              <p:nvPr/>
            </p:nvSpPr>
            <p:spPr>
              <a:xfrm>
                <a:off x="4737493" y="4313938"/>
                <a:ext cx="52470" cy="86159"/>
              </a:xfrm>
              <a:custGeom>
                <a:avLst/>
                <a:gdLst/>
                <a:ahLst/>
                <a:cxnLst/>
                <a:rect l="l" t="t" r="r" b="b"/>
                <a:pathLst>
                  <a:path w="799" h="1312" extrusionOk="0">
                    <a:moveTo>
                      <a:pt x="233" y="127"/>
                    </a:moveTo>
                    <a:cubicBezTo>
                      <a:pt x="302" y="127"/>
                      <a:pt x="435" y="167"/>
                      <a:pt x="468" y="195"/>
                    </a:cubicBezTo>
                    <a:cubicBezTo>
                      <a:pt x="578" y="412"/>
                      <a:pt x="569" y="519"/>
                      <a:pt x="432" y="535"/>
                    </a:cubicBezTo>
                    <a:cubicBezTo>
                      <a:pt x="364" y="551"/>
                      <a:pt x="296" y="561"/>
                      <a:pt x="225" y="567"/>
                    </a:cubicBezTo>
                    <a:cubicBezTo>
                      <a:pt x="215" y="567"/>
                      <a:pt x="202" y="577"/>
                      <a:pt x="196" y="580"/>
                    </a:cubicBezTo>
                    <a:cubicBezTo>
                      <a:pt x="189" y="548"/>
                      <a:pt x="186" y="515"/>
                      <a:pt x="180" y="483"/>
                    </a:cubicBezTo>
                    <a:cubicBezTo>
                      <a:pt x="170" y="412"/>
                      <a:pt x="164" y="340"/>
                      <a:pt x="154" y="269"/>
                    </a:cubicBezTo>
                    <a:cubicBezTo>
                      <a:pt x="141" y="169"/>
                      <a:pt x="118" y="156"/>
                      <a:pt x="206" y="130"/>
                    </a:cubicBezTo>
                    <a:cubicBezTo>
                      <a:pt x="213" y="128"/>
                      <a:pt x="222" y="127"/>
                      <a:pt x="233" y="127"/>
                    </a:cubicBezTo>
                    <a:close/>
                    <a:moveTo>
                      <a:pt x="180" y="0"/>
                    </a:moveTo>
                    <a:cubicBezTo>
                      <a:pt x="27" y="0"/>
                      <a:pt x="0" y="82"/>
                      <a:pt x="24" y="272"/>
                    </a:cubicBezTo>
                    <a:cubicBezTo>
                      <a:pt x="63" y="613"/>
                      <a:pt x="92" y="985"/>
                      <a:pt x="238" y="1296"/>
                    </a:cubicBezTo>
                    <a:cubicBezTo>
                      <a:pt x="243" y="1307"/>
                      <a:pt x="252" y="1312"/>
                      <a:pt x="262" y="1312"/>
                    </a:cubicBezTo>
                    <a:cubicBezTo>
                      <a:pt x="278" y="1312"/>
                      <a:pt x="296" y="1298"/>
                      <a:pt x="296" y="1280"/>
                    </a:cubicBezTo>
                    <a:cubicBezTo>
                      <a:pt x="290" y="1082"/>
                      <a:pt x="251" y="888"/>
                      <a:pt x="215" y="690"/>
                    </a:cubicBezTo>
                    <a:lnTo>
                      <a:pt x="225" y="690"/>
                    </a:lnTo>
                    <a:cubicBezTo>
                      <a:pt x="413" y="681"/>
                      <a:pt x="727" y="661"/>
                      <a:pt x="760" y="421"/>
                    </a:cubicBezTo>
                    <a:cubicBezTo>
                      <a:pt x="799" y="175"/>
                      <a:pt x="494" y="39"/>
                      <a:pt x="290" y="10"/>
                    </a:cubicBezTo>
                    <a:cubicBezTo>
                      <a:pt x="247" y="3"/>
                      <a:pt x="211" y="0"/>
                      <a:pt x="18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8" name="Google Shape;3198;p30"/>
              <p:cNvSpPr/>
              <p:nvPr/>
            </p:nvSpPr>
            <p:spPr>
              <a:xfrm>
                <a:off x="4790749" y="4371135"/>
                <a:ext cx="37498" cy="9128"/>
              </a:xfrm>
              <a:custGeom>
                <a:avLst/>
                <a:gdLst/>
                <a:ahLst/>
                <a:cxnLst/>
                <a:rect l="l" t="t" r="r" b="b"/>
                <a:pathLst>
                  <a:path w="571" h="139" extrusionOk="0">
                    <a:moveTo>
                      <a:pt x="496" y="1"/>
                    </a:moveTo>
                    <a:cubicBezTo>
                      <a:pt x="415" y="1"/>
                      <a:pt x="334" y="20"/>
                      <a:pt x="253" y="27"/>
                    </a:cubicBezTo>
                    <a:cubicBezTo>
                      <a:pt x="182" y="30"/>
                      <a:pt x="107" y="27"/>
                      <a:pt x="36" y="36"/>
                    </a:cubicBezTo>
                    <a:cubicBezTo>
                      <a:pt x="0" y="43"/>
                      <a:pt x="4" y="98"/>
                      <a:pt x="36" y="111"/>
                    </a:cubicBezTo>
                    <a:cubicBezTo>
                      <a:pt x="101" y="130"/>
                      <a:pt x="184" y="139"/>
                      <a:pt x="267" y="139"/>
                    </a:cubicBezTo>
                    <a:cubicBezTo>
                      <a:pt x="354" y="139"/>
                      <a:pt x="441" y="129"/>
                      <a:pt x="509" y="111"/>
                    </a:cubicBezTo>
                    <a:cubicBezTo>
                      <a:pt x="571" y="91"/>
                      <a:pt x="558" y="1"/>
                      <a:pt x="49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9" name="Google Shape;3199;p30"/>
              <p:cNvSpPr/>
              <p:nvPr/>
            </p:nvSpPr>
            <p:spPr>
              <a:xfrm>
                <a:off x="4791406" y="4352419"/>
                <a:ext cx="41109" cy="8406"/>
              </a:xfrm>
              <a:custGeom>
                <a:avLst/>
                <a:gdLst/>
                <a:ahLst/>
                <a:cxnLst/>
                <a:rect l="l" t="t" r="r" b="b"/>
                <a:pathLst>
                  <a:path w="626" h="128" extrusionOk="0">
                    <a:moveTo>
                      <a:pt x="275" y="1"/>
                    </a:moveTo>
                    <a:cubicBezTo>
                      <a:pt x="203" y="1"/>
                      <a:pt x="131" y="3"/>
                      <a:pt x="59" y="7"/>
                    </a:cubicBezTo>
                    <a:cubicBezTo>
                      <a:pt x="0" y="10"/>
                      <a:pt x="0" y="95"/>
                      <a:pt x="59" y="95"/>
                    </a:cubicBezTo>
                    <a:cubicBezTo>
                      <a:pt x="224" y="95"/>
                      <a:pt x="386" y="108"/>
                      <a:pt x="551" y="127"/>
                    </a:cubicBezTo>
                    <a:cubicBezTo>
                      <a:pt x="554" y="127"/>
                      <a:pt x="557" y="128"/>
                      <a:pt x="560" y="128"/>
                    </a:cubicBezTo>
                    <a:cubicBezTo>
                      <a:pt x="625" y="128"/>
                      <a:pt x="622" y="23"/>
                      <a:pt x="551" y="14"/>
                    </a:cubicBezTo>
                    <a:cubicBezTo>
                      <a:pt x="460" y="5"/>
                      <a:pt x="367" y="1"/>
                      <a:pt x="27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0" name="Google Shape;3200;p30"/>
              <p:cNvSpPr/>
              <p:nvPr/>
            </p:nvSpPr>
            <p:spPr>
              <a:xfrm>
                <a:off x="4848209" y="4305992"/>
                <a:ext cx="50238" cy="82088"/>
              </a:xfrm>
              <a:custGeom>
                <a:avLst/>
                <a:gdLst/>
                <a:ahLst/>
                <a:cxnLst/>
                <a:rect l="l" t="t" r="r" b="b"/>
                <a:pathLst>
                  <a:path w="765" h="1250" extrusionOk="0">
                    <a:moveTo>
                      <a:pt x="353" y="142"/>
                    </a:moveTo>
                    <a:cubicBezTo>
                      <a:pt x="382" y="142"/>
                      <a:pt x="414" y="150"/>
                      <a:pt x="447" y="167"/>
                    </a:cubicBezTo>
                    <a:cubicBezTo>
                      <a:pt x="590" y="241"/>
                      <a:pt x="593" y="410"/>
                      <a:pt x="460" y="494"/>
                    </a:cubicBezTo>
                    <a:cubicBezTo>
                      <a:pt x="376" y="549"/>
                      <a:pt x="279" y="549"/>
                      <a:pt x="182" y="555"/>
                    </a:cubicBezTo>
                    <a:cubicBezTo>
                      <a:pt x="178" y="555"/>
                      <a:pt x="169" y="559"/>
                      <a:pt x="165" y="559"/>
                    </a:cubicBezTo>
                    <a:cubicBezTo>
                      <a:pt x="162" y="517"/>
                      <a:pt x="156" y="468"/>
                      <a:pt x="152" y="423"/>
                    </a:cubicBezTo>
                    <a:cubicBezTo>
                      <a:pt x="142" y="286"/>
                      <a:pt x="226" y="142"/>
                      <a:pt x="353" y="142"/>
                    </a:cubicBezTo>
                    <a:close/>
                    <a:moveTo>
                      <a:pt x="310" y="0"/>
                    </a:moveTo>
                    <a:cubicBezTo>
                      <a:pt x="182" y="0"/>
                      <a:pt x="71" y="68"/>
                      <a:pt x="33" y="209"/>
                    </a:cubicBezTo>
                    <a:cubicBezTo>
                      <a:pt x="0" y="329"/>
                      <a:pt x="33" y="471"/>
                      <a:pt x="42" y="591"/>
                    </a:cubicBezTo>
                    <a:cubicBezTo>
                      <a:pt x="65" y="795"/>
                      <a:pt x="84" y="996"/>
                      <a:pt x="114" y="1200"/>
                    </a:cubicBezTo>
                    <a:cubicBezTo>
                      <a:pt x="117" y="1233"/>
                      <a:pt x="146" y="1250"/>
                      <a:pt x="172" y="1250"/>
                    </a:cubicBezTo>
                    <a:cubicBezTo>
                      <a:pt x="198" y="1250"/>
                      <a:pt x="222" y="1234"/>
                      <a:pt x="217" y="1200"/>
                    </a:cubicBezTo>
                    <a:cubicBezTo>
                      <a:pt x="204" y="1025"/>
                      <a:pt x="188" y="857"/>
                      <a:pt x="172" y="682"/>
                    </a:cubicBezTo>
                    <a:lnTo>
                      <a:pt x="178" y="682"/>
                    </a:lnTo>
                    <a:cubicBezTo>
                      <a:pt x="376" y="679"/>
                      <a:pt x="638" y="640"/>
                      <a:pt x="703" y="416"/>
                    </a:cubicBezTo>
                    <a:cubicBezTo>
                      <a:pt x="765" y="225"/>
                      <a:pt x="590" y="63"/>
                      <a:pt x="415" y="14"/>
                    </a:cubicBezTo>
                    <a:cubicBezTo>
                      <a:pt x="379" y="5"/>
                      <a:pt x="344" y="0"/>
                      <a:pt x="31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1" name="Google Shape;3201;p30"/>
              <p:cNvSpPr/>
              <p:nvPr/>
            </p:nvSpPr>
            <p:spPr>
              <a:xfrm>
                <a:off x="4888792" y="4369099"/>
                <a:ext cx="20752" cy="14382"/>
              </a:xfrm>
              <a:custGeom>
                <a:avLst/>
                <a:gdLst/>
                <a:ahLst/>
                <a:cxnLst/>
                <a:rect l="l" t="t" r="r" b="b"/>
                <a:pathLst>
                  <a:path w="316" h="219" extrusionOk="0">
                    <a:moveTo>
                      <a:pt x="189" y="0"/>
                    </a:moveTo>
                    <a:cubicBezTo>
                      <a:pt x="175" y="0"/>
                      <a:pt x="161" y="2"/>
                      <a:pt x="147" y="6"/>
                    </a:cubicBezTo>
                    <a:cubicBezTo>
                      <a:pt x="143" y="6"/>
                      <a:pt x="134" y="12"/>
                      <a:pt x="130" y="16"/>
                    </a:cubicBezTo>
                    <a:cubicBezTo>
                      <a:pt x="121" y="12"/>
                      <a:pt x="114" y="6"/>
                      <a:pt x="105" y="6"/>
                    </a:cubicBezTo>
                    <a:cubicBezTo>
                      <a:pt x="14" y="6"/>
                      <a:pt x="1" y="126"/>
                      <a:pt x="50" y="181"/>
                    </a:cubicBezTo>
                    <a:cubicBezTo>
                      <a:pt x="74" y="208"/>
                      <a:pt x="102" y="219"/>
                      <a:pt x="131" y="219"/>
                    </a:cubicBezTo>
                    <a:cubicBezTo>
                      <a:pt x="191" y="219"/>
                      <a:pt x="254" y="171"/>
                      <a:pt x="296" y="129"/>
                    </a:cubicBezTo>
                    <a:cubicBezTo>
                      <a:pt x="312" y="103"/>
                      <a:pt x="315" y="64"/>
                      <a:pt x="292" y="42"/>
                    </a:cubicBezTo>
                    <a:cubicBezTo>
                      <a:pt x="262" y="13"/>
                      <a:pt x="226" y="0"/>
                      <a:pt x="18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2" name="Google Shape;3202;p30"/>
              <p:cNvSpPr/>
              <p:nvPr/>
            </p:nvSpPr>
            <p:spPr>
              <a:xfrm>
                <a:off x="4922676" y="4350909"/>
                <a:ext cx="44065" cy="8603"/>
              </a:xfrm>
              <a:custGeom>
                <a:avLst/>
                <a:gdLst/>
                <a:ahLst/>
                <a:cxnLst/>
                <a:rect l="l" t="t" r="r" b="b"/>
                <a:pathLst>
                  <a:path w="671" h="131" extrusionOk="0">
                    <a:moveTo>
                      <a:pt x="298" y="0"/>
                    </a:moveTo>
                    <a:cubicBezTo>
                      <a:pt x="216" y="0"/>
                      <a:pt x="134" y="3"/>
                      <a:pt x="55" y="11"/>
                    </a:cubicBezTo>
                    <a:cubicBezTo>
                      <a:pt x="0" y="14"/>
                      <a:pt x="0" y="92"/>
                      <a:pt x="55" y="95"/>
                    </a:cubicBezTo>
                    <a:cubicBezTo>
                      <a:pt x="233" y="114"/>
                      <a:pt x="415" y="118"/>
                      <a:pt x="593" y="131"/>
                    </a:cubicBezTo>
                    <a:cubicBezTo>
                      <a:pt x="594" y="131"/>
                      <a:pt x="595" y="131"/>
                      <a:pt x="596" y="131"/>
                    </a:cubicBezTo>
                    <a:cubicBezTo>
                      <a:pt x="671" y="131"/>
                      <a:pt x="670" y="20"/>
                      <a:pt x="593" y="14"/>
                    </a:cubicBezTo>
                    <a:cubicBezTo>
                      <a:pt x="498" y="5"/>
                      <a:pt x="398" y="0"/>
                      <a:pt x="29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3" name="Google Shape;3203;p30"/>
              <p:cNvSpPr/>
              <p:nvPr/>
            </p:nvSpPr>
            <p:spPr>
              <a:xfrm>
                <a:off x="4974357" y="4314923"/>
                <a:ext cx="33163" cy="82547"/>
              </a:xfrm>
              <a:custGeom>
                <a:avLst/>
                <a:gdLst/>
                <a:ahLst/>
                <a:cxnLst/>
                <a:rect l="l" t="t" r="r" b="b"/>
                <a:pathLst>
                  <a:path w="505" h="1257" extrusionOk="0">
                    <a:moveTo>
                      <a:pt x="394" y="1"/>
                    </a:moveTo>
                    <a:cubicBezTo>
                      <a:pt x="384" y="1"/>
                      <a:pt x="374" y="4"/>
                      <a:pt x="366" y="11"/>
                    </a:cubicBezTo>
                    <a:cubicBezTo>
                      <a:pt x="185" y="196"/>
                      <a:pt x="0" y="423"/>
                      <a:pt x="10" y="698"/>
                    </a:cubicBezTo>
                    <a:cubicBezTo>
                      <a:pt x="16" y="935"/>
                      <a:pt x="195" y="1148"/>
                      <a:pt x="402" y="1249"/>
                    </a:cubicBezTo>
                    <a:cubicBezTo>
                      <a:pt x="412" y="1254"/>
                      <a:pt x="422" y="1256"/>
                      <a:pt x="431" y="1256"/>
                    </a:cubicBezTo>
                    <a:cubicBezTo>
                      <a:pt x="475" y="1256"/>
                      <a:pt x="505" y="1205"/>
                      <a:pt x="470" y="1168"/>
                    </a:cubicBezTo>
                    <a:cubicBezTo>
                      <a:pt x="305" y="990"/>
                      <a:pt x="110" y="886"/>
                      <a:pt x="143" y="601"/>
                    </a:cubicBezTo>
                    <a:cubicBezTo>
                      <a:pt x="169" y="390"/>
                      <a:pt x="318" y="228"/>
                      <a:pt x="438" y="66"/>
                    </a:cubicBezTo>
                    <a:cubicBezTo>
                      <a:pt x="463" y="36"/>
                      <a:pt x="428" y="1"/>
                      <a:pt x="3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4" name="Google Shape;3204;p30"/>
              <p:cNvSpPr/>
              <p:nvPr/>
            </p:nvSpPr>
            <p:spPr>
              <a:xfrm>
                <a:off x="5009686" y="4324576"/>
                <a:ext cx="42226" cy="65210"/>
              </a:xfrm>
              <a:custGeom>
                <a:avLst/>
                <a:gdLst/>
                <a:ahLst/>
                <a:cxnLst/>
                <a:rect l="l" t="t" r="r" b="b"/>
                <a:pathLst>
                  <a:path w="643" h="993" extrusionOk="0">
                    <a:moveTo>
                      <a:pt x="574" y="1"/>
                    </a:moveTo>
                    <a:cubicBezTo>
                      <a:pt x="550" y="1"/>
                      <a:pt x="526" y="14"/>
                      <a:pt x="515" y="46"/>
                    </a:cubicBezTo>
                    <a:cubicBezTo>
                      <a:pt x="476" y="185"/>
                      <a:pt x="441" y="321"/>
                      <a:pt x="402" y="464"/>
                    </a:cubicBezTo>
                    <a:cubicBezTo>
                      <a:pt x="386" y="532"/>
                      <a:pt x="350" y="788"/>
                      <a:pt x="288" y="872"/>
                    </a:cubicBezTo>
                    <a:cubicBezTo>
                      <a:pt x="217" y="723"/>
                      <a:pt x="152" y="567"/>
                      <a:pt x="91" y="415"/>
                    </a:cubicBezTo>
                    <a:cubicBezTo>
                      <a:pt x="83" y="395"/>
                      <a:pt x="66" y="387"/>
                      <a:pt x="49" y="387"/>
                    </a:cubicBezTo>
                    <a:cubicBezTo>
                      <a:pt x="24" y="387"/>
                      <a:pt x="0" y="405"/>
                      <a:pt x="10" y="434"/>
                    </a:cubicBezTo>
                    <a:cubicBezTo>
                      <a:pt x="75" y="616"/>
                      <a:pt x="152" y="791"/>
                      <a:pt x="230" y="969"/>
                    </a:cubicBezTo>
                    <a:cubicBezTo>
                      <a:pt x="235" y="983"/>
                      <a:pt x="252" y="992"/>
                      <a:pt x="267" y="992"/>
                    </a:cubicBezTo>
                    <a:cubicBezTo>
                      <a:pt x="272" y="992"/>
                      <a:pt x="277" y="991"/>
                      <a:pt x="282" y="988"/>
                    </a:cubicBezTo>
                    <a:cubicBezTo>
                      <a:pt x="408" y="956"/>
                      <a:pt x="424" y="823"/>
                      <a:pt x="450" y="713"/>
                    </a:cubicBezTo>
                    <a:cubicBezTo>
                      <a:pt x="512" y="502"/>
                      <a:pt x="577" y="289"/>
                      <a:pt x="625" y="75"/>
                    </a:cubicBezTo>
                    <a:cubicBezTo>
                      <a:pt x="643" y="30"/>
                      <a:pt x="609" y="1"/>
                      <a:pt x="57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5" name="Google Shape;3205;p30"/>
              <p:cNvSpPr/>
              <p:nvPr/>
            </p:nvSpPr>
            <p:spPr>
              <a:xfrm>
                <a:off x="5056048" y="4358789"/>
                <a:ext cx="40453" cy="9259"/>
              </a:xfrm>
              <a:custGeom>
                <a:avLst/>
                <a:gdLst/>
                <a:ahLst/>
                <a:cxnLst/>
                <a:rect l="l" t="t" r="r" b="b"/>
                <a:pathLst>
                  <a:path w="616" h="141" extrusionOk="0">
                    <a:moveTo>
                      <a:pt x="68" y="1"/>
                    </a:moveTo>
                    <a:cubicBezTo>
                      <a:pt x="0" y="1"/>
                      <a:pt x="3" y="105"/>
                      <a:pt x="68" y="108"/>
                    </a:cubicBezTo>
                    <a:cubicBezTo>
                      <a:pt x="227" y="121"/>
                      <a:pt x="386" y="130"/>
                      <a:pt x="538" y="140"/>
                    </a:cubicBezTo>
                    <a:cubicBezTo>
                      <a:pt x="539" y="140"/>
                      <a:pt x="540" y="140"/>
                      <a:pt x="541" y="140"/>
                    </a:cubicBezTo>
                    <a:cubicBezTo>
                      <a:pt x="616" y="140"/>
                      <a:pt x="615" y="23"/>
                      <a:pt x="538" y="17"/>
                    </a:cubicBezTo>
                    <a:cubicBezTo>
                      <a:pt x="382" y="11"/>
                      <a:pt x="224" y="7"/>
                      <a:pt x="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6" name="Google Shape;3206;p30"/>
              <p:cNvSpPr/>
              <p:nvPr/>
            </p:nvSpPr>
            <p:spPr>
              <a:xfrm>
                <a:off x="5118235" y="4331209"/>
                <a:ext cx="17665" cy="76571"/>
              </a:xfrm>
              <a:custGeom>
                <a:avLst/>
                <a:gdLst/>
                <a:ahLst/>
                <a:cxnLst/>
                <a:rect l="l" t="t" r="r" b="b"/>
                <a:pathLst>
                  <a:path w="269" h="1166" extrusionOk="0">
                    <a:moveTo>
                      <a:pt x="202" y="1"/>
                    </a:moveTo>
                    <a:cubicBezTo>
                      <a:pt x="195" y="1"/>
                      <a:pt x="189" y="3"/>
                      <a:pt x="184" y="6"/>
                    </a:cubicBezTo>
                    <a:cubicBezTo>
                      <a:pt x="90" y="65"/>
                      <a:pt x="138" y="223"/>
                      <a:pt x="135" y="314"/>
                    </a:cubicBezTo>
                    <a:cubicBezTo>
                      <a:pt x="129" y="576"/>
                      <a:pt x="90" y="832"/>
                      <a:pt x="12" y="1082"/>
                    </a:cubicBezTo>
                    <a:cubicBezTo>
                      <a:pt x="0" y="1124"/>
                      <a:pt x="40" y="1165"/>
                      <a:pt x="80" y="1165"/>
                    </a:cubicBezTo>
                    <a:cubicBezTo>
                      <a:pt x="95" y="1165"/>
                      <a:pt x="110" y="1160"/>
                      <a:pt x="122" y="1147"/>
                    </a:cubicBezTo>
                    <a:lnTo>
                      <a:pt x="171" y="1085"/>
                    </a:lnTo>
                    <a:cubicBezTo>
                      <a:pt x="197" y="1059"/>
                      <a:pt x="187" y="1023"/>
                      <a:pt x="168" y="998"/>
                    </a:cubicBezTo>
                    <a:cubicBezTo>
                      <a:pt x="197" y="878"/>
                      <a:pt x="216" y="755"/>
                      <a:pt x="229" y="635"/>
                    </a:cubicBezTo>
                    <a:cubicBezTo>
                      <a:pt x="236" y="554"/>
                      <a:pt x="239" y="476"/>
                      <a:pt x="245" y="395"/>
                    </a:cubicBezTo>
                    <a:cubicBezTo>
                      <a:pt x="245" y="353"/>
                      <a:pt x="213" y="142"/>
                      <a:pt x="229" y="87"/>
                    </a:cubicBezTo>
                    <a:cubicBezTo>
                      <a:pt x="252" y="74"/>
                      <a:pt x="268" y="52"/>
                      <a:pt x="249" y="29"/>
                    </a:cubicBezTo>
                    <a:lnTo>
                      <a:pt x="239" y="22"/>
                    </a:lnTo>
                    <a:cubicBezTo>
                      <a:pt x="232" y="11"/>
                      <a:pt x="217" y="1"/>
                      <a:pt x="20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7" name="Google Shape;3207;p30"/>
              <p:cNvSpPr/>
              <p:nvPr/>
            </p:nvSpPr>
            <p:spPr>
              <a:xfrm>
                <a:off x="5142007" y="4340337"/>
                <a:ext cx="68559" cy="41503"/>
              </a:xfrm>
              <a:custGeom>
                <a:avLst/>
                <a:gdLst/>
                <a:ahLst/>
                <a:cxnLst/>
                <a:rect l="l" t="t" r="r" b="b"/>
                <a:pathLst>
                  <a:path w="1044" h="632" extrusionOk="0">
                    <a:moveTo>
                      <a:pt x="207" y="191"/>
                    </a:moveTo>
                    <a:cubicBezTo>
                      <a:pt x="314" y="198"/>
                      <a:pt x="473" y="473"/>
                      <a:pt x="308" y="499"/>
                    </a:cubicBezTo>
                    <a:cubicBezTo>
                      <a:pt x="302" y="500"/>
                      <a:pt x="297" y="500"/>
                      <a:pt x="292" y="500"/>
                    </a:cubicBezTo>
                    <a:cubicBezTo>
                      <a:pt x="216" y="500"/>
                      <a:pt x="165" y="417"/>
                      <a:pt x="165" y="350"/>
                    </a:cubicBezTo>
                    <a:cubicBezTo>
                      <a:pt x="165" y="324"/>
                      <a:pt x="181" y="256"/>
                      <a:pt x="207" y="191"/>
                    </a:cubicBezTo>
                    <a:close/>
                    <a:moveTo>
                      <a:pt x="743" y="270"/>
                    </a:moveTo>
                    <a:cubicBezTo>
                      <a:pt x="755" y="270"/>
                      <a:pt x="768" y="272"/>
                      <a:pt x="781" y="275"/>
                    </a:cubicBezTo>
                    <a:cubicBezTo>
                      <a:pt x="858" y="295"/>
                      <a:pt x="897" y="366"/>
                      <a:pt x="878" y="437"/>
                    </a:cubicBezTo>
                    <a:cubicBezTo>
                      <a:pt x="867" y="486"/>
                      <a:pt x="834" y="507"/>
                      <a:pt x="797" y="507"/>
                    </a:cubicBezTo>
                    <a:cubicBezTo>
                      <a:pt x="767" y="507"/>
                      <a:pt x="734" y="493"/>
                      <a:pt x="709" y="467"/>
                    </a:cubicBezTo>
                    <a:cubicBezTo>
                      <a:pt x="654" y="411"/>
                      <a:pt x="658" y="343"/>
                      <a:pt x="680" y="279"/>
                    </a:cubicBezTo>
                    <a:cubicBezTo>
                      <a:pt x="701" y="275"/>
                      <a:pt x="721" y="270"/>
                      <a:pt x="743" y="270"/>
                    </a:cubicBezTo>
                    <a:close/>
                    <a:moveTo>
                      <a:pt x="276" y="0"/>
                    </a:moveTo>
                    <a:cubicBezTo>
                      <a:pt x="230" y="0"/>
                      <a:pt x="189" y="30"/>
                      <a:pt x="156" y="75"/>
                    </a:cubicBezTo>
                    <a:cubicBezTo>
                      <a:pt x="71" y="84"/>
                      <a:pt x="0" y="143"/>
                      <a:pt x="3" y="253"/>
                    </a:cubicBezTo>
                    <a:cubicBezTo>
                      <a:pt x="3" y="285"/>
                      <a:pt x="32" y="308"/>
                      <a:pt x="62" y="311"/>
                    </a:cubicBezTo>
                    <a:cubicBezTo>
                      <a:pt x="55" y="337"/>
                      <a:pt x="52" y="360"/>
                      <a:pt x="55" y="376"/>
                    </a:cubicBezTo>
                    <a:cubicBezTo>
                      <a:pt x="66" y="504"/>
                      <a:pt x="180" y="619"/>
                      <a:pt x="307" y="619"/>
                    </a:cubicBezTo>
                    <a:cubicBezTo>
                      <a:pt x="334" y="619"/>
                      <a:pt x="362" y="614"/>
                      <a:pt x="389" y="603"/>
                    </a:cubicBezTo>
                    <a:cubicBezTo>
                      <a:pt x="502" y="554"/>
                      <a:pt x="518" y="437"/>
                      <a:pt x="489" y="334"/>
                    </a:cubicBezTo>
                    <a:lnTo>
                      <a:pt x="489" y="334"/>
                    </a:lnTo>
                    <a:cubicBezTo>
                      <a:pt x="502" y="340"/>
                      <a:pt x="517" y="345"/>
                      <a:pt x="532" y="345"/>
                    </a:cubicBezTo>
                    <a:cubicBezTo>
                      <a:pt x="540" y="345"/>
                      <a:pt x="547" y="344"/>
                      <a:pt x="554" y="340"/>
                    </a:cubicBezTo>
                    <a:cubicBezTo>
                      <a:pt x="557" y="340"/>
                      <a:pt x="557" y="337"/>
                      <a:pt x="564" y="337"/>
                    </a:cubicBezTo>
                    <a:cubicBezTo>
                      <a:pt x="554" y="418"/>
                      <a:pt x="573" y="496"/>
                      <a:pt x="635" y="560"/>
                    </a:cubicBezTo>
                    <a:cubicBezTo>
                      <a:pt x="681" y="607"/>
                      <a:pt x="743" y="632"/>
                      <a:pt x="803" y="632"/>
                    </a:cubicBezTo>
                    <a:cubicBezTo>
                      <a:pt x="873" y="632"/>
                      <a:pt x="940" y="598"/>
                      <a:pt x="978" y="525"/>
                    </a:cubicBezTo>
                    <a:cubicBezTo>
                      <a:pt x="1043" y="415"/>
                      <a:pt x="1008" y="256"/>
                      <a:pt x="894" y="181"/>
                    </a:cubicBezTo>
                    <a:cubicBezTo>
                      <a:pt x="849" y="156"/>
                      <a:pt x="794" y="143"/>
                      <a:pt x="735" y="139"/>
                    </a:cubicBezTo>
                    <a:cubicBezTo>
                      <a:pt x="733" y="117"/>
                      <a:pt x="711" y="98"/>
                      <a:pt x="689" y="98"/>
                    </a:cubicBezTo>
                    <a:cubicBezTo>
                      <a:pt x="680" y="98"/>
                      <a:pt x="671" y="101"/>
                      <a:pt x="664" y="110"/>
                    </a:cubicBezTo>
                    <a:cubicBezTo>
                      <a:pt x="651" y="123"/>
                      <a:pt x="645" y="139"/>
                      <a:pt x="632" y="149"/>
                    </a:cubicBezTo>
                    <a:cubicBezTo>
                      <a:pt x="567" y="165"/>
                      <a:pt x="509" y="204"/>
                      <a:pt x="470" y="256"/>
                    </a:cubicBezTo>
                    <a:cubicBezTo>
                      <a:pt x="467" y="259"/>
                      <a:pt x="467" y="262"/>
                      <a:pt x="467" y="269"/>
                    </a:cubicBezTo>
                    <a:cubicBezTo>
                      <a:pt x="444" y="220"/>
                      <a:pt x="411" y="172"/>
                      <a:pt x="379" y="143"/>
                    </a:cubicBezTo>
                    <a:cubicBezTo>
                      <a:pt x="353" y="113"/>
                      <a:pt x="311" y="94"/>
                      <a:pt x="272" y="81"/>
                    </a:cubicBezTo>
                    <a:cubicBezTo>
                      <a:pt x="279" y="78"/>
                      <a:pt x="292" y="75"/>
                      <a:pt x="305" y="75"/>
                    </a:cubicBezTo>
                    <a:cubicBezTo>
                      <a:pt x="306" y="75"/>
                      <a:pt x="307" y="75"/>
                      <a:pt x="308" y="75"/>
                    </a:cubicBezTo>
                    <a:cubicBezTo>
                      <a:pt x="336" y="75"/>
                      <a:pt x="362" y="32"/>
                      <a:pt x="327" y="13"/>
                    </a:cubicBezTo>
                    <a:cubicBezTo>
                      <a:pt x="310" y="4"/>
                      <a:pt x="292" y="0"/>
                      <a:pt x="27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8" name="Google Shape;3208;p30"/>
              <p:cNvSpPr/>
              <p:nvPr/>
            </p:nvSpPr>
            <p:spPr>
              <a:xfrm>
                <a:off x="5197300" y="4316828"/>
                <a:ext cx="30077" cy="96995"/>
              </a:xfrm>
              <a:custGeom>
                <a:avLst/>
                <a:gdLst/>
                <a:ahLst/>
                <a:cxnLst/>
                <a:rect l="l" t="t" r="r" b="b"/>
                <a:pathLst>
                  <a:path w="458" h="1477" extrusionOk="0">
                    <a:moveTo>
                      <a:pt x="94" y="1"/>
                    </a:moveTo>
                    <a:cubicBezTo>
                      <a:pt x="77" y="1"/>
                      <a:pt x="60" y="5"/>
                      <a:pt x="42" y="15"/>
                    </a:cubicBezTo>
                    <a:cubicBezTo>
                      <a:pt x="8" y="32"/>
                      <a:pt x="27" y="88"/>
                      <a:pt x="62" y="88"/>
                    </a:cubicBezTo>
                    <a:cubicBezTo>
                      <a:pt x="66" y="88"/>
                      <a:pt x="70" y="88"/>
                      <a:pt x="75" y="86"/>
                    </a:cubicBezTo>
                    <a:cubicBezTo>
                      <a:pt x="82" y="84"/>
                      <a:pt x="88" y="83"/>
                      <a:pt x="94" y="83"/>
                    </a:cubicBezTo>
                    <a:cubicBezTo>
                      <a:pt x="252" y="83"/>
                      <a:pt x="285" y="724"/>
                      <a:pt x="269" y="802"/>
                    </a:cubicBezTo>
                    <a:cubicBezTo>
                      <a:pt x="243" y="980"/>
                      <a:pt x="166" y="1148"/>
                      <a:pt x="72" y="1301"/>
                    </a:cubicBezTo>
                    <a:cubicBezTo>
                      <a:pt x="68" y="1304"/>
                      <a:pt x="65" y="1310"/>
                      <a:pt x="59" y="1317"/>
                    </a:cubicBezTo>
                    <a:cubicBezTo>
                      <a:pt x="49" y="1340"/>
                      <a:pt x="39" y="1359"/>
                      <a:pt x="29" y="1379"/>
                    </a:cubicBezTo>
                    <a:cubicBezTo>
                      <a:pt x="1" y="1430"/>
                      <a:pt x="43" y="1476"/>
                      <a:pt x="87" y="1476"/>
                    </a:cubicBezTo>
                    <a:cubicBezTo>
                      <a:pt x="107" y="1476"/>
                      <a:pt x="126" y="1467"/>
                      <a:pt x="140" y="1443"/>
                    </a:cubicBezTo>
                    <a:cubicBezTo>
                      <a:pt x="324" y="1139"/>
                      <a:pt x="457" y="792"/>
                      <a:pt x="376" y="433"/>
                    </a:cubicBezTo>
                    <a:cubicBezTo>
                      <a:pt x="356" y="337"/>
                      <a:pt x="241" y="1"/>
                      <a:pt x="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9" name="Google Shape;3209;p30"/>
              <p:cNvSpPr/>
              <p:nvPr/>
            </p:nvSpPr>
            <p:spPr>
              <a:xfrm>
                <a:off x="5232366" y="4332062"/>
                <a:ext cx="52536" cy="66195"/>
              </a:xfrm>
              <a:custGeom>
                <a:avLst/>
                <a:gdLst/>
                <a:ahLst/>
                <a:cxnLst/>
                <a:rect l="l" t="t" r="r" b="b"/>
                <a:pathLst>
                  <a:path w="800" h="1008" extrusionOk="0">
                    <a:moveTo>
                      <a:pt x="166" y="1"/>
                    </a:moveTo>
                    <a:cubicBezTo>
                      <a:pt x="134" y="1"/>
                      <a:pt x="100" y="21"/>
                      <a:pt x="98" y="61"/>
                    </a:cubicBezTo>
                    <a:cubicBezTo>
                      <a:pt x="75" y="307"/>
                      <a:pt x="46" y="550"/>
                      <a:pt x="4" y="800"/>
                    </a:cubicBezTo>
                    <a:cubicBezTo>
                      <a:pt x="1" y="832"/>
                      <a:pt x="17" y="868"/>
                      <a:pt x="46" y="881"/>
                    </a:cubicBezTo>
                    <a:cubicBezTo>
                      <a:pt x="50" y="903"/>
                      <a:pt x="73" y="917"/>
                      <a:pt x="94" y="917"/>
                    </a:cubicBezTo>
                    <a:cubicBezTo>
                      <a:pt x="113" y="917"/>
                      <a:pt x="131" y="907"/>
                      <a:pt x="134" y="884"/>
                    </a:cubicBezTo>
                    <a:cubicBezTo>
                      <a:pt x="134" y="874"/>
                      <a:pt x="134" y="868"/>
                      <a:pt x="137" y="865"/>
                    </a:cubicBezTo>
                    <a:cubicBezTo>
                      <a:pt x="169" y="852"/>
                      <a:pt x="202" y="839"/>
                      <a:pt x="231" y="826"/>
                    </a:cubicBezTo>
                    <a:cubicBezTo>
                      <a:pt x="390" y="855"/>
                      <a:pt x="535" y="910"/>
                      <a:pt x="671" y="997"/>
                    </a:cubicBezTo>
                    <a:cubicBezTo>
                      <a:pt x="683" y="1005"/>
                      <a:pt x="694" y="1008"/>
                      <a:pt x="705" y="1008"/>
                    </a:cubicBezTo>
                    <a:cubicBezTo>
                      <a:pt x="763" y="1008"/>
                      <a:pt x="799" y="916"/>
                      <a:pt x="736" y="881"/>
                    </a:cubicBezTo>
                    <a:cubicBezTo>
                      <a:pt x="633" y="816"/>
                      <a:pt x="526" y="771"/>
                      <a:pt x="412" y="735"/>
                    </a:cubicBezTo>
                    <a:cubicBezTo>
                      <a:pt x="503" y="680"/>
                      <a:pt x="590" y="622"/>
                      <a:pt x="671" y="550"/>
                    </a:cubicBezTo>
                    <a:cubicBezTo>
                      <a:pt x="714" y="516"/>
                      <a:pt x="679" y="439"/>
                      <a:pt x="628" y="439"/>
                    </a:cubicBezTo>
                    <a:cubicBezTo>
                      <a:pt x="621" y="439"/>
                      <a:pt x="614" y="440"/>
                      <a:pt x="607" y="444"/>
                    </a:cubicBezTo>
                    <a:cubicBezTo>
                      <a:pt x="451" y="499"/>
                      <a:pt x="305" y="567"/>
                      <a:pt x="163" y="657"/>
                    </a:cubicBezTo>
                    <a:lnTo>
                      <a:pt x="163" y="644"/>
                    </a:lnTo>
                    <a:cubicBezTo>
                      <a:pt x="192" y="450"/>
                      <a:pt x="215" y="256"/>
                      <a:pt x="228" y="61"/>
                    </a:cubicBezTo>
                    <a:cubicBezTo>
                      <a:pt x="231" y="21"/>
                      <a:pt x="199" y="1"/>
                      <a:pt x="1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210" name="Google Shape;3210;p30"/>
            <p:cNvGrpSpPr/>
            <p:nvPr/>
          </p:nvGrpSpPr>
          <p:grpSpPr>
            <a:xfrm rot="-2367188">
              <a:off x="8396341" y="1162991"/>
              <a:ext cx="493112" cy="177777"/>
              <a:chOff x="3781827" y="2039675"/>
              <a:chExt cx="256107" cy="92332"/>
            </a:xfrm>
          </p:grpSpPr>
          <p:sp>
            <p:nvSpPr>
              <p:cNvPr id="3211" name="Google Shape;3211;p30"/>
              <p:cNvSpPr/>
              <p:nvPr/>
            </p:nvSpPr>
            <p:spPr>
              <a:xfrm>
                <a:off x="3781827" y="2053399"/>
                <a:ext cx="84846" cy="78607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1197" extrusionOk="0">
                    <a:moveTo>
                      <a:pt x="315" y="168"/>
                    </a:moveTo>
                    <a:cubicBezTo>
                      <a:pt x="533" y="168"/>
                      <a:pt x="723" y="562"/>
                      <a:pt x="586" y="772"/>
                    </a:cubicBezTo>
                    <a:cubicBezTo>
                      <a:pt x="530" y="707"/>
                      <a:pt x="469" y="649"/>
                      <a:pt x="407" y="597"/>
                    </a:cubicBezTo>
                    <a:cubicBezTo>
                      <a:pt x="399" y="590"/>
                      <a:pt x="391" y="587"/>
                      <a:pt x="382" y="587"/>
                    </a:cubicBezTo>
                    <a:cubicBezTo>
                      <a:pt x="352" y="587"/>
                      <a:pt x="325" y="624"/>
                      <a:pt x="352" y="652"/>
                    </a:cubicBezTo>
                    <a:cubicBezTo>
                      <a:pt x="417" y="710"/>
                      <a:pt x="472" y="775"/>
                      <a:pt x="517" y="840"/>
                    </a:cubicBezTo>
                    <a:cubicBezTo>
                      <a:pt x="511" y="843"/>
                      <a:pt x="501" y="853"/>
                      <a:pt x="495" y="856"/>
                    </a:cubicBezTo>
                    <a:cubicBezTo>
                      <a:pt x="454" y="878"/>
                      <a:pt x="416" y="887"/>
                      <a:pt x="381" y="887"/>
                    </a:cubicBezTo>
                    <a:cubicBezTo>
                      <a:pt x="237" y="887"/>
                      <a:pt x="144" y="726"/>
                      <a:pt x="138" y="577"/>
                    </a:cubicBezTo>
                    <a:cubicBezTo>
                      <a:pt x="132" y="506"/>
                      <a:pt x="145" y="438"/>
                      <a:pt x="164" y="370"/>
                    </a:cubicBezTo>
                    <a:cubicBezTo>
                      <a:pt x="174" y="338"/>
                      <a:pt x="194" y="254"/>
                      <a:pt x="229" y="189"/>
                    </a:cubicBezTo>
                    <a:cubicBezTo>
                      <a:pt x="258" y="174"/>
                      <a:pt x="286" y="168"/>
                      <a:pt x="315" y="168"/>
                    </a:cubicBezTo>
                    <a:close/>
                    <a:moveTo>
                      <a:pt x="320" y="1"/>
                    </a:moveTo>
                    <a:cubicBezTo>
                      <a:pt x="273" y="1"/>
                      <a:pt x="231" y="30"/>
                      <a:pt x="194" y="75"/>
                    </a:cubicBezTo>
                    <a:cubicBezTo>
                      <a:pt x="177" y="82"/>
                      <a:pt x="164" y="92"/>
                      <a:pt x="155" y="101"/>
                    </a:cubicBezTo>
                    <a:cubicBezTo>
                      <a:pt x="138" y="117"/>
                      <a:pt x="132" y="140"/>
                      <a:pt x="142" y="156"/>
                    </a:cubicBezTo>
                    <a:cubicBezTo>
                      <a:pt x="80" y="263"/>
                      <a:pt x="41" y="403"/>
                      <a:pt x="32" y="471"/>
                    </a:cubicBezTo>
                    <a:cubicBezTo>
                      <a:pt x="1" y="702"/>
                      <a:pt x="126" y="1007"/>
                      <a:pt x="390" y="1007"/>
                    </a:cubicBezTo>
                    <a:cubicBezTo>
                      <a:pt x="403" y="1007"/>
                      <a:pt x="416" y="1007"/>
                      <a:pt x="430" y="1005"/>
                    </a:cubicBezTo>
                    <a:cubicBezTo>
                      <a:pt x="495" y="999"/>
                      <a:pt x="547" y="976"/>
                      <a:pt x="592" y="944"/>
                    </a:cubicBezTo>
                    <a:cubicBezTo>
                      <a:pt x="631" y="1018"/>
                      <a:pt x="667" y="1089"/>
                      <a:pt x="705" y="1170"/>
                    </a:cubicBezTo>
                    <a:cubicBezTo>
                      <a:pt x="713" y="1189"/>
                      <a:pt x="729" y="1197"/>
                      <a:pt x="745" y="1197"/>
                    </a:cubicBezTo>
                    <a:cubicBezTo>
                      <a:pt x="778" y="1197"/>
                      <a:pt x="813" y="1168"/>
                      <a:pt x="803" y="1131"/>
                    </a:cubicBezTo>
                    <a:cubicBezTo>
                      <a:pt x="773" y="1041"/>
                      <a:pt x="728" y="953"/>
                      <a:pt x="673" y="872"/>
                    </a:cubicBezTo>
                    <a:cubicBezTo>
                      <a:pt x="731" y="795"/>
                      <a:pt x="764" y="694"/>
                      <a:pt x="764" y="590"/>
                    </a:cubicBezTo>
                    <a:cubicBezTo>
                      <a:pt x="770" y="597"/>
                      <a:pt x="777" y="597"/>
                      <a:pt x="786" y="597"/>
                    </a:cubicBezTo>
                    <a:cubicBezTo>
                      <a:pt x="906" y="597"/>
                      <a:pt x="1025" y="601"/>
                      <a:pt x="1144" y="601"/>
                    </a:cubicBezTo>
                    <a:cubicBezTo>
                      <a:pt x="1174" y="601"/>
                      <a:pt x="1204" y="601"/>
                      <a:pt x="1233" y="600"/>
                    </a:cubicBezTo>
                    <a:cubicBezTo>
                      <a:pt x="1236" y="601"/>
                      <a:pt x="1239" y="601"/>
                      <a:pt x="1242" y="601"/>
                    </a:cubicBezTo>
                    <a:cubicBezTo>
                      <a:pt x="1292" y="601"/>
                      <a:pt x="1289" y="516"/>
                      <a:pt x="1230" y="516"/>
                    </a:cubicBezTo>
                    <a:cubicBezTo>
                      <a:pt x="1200" y="515"/>
                      <a:pt x="1171" y="515"/>
                      <a:pt x="1141" y="515"/>
                    </a:cubicBezTo>
                    <a:cubicBezTo>
                      <a:pt x="1021" y="515"/>
                      <a:pt x="902" y="519"/>
                      <a:pt x="780" y="519"/>
                    </a:cubicBezTo>
                    <a:cubicBezTo>
                      <a:pt x="773" y="519"/>
                      <a:pt x="764" y="522"/>
                      <a:pt x="757" y="529"/>
                    </a:cubicBezTo>
                    <a:cubicBezTo>
                      <a:pt x="751" y="484"/>
                      <a:pt x="741" y="441"/>
                      <a:pt x="725" y="403"/>
                    </a:cubicBezTo>
                    <a:cubicBezTo>
                      <a:pt x="679" y="289"/>
                      <a:pt x="573" y="156"/>
                      <a:pt x="453" y="85"/>
                    </a:cubicBezTo>
                    <a:lnTo>
                      <a:pt x="453" y="82"/>
                    </a:lnTo>
                    <a:cubicBezTo>
                      <a:pt x="406" y="25"/>
                      <a:pt x="362" y="1"/>
                      <a:pt x="32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2" name="Google Shape;3212;p30"/>
              <p:cNvSpPr/>
              <p:nvPr/>
            </p:nvSpPr>
            <p:spPr>
              <a:xfrm>
                <a:off x="3830881" y="2095623"/>
                <a:ext cx="36118" cy="9128"/>
              </a:xfrm>
              <a:custGeom>
                <a:avLst/>
                <a:gdLst/>
                <a:ahLst/>
                <a:cxnLst/>
                <a:rect l="l" t="t" r="r" b="b"/>
                <a:pathLst>
                  <a:path w="550" h="139" extrusionOk="0">
                    <a:moveTo>
                      <a:pt x="481" y="1"/>
                    </a:moveTo>
                    <a:cubicBezTo>
                      <a:pt x="476" y="1"/>
                      <a:pt x="472" y="1"/>
                      <a:pt x="467" y="2"/>
                    </a:cubicBezTo>
                    <a:cubicBezTo>
                      <a:pt x="331" y="38"/>
                      <a:pt x="195" y="54"/>
                      <a:pt x="56" y="58"/>
                    </a:cubicBezTo>
                    <a:cubicBezTo>
                      <a:pt x="1" y="64"/>
                      <a:pt x="7" y="135"/>
                      <a:pt x="56" y="135"/>
                    </a:cubicBezTo>
                    <a:cubicBezTo>
                      <a:pt x="84" y="137"/>
                      <a:pt x="113" y="138"/>
                      <a:pt x="142" y="138"/>
                    </a:cubicBezTo>
                    <a:cubicBezTo>
                      <a:pt x="260" y="138"/>
                      <a:pt x="378" y="123"/>
                      <a:pt x="493" y="100"/>
                    </a:cubicBezTo>
                    <a:cubicBezTo>
                      <a:pt x="550" y="88"/>
                      <a:pt x="535" y="1"/>
                      <a:pt x="48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3" name="Google Shape;3213;p30"/>
              <p:cNvSpPr/>
              <p:nvPr/>
            </p:nvSpPr>
            <p:spPr>
              <a:xfrm>
                <a:off x="3864503" y="2039675"/>
                <a:ext cx="73485" cy="78279"/>
              </a:xfrm>
              <a:custGeom>
                <a:avLst/>
                <a:gdLst/>
                <a:ahLst/>
                <a:cxnLst/>
                <a:rect l="l" t="t" r="r" b="b"/>
                <a:pathLst>
                  <a:path w="1119" h="1192" extrusionOk="0">
                    <a:moveTo>
                      <a:pt x="228" y="0"/>
                    </a:moveTo>
                    <a:cubicBezTo>
                      <a:pt x="216" y="0"/>
                      <a:pt x="204" y="6"/>
                      <a:pt x="198" y="19"/>
                    </a:cubicBezTo>
                    <a:cubicBezTo>
                      <a:pt x="0" y="388"/>
                      <a:pt x="101" y="974"/>
                      <a:pt x="519" y="1159"/>
                    </a:cubicBezTo>
                    <a:cubicBezTo>
                      <a:pt x="568" y="1181"/>
                      <a:pt x="619" y="1191"/>
                      <a:pt x="668" y="1191"/>
                    </a:cubicBezTo>
                    <a:cubicBezTo>
                      <a:pt x="787" y="1191"/>
                      <a:pt x="899" y="1128"/>
                      <a:pt x="972" y="1013"/>
                    </a:cubicBezTo>
                    <a:cubicBezTo>
                      <a:pt x="1118" y="774"/>
                      <a:pt x="1040" y="450"/>
                      <a:pt x="988" y="194"/>
                    </a:cubicBezTo>
                    <a:cubicBezTo>
                      <a:pt x="982" y="161"/>
                      <a:pt x="958" y="147"/>
                      <a:pt x="932" y="147"/>
                    </a:cubicBezTo>
                    <a:cubicBezTo>
                      <a:pt x="894" y="147"/>
                      <a:pt x="852" y="179"/>
                      <a:pt x="862" y="229"/>
                    </a:cubicBezTo>
                    <a:cubicBezTo>
                      <a:pt x="894" y="398"/>
                      <a:pt x="930" y="576"/>
                      <a:pt x="914" y="744"/>
                    </a:cubicBezTo>
                    <a:cubicBezTo>
                      <a:pt x="899" y="893"/>
                      <a:pt x="827" y="1062"/>
                      <a:pt x="658" y="1062"/>
                    </a:cubicBezTo>
                    <a:cubicBezTo>
                      <a:pt x="639" y="1062"/>
                      <a:pt x="618" y="1060"/>
                      <a:pt x="596" y="1055"/>
                    </a:cubicBezTo>
                    <a:cubicBezTo>
                      <a:pt x="502" y="1036"/>
                      <a:pt x="396" y="926"/>
                      <a:pt x="341" y="851"/>
                    </a:cubicBezTo>
                    <a:cubicBezTo>
                      <a:pt x="169" y="612"/>
                      <a:pt x="159" y="310"/>
                      <a:pt x="272" y="51"/>
                    </a:cubicBezTo>
                    <a:cubicBezTo>
                      <a:pt x="281" y="23"/>
                      <a:pt x="253" y="0"/>
                      <a:pt x="22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4" name="Google Shape;3214;p30"/>
              <p:cNvSpPr/>
              <p:nvPr/>
            </p:nvSpPr>
            <p:spPr>
              <a:xfrm>
                <a:off x="3942385" y="2067715"/>
                <a:ext cx="35133" cy="35462"/>
              </a:xfrm>
              <a:custGeom>
                <a:avLst/>
                <a:gdLst/>
                <a:ahLst/>
                <a:cxnLst/>
                <a:rect l="l" t="t" r="r" b="b"/>
                <a:pathLst>
                  <a:path w="535" h="540" extrusionOk="0">
                    <a:moveTo>
                      <a:pt x="379" y="1"/>
                    </a:moveTo>
                    <a:cubicBezTo>
                      <a:pt x="358" y="1"/>
                      <a:pt x="338" y="13"/>
                      <a:pt x="334" y="39"/>
                    </a:cubicBezTo>
                    <a:cubicBezTo>
                      <a:pt x="318" y="100"/>
                      <a:pt x="305" y="159"/>
                      <a:pt x="292" y="220"/>
                    </a:cubicBezTo>
                    <a:lnTo>
                      <a:pt x="62" y="233"/>
                    </a:lnTo>
                    <a:cubicBezTo>
                      <a:pt x="3" y="236"/>
                      <a:pt x="0" y="327"/>
                      <a:pt x="62" y="327"/>
                    </a:cubicBezTo>
                    <a:cubicBezTo>
                      <a:pt x="130" y="327"/>
                      <a:pt x="198" y="330"/>
                      <a:pt x="269" y="330"/>
                    </a:cubicBezTo>
                    <a:cubicBezTo>
                      <a:pt x="256" y="382"/>
                      <a:pt x="240" y="434"/>
                      <a:pt x="220" y="492"/>
                    </a:cubicBezTo>
                    <a:cubicBezTo>
                      <a:pt x="210" y="518"/>
                      <a:pt x="236" y="540"/>
                      <a:pt x="260" y="540"/>
                    </a:cubicBezTo>
                    <a:cubicBezTo>
                      <a:pt x="272" y="540"/>
                      <a:pt x="283" y="534"/>
                      <a:pt x="288" y="521"/>
                    </a:cubicBezTo>
                    <a:cubicBezTo>
                      <a:pt x="318" y="460"/>
                      <a:pt x="340" y="395"/>
                      <a:pt x="366" y="330"/>
                    </a:cubicBezTo>
                    <a:cubicBezTo>
                      <a:pt x="399" y="330"/>
                      <a:pt x="431" y="327"/>
                      <a:pt x="463" y="327"/>
                    </a:cubicBezTo>
                    <a:cubicBezTo>
                      <a:pt x="535" y="317"/>
                      <a:pt x="535" y="220"/>
                      <a:pt x="467" y="217"/>
                    </a:cubicBezTo>
                    <a:lnTo>
                      <a:pt x="402" y="217"/>
                    </a:lnTo>
                    <a:cubicBezTo>
                      <a:pt x="418" y="159"/>
                      <a:pt x="424" y="107"/>
                      <a:pt x="431" y="52"/>
                    </a:cubicBezTo>
                    <a:cubicBezTo>
                      <a:pt x="433" y="19"/>
                      <a:pt x="406" y="1"/>
                      <a:pt x="37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5" name="Google Shape;3215;p30"/>
              <p:cNvSpPr/>
              <p:nvPr/>
            </p:nvSpPr>
            <p:spPr>
              <a:xfrm>
                <a:off x="3986448" y="2049065"/>
                <a:ext cx="51485" cy="75718"/>
              </a:xfrm>
              <a:custGeom>
                <a:avLst/>
                <a:gdLst/>
                <a:ahLst/>
                <a:cxnLst/>
                <a:rect l="l" t="t" r="r" b="b"/>
                <a:pathLst>
                  <a:path w="784" h="1153" extrusionOk="0">
                    <a:moveTo>
                      <a:pt x="333" y="161"/>
                    </a:moveTo>
                    <a:cubicBezTo>
                      <a:pt x="427" y="258"/>
                      <a:pt x="469" y="507"/>
                      <a:pt x="505" y="611"/>
                    </a:cubicBezTo>
                    <a:cubicBezTo>
                      <a:pt x="515" y="643"/>
                      <a:pt x="528" y="676"/>
                      <a:pt x="537" y="708"/>
                    </a:cubicBezTo>
                    <a:cubicBezTo>
                      <a:pt x="517" y="708"/>
                      <a:pt x="497" y="707"/>
                      <a:pt x="476" y="707"/>
                    </a:cubicBezTo>
                    <a:cubicBezTo>
                      <a:pt x="385" y="707"/>
                      <a:pt x="290" y="713"/>
                      <a:pt x="197" y="718"/>
                    </a:cubicBezTo>
                    <a:cubicBezTo>
                      <a:pt x="246" y="533"/>
                      <a:pt x="288" y="345"/>
                      <a:pt x="333" y="161"/>
                    </a:cubicBezTo>
                    <a:close/>
                    <a:moveTo>
                      <a:pt x="300" y="1"/>
                    </a:moveTo>
                    <a:cubicBezTo>
                      <a:pt x="272" y="1"/>
                      <a:pt x="244" y="17"/>
                      <a:pt x="236" y="47"/>
                    </a:cubicBezTo>
                    <a:cubicBezTo>
                      <a:pt x="155" y="400"/>
                      <a:pt x="58" y="750"/>
                      <a:pt x="6" y="1107"/>
                    </a:cubicBezTo>
                    <a:cubicBezTo>
                      <a:pt x="0" y="1135"/>
                      <a:pt x="21" y="1153"/>
                      <a:pt x="42" y="1153"/>
                    </a:cubicBezTo>
                    <a:cubicBezTo>
                      <a:pt x="55" y="1153"/>
                      <a:pt x="68" y="1146"/>
                      <a:pt x="74" y="1129"/>
                    </a:cubicBezTo>
                    <a:cubicBezTo>
                      <a:pt x="110" y="1022"/>
                      <a:pt x="142" y="912"/>
                      <a:pt x="171" y="805"/>
                    </a:cubicBezTo>
                    <a:cubicBezTo>
                      <a:pt x="304" y="812"/>
                      <a:pt x="443" y="815"/>
                      <a:pt x="576" y="815"/>
                    </a:cubicBezTo>
                    <a:cubicBezTo>
                      <a:pt x="576" y="818"/>
                      <a:pt x="580" y="825"/>
                      <a:pt x="580" y="828"/>
                    </a:cubicBezTo>
                    <a:lnTo>
                      <a:pt x="628" y="974"/>
                    </a:lnTo>
                    <a:cubicBezTo>
                      <a:pt x="628" y="980"/>
                      <a:pt x="635" y="987"/>
                      <a:pt x="638" y="990"/>
                    </a:cubicBezTo>
                    <a:cubicBezTo>
                      <a:pt x="628" y="1010"/>
                      <a:pt x="628" y="1035"/>
                      <a:pt x="651" y="1052"/>
                    </a:cubicBezTo>
                    <a:cubicBezTo>
                      <a:pt x="669" y="1067"/>
                      <a:pt x="685" y="1077"/>
                      <a:pt x="704" y="1077"/>
                    </a:cubicBezTo>
                    <a:cubicBezTo>
                      <a:pt x="713" y="1077"/>
                      <a:pt x="722" y="1075"/>
                      <a:pt x="732" y="1071"/>
                    </a:cubicBezTo>
                    <a:cubicBezTo>
                      <a:pt x="771" y="1065"/>
                      <a:pt x="784" y="1029"/>
                      <a:pt x="780" y="993"/>
                    </a:cubicBezTo>
                    <a:cubicBezTo>
                      <a:pt x="741" y="773"/>
                      <a:pt x="618" y="533"/>
                      <a:pt x="544" y="320"/>
                    </a:cubicBezTo>
                    <a:cubicBezTo>
                      <a:pt x="499" y="190"/>
                      <a:pt x="463" y="34"/>
                      <a:pt x="314" y="2"/>
                    </a:cubicBezTo>
                    <a:cubicBezTo>
                      <a:pt x="309" y="1"/>
                      <a:pt x="304" y="1"/>
                      <a:pt x="30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216" name="Google Shape;3216;p30"/>
            <p:cNvGrpSpPr/>
            <p:nvPr/>
          </p:nvGrpSpPr>
          <p:grpSpPr>
            <a:xfrm rot="-1825424">
              <a:off x="-275837" y="2650776"/>
              <a:ext cx="738169" cy="441832"/>
              <a:chOff x="4884983" y="2824599"/>
              <a:chExt cx="253545" cy="151760"/>
            </a:xfrm>
          </p:grpSpPr>
          <p:sp>
            <p:nvSpPr>
              <p:cNvPr id="3217" name="Google Shape;3217;p30"/>
              <p:cNvSpPr/>
              <p:nvPr/>
            </p:nvSpPr>
            <p:spPr>
              <a:xfrm>
                <a:off x="4884983" y="2871420"/>
                <a:ext cx="43474" cy="81693"/>
              </a:xfrm>
              <a:custGeom>
                <a:avLst/>
                <a:gdLst/>
                <a:ahLst/>
                <a:cxnLst/>
                <a:rect l="l" t="t" r="r" b="b"/>
                <a:pathLst>
                  <a:path w="662" h="1244" extrusionOk="0">
                    <a:moveTo>
                      <a:pt x="140" y="1"/>
                    </a:moveTo>
                    <a:cubicBezTo>
                      <a:pt x="125" y="1"/>
                      <a:pt x="109" y="11"/>
                      <a:pt x="108" y="32"/>
                    </a:cubicBezTo>
                    <a:lnTo>
                      <a:pt x="95" y="32"/>
                    </a:lnTo>
                    <a:cubicBezTo>
                      <a:pt x="30" y="32"/>
                      <a:pt x="30" y="129"/>
                      <a:pt x="95" y="133"/>
                    </a:cubicBezTo>
                    <a:lnTo>
                      <a:pt x="104" y="133"/>
                    </a:lnTo>
                    <a:cubicBezTo>
                      <a:pt x="95" y="291"/>
                      <a:pt x="91" y="450"/>
                      <a:pt x="78" y="609"/>
                    </a:cubicBezTo>
                    <a:cubicBezTo>
                      <a:pt x="65" y="732"/>
                      <a:pt x="49" y="862"/>
                      <a:pt x="30" y="988"/>
                    </a:cubicBezTo>
                    <a:cubicBezTo>
                      <a:pt x="20" y="1030"/>
                      <a:pt x="1" y="1082"/>
                      <a:pt x="7" y="1121"/>
                    </a:cubicBezTo>
                    <a:cubicBezTo>
                      <a:pt x="19" y="1219"/>
                      <a:pt x="128" y="1244"/>
                      <a:pt x="246" y="1244"/>
                    </a:cubicBezTo>
                    <a:cubicBezTo>
                      <a:pt x="354" y="1244"/>
                      <a:pt x="469" y="1223"/>
                      <a:pt x="522" y="1218"/>
                    </a:cubicBezTo>
                    <a:cubicBezTo>
                      <a:pt x="600" y="1215"/>
                      <a:pt x="600" y="1101"/>
                      <a:pt x="522" y="1098"/>
                    </a:cubicBezTo>
                    <a:cubicBezTo>
                      <a:pt x="507" y="1097"/>
                      <a:pt x="492" y="1096"/>
                      <a:pt x="476" y="1096"/>
                    </a:cubicBezTo>
                    <a:cubicBezTo>
                      <a:pt x="418" y="1096"/>
                      <a:pt x="353" y="1104"/>
                      <a:pt x="293" y="1104"/>
                    </a:cubicBezTo>
                    <a:cubicBezTo>
                      <a:pt x="262" y="1104"/>
                      <a:pt x="231" y="1102"/>
                      <a:pt x="205" y="1095"/>
                    </a:cubicBezTo>
                    <a:cubicBezTo>
                      <a:pt x="111" y="1069"/>
                      <a:pt x="153" y="1098"/>
                      <a:pt x="143" y="1004"/>
                    </a:cubicBezTo>
                    <a:cubicBezTo>
                      <a:pt x="133" y="936"/>
                      <a:pt x="159" y="855"/>
                      <a:pt x="169" y="787"/>
                    </a:cubicBezTo>
                    <a:cubicBezTo>
                      <a:pt x="172" y="761"/>
                      <a:pt x="172" y="732"/>
                      <a:pt x="172" y="709"/>
                    </a:cubicBezTo>
                    <a:cubicBezTo>
                      <a:pt x="227" y="713"/>
                      <a:pt x="284" y="716"/>
                      <a:pt x="341" y="716"/>
                    </a:cubicBezTo>
                    <a:cubicBezTo>
                      <a:pt x="388" y="716"/>
                      <a:pt x="435" y="714"/>
                      <a:pt x="480" y="709"/>
                    </a:cubicBezTo>
                    <a:cubicBezTo>
                      <a:pt x="542" y="700"/>
                      <a:pt x="545" y="612"/>
                      <a:pt x="480" y="612"/>
                    </a:cubicBezTo>
                    <a:cubicBezTo>
                      <a:pt x="380" y="615"/>
                      <a:pt x="276" y="622"/>
                      <a:pt x="179" y="622"/>
                    </a:cubicBezTo>
                    <a:cubicBezTo>
                      <a:pt x="188" y="460"/>
                      <a:pt x="192" y="304"/>
                      <a:pt x="185" y="142"/>
                    </a:cubicBezTo>
                    <a:lnTo>
                      <a:pt x="185" y="142"/>
                    </a:lnTo>
                    <a:cubicBezTo>
                      <a:pt x="321" y="152"/>
                      <a:pt x="454" y="162"/>
                      <a:pt x="593" y="165"/>
                    </a:cubicBezTo>
                    <a:cubicBezTo>
                      <a:pt x="661" y="162"/>
                      <a:pt x="658" y="52"/>
                      <a:pt x="584" y="49"/>
                    </a:cubicBezTo>
                    <a:cubicBezTo>
                      <a:pt x="448" y="36"/>
                      <a:pt x="308" y="36"/>
                      <a:pt x="172" y="32"/>
                    </a:cubicBezTo>
                    <a:cubicBezTo>
                      <a:pt x="171" y="11"/>
                      <a:pt x="155" y="1"/>
                      <a:pt x="14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8" name="Google Shape;3218;p30"/>
              <p:cNvSpPr/>
              <p:nvPr/>
            </p:nvSpPr>
            <p:spPr>
              <a:xfrm>
                <a:off x="4938831" y="2919357"/>
                <a:ext cx="34936" cy="31916"/>
              </a:xfrm>
              <a:custGeom>
                <a:avLst/>
                <a:gdLst/>
                <a:ahLst/>
                <a:cxnLst/>
                <a:rect l="l" t="t" r="r" b="b"/>
                <a:pathLst>
                  <a:path w="532" h="486" extrusionOk="0">
                    <a:moveTo>
                      <a:pt x="36" y="1"/>
                    </a:moveTo>
                    <a:cubicBezTo>
                      <a:pt x="17" y="1"/>
                      <a:pt x="0" y="14"/>
                      <a:pt x="0" y="41"/>
                    </a:cubicBezTo>
                    <a:cubicBezTo>
                      <a:pt x="0" y="161"/>
                      <a:pt x="16" y="277"/>
                      <a:pt x="33" y="401"/>
                    </a:cubicBezTo>
                    <a:cubicBezTo>
                      <a:pt x="33" y="413"/>
                      <a:pt x="36" y="420"/>
                      <a:pt x="36" y="433"/>
                    </a:cubicBezTo>
                    <a:cubicBezTo>
                      <a:pt x="40" y="460"/>
                      <a:pt x="61" y="471"/>
                      <a:pt x="83" y="471"/>
                    </a:cubicBezTo>
                    <a:cubicBezTo>
                      <a:pt x="111" y="471"/>
                      <a:pt x="143" y="451"/>
                      <a:pt x="143" y="420"/>
                    </a:cubicBezTo>
                    <a:cubicBezTo>
                      <a:pt x="136" y="336"/>
                      <a:pt x="159" y="161"/>
                      <a:pt x="272" y="141"/>
                    </a:cubicBezTo>
                    <a:cubicBezTo>
                      <a:pt x="278" y="140"/>
                      <a:pt x="284" y="140"/>
                      <a:pt x="290" y="140"/>
                    </a:cubicBezTo>
                    <a:cubicBezTo>
                      <a:pt x="378" y="140"/>
                      <a:pt x="395" y="280"/>
                      <a:pt x="395" y="371"/>
                    </a:cubicBezTo>
                    <a:cubicBezTo>
                      <a:pt x="386" y="384"/>
                      <a:pt x="376" y="404"/>
                      <a:pt x="379" y="430"/>
                    </a:cubicBezTo>
                    <a:cubicBezTo>
                      <a:pt x="386" y="446"/>
                      <a:pt x="392" y="456"/>
                      <a:pt x="405" y="469"/>
                    </a:cubicBezTo>
                    <a:cubicBezTo>
                      <a:pt x="418" y="481"/>
                      <a:pt x="432" y="486"/>
                      <a:pt x="447" y="486"/>
                    </a:cubicBezTo>
                    <a:cubicBezTo>
                      <a:pt x="451" y="486"/>
                      <a:pt x="456" y="485"/>
                      <a:pt x="460" y="485"/>
                    </a:cubicBezTo>
                    <a:cubicBezTo>
                      <a:pt x="467" y="485"/>
                      <a:pt x="467" y="485"/>
                      <a:pt x="470" y="482"/>
                    </a:cubicBezTo>
                    <a:cubicBezTo>
                      <a:pt x="489" y="478"/>
                      <a:pt x="509" y="462"/>
                      <a:pt x="509" y="439"/>
                    </a:cubicBezTo>
                    <a:cubicBezTo>
                      <a:pt x="531" y="279"/>
                      <a:pt x="478" y="15"/>
                      <a:pt x="280" y="15"/>
                    </a:cubicBezTo>
                    <a:cubicBezTo>
                      <a:pt x="277" y="15"/>
                      <a:pt x="275" y="15"/>
                      <a:pt x="272" y="15"/>
                    </a:cubicBezTo>
                    <a:cubicBezTo>
                      <a:pt x="185" y="18"/>
                      <a:pt x="127" y="73"/>
                      <a:pt x="84" y="141"/>
                    </a:cubicBezTo>
                    <a:cubicBezTo>
                      <a:pt x="81" y="109"/>
                      <a:pt x="78" y="77"/>
                      <a:pt x="78" y="41"/>
                    </a:cubicBezTo>
                    <a:cubicBezTo>
                      <a:pt x="75" y="15"/>
                      <a:pt x="55" y="1"/>
                      <a:pt x="3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9" name="Google Shape;3219;p30"/>
              <p:cNvSpPr/>
              <p:nvPr/>
            </p:nvSpPr>
            <p:spPr>
              <a:xfrm>
                <a:off x="4962208" y="2901298"/>
                <a:ext cx="35265" cy="11230"/>
              </a:xfrm>
              <a:custGeom>
                <a:avLst/>
                <a:gdLst/>
                <a:ahLst/>
                <a:cxnLst/>
                <a:rect l="l" t="t" r="r" b="b"/>
                <a:pathLst>
                  <a:path w="537" h="171" extrusionOk="0">
                    <a:moveTo>
                      <a:pt x="444" y="0"/>
                    </a:moveTo>
                    <a:cubicBezTo>
                      <a:pt x="439" y="0"/>
                      <a:pt x="434" y="1"/>
                      <a:pt x="428" y="2"/>
                    </a:cubicBezTo>
                    <a:cubicBezTo>
                      <a:pt x="409" y="8"/>
                      <a:pt x="402" y="24"/>
                      <a:pt x="396" y="41"/>
                    </a:cubicBezTo>
                    <a:cubicBezTo>
                      <a:pt x="393" y="41"/>
                      <a:pt x="393" y="41"/>
                      <a:pt x="389" y="44"/>
                    </a:cubicBezTo>
                    <a:cubicBezTo>
                      <a:pt x="370" y="47"/>
                      <a:pt x="347" y="47"/>
                      <a:pt x="328" y="50"/>
                    </a:cubicBezTo>
                    <a:cubicBezTo>
                      <a:pt x="299" y="57"/>
                      <a:pt x="266" y="60"/>
                      <a:pt x="240" y="60"/>
                    </a:cubicBezTo>
                    <a:cubicBezTo>
                      <a:pt x="176" y="66"/>
                      <a:pt x="114" y="73"/>
                      <a:pt x="49" y="83"/>
                    </a:cubicBezTo>
                    <a:cubicBezTo>
                      <a:pt x="1" y="92"/>
                      <a:pt x="14" y="170"/>
                      <a:pt x="59" y="170"/>
                    </a:cubicBezTo>
                    <a:cubicBezTo>
                      <a:pt x="140" y="164"/>
                      <a:pt x="218" y="157"/>
                      <a:pt x="299" y="154"/>
                    </a:cubicBezTo>
                    <a:cubicBezTo>
                      <a:pt x="350" y="147"/>
                      <a:pt x="422" y="157"/>
                      <a:pt x="470" y="131"/>
                    </a:cubicBezTo>
                    <a:cubicBezTo>
                      <a:pt x="537" y="95"/>
                      <a:pt x="513" y="0"/>
                      <a:pt x="44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0" name="Google Shape;3220;p30"/>
              <p:cNvSpPr/>
              <p:nvPr/>
            </p:nvSpPr>
            <p:spPr>
              <a:xfrm>
                <a:off x="4949666" y="2889216"/>
                <a:ext cx="44656" cy="8603"/>
              </a:xfrm>
              <a:custGeom>
                <a:avLst/>
                <a:gdLst/>
                <a:ahLst/>
                <a:cxnLst/>
                <a:rect l="l" t="t" r="r" b="b"/>
                <a:pathLst>
                  <a:path w="680" h="131" extrusionOk="0">
                    <a:moveTo>
                      <a:pt x="161" y="0"/>
                    </a:moveTo>
                    <a:cubicBezTo>
                      <a:pt x="123" y="0"/>
                      <a:pt x="86" y="0"/>
                      <a:pt x="49" y="1"/>
                    </a:cubicBezTo>
                    <a:cubicBezTo>
                      <a:pt x="0" y="1"/>
                      <a:pt x="0" y="72"/>
                      <a:pt x="49" y="79"/>
                    </a:cubicBezTo>
                    <a:cubicBezTo>
                      <a:pt x="237" y="95"/>
                      <a:pt x="422" y="118"/>
                      <a:pt x="606" y="131"/>
                    </a:cubicBezTo>
                    <a:cubicBezTo>
                      <a:pt x="607" y="131"/>
                      <a:pt x="608" y="131"/>
                      <a:pt x="609" y="131"/>
                    </a:cubicBezTo>
                    <a:cubicBezTo>
                      <a:pt x="665" y="131"/>
                      <a:pt x="680" y="40"/>
                      <a:pt x="626" y="30"/>
                    </a:cubicBezTo>
                    <a:cubicBezTo>
                      <a:pt x="474" y="7"/>
                      <a:pt x="316" y="0"/>
                      <a:pt x="16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1" name="Google Shape;3221;p30"/>
              <p:cNvSpPr/>
              <p:nvPr/>
            </p:nvSpPr>
            <p:spPr>
              <a:xfrm>
                <a:off x="5008373" y="2905173"/>
                <a:ext cx="123394" cy="9653"/>
              </a:xfrm>
              <a:custGeom>
                <a:avLst/>
                <a:gdLst/>
                <a:ahLst/>
                <a:cxnLst/>
                <a:rect l="l" t="t" r="r" b="b"/>
                <a:pathLst>
                  <a:path w="1879" h="147" extrusionOk="0">
                    <a:moveTo>
                      <a:pt x="1719" y="0"/>
                    </a:moveTo>
                    <a:cubicBezTo>
                      <a:pt x="1700" y="0"/>
                      <a:pt x="1683" y="6"/>
                      <a:pt x="1675" y="17"/>
                    </a:cubicBezTo>
                    <a:cubicBezTo>
                      <a:pt x="1363" y="12"/>
                      <a:pt x="1051" y="6"/>
                      <a:pt x="739" y="6"/>
                    </a:cubicBezTo>
                    <a:cubicBezTo>
                      <a:pt x="511" y="6"/>
                      <a:pt x="283" y="9"/>
                      <a:pt x="56" y="17"/>
                    </a:cubicBezTo>
                    <a:cubicBezTo>
                      <a:pt x="1" y="17"/>
                      <a:pt x="1" y="101"/>
                      <a:pt x="56" y="101"/>
                    </a:cubicBezTo>
                    <a:cubicBezTo>
                      <a:pt x="632" y="105"/>
                      <a:pt x="1215" y="105"/>
                      <a:pt x="1795" y="147"/>
                    </a:cubicBezTo>
                    <a:cubicBezTo>
                      <a:pt x="1796" y="147"/>
                      <a:pt x="1797" y="147"/>
                      <a:pt x="1798" y="147"/>
                    </a:cubicBezTo>
                    <a:cubicBezTo>
                      <a:pt x="1870" y="147"/>
                      <a:pt x="1879" y="36"/>
                      <a:pt x="1811" y="20"/>
                    </a:cubicBezTo>
                    <a:cubicBezTo>
                      <a:pt x="1782" y="14"/>
                      <a:pt x="1756" y="7"/>
                      <a:pt x="1730" y="1"/>
                    </a:cubicBezTo>
                    <a:cubicBezTo>
                      <a:pt x="1727" y="0"/>
                      <a:pt x="1723" y="0"/>
                      <a:pt x="17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2" name="Google Shape;3222;p30"/>
              <p:cNvSpPr/>
              <p:nvPr/>
            </p:nvSpPr>
            <p:spPr>
              <a:xfrm>
                <a:off x="5027548" y="2830049"/>
                <a:ext cx="41306" cy="69348"/>
              </a:xfrm>
              <a:custGeom>
                <a:avLst/>
                <a:gdLst/>
                <a:ahLst/>
                <a:cxnLst/>
                <a:rect l="l" t="t" r="r" b="b"/>
                <a:pathLst>
                  <a:path w="629" h="1056" extrusionOk="0">
                    <a:moveTo>
                      <a:pt x="182" y="1"/>
                    </a:moveTo>
                    <a:cubicBezTo>
                      <a:pt x="159" y="1"/>
                      <a:pt x="137" y="14"/>
                      <a:pt x="130" y="44"/>
                    </a:cubicBezTo>
                    <a:cubicBezTo>
                      <a:pt x="55" y="364"/>
                      <a:pt x="0" y="691"/>
                      <a:pt x="10" y="1019"/>
                    </a:cubicBezTo>
                    <a:cubicBezTo>
                      <a:pt x="10" y="1043"/>
                      <a:pt x="28" y="1055"/>
                      <a:pt x="46" y="1055"/>
                    </a:cubicBezTo>
                    <a:cubicBezTo>
                      <a:pt x="65" y="1055"/>
                      <a:pt x="84" y="1043"/>
                      <a:pt x="88" y="1019"/>
                    </a:cubicBezTo>
                    <a:cubicBezTo>
                      <a:pt x="91" y="957"/>
                      <a:pt x="97" y="892"/>
                      <a:pt x="107" y="834"/>
                    </a:cubicBezTo>
                    <a:cubicBezTo>
                      <a:pt x="109" y="834"/>
                      <a:pt x="111" y="835"/>
                      <a:pt x="113" y="835"/>
                    </a:cubicBezTo>
                    <a:cubicBezTo>
                      <a:pt x="143" y="835"/>
                      <a:pt x="170" y="790"/>
                      <a:pt x="143" y="769"/>
                    </a:cubicBezTo>
                    <a:cubicBezTo>
                      <a:pt x="130" y="756"/>
                      <a:pt x="136" y="737"/>
                      <a:pt x="156" y="714"/>
                    </a:cubicBezTo>
                    <a:cubicBezTo>
                      <a:pt x="282" y="789"/>
                      <a:pt x="399" y="866"/>
                      <a:pt x="512" y="954"/>
                    </a:cubicBezTo>
                    <a:cubicBezTo>
                      <a:pt x="526" y="964"/>
                      <a:pt x="540" y="969"/>
                      <a:pt x="552" y="969"/>
                    </a:cubicBezTo>
                    <a:cubicBezTo>
                      <a:pt x="599" y="969"/>
                      <a:pt x="628" y="909"/>
                      <a:pt x="580" y="876"/>
                    </a:cubicBezTo>
                    <a:cubicBezTo>
                      <a:pt x="467" y="795"/>
                      <a:pt x="347" y="724"/>
                      <a:pt x="220" y="662"/>
                    </a:cubicBezTo>
                    <a:cubicBezTo>
                      <a:pt x="266" y="630"/>
                      <a:pt x="314" y="598"/>
                      <a:pt x="324" y="591"/>
                    </a:cubicBezTo>
                    <a:cubicBezTo>
                      <a:pt x="399" y="536"/>
                      <a:pt x="476" y="494"/>
                      <a:pt x="535" y="432"/>
                    </a:cubicBezTo>
                    <a:cubicBezTo>
                      <a:pt x="570" y="397"/>
                      <a:pt x="539" y="349"/>
                      <a:pt x="499" y="349"/>
                    </a:cubicBezTo>
                    <a:cubicBezTo>
                      <a:pt x="491" y="349"/>
                      <a:pt x="484" y="351"/>
                      <a:pt x="476" y="355"/>
                    </a:cubicBezTo>
                    <a:cubicBezTo>
                      <a:pt x="405" y="390"/>
                      <a:pt x="347" y="448"/>
                      <a:pt x="282" y="494"/>
                    </a:cubicBezTo>
                    <a:cubicBezTo>
                      <a:pt x="237" y="529"/>
                      <a:pt x="185" y="562"/>
                      <a:pt x="139" y="601"/>
                    </a:cubicBezTo>
                    <a:cubicBezTo>
                      <a:pt x="162" y="448"/>
                      <a:pt x="191" y="299"/>
                      <a:pt x="227" y="147"/>
                    </a:cubicBezTo>
                    <a:cubicBezTo>
                      <a:pt x="253" y="141"/>
                      <a:pt x="272" y="115"/>
                      <a:pt x="259" y="82"/>
                    </a:cubicBezTo>
                    <a:cubicBezTo>
                      <a:pt x="256" y="73"/>
                      <a:pt x="253" y="60"/>
                      <a:pt x="243" y="44"/>
                    </a:cubicBezTo>
                    <a:cubicBezTo>
                      <a:pt x="233" y="17"/>
                      <a:pt x="207" y="1"/>
                      <a:pt x="18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3" name="Google Shape;3223;p30"/>
              <p:cNvSpPr/>
              <p:nvPr/>
            </p:nvSpPr>
            <p:spPr>
              <a:xfrm>
                <a:off x="5066949" y="2860913"/>
                <a:ext cx="41044" cy="27516"/>
              </a:xfrm>
              <a:custGeom>
                <a:avLst/>
                <a:gdLst/>
                <a:ahLst/>
                <a:cxnLst/>
                <a:rect l="l" t="t" r="r" b="b"/>
                <a:pathLst>
                  <a:path w="625" h="419" extrusionOk="0">
                    <a:moveTo>
                      <a:pt x="199" y="0"/>
                    </a:moveTo>
                    <a:cubicBezTo>
                      <a:pt x="171" y="0"/>
                      <a:pt x="144" y="37"/>
                      <a:pt x="158" y="66"/>
                    </a:cubicBezTo>
                    <a:cubicBezTo>
                      <a:pt x="184" y="115"/>
                      <a:pt x="210" y="160"/>
                      <a:pt x="239" y="209"/>
                    </a:cubicBezTo>
                    <a:cubicBezTo>
                      <a:pt x="178" y="244"/>
                      <a:pt x="119" y="277"/>
                      <a:pt x="48" y="302"/>
                    </a:cubicBezTo>
                    <a:cubicBezTo>
                      <a:pt x="1" y="320"/>
                      <a:pt x="13" y="389"/>
                      <a:pt x="59" y="389"/>
                    </a:cubicBezTo>
                    <a:cubicBezTo>
                      <a:pt x="64" y="389"/>
                      <a:pt x="69" y="388"/>
                      <a:pt x="74" y="387"/>
                    </a:cubicBezTo>
                    <a:cubicBezTo>
                      <a:pt x="145" y="364"/>
                      <a:pt x="223" y="328"/>
                      <a:pt x="297" y="293"/>
                    </a:cubicBezTo>
                    <a:cubicBezTo>
                      <a:pt x="304" y="306"/>
                      <a:pt x="307" y="312"/>
                      <a:pt x="314" y="322"/>
                    </a:cubicBezTo>
                    <a:cubicBezTo>
                      <a:pt x="304" y="335"/>
                      <a:pt x="301" y="351"/>
                      <a:pt x="304" y="367"/>
                    </a:cubicBezTo>
                    <a:cubicBezTo>
                      <a:pt x="312" y="403"/>
                      <a:pt x="337" y="419"/>
                      <a:pt x="363" y="419"/>
                    </a:cubicBezTo>
                    <a:cubicBezTo>
                      <a:pt x="402" y="419"/>
                      <a:pt x="444" y="383"/>
                      <a:pt x="430" y="328"/>
                    </a:cubicBezTo>
                    <a:cubicBezTo>
                      <a:pt x="421" y="302"/>
                      <a:pt x="404" y="273"/>
                      <a:pt x="385" y="244"/>
                    </a:cubicBezTo>
                    <a:cubicBezTo>
                      <a:pt x="456" y="202"/>
                      <a:pt x="531" y="150"/>
                      <a:pt x="592" y="95"/>
                    </a:cubicBezTo>
                    <a:cubicBezTo>
                      <a:pt x="625" y="65"/>
                      <a:pt x="594" y="6"/>
                      <a:pt x="555" y="6"/>
                    </a:cubicBezTo>
                    <a:cubicBezTo>
                      <a:pt x="547" y="6"/>
                      <a:pt x="539" y="9"/>
                      <a:pt x="531" y="14"/>
                    </a:cubicBezTo>
                    <a:cubicBezTo>
                      <a:pt x="463" y="63"/>
                      <a:pt x="395" y="111"/>
                      <a:pt x="323" y="157"/>
                    </a:cubicBezTo>
                    <a:cubicBezTo>
                      <a:pt x="291" y="108"/>
                      <a:pt x="259" y="59"/>
                      <a:pt x="226" y="14"/>
                    </a:cubicBezTo>
                    <a:cubicBezTo>
                      <a:pt x="218" y="4"/>
                      <a:pt x="209" y="0"/>
                      <a:pt x="19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4" name="Google Shape;3224;p30"/>
              <p:cNvSpPr/>
              <p:nvPr/>
            </p:nvSpPr>
            <p:spPr>
              <a:xfrm>
                <a:off x="5094989" y="2824599"/>
                <a:ext cx="43539" cy="33623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12" extrusionOk="0">
                    <a:moveTo>
                      <a:pt x="134" y="1"/>
                    </a:moveTo>
                    <a:cubicBezTo>
                      <a:pt x="64" y="1"/>
                      <a:pt x="0" y="45"/>
                      <a:pt x="10" y="133"/>
                    </a:cubicBezTo>
                    <a:cubicBezTo>
                      <a:pt x="11" y="158"/>
                      <a:pt x="32" y="172"/>
                      <a:pt x="52" y="172"/>
                    </a:cubicBezTo>
                    <a:cubicBezTo>
                      <a:pt x="70" y="172"/>
                      <a:pt x="88" y="160"/>
                      <a:pt x="88" y="133"/>
                    </a:cubicBezTo>
                    <a:cubicBezTo>
                      <a:pt x="110" y="116"/>
                      <a:pt x="131" y="106"/>
                      <a:pt x="147" y="106"/>
                    </a:cubicBezTo>
                    <a:cubicBezTo>
                      <a:pt x="169" y="106"/>
                      <a:pt x="184" y="124"/>
                      <a:pt x="188" y="162"/>
                    </a:cubicBezTo>
                    <a:cubicBezTo>
                      <a:pt x="191" y="195"/>
                      <a:pt x="191" y="227"/>
                      <a:pt x="185" y="259"/>
                    </a:cubicBezTo>
                    <a:cubicBezTo>
                      <a:pt x="181" y="289"/>
                      <a:pt x="172" y="311"/>
                      <a:pt x="169" y="340"/>
                    </a:cubicBezTo>
                    <a:cubicBezTo>
                      <a:pt x="165" y="389"/>
                      <a:pt x="169" y="438"/>
                      <a:pt x="207" y="470"/>
                    </a:cubicBezTo>
                    <a:cubicBezTo>
                      <a:pt x="243" y="501"/>
                      <a:pt x="294" y="512"/>
                      <a:pt x="348" y="512"/>
                    </a:cubicBezTo>
                    <a:cubicBezTo>
                      <a:pt x="431" y="512"/>
                      <a:pt x="521" y="486"/>
                      <a:pt x="580" y="467"/>
                    </a:cubicBezTo>
                    <a:cubicBezTo>
                      <a:pt x="663" y="443"/>
                      <a:pt x="640" y="341"/>
                      <a:pt x="576" y="341"/>
                    </a:cubicBezTo>
                    <a:cubicBezTo>
                      <a:pt x="570" y="341"/>
                      <a:pt x="564" y="342"/>
                      <a:pt x="557" y="344"/>
                    </a:cubicBezTo>
                    <a:cubicBezTo>
                      <a:pt x="500" y="365"/>
                      <a:pt x="440" y="383"/>
                      <a:pt x="380" y="383"/>
                    </a:cubicBezTo>
                    <a:cubicBezTo>
                      <a:pt x="376" y="383"/>
                      <a:pt x="371" y="383"/>
                      <a:pt x="366" y="382"/>
                    </a:cubicBezTo>
                    <a:cubicBezTo>
                      <a:pt x="282" y="376"/>
                      <a:pt x="295" y="357"/>
                      <a:pt x="301" y="279"/>
                    </a:cubicBezTo>
                    <a:cubicBezTo>
                      <a:pt x="311" y="204"/>
                      <a:pt x="311" y="123"/>
                      <a:pt x="256" y="59"/>
                    </a:cubicBezTo>
                    <a:cubicBezTo>
                      <a:pt x="226" y="20"/>
                      <a:pt x="179" y="1"/>
                      <a:pt x="13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5" name="Google Shape;3225;p30"/>
              <p:cNvSpPr/>
              <p:nvPr/>
            </p:nvSpPr>
            <p:spPr>
              <a:xfrm>
                <a:off x="5055260" y="2918635"/>
                <a:ext cx="72303" cy="57724"/>
              </a:xfrm>
              <a:custGeom>
                <a:avLst/>
                <a:gdLst/>
                <a:ahLst/>
                <a:cxnLst/>
                <a:rect l="l" t="t" r="r" b="b"/>
                <a:pathLst>
                  <a:path w="1101" h="879" extrusionOk="0">
                    <a:moveTo>
                      <a:pt x="405" y="1"/>
                    </a:moveTo>
                    <a:cubicBezTo>
                      <a:pt x="268" y="1"/>
                      <a:pt x="103" y="144"/>
                      <a:pt x="28" y="224"/>
                    </a:cubicBezTo>
                    <a:cubicBezTo>
                      <a:pt x="1" y="256"/>
                      <a:pt x="28" y="297"/>
                      <a:pt x="61" y="297"/>
                    </a:cubicBezTo>
                    <a:cubicBezTo>
                      <a:pt x="70" y="297"/>
                      <a:pt x="80" y="293"/>
                      <a:pt x="90" y="285"/>
                    </a:cubicBezTo>
                    <a:cubicBezTo>
                      <a:pt x="135" y="240"/>
                      <a:pt x="200" y="159"/>
                      <a:pt x="262" y="143"/>
                    </a:cubicBezTo>
                    <a:cubicBezTo>
                      <a:pt x="296" y="136"/>
                      <a:pt x="324" y="133"/>
                      <a:pt x="348" y="133"/>
                    </a:cubicBezTo>
                    <a:cubicBezTo>
                      <a:pt x="515" y="133"/>
                      <a:pt x="419" y="291"/>
                      <a:pt x="382" y="382"/>
                    </a:cubicBezTo>
                    <a:cubicBezTo>
                      <a:pt x="323" y="525"/>
                      <a:pt x="249" y="654"/>
                      <a:pt x="158" y="781"/>
                    </a:cubicBezTo>
                    <a:cubicBezTo>
                      <a:pt x="130" y="819"/>
                      <a:pt x="166" y="878"/>
                      <a:pt x="210" y="878"/>
                    </a:cubicBezTo>
                    <a:cubicBezTo>
                      <a:pt x="211" y="878"/>
                      <a:pt x="212" y="878"/>
                      <a:pt x="213" y="878"/>
                    </a:cubicBezTo>
                    <a:cubicBezTo>
                      <a:pt x="485" y="852"/>
                      <a:pt x="748" y="862"/>
                      <a:pt x="1020" y="855"/>
                    </a:cubicBezTo>
                    <a:cubicBezTo>
                      <a:pt x="1101" y="855"/>
                      <a:pt x="1097" y="742"/>
                      <a:pt x="1020" y="735"/>
                    </a:cubicBezTo>
                    <a:cubicBezTo>
                      <a:pt x="924" y="723"/>
                      <a:pt x="827" y="718"/>
                      <a:pt x="728" y="718"/>
                    </a:cubicBezTo>
                    <a:cubicBezTo>
                      <a:pt x="599" y="718"/>
                      <a:pt x="468" y="726"/>
                      <a:pt x="339" y="735"/>
                    </a:cubicBezTo>
                    <a:cubicBezTo>
                      <a:pt x="401" y="635"/>
                      <a:pt x="453" y="531"/>
                      <a:pt x="498" y="424"/>
                    </a:cubicBezTo>
                    <a:cubicBezTo>
                      <a:pt x="531" y="334"/>
                      <a:pt x="608" y="191"/>
                      <a:pt x="556" y="94"/>
                    </a:cubicBezTo>
                    <a:cubicBezTo>
                      <a:pt x="517" y="26"/>
                      <a:pt x="463" y="1"/>
                      <a:pt x="40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226" name="Google Shape;3226;p30"/>
            <p:cNvGrpSpPr/>
            <p:nvPr/>
          </p:nvGrpSpPr>
          <p:grpSpPr>
            <a:xfrm rot="-1659384">
              <a:off x="-318807" y="1137444"/>
              <a:ext cx="824112" cy="228854"/>
              <a:chOff x="4799352" y="1342220"/>
              <a:chExt cx="428026" cy="118862"/>
            </a:xfrm>
          </p:grpSpPr>
          <p:sp>
            <p:nvSpPr>
              <p:cNvPr id="3227" name="Google Shape;3227;p30"/>
              <p:cNvSpPr/>
              <p:nvPr/>
            </p:nvSpPr>
            <p:spPr>
              <a:xfrm>
                <a:off x="4799352" y="1373609"/>
                <a:ext cx="54834" cy="43211"/>
              </a:xfrm>
              <a:custGeom>
                <a:avLst/>
                <a:gdLst/>
                <a:ahLst/>
                <a:cxnLst/>
                <a:rect l="l" t="t" r="r" b="b"/>
                <a:pathLst>
                  <a:path w="835" h="658" extrusionOk="0">
                    <a:moveTo>
                      <a:pt x="136" y="0"/>
                    </a:moveTo>
                    <a:cubicBezTo>
                      <a:pt x="104" y="0"/>
                      <a:pt x="79" y="43"/>
                      <a:pt x="106" y="70"/>
                    </a:cubicBezTo>
                    <a:cubicBezTo>
                      <a:pt x="190" y="164"/>
                      <a:pt x="287" y="245"/>
                      <a:pt x="368" y="339"/>
                    </a:cubicBezTo>
                    <a:cubicBezTo>
                      <a:pt x="381" y="352"/>
                      <a:pt x="394" y="369"/>
                      <a:pt x="407" y="385"/>
                    </a:cubicBezTo>
                    <a:cubicBezTo>
                      <a:pt x="297" y="453"/>
                      <a:pt x="187" y="508"/>
                      <a:pt x="54" y="553"/>
                    </a:cubicBezTo>
                    <a:cubicBezTo>
                      <a:pt x="1" y="571"/>
                      <a:pt x="18" y="646"/>
                      <a:pt x="64" y="646"/>
                    </a:cubicBezTo>
                    <a:cubicBezTo>
                      <a:pt x="68" y="646"/>
                      <a:pt x="72" y="645"/>
                      <a:pt x="77" y="644"/>
                    </a:cubicBezTo>
                    <a:cubicBezTo>
                      <a:pt x="213" y="602"/>
                      <a:pt x="349" y="550"/>
                      <a:pt x="479" y="482"/>
                    </a:cubicBezTo>
                    <a:cubicBezTo>
                      <a:pt x="521" y="534"/>
                      <a:pt x="556" y="586"/>
                      <a:pt x="602" y="637"/>
                    </a:cubicBezTo>
                    <a:cubicBezTo>
                      <a:pt x="612" y="651"/>
                      <a:pt x="625" y="657"/>
                      <a:pt x="638" y="657"/>
                    </a:cubicBezTo>
                    <a:cubicBezTo>
                      <a:pt x="676" y="657"/>
                      <a:pt x="713" y="608"/>
                      <a:pt x="689" y="569"/>
                    </a:cubicBezTo>
                    <a:cubicBezTo>
                      <a:pt x="660" y="518"/>
                      <a:pt x="628" y="466"/>
                      <a:pt x="589" y="417"/>
                    </a:cubicBezTo>
                    <a:cubicBezTo>
                      <a:pt x="670" y="362"/>
                      <a:pt x="741" y="304"/>
                      <a:pt x="802" y="229"/>
                    </a:cubicBezTo>
                    <a:cubicBezTo>
                      <a:pt x="835" y="197"/>
                      <a:pt x="807" y="136"/>
                      <a:pt x="765" y="136"/>
                    </a:cubicBezTo>
                    <a:cubicBezTo>
                      <a:pt x="757" y="136"/>
                      <a:pt x="747" y="139"/>
                      <a:pt x="738" y="145"/>
                    </a:cubicBezTo>
                    <a:cubicBezTo>
                      <a:pt x="657" y="207"/>
                      <a:pt x="585" y="262"/>
                      <a:pt x="508" y="313"/>
                    </a:cubicBezTo>
                    <a:cubicBezTo>
                      <a:pt x="404" y="194"/>
                      <a:pt x="278" y="83"/>
                      <a:pt x="155" y="6"/>
                    </a:cubicBezTo>
                    <a:cubicBezTo>
                      <a:pt x="148" y="2"/>
                      <a:pt x="142" y="0"/>
                      <a:pt x="1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8" name="Google Shape;3228;p30"/>
              <p:cNvSpPr/>
              <p:nvPr/>
            </p:nvSpPr>
            <p:spPr>
              <a:xfrm>
                <a:off x="4879007" y="1380570"/>
                <a:ext cx="41569" cy="36907"/>
              </a:xfrm>
              <a:custGeom>
                <a:avLst/>
                <a:gdLst/>
                <a:ahLst/>
                <a:cxnLst/>
                <a:rect l="l" t="t" r="r" b="b"/>
                <a:pathLst>
                  <a:path w="633" h="562" extrusionOk="0">
                    <a:moveTo>
                      <a:pt x="415" y="1"/>
                    </a:moveTo>
                    <a:cubicBezTo>
                      <a:pt x="383" y="1"/>
                      <a:pt x="349" y="22"/>
                      <a:pt x="351" y="58"/>
                    </a:cubicBezTo>
                    <a:cubicBezTo>
                      <a:pt x="357" y="133"/>
                      <a:pt x="351" y="198"/>
                      <a:pt x="335" y="256"/>
                    </a:cubicBezTo>
                    <a:cubicBezTo>
                      <a:pt x="244" y="256"/>
                      <a:pt x="150" y="256"/>
                      <a:pt x="59" y="253"/>
                    </a:cubicBezTo>
                    <a:cubicBezTo>
                      <a:pt x="1" y="253"/>
                      <a:pt x="1" y="347"/>
                      <a:pt x="59" y="350"/>
                    </a:cubicBezTo>
                    <a:cubicBezTo>
                      <a:pt x="134" y="353"/>
                      <a:pt x="211" y="363"/>
                      <a:pt x="283" y="369"/>
                    </a:cubicBezTo>
                    <a:cubicBezTo>
                      <a:pt x="260" y="412"/>
                      <a:pt x="228" y="444"/>
                      <a:pt x="186" y="476"/>
                    </a:cubicBezTo>
                    <a:cubicBezTo>
                      <a:pt x="148" y="503"/>
                      <a:pt x="182" y="562"/>
                      <a:pt x="223" y="562"/>
                    </a:cubicBezTo>
                    <a:cubicBezTo>
                      <a:pt x="231" y="562"/>
                      <a:pt x="239" y="559"/>
                      <a:pt x="247" y="554"/>
                    </a:cubicBezTo>
                    <a:cubicBezTo>
                      <a:pt x="312" y="509"/>
                      <a:pt x="364" y="447"/>
                      <a:pt x="406" y="379"/>
                    </a:cubicBezTo>
                    <a:cubicBezTo>
                      <a:pt x="430" y="381"/>
                      <a:pt x="455" y="382"/>
                      <a:pt x="480" y="382"/>
                    </a:cubicBezTo>
                    <a:cubicBezTo>
                      <a:pt x="505" y="382"/>
                      <a:pt x="531" y="381"/>
                      <a:pt x="555" y="379"/>
                    </a:cubicBezTo>
                    <a:cubicBezTo>
                      <a:pt x="610" y="379"/>
                      <a:pt x="633" y="285"/>
                      <a:pt x="571" y="272"/>
                    </a:cubicBezTo>
                    <a:cubicBezTo>
                      <a:pt x="535" y="269"/>
                      <a:pt x="497" y="266"/>
                      <a:pt x="458" y="263"/>
                    </a:cubicBezTo>
                    <a:cubicBezTo>
                      <a:pt x="477" y="191"/>
                      <a:pt x="480" y="117"/>
                      <a:pt x="471" y="42"/>
                    </a:cubicBezTo>
                    <a:cubicBezTo>
                      <a:pt x="465" y="14"/>
                      <a:pt x="441" y="1"/>
                      <a:pt x="41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9" name="Google Shape;3229;p30"/>
              <p:cNvSpPr/>
              <p:nvPr/>
            </p:nvSpPr>
            <p:spPr>
              <a:xfrm>
                <a:off x="4927339" y="1370129"/>
                <a:ext cx="55688" cy="90953"/>
              </a:xfrm>
              <a:custGeom>
                <a:avLst/>
                <a:gdLst/>
                <a:ahLst/>
                <a:cxnLst/>
                <a:rect l="l" t="t" r="r" b="b"/>
                <a:pathLst>
                  <a:path w="848" h="1385" extrusionOk="0">
                    <a:moveTo>
                      <a:pt x="693" y="1"/>
                    </a:moveTo>
                    <a:cubicBezTo>
                      <a:pt x="666" y="1"/>
                      <a:pt x="639" y="16"/>
                      <a:pt x="632" y="49"/>
                    </a:cubicBezTo>
                    <a:cubicBezTo>
                      <a:pt x="600" y="198"/>
                      <a:pt x="596" y="266"/>
                      <a:pt x="425" y="282"/>
                    </a:cubicBezTo>
                    <a:cubicBezTo>
                      <a:pt x="394" y="299"/>
                      <a:pt x="367" y="308"/>
                      <a:pt x="343" y="308"/>
                    </a:cubicBezTo>
                    <a:cubicBezTo>
                      <a:pt x="305" y="308"/>
                      <a:pt x="276" y="286"/>
                      <a:pt x="256" y="243"/>
                    </a:cubicBezTo>
                    <a:cubicBezTo>
                      <a:pt x="224" y="188"/>
                      <a:pt x="178" y="149"/>
                      <a:pt x="130" y="111"/>
                    </a:cubicBezTo>
                    <a:lnTo>
                      <a:pt x="130" y="111"/>
                    </a:lnTo>
                    <a:cubicBezTo>
                      <a:pt x="132" y="111"/>
                      <a:pt x="134" y="111"/>
                      <a:pt x="136" y="111"/>
                    </a:cubicBezTo>
                    <a:cubicBezTo>
                      <a:pt x="185" y="111"/>
                      <a:pt x="190" y="35"/>
                      <a:pt x="143" y="17"/>
                    </a:cubicBezTo>
                    <a:cubicBezTo>
                      <a:pt x="136" y="17"/>
                      <a:pt x="133" y="10"/>
                      <a:pt x="130" y="10"/>
                    </a:cubicBezTo>
                    <a:cubicBezTo>
                      <a:pt x="126" y="9"/>
                      <a:pt x="123" y="8"/>
                      <a:pt x="119" y="8"/>
                    </a:cubicBezTo>
                    <a:cubicBezTo>
                      <a:pt x="101" y="8"/>
                      <a:pt x="80" y="20"/>
                      <a:pt x="75" y="36"/>
                    </a:cubicBezTo>
                    <a:cubicBezTo>
                      <a:pt x="0" y="182"/>
                      <a:pt x="214" y="428"/>
                      <a:pt x="340" y="480"/>
                    </a:cubicBezTo>
                    <a:cubicBezTo>
                      <a:pt x="374" y="495"/>
                      <a:pt x="406" y="502"/>
                      <a:pt x="436" y="502"/>
                    </a:cubicBezTo>
                    <a:cubicBezTo>
                      <a:pt x="509" y="502"/>
                      <a:pt x="571" y="461"/>
                      <a:pt x="619" y="399"/>
                    </a:cubicBezTo>
                    <a:lnTo>
                      <a:pt x="619" y="399"/>
                    </a:lnTo>
                    <a:cubicBezTo>
                      <a:pt x="616" y="716"/>
                      <a:pt x="632" y="1031"/>
                      <a:pt x="700" y="1338"/>
                    </a:cubicBezTo>
                    <a:cubicBezTo>
                      <a:pt x="710" y="1370"/>
                      <a:pt x="737" y="1384"/>
                      <a:pt x="764" y="1384"/>
                    </a:cubicBezTo>
                    <a:cubicBezTo>
                      <a:pt x="805" y="1384"/>
                      <a:pt x="848" y="1352"/>
                      <a:pt x="836" y="1303"/>
                    </a:cubicBezTo>
                    <a:cubicBezTo>
                      <a:pt x="742" y="894"/>
                      <a:pt x="749" y="480"/>
                      <a:pt x="762" y="65"/>
                    </a:cubicBezTo>
                    <a:cubicBezTo>
                      <a:pt x="762" y="24"/>
                      <a:pt x="727" y="1"/>
                      <a:pt x="69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0" name="Google Shape;3230;p30"/>
              <p:cNvSpPr/>
              <p:nvPr/>
            </p:nvSpPr>
            <p:spPr>
              <a:xfrm>
                <a:off x="5005812" y="1404341"/>
                <a:ext cx="37498" cy="9719"/>
              </a:xfrm>
              <a:custGeom>
                <a:avLst/>
                <a:gdLst/>
                <a:ahLst/>
                <a:cxnLst/>
                <a:rect l="l" t="t" r="r" b="b"/>
                <a:pathLst>
                  <a:path w="571" h="148" extrusionOk="0">
                    <a:moveTo>
                      <a:pt x="445" y="1"/>
                    </a:moveTo>
                    <a:cubicBezTo>
                      <a:pt x="420" y="1"/>
                      <a:pt x="400" y="20"/>
                      <a:pt x="393" y="40"/>
                    </a:cubicBezTo>
                    <a:cubicBezTo>
                      <a:pt x="373" y="41"/>
                      <a:pt x="353" y="42"/>
                      <a:pt x="334" y="42"/>
                    </a:cubicBezTo>
                    <a:cubicBezTo>
                      <a:pt x="245" y="42"/>
                      <a:pt x="159" y="30"/>
                      <a:pt x="69" y="17"/>
                    </a:cubicBezTo>
                    <a:cubicBezTo>
                      <a:pt x="66" y="17"/>
                      <a:pt x="63" y="16"/>
                      <a:pt x="60" y="16"/>
                    </a:cubicBezTo>
                    <a:cubicBezTo>
                      <a:pt x="18" y="16"/>
                      <a:pt x="1" y="80"/>
                      <a:pt x="49" y="95"/>
                    </a:cubicBezTo>
                    <a:cubicBezTo>
                      <a:pt x="172" y="137"/>
                      <a:pt x="303" y="147"/>
                      <a:pt x="432" y="147"/>
                    </a:cubicBezTo>
                    <a:cubicBezTo>
                      <a:pt x="453" y="147"/>
                      <a:pt x="473" y="147"/>
                      <a:pt x="493" y="147"/>
                    </a:cubicBezTo>
                    <a:cubicBezTo>
                      <a:pt x="551" y="143"/>
                      <a:pt x="571" y="69"/>
                      <a:pt x="522" y="40"/>
                    </a:cubicBezTo>
                    <a:cubicBezTo>
                      <a:pt x="506" y="30"/>
                      <a:pt x="487" y="20"/>
                      <a:pt x="470" y="7"/>
                    </a:cubicBezTo>
                    <a:cubicBezTo>
                      <a:pt x="462" y="3"/>
                      <a:pt x="453" y="1"/>
                      <a:pt x="44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1" name="Google Shape;3231;p30"/>
              <p:cNvSpPr/>
              <p:nvPr/>
            </p:nvSpPr>
            <p:spPr>
              <a:xfrm>
                <a:off x="4998588" y="1386414"/>
                <a:ext cx="49647" cy="7224"/>
              </a:xfrm>
              <a:custGeom>
                <a:avLst/>
                <a:gdLst/>
                <a:ahLst/>
                <a:cxnLst/>
                <a:rect l="l" t="t" r="r" b="b"/>
                <a:pathLst>
                  <a:path w="756" h="110" extrusionOk="0">
                    <a:moveTo>
                      <a:pt x="467" y="0"/>
                    </a:moveTo>
                    <a:cubicBezTo>
                      <a:pt x="330" y="0"/>
                      <a:pt x="192" y="5"/>
                      <a:pt x="59" y="12"/>
                    </a:cubicBezTo>
                    <a:cubicBezTo>
                      <a:pt x="1" y="15"/>
                      <a:pt x="1" y="99"/>
                      <a:pt x="59" y="99"/>
                    </a:cubicBezTo>
                    <a:cubicBezTo>
                      <a:pt x="181" y="105"/>
                      <a:pt x="308" y="109"/>
                      <a:pt x="435" y="109"/>
                    </a:cubicBezTo>
                    <a:cubicBezTo>
                      <a:pt x="519" y="109"/>
                      <a:pt x="602" y="107"/>
                      <a:pt x="684" y="102"/>
                    </a:cubicBezTo>
                    <a:cubicBezTo>
                      <a:pt x="686" y="102"/>
                      <a:pt x="689" y="103"/>
                      <a:pt x="691" y="103"/>
                    </a:cubicBezTo>
                    <a:cubicBezTo>
                      <a:pt x="755" y="103"/>
                      <a:pt x="753" y="11"/>
                      <a:pt x="684" y="5"/>
                    </a:cubicBezTo>
                    <a:cubicBezTo>
                      <a:pt x="613" y="2"/>
                      <a:pt x="540" y="0"/>
                      <a:pt x="46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2" name="Google Shape;3232;p30"/>
              <p:cNvSpPr/>
              <p:nvPr/>
            </p:nvSpPr>
            <p:spPr>
              <a:xfrm>
                <a:off x="5070626" y="1382343"/>
                <a:ext cx="61401" cy="41700"/>
              </a:xfrm>
              <a:custGeom>
                <a:avLst/>
                <a:gdLst/>
                <a:ahLst/>
                <a:cxnLst/>
                <a:rect l="l" t="t" r="r" b="b"/>
                <a:pathLst>
                  <a:path w="935" h="635" extrusionOk="0">
                    <a:moveTo>
                      <a:pt x="488" y="1"/>
                    </a:moveTo>
                    <a:cubicBezTo>
                      <a:pt x="427" y="1"/>
                      <a:pt x="360" y="17"/>
                      <a:pt x="322" y="31"/>
                    </a:cubicBezTo>
                    <a:cubicBezTo>
                      <a:pt x="164" y="93"/>
                      <a:pt x="34" y="239"/>
                      <a:pt x="15" y="407"/>
                    </a:cubicBezTo>
                    <a:cubicBezTo>
                      <a:pt x="1" y="550"/>
                      <a:pt x="97" y="634"/>
                      <a:pt x="222" y="634"/>
                    </a:cubicBezTo>
                    <a:cubicBezTo>
                      <a:pt x="242" y="634"/>
                      <a:pt x="263" y="632"/>
                      <a:pt x="284" y="627"/>
                    </a:cubicBezTo>
                    <a:cubicBezTo>
                      <a:pt x="407" y="598"/>
                      <a:pt x="494" y="514"/>
                      <a:pt x="559" y="407"/>
                    </a:cubicBezTo>
                    <a:cubicBezTo>
                      <a:pt x="591" y="475"/>
                      <a:pt x="646" y="537"/>
                      <a:pt x="718" y="563"/>
                    </a:cubicBezTo>
                    <a:cubicBezTo>
                      <a:pt x="735" y="568"/>
                      <a:pt x="752" y="571"/>
                      <a:pt x="768" y="571"/>
                    </a:cubicBezTo>
                    <a:cubicBezTo>
                      <a:pt x="859" y="571"/>
                      <a:pt x="934" y="494"/>
                      <a:pt x="896" y="401"/>
                    </a:cubicBezTo>
                    <a:cubicBezTo>
                      <a:pt x="885" y="373"/>
                      <a:pt x="858" y="359"/>
                      <a:pt x="833" y="359"/>
                    </a:cubicBezTo>
                    <a:cubicBezTo>
                      <a:pt x="804" y="359"/>
                      <a:pt x="778" y="377"/>
                      <a:pt x="779" y="417"/>
                    </a:cubicBezTo>
                    <a:cubicBezTo>
                      <a:pt x="776" y="417"/>
                      <a:pt x="773" y="417"/>
                      <a:pt x="770" y="417"/>
                    </a:cubicBezTo>
                    <a:cubicBezTo>
                      <a:pt x="723" y="417"/>
                      <a:pt x="694" y="394"/>
                      <a:pt x="679" y="342"/>
                    </a:cubicBezTo>
                    <a:cubicBezTo>
                      <a:pt x="656" y="304"/>
                      <a:pt x="646" y="258"/>
                      <a:pt x="640" y="213"/>
                    </a:cubicBezTo>
                    <a:cubicBezTo>
                      <a:pt x="636" y="174"/>
                      <a:pt x="602" y="150"/>
                      <a:pt x="570" y="150"/>
                    </a:cubicBezTo>
                    <a:cubicBezTo>
                      <a:pt x="545" y="150"/>
                      <a:pt x="520" y="164"/>
                      <a:pt x="510" y="197"/>
                    </a:cubicBezTo>
                    <a:cubicBezTo>
                      <a:pt x="491" y="271"/>
                      <a:pt x="462" y="339"/>
                      <a:pt x="413" y="397"/>
                    </a:cubicBezTo>
                    <a:cubicBezTo>
                      <a:pt x="383" y="433"/>
                      <a:pt x="283" y="505"/>
                      <a:pt x="214" y="505"/>
                    </a:cubicBezTo>
                    <a:cubicBezTo>
                      <a:pt x="170" y="505"/>
                      <a:pt x="138" y="476"/>
                      <a:pt x="144" y="391"/>
                    </a:cubicBezTo>
                    <a:cubicBezTo>
                      <a:pt x="151" y="307"/>
                      <a:pt x="225" y="219"/>
                      <a:pt x="293" y="167"/>
                    </a:cubicBezTo>
                    <a:cubicBezTo>
                      <a:pt x="310" y="156"/>
                      <a:pt x="486" y="95"/>
                      <a:pt x="527" y="95"/>
                    </a:cubicBezTo>
                    <a:cubicBezTo>
                      <a:pt x="533" y="95"/>
                      <a:pt x="537" y="97"/>
                      <a:pt x="536" y="99"/>
                    </a:cubicBezTo>
                    <a:cubicBezTo>
                      <a:pt x="534" y="125"/>
                      <a:pt x="558" y="141"/>
                      <a:pt x="580" y="141"/>
                    </a:cubicBezTo>
                    <a:cubicBezTo>
                      <a:pt x="597" y="141"/>
                      <a:pt x="613" y="132"/>
                      <a:pt x="617" y="112"/>
                    </a:cubicBezTo>
                    <a:cubicBezTo>
                      <a:pt x="630" y="26"/>
                      <a:pt x="564" y="1"/>
                      <a:pt x="48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3" name="Google Shape;3233;p30"/>
              <p:cNvSpPr/>
              <p:nvPr/>
            </p:nvSpPr>
            <p:spPr>
              <a:xfrm>
                <a:off x="5111800" y="1343271"/>
                <a:ext cx="37695" cy="41109"/>
              </a:xfrm>
              <a:custGeom>
                <a:avLst/>
                <a:gdLst/>
                <a:ahLst/>
                <a:cxnLst/>
                <a:rect l="l" t="t" r="r" b="b"/>
                <a:pathLst>
                  <a:path w="574" h="626" extrusionOk="0">
                    <a:moveTo>
                      <a:pt x="201" y="1"/>
                    </a:moveTo>
                    <a:cubicBezTo>
                      <a:pt x="112" y="1"/>
                      <a:pt x="24" y="63"/>
                      <a:pt x="6" y="166"/>
                    </a:cubicBezTo>
                    <a:cubicBezTo>
                      <a:pt x="1" y="200"/>
                      <a:pt x="26" y="222"/>
                      <a:pt x="52" y="222"/>
                    </a:cubicBezTo>
                    <a:cubicBezTo>
                      <a:pt x="68" y="222"/>
                      <a:pt x="84" y="212"/>
                      <a:pt x="91" y="189"/>
                    </a:cubicBezTo>
                    <a:cubicBezTo>
                      <a:pt x="104" y="143"/>
                      <a:pt x="145" y="106"/>
                      <a:pt x="189" y="106"/>
                    </a:cubicBezTo>
                    <a:cubicBezTo>
                      <a:pt x="210" y="106"/>
                      <a:pt x="231" y="114"/>
                      <a:pt x="249" y="134"/>
                    </a:cubicBezTo>
                    <a:cubicBezTo>
                      <a:pt x="298" y="183"/>
                      <a:pt x="266" y="254"/>
                      <a:pt x="236" y="302"/>
                    </a:cubicBezTo>
                    <a:cubicBezTo>
                      <a:pt x="191" y="383"/>
                      <a:pt x="126" y="448"/>
                      <a:pt x="58" y="507"/>
                    </a:cubicBezTo>
                    <a:cubicBezTo>
                      <a:pt x="10" y="542"/>
                      <a:pt x="55" y="610"/>
                      <a:pt x="104" y="613"/>
                    </a:cubicBezTo>
                    <a:cubicBezTo>
                      <a:pt x="195" y="620"/>
                      <a:pt x="287" y="626"/>
                      <a:pt x="378" y="626"/>
                    </a:cubicBezTo>
                    <a:cubicBezTo>
                      <a:pt x="413" y="626"/>
                      <a:pt x="448" y="625"/>
                      <a:pt x="483" y="623"/>
                    </a:cubicBezTo>
                    <a:cubicBezTo>
                      <a:pt x="573" y="613"/>
                      <a:pt x="573" y="494"/>
                      <a:pt x="489" y="494"/>
                    </a:cubicBezTo>
                    <a:lnTo>
                      <a:pt x="262" y="494"/>
                    </a:lnTo>
                    <a:cubicBezTo>
                      <a:pt x="366" y="377"/>
                      <a:pt x="450" y="209"/>
                      <a:pt x="353" y="79"/>
                    </a:cubicBezTo>
                    <a:cubicBezTo>
                      <a:pt x="313" y="25"/>
                      <a:pt x="257" y="1"/>
                      <a:pt x="20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4" name="Google Shape;3234;p30"/>
              <p:cNvSpPr/>
              <p:nvPr/>
            </p:nvSpPr>
            <p:spPr>
              <a:xfrm>
                <a:off x="5171558" y="1342220"/>
                <a:ext cx="55819" cy="88917"/>
              </a:xfrm>
              <a:custGeom>
                <a:avLst/>
                <a:gdLst/>
                <a:ahLst/>
                <a:cxnLst/>
                <a:rect l="l" t="t" r="r" b="b"/>
                <a:pathLst>
                  <a:path w="850" h="1354" extrusionOk="0">
                    <a:moveTo>
                      <a:pt x="478" y="838"/>
                    </a:moveTo>
                    <a:cubicBezTo>
                      <a:pt x="599" y="838"/>
                      <a:pt x="635" y="878"/>
                      <a:pt x="583" y="963"/>
                    </a:cubicBezTo>
                    <a:cubicBezTo>
                      <a:pt x="535" y="1125"/>
                      <a:pt x="357" y="1219"/>
                      <a:pt x="195" y="1226"/>
                    </a:cubicBezTo>
                    <a:cubicBezTo>
                      <a:pt x="211" y="1128"/>
                      <a:pt x="230" y="1047"/>
                      <a:pt x="282" y="960"/>
                    </a:cubicBezTo>
                    <a:cubicBezTo>
                      <a:pt x="311" y="921"/>
                      <a:pt x="340" y="885"/>
                      <a:pt x="366" y="847"/>
                    </a:cubicBezTo>
                    <a:cubicBezTo>
                      <a:pt x="409" y="841"/>
                      <a:pt x="447" y="838"/>
                      <a:pt x="478" y="838"/>
                    </a:cubicBezTo>
                    <a:close/>
                    <a:moveTo>
                      <a:pt x="103" y="0"/>
                    </a:moveTo>
                    <a:cubicBezTo>
                      <a:pt x="68" y="0"/>
                      <a:pt x="30" y="30"/>
                      <a:pt x="42" y="69"/>
                    </a:cubicBezTo>
                    <a:cubicBezTo>
                      <a:pt x="104" y="250"/>
                      <a:pt x="81" y="451"/>
                      <a:pt x="75" y="642"/>
                    </a:cubicBezTo>
                    <a:lnTo>
                      <a:pt x="65" y="1219"/>
                    </a:lnTo>
                    <a:lnTo>
                      <a:pt x="65" y="1226"/>
                    </a:lnTo>
                    <a:cubicBezTo>
                      <a:pt x="10" y="1251"/>
                      <a:pt x="0" y="1339"/>
                      <a:pt x="68" y="1349"/>
                    </a:cubicBezTo>
                    <a:cubicBezTo>
                      <a:pt x="90" y="1352"/>
                      <a:pt x="113" y="1353"/>
                      <a:pt x="137" y="1353"/>
                    </a:cubicBezTo>
                    <a:cubicBezTo>
                      <a:pt x="434" y="1353"/>
                      <a:pt x="849" y="1117"/>
                      <a:pt x="732" y="772"/>
                    </a:cubicBezTo>
                    <a:cubicBezTo>
                      <a:pt x="700" y="672"/>
                      <a:pt x="615" y="628"/>
                      <a:pt x="524" y="628"/>
                    </a:cubicBezTo>
                    <a:cubicBezTo>
                      <a:pt x="480" y="628"/>
                      <a:pt x="434" y="638"/>
                      <a:pt x="392" y="659"/>
                    </a:cubicBezTo>
                    <a:cubicBezTo>
                      <a:pt x="311" y="701"/>
                      <a:pt x="247" y="766"/>
                      <a:pt x="198" y="840"/>
                    </a:cubicBezTo>
                    <a:cubicBezTo>
                      <a:pt x="198" y="727"/>
                      <a:pt x="198" y="613"/>
                      <a:pt x="201" y="500"/>
                    </a:cubicBezTo>
                    <a:cubicBezTo>
                      <a:pt x="201" y="335"/>
                      <a:pt x="211" y="186"/>
                      <a:pt x="146" y="27"/>
                    </a:cubicBezTo>
                    <a:cubicBezTo>
                      <a:pt x="137" y="8"/>
                      <a:pt x="120" y="0"/>
                      <a:pt x="10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235" name="Google Shape;3235;p30"/>
          <p:cNvGrpSpPr/>
          <p:nvPr/>
        </p:nvGrpSpPr>
        <p:grpSpPr>
          <a:xfrm>
            <a:off x="-513872" y="-397159"/>
            <a:ext cx="10310906" cy="5933704"/>
            <a:chOff x="-513872" y="-397159"/>
            <a:chExt cx="10310906" cy="5933704"/>
          </a:xfrm>
        </p:grpSpPr>
        <p:grpSp>
          <p:nvGrpSpPr>
            <p:cNvPr id="3236" name="Google Shape;3236;p30"/>
            <p:cNvGrpSpPr/>
            <p:nvPr/>
          </p:nvGrpSpPr>
          <p:grpSpPr>
            <a:xfrm rot="-1244566">
              <a:off x="8083589" y="1316294"/>
              <a:ext cx="1410581" cy="892908"/>
              <a:chOff x="4808808" y="1957984"/>
              <a:chExt cx="404920" cy="256310"/>
            </a:xfrm>
          </p:grpSpPr>
          <p:sp>
            <p:nvSpPr>
              <p:cNvPr id="3237" name="Google Shape;3237;p30"/>
              <p:cNvSpPr/>
              <p:nvPr/>
            </p:nvSpPr>
            <p:spPr>
              <a:xfrm>
                <a:off x="4860357" y="1957984"/>
                <a:ext cx="353370" cy="256310"/>
              </a:xfrm>
              <a:custGeom>
                <a:avLst/>
                <a:gdLst/>
                <a:ahLst/>
                <a:cxnLst/>
                <a:rect l="l" t="t" r="r" b="b"/>
                <a:pathLst>
                  <a:path w="5381" h="3903" extrusionOk="0">
                    <a:moveTo>
                      <a:pt x="4892" y="158"/>
                    </a:moveTo>
                    <a:cubicBezTo>
                      <a:pt x="4905" y="709"/>
                      <a:pt x="4911" y="1256"/>
                      <a:pt x="4924" y="1807"/>
                    </a:cubicBezTo>
                    <a:cubicBezTo>
                      <a:pt x="4820" y="1833"/>
                      <a:pt x="4715" y="1848"/>
                      <a:pt x="4611" y="1848"/>
                    </a:cubicBezTo>
                    <a:cubicBezTo>
                      <a:pt x="4408" y="1848"/>
                      <a:pt x="4208" y="1794"/>
                      <a:pt x="4027" y="1668"/>
                    </a:cubicBezTo>
                    <a:cubicBezTo>
                      <a:pt x="3810" y="1519"/>
                      <a:pt x="3680" y="1302"/>
                      <a:pt x="3635" y="1062"/>
                    </a:cubicBezTo>
                    <a:cubicBezTo>
                      <a:pt x="4059" y="767"/>
                      <a:pt x="4480" y="466"/>
                      <a:pt x="4892" y="158"/>
                    </a:cubicBezTo>
                    <a:close/>
                    <a:moveTo>
                      <a:pt x="3560" y="1110"/>
                    </a:moveTo>
                    <a:cubicBezTo>
                      <a:pt x="3609" y="1357"/>
                      <a:pt x="3754" y="1587"/>
                      <a:pt x="3965" y="1742"/>
                    </a:cubicBezTo>
                    <a:cubicBezTo>
                      <a:pt x="4160" y="1881"/>
                      <a:pt x="4387" y="1944"/>
                      <a:pt x="4617" y="1944"/>
                    </a:cubicBezTo>
                    <a:cubicBezTo>
                      <a:pt x="4720" y="1944"/>
                      <a:pt x="4823" y="1931"/>
                      <a:pt x="4924" y="1907"/>
                    </a:cubicBezTo>
                    <a:cubicBezTo>
                      <a:pt x="4934" y="2254"/>
                      <a:pt x="4937" y="2601"/>
                      <a:pt x="4943" y="2947"/>
                    </a:cubicBezTo>
                    <a:cubicBezTo>
                      <a:pt x="4730" y="2944"/>
                      <a:pt x="4513" y="2941"/>
                      <a:pt x="4295" y="2941"/>
                    </a:cubicBezTo>
                    <a:cubicBezTo>
                      <a:pt x="4302" y="2882"/>
                      <a:pt x="4305" y="2831"/>
                      <a:pt x="4308" y="2772"/>
                    </a:cubicBezTo>
                    <a:cubicBezTo>
                      <a:pt x="4313" y="2756"/>
                      <a:pt x="4301" y="2747"/>
                      <a:pt x="4287" y="2747"/>
                    </a:cubicBezTo>
                    <a:cubicBezTo>
                      <a:pt x="4270" y="2747"/>
                      <a:pt x="4250" y="2758"/>
                      <a:pt x="4247" y="2782"/>
                    </a:cubicBezTo>
                    <a:cubicBezTo>
                      <a:pt x="4244" y="2840"/>
                      <a:pt x="4237" y="2892"/>
                      <a:pt x="4231" y="2947"/>
                    </a:cubicBezTo>
                    <a:cubicBezTo>
                      <a:pt x="4163" y="2947"/>
                      <a:pt x="4095" y="2950"/>
                      <a:pt x="4030" y="2950"/>
                    </a:cubicBezTo>
                    <a:cubicBezTo>
                      <a:pt x="3997" y="2950"/>
                      <a:pt x="3997" y="2999"/>
                      <a:pt x="4030" y="3006"/>
                    </a:cubicBezTo>
                    <a:cubicBezTo>
                      <a:pt x="4095" y="3009"/>
                      <a:pt x="4163" y="3012"/>
                      <a:pt x="4227" y="3015"/>
                    </a:cubicBezTo>
                    <a:cubicBezTo>
                      <a:pt x="4221" y="3168"/>
                      <a:pt x="4221" y="3317"/>
                      <a:pt x="4237" y="3466"/>
                    </a:cubicBezTo>
                    <a:cubicBezTo>
                      <a:pt x="3657" y="3443"/>
                      <a:pt x="3074" y="3449"/>
                      <a:pt x="2504" y="3430"/>
                    </a:cubicBezTo>
                    <a:cubicBezTo>
                      <a:pt x="2423" y="3427"/>
                      <a:pt x="2342" y="3427"/>
                      <a:pt x="2264" y="3420"/>
                    </a:cubicBezTo>
                    <a:cubicBezTo>
                      <a:pt x="2361" y="2980"/>
                      <a:pt x="2170" y="2542"/>
                      <a:pt x="1798" y="2293"/>
                    </a:cubicBezTo>
                    <a:cubicBezTo>
                      <a:pt x="2394" y="1911"/>
                      <a:pt x="2980" y="1515"/>
                      <a:pt x="3560" y="1110"/>
                    </a:cubicBezTo>
                    <a:close/>
                    <a:moveTo>
                      <a:pt x="4295" y="3022"/>
                    </a:moveTo>
                    <a:cubicBezTo>
                      <a:pt x="4516" y="3035"/>
                      <a:pt x="4733" y="3038"/>
                      <a:pt x="4953" y="3041"/>
                    </a:cubicBezTo>
                    <a:lnTo>
                      <a:pt x="4966" y="3527"/>
                    </a:lnTo>
                    <a:cubicBezTo>
                      <a:pt x="4956" y="3527"/>
                      <a:pt x="4953" y="3524"/>
                      <a:pt x="4950" y="3524"/>
                    </a:cubicBezTo>
                    <a:cubicBezTo>
                      <a:pt x="4726" y="3498"/>
                      <a:pt x="4500" y="3482"/>
                      <a:pt x="4270" y="3472"/>
                    </a:cubicBezTo>
                    <a:cubicBezTo>
                      <a:pt x="4279" y="3320"/>
                      <a:pt x="4286" y="3171"/>
                      <a:pt x="4295" y="3022"/>
                    </a:cubicBezTo>
                    <a:close/>
                    <a:moveTo>
                      <a:pt x="4946" y="0"/>
                    </a:moveTo>
                    <a:cubicBezTo>
                      <a:pt x="4937" y="0"/>
                      <a:pt x="4928" y="3"/>
                      <a:pt x="4921" y="9"/>
                    </a:cubicBezTo>
                    <a:cubicBezTo>
                      <a:pt x="4490" y="323"/>
                      <a:pt x="4062" y="631"/>
                      <a:pt x="3625" y="935"/>
                    </a:cubicBezTo>
                    <a:cubicBezTo>
                      <a:pt x="3622" y="845"/>
                      <a:pt x="3625" y="754"/>
                      <a:pt x="3644" y="660"/>
                    </a:cubicBezTo>
                    <a:cubicBezTo>
                      <a:pt x="3650" y="640"/>
                      <a:pt x="3634" y="626"/>
                      <a:pt x="3618" y="626"/>
                    </a:cubicBezTo>
                    <a:cubicBezTo>
                      <a:pt x="3608" y="626"/>
                      <a:pt x="3597" y="632"/>
                      <a:pt x="3593" y="644"/>
                    </a:cubicBezTo>
                    <a:cubicBezTo>
                      <a:pt x="3557" y="757"/>
                      <a:pt x="3541" y="874"/>
                      <a:pt x="3547" y="987"/>
                    </a:cubicBezTo>
                    <a:cubicBezTo>
                      <a:pt x="2935" y="1412"/>
                      <a:pt x="2313" y="1826"/>
                      <a:pt x="1688" y="2231"/>
                    </a:cubicBezTo>
                    <a:cubicBezTo>
                      <a:pt x="1568" y="2167"/>
                      <a:pt x="1428" y="2118"/>
                      <a:pt x="1279" y="2092"/>
                    </a:cubicBezTo>
                    <a:cubicBezTo>
                      <a:pt x="1278" y="2092"/>
                      <a:pt x="1277" y="2092"/>
                      <a:pt x="1276" y="2092"/>
                    </a:cubicBezTo>
                    <a:cubicBezTo>
                      <a:pt x="1250" y="2092"/>
                      <a:pt x="1242" y="2131"/>
                      <a:pt x="1266" y="2137"/>
                    </a:cubicBezTo>
                    <a:cubicBezTo>
                      <a:pt x="1393" y="2170"/>
                      <a:pt x="1509" y="2215"/>
                      <a:pt x="1616" y="2277"/>
                    </a:cubicBezTo>
                    <a:cubicBezTo>
                      <a:pt x="1095" y="2610"/>
                      <a:pt x="570" y="2944"/>
                      <a:pt x="42" y="3268"/>
                    </a:cubicBezTo>
                    <a:cubicBezTo>
                      <a:pt x="0" y="3293"/>
                      <a:pt x="25" y="3351"/>
                      <a:pt x="64" y="3351"/>
                    </a:cubicBezTo>
                    <a:cubicBezTo>
                      <a:pt x="70" y="3351"/>
                      <a:pt x="77" y="3349"/>
                      <a:pt x="84" y="3346"/>
                    </a:cubicBezTo>
                    <a:cubicBezTo>
                      <a:pt x="641" y="3025"/>
                      <a:pt x="1182" y="2688"/>
                      <a:pt x="1727" y="2345"/>
                    </a:cubicBezTo>
                    <a:cubicBezTo>
                      <a:pt x="2076" y="2594"/>
                      <a:pt x="2261" y="2999"/>
                      <a:pt x="2154" y="3420"/>
                    </a:cubicBezTo>
                    <a:cubicBezTo>
                      <a:pt x="1651" y="3397"/>
                      <a:pt x="1144" y="3365"/>
                      <a:pt x="640" y="3365"/>
                    </a:cubicBezTo>
                    <a:cubicBezTo>
                      <a:pt x="447" y="3365"/>
                      <a:pt x="254" y="3370"/>
                      <a:pt x="61" y="3381"/>
                    </a:cubicBezTo>
                    <a:cubicBezTo>
                      <a:pt x="3" y="3385"/>
                      <a:pt x="10" y="3459"/>
                      <a:pt x="61" y="3466"/>
                    </a:cubicBezTo>
                    <a:cubicBezTo>
                      <a:pt x="732" y="3550"/>
                      <a:pt x="1425" y="3547"/>
                      <a:pt x="2109" y="3560"/>
                    </a:cubicBezTo>
                    <a:cubicBezTo>
                      <a:pt x="2073" y="3647"/>
                      <a:pt x="2025" y="3738"/>
                      <a:pt x="1960" y="3825"/>
                    </a:cubicBezTo>
                    <a:cubicBezTo>
                      <a:pt x="1932" y="3866"/>
                      <a:pt x="1969" y="3902"/>
                      <a:pt x="2007" y="3902"/>
                    </a:cubicBezTo>
                    <a:cubicBezTo>
                      <a:pt x="2023" y="3902"/>
                      <a:pt x="2039" y="3896"/>
                      <a:pt x="2050" y="3880"/>
                    </a:cubicBezTo>
                    <a:cubicBezTo>
                      <a:pt x="2125" y="3777"/>
                      <a:pt x="2183" y="3670"/>
                      <a:pt x="2222" y="3560"/>
                    </a:cubicBezTo>
                    <a:cubicBezTo>
                      <a:pt x="2316" y="3560"/>
                      <a:pt x="2410" y="3563"/>
                      <a:pt x="2504" y="3566"/>
                    </a:cubicBezTo>
                    <a:cubicBezTo>
                      <a:pt x="3147" y="3587"/>
                      <a:pt x="3803" y="3644"/>
                      <a:pt x="4450" y="3644"/>
                    </a:cubicBezTo>
                    <a:cubicBezTo>
                      <a:pt x="4617" y="3644"/>
                      <a:pt x="4784" y="3640"/>
                      <a:pt x="4950" y="3631"/>
                    </a:cubicBezTo>
                    <a:cubicBezTo>
                      <a:pt x="4969" y="3631"/>
                      <a:pt x="4982" y="3624"/>
                      <a:pt x="4989" y="3611"/>
                    </a:cubicBezTo>
                    <a:cubicBezTo>
                      <a:pt x="4998" y="3617"/>
                      <a:pt x="5010" y="3619"/>
                      <a:pt x="5021" y="3619"/>
                    </a:cubicBezTo>
                    <a:cubicBezTo>
                      <a:pt x="5052" y="3619"/>
                      <a:pt x="5083" y="3600"/>
                      <a:pt x="5083" y="3563"/>
                    </a:cubicBezTo>
                    <a:cubicBezTo>
                      <a:pt x="5070" y="2999"/>
                      <a:pt x="5057" y="2439"/>
                      <a:pt x="5047" y="1878"/>
                    </a:cubicBezTo>
                    <a:cubicBezTo>
                      <a:pt x="5147" y="1846"/>
                      <a:pt x="5245" y="1800"/>
                      <a:pt x="5339" y="1749"/>
                    </a:cubicBezTo>
                    <a:cubicBezTo>
                      <a:pt x="5381" y="1726"/>
                      <a:pt x="5352" y="1663"/>
                      <a:pt x="5306" y="1663"/>
                    </a:cubicBezTo>
                    <a:cubicBezTo>
                      <a:pt x="5299" y="1663"/>
                      <a:pt x="5291" y="1664"/>
                      <a:pt x="5284" y="1668"/>
                    </a:cubicBezTo>
                    <a:cubicBezTo>
                      <a:pt x="5209" y="1710"/>
                      <a:pt x="5122" y="1745"/>
                      <a:pt x="5041" y="1775"/>
                    </a:cubicBezTo>
                    <a:cubicBezTo>
                      <a:pt x="5031" y="1201"/>
                      <a:pt x="5011" y="628"/>
                      <a:pt x="5002" y="58"/>
                    </a:cubicBezTo>
                    <a:cubicBezTo>
                      <a:pt x="5002" y="28"/>
                      <a:pt x="4973" y="0"/>
                      <a:pt x="494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8" name="Google Shape;3238;p30"/>
              <p:cNvSpPr/>
              <p:nvPr/>
            </p:nvSpPr>
            <p:spPr>
              <a:xfrm>
                <a:off x="4808808" y="2160306"/>
                <a:ext cx="32113" cy="32572"/>
              </a:xfrm>
              <a:custGeom>
                <a:avLst/>
                <a:gdLst/>
                <a:ahLst/>
                <a:cxnLst/>
                <a:rect l="l" t="t" r="r" b="b"/>
                <a:pathLst>
                  <a:path w="489" h="496" extrusionOk="0">
                    <a:moveTo>
                      <a:pt x="437" y="0"/>
                    </a:moveTo>
                    <a:cubicBezTo>
                      <a:pt x="429" y="0"/>
                      <a:pt x="420" y="4"/>
                      <a:pt x="412" y="12"/>
                    </a:cubicBezTo>
                    <a:cubicBezTo>
                      <a:pt x="357" y="70"/>
                      <a:pt x="302" y="125"/>
                      <a:pt x="250" y="184"/>
                    </a:cubicBezTo>
                    <a:cubicBezTo>
                      <a:pt x="195" y="135"/>
                      <a:pt x="134" y="87"/>
                      <a:pt x="69" y="41"/>
                    </a:cubicBezTo>
                    <a:cubicBezTo>
                      <a:pt x="66" y="39"/>
                      <a:pt x="63" y="38"/>
                      <a:pt x="60" y="38"/>
                    </a:cubicBezTo>
                    <a:cubicBezTo>
                      <a:pt x="47" y="38"/>
                      <a:pt x="36" y="57"/>
                      <a:pt x="49" y="70"/>
                    </a:cubicBezTo>
                    <a:cubicBezTo>
                      <a:pt x="105" y="122"/>
                      <a:pt x="156" y="174"/>
                      <a:pt x="211" y="229"/>
                    </a:cubicBezTo>
                    <a:cubicBezTo>
                      <a:pt x="147" y="300"/>
                      <a:pt x="82" y="375"/>
                      <a:pt x="20" y="446"/>
                    </a:cubicBezTo>
                    <a:cubicBezTo>
                      <a:pt x="0" y="469"/>
                      <a:pt x="19" y="495"/>
                      <a:pt x="41" y="495"/>
                    </a:cubicBezTo>
                    <a:cubicBezTo>
                      <a:pt x="47" y="495"/>
                      <a:pt x="53" y="493"/>
                      <a:pt x="59" y="488"/>
                    </a:cubicBezTo>
                    <a:cubicBezTo>
                      <a:pt x="130" y="417"/>
                      <a:pt x="198" y="352"/>
                      <a:pt x="266" y="284"/>
                    </a:cubicBezTo>
                    <a:cubicBezTo>
                      <a:pt x="315" y="342"/>
                      <a:pt x="360" y="401"/>
                      <a:pt x="415" y="446"/>
                    </a:cubicBezTo>
                    <a:cubicBezTo>
                      <a:pt x="423" y="451"/>
                      <a:pt x="431" y="453"/>
                      <a:pt x="439" y="453"/>
                    </a:cubicBezTo>
                    <a:cubicBezTo>
                      <a:pt x="462" y="453"/>
                      <a:pt x="481" y="434"/>
                      <a:pt x="464" y="407"/>
                    </a:cubicBezTo>
                    <a:cubicBezTo>
                      <a:pt x="428" y="342"/>
                      <a:pt x="364" y="284"/>
                      <a:pt x="309" y="236"/>
                    </a:cubicBezTo>
                    <a:cubicBezTo>
                      <a:pt x="360" y="177"/>
                      <a:pt x="415" y="122"/>
                      <a:pt x="464" y="64"/>
                    </a:cubicBezTo>
                    <a:cubicBezTo>
                      <a:pt x="489" y="37"/>
                      <a:pt x="464" y="0"/>
                      <a:pt x="43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239" name="Google Shape;3239;p30"/>
            <p:cNvGrpSpPr/>
            <p:nvPr/>
          </p:nvGrpSpPr>
          <p:grpSpPr>
            <a:xfrm rot="935572">
              <a:off x="276312" y="1151706"/>
              <a:ext cx="873825" cy="1222061"/>
              <a:chOff x="3735990" y="4115688"/>
              <a:chExt cx="349166" cy="488320"/>
            </a:xfrm>
          </p:grpSpPr>
          <p:sp>
            <p:nvSpPr>
              <p:cNvPr id="3240" name="Google Shape;3240;p30"/>
              <p:cNvSpPr/>
              <p:nvPr/>
            </p:nvSpPr>
            <p:spPr>
              <a:xfrm>
                <a:off x="3772568" y="4159291"/>
                <a:ext cx="312589" cy="444717"/>
              </a:xfrm>
              <a:custGeom>
                <a:avLst/>
                <a:gdLst/>
                <a:ahLst/>
                <a:cxnLst/>
                <a:rect l="l" t="t" r="r" b="b"/>
                <a:pathLst>
                  <a:path w="4760" h="6772" extrusionOk="0">
                    <a:moveTo>
                      <a:pt x="2414" y="175"/>
                    </a:moveTo>
                    <a:cubicBezTo>
                      <a:pt x="3004" y="1957"/>
                      <a:pt x="3746" y="3680"/>
                      <a:pt x="4624" y="5336"/>
                    </a:cubicBezTo>
                    <a:cubicBezTo>
                      <a:pt x="4624" y="5342"/>
                      <a:pt x="4627" y="5342"/>
                      <a:pt x="4627" y="5345"/>
                    </a:cubicBezTo>
                    <a:cubicBezTo>
                      <a:pt x="4415" y="6312"/>
                      <a:pt x="3390" y="6674"/>
                      <a:pt x="2475" y="6674"/>
                    </a:cubicBezTo>
                    <a:cubicBezTo>
                      <a:pt x="2455" y="6674"/>
                      <a:pt x="2434" y="6674"/>
                      <a:pt x="2414" y="6674"/>
                    </a:cubicBezTo>
                    <a:cubicBezTo>
                      <a:pt x="1423" y="6657"/>
                      <a:pt x="254" y="6346"/>
                      <a:pt x="92" y="5213"/>
                    </a:cubicBezTo>
                    <a:cubicBezTo>
                      <a:pt x="208" y="5102"/>
                      <a:pt x="335" y="4973"/>
                      <a:pt x="419" y="4834"/>
                    </a:cubicBezTo>
                    <a:cubicBezTo>
                      <a:pt x="438" y="4804"/>
                      <a:pt x="410" y="4773"/>
                      <a:pt x="381" y="4773"/>
                    </a:cubicBezTo>
                    <a:cubicBezTo>
                      <a:pt x="372" y="4773"/>
                      <a:pt x="362" y="4777"/>
                      <a:pt x="354" y="4785"/>
                    </a:cubicBezTo>
                    <a:cubicBezTo>
                      <a:pt x="299" y="4843"/>
                      <a:pt x="250" y="4911"/>
                      <a:pt x="202" y="4976"/>
                    </a:cubicBezTo>
                    <a:cubicBezTo>
                      <a:pt x="189" y="4996"/>
                      <a:pt x="173" y="5012"/>
                      <a:pt x="160" y="5034"/>
                    </a:cubicBezTo>
                    <a:cubicBezTo>
                      <a:pt x="918" y="3470"/>
                      <a:pt x="1407" y="1746"/>
                      <a:pt x="2346" y="282"/>
                    </a:cubicBezTo>
                    <a:lnTo>
                      <a:pt x="2346" y="282"/>
                    </a:lnTo>
                    <a:cubicBezTo>
                      <a:pt x="2343" y="340"/>
                      <a:pt x="2343" y="392"/>
                      <a:pt x="2346" y="450"/>
                    </a:cubicBezTo>
                    <a:cubicBezTo>
                      <a:pt x="2350" y="475"/>
                      <a:pt x="2368" y="487"/>
                      <a:pt x="2386" y="487"/>
                    </a:cubicBezTo>
                    <a:cubicBezTo>
                      <a:pt x="2405" y="487"/>
                      <a:pt x="2422" y="475"/>
                      <a:pt x="2424" y="450"/>
                    </a:cubicBezTo>
                    <a:cubicBezTo>
                      <a:pt x="2431" y="360"/>
                      <a:pt x="2424" y="263"/>
                      <a:pt x="2414" y="175"/>
                    </a:cubicBezTo>
                    <a:close/>
                    <a:moveTo>
                      <a:pt x="2438" y="1"/>
                    </a:moveTo>
                    <a:cubicBezTo>
                      <a:pt x="2422" y="1"/>
                      <a:pt x="2406" y="8"/>
                      <a:pt x="2395" y="23"/>
                    </a:cubicBezTo>
                    <a:cubicBezTo>
                      <a:pt x="1886" y="823"/>
                      <a:pt x="1511" y="1685"/>
                      <a:pt x="1135" y="2550"/>
                    </a:cubicBezTo>
                    <a:cubicBezTo>
                      <a:pt x="756" y="3437"/>
                      <a:pt x="335" y="4315"/>
                      <a:pt x="11" y="5222"/>
                    </a:cubicBezTo>
                    <a:cubicBezTo>
                      <a:pt x="1" y="5239"/>
                      <a:pt x="17" y="5255"/>
                      <a:pt x="33" y="5255"/>
                    </a:cubicBezTo>
                    <a:cubicBezTo>
                      <a:pt x="30" y="6366"/>
                      <a:pt x="1417" y="6726"/>
                      <a:pt x="2301" y="6768"/>
                    </a:cubicBezTo>
                    <a:cubicBezTo>
                      <a:pt x="2358" y="6770"/>
                      <a:pt x="2417" y="6772"/>
                      <a:pt x="2475" y="6772"/>
                    </a:cubicBezTo>
                    <a:cubicBezTo>
                      <a:pt x="3455" y="6772"/>
                      <a:pt x="4549" y="6379"/>
                      <a:pt x="4757" y="5303"/>
                    </a:cubicBezTo>
                    <a:cubicBezTo>
                      <a:pt x="4760" y="5268"/>
                      <a:pt x="4734" y="5242"/>
                      <a:pt x="4705" y="5239"/>
                    </a:cubicBezTo>
                    <a:cubicBezTo>
                      <a:pt x="3820" y="3567"/>
                      <a:pt x="3085" y="1831"/>
                      <a:pt x="2489" y="36"/>
                    </a:cubicBezTo>
                    <a:cubicBezTo>
                      <a:pt x="2481" y="13"/>
                      <a:pt x="2460" y="1"/>
                      <a:pt x="243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1" name="Google Shape;3241;p30"/>
              <p:cNvSpPr/>
              <p:nvPr/>
            </p:nvSpPr>
            <p:spPr>
              <a:xfrm>
                <a:off x="3808751" y="4455517"/>
                <a:ext cx="25808" cy="13922"/>
              </a:xfrm>
              <a:custGeom>
                <a:avLst/>
                <a:gdLst/>
                <a:ahLst/>
                <a:cxnLst/>
                <a:rect l="l" t="t" r="r" b="b"/>
                <a:pathLst>
                  <a:path w="393" h="212" extrusionOk="0">
                    <a:moveTo>
                      <a:pt x="336" y="0"/>
                    </a:moveTo>
                    <a:cubicBezTo>
                      <a:pt x="332" y="0"/>
                      <a:pt x="328" y="1"/>
                      <a:pt x="325" y="2"/>
                    </a:cubicBezTo>
                    <a:cubicBezTo>
                      <a:pt x="224" y="41"/>
                      <a:pt x="124" y="96"/>
                      <a:pt x="30" y="148"/>
                    </a:cubicBezTo>
                    <a:cubicBezTo>
                      <a:pt x="1" y="168"/>
                      <a:pt x="13" y="211"/>
                      <a:pt x="44" y="211"/>
                    </a:cubicBezTo>
                    <a:cubicBezTo>
                      <a:pt x="47" y="211"/>
                      <a:pt x="51" y="211"/>
                      <a:pt x="56" y="209"/>
                    </a:cubicBezTo>
                    <a:cubicBezTo>
                      <a:pt x="156" y="174"/>
                      <a:pt x="266" y="128"/>
                      <a:pt x="360" y="76"/>
                    </a:cubicBezTo>
                    <a:cubicBezTo>
                      <a:pt x="393" y="59"/>
                      <a:pt x="374" y="0"/>
                      <a:pt x="33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2" name="Google Shape;3242;p30"/>
              <p:cNvSpPr/>
              <p:nvPr/>
            </p:nvSpPr>
            <p:spPr>
              <a:xfrm>
                <a:off x="3843620" y="4440874"/>
                <a:ext cx="24758" cy="12149"/>
              </a:xfrm>
              <a:custGeom>
                <a:avLst/>
                <a:gdLst/>
                <a:ahLst/>
                <a:cxnLst/>
                <a:rect l="l" t="t" r="r" b="b"/>
                <a:pathLst>
                  <a:path w="377" h="185" extrusionOk="0">
                    <a:moveTo>
                      <a:pt x="317" y="0"/>
                    </a:moveTo>
                    <a:cubicBezTo>
                      <a:pt x="315" y="0"/>
                      <a:pt x="312" y="1"/>
                      <a:pt x="309" y="1"/>
                    </a:cubicBezTo>
                    <a:cubicBezTo>
                      <a:pt x="211" y="18"/>
                      <a:pt x="114" y="69"/>
                      <a:pt x="33" y="118"/>
                    </a:cubicBezTo>
                    <a:cubicBezTo>
                      <a:pt x="0" y="137"/>
                      <a:pt x="21" y="184"/>
                      <a:pt x="54" y="184"/>
                    </a:cubicBezTo>
                    <a:cubicBezTo>
                      <a:pt x="60" y="184"/>
                      <a:pt x="66" y="183"/>
                      <a:pt x="72" y="180"/>
                    </a:cubicBezTo>
                    <a:cubicBezTo>
                      <a:pt x="160" y="134"/>
                      <a:pt x="254" y="105"/>
                      <a:pt x="338" y="63"/>
                    </a:cubicBezTo>
                    <a:cubicBezTo>
                      <a:pt x="377" y="51"/>
                      <a:pt x="352" y="0"/>
                      <a:pt x="31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3" name="Google Shape;3243;p30"/>
              <p:cNvSpPr/>
              <p:nvPr/>
            </p:nvSpPr>
            <p:spPr>
              <a:xfrm>
                <a:off x="3883218" y="4430695"/>
                <a:ext cx="26334" cy="10639"/>
              </a:xfrm>
              <a:custGeom>
                <a:avLst/>
                <a:gdLst/>
                <a:ahLst/>
                <a:cxnLst/>
                <a:rect l="l" t="t" r="r" b="b"/>
                <a:pathLst>
                  <a:path w="401" h="162" extrusionOk="0">
                    <a:moveTo>
                      <a:pt x="342" y="0"/>
                    </a:moveTo>
                    <a:cubicBezTo>
                      <a:pt x="339" y="0"/>
                      <a:pt x="337" y="1"/>
                      <a:pt x="334" y="1"/>
                    </a:cubicBezTo>
                    <a:cubicBezTo>
                      <a:pt x="237" y="17"/>
                      <a:pt x="137" y="53"/>
                      <a:pt x="43" y="85"/>
                    </a:cubicBezTo>
                    <a:cubicBezTo>
                      <a:pt x="1" y="100"/>
                      <a:pt x="11" y="161"/>
                      <a:pt x="51" y="161"/>
                    </a:cubicBezTo>
                    <a:cubicBezTo>
                      <a:pt x="54" y="161"/>
                      <a:pt x="58" y="161"/>
                      <a:pt x="62" y="160"/>
                    </a:cubicBezTo>
                    <a:cubicBezTo>
                      <a:pt x="159" y="134"/>
                      <a:pt x="266" y="117"/>
                      <a:pt x="360" y="82"/>
                    </a:cubicBezTo>
                    <a:cubicBezTo>
                      <a:pt x="400" y="57"/>
                      <a:pt x="387" y="0"/>
                      <a:pt x="34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4" name="Google Shape;3244;p30"/>
              <p:cNvSpPr/>
              <p:nvPr/>
            </p:nvSpPr>
            <p:spPr>
              <a:xfrm>
                <a:off x="3926625" y="4432993"/>
                <a:ext cx="22787" cy="5910"/>
              </a:xfrm>
              <a:custGeom>
                <a:avLst/>
                <a:gdLst/>
                <a:ahLst/>
                <a:cxnLst/>
                <a:rect l="l" t="t" r="r" b="b"/>
                <a:pathLst>
                  <a:path w="347" h="90" extrusionOk="0">
                    <a:moveTo>
                      <a:pt x="245" y="1"/>
                    </a:moveTo>
                    <a:cubicBezTo>
                      <a:pt x="178" y="1"/>
                      <a:pt x="109" y="6"/>
                      <a:pt x="42" y="14"/>
                    </a:cubicBezTo>
                    <a:cubicBezTo>
                      <a:pt x="0" y="18"/>
                      <a:pt x="0" y="76"/>
                      <a:pt x="42" y="76"/>
                    </a:cubicBezTo>
                    <a:cubicBezTo>
                      <a:pt x="112" y="82"/>
                      <a:pt x="185" y="90"/>
                      <a:pt x="255" y="90"/>
                    </a:cubicBezTo>
                    <a:cubicBezTo>
                      <a:pt x="266" y="90"/>
                      <a:pt x="278" y="89"/>
                      <a:pt x="289" y="89"/>
                    </a:cubicBezTo>
                    <a:cubicBezTo>
                      <a:pt x="347" y="89"/>
                      <a:pt x="347" y="8"/>
                      <a:pt x="289" y="1"/>
                    </a:cubicBezTo>
                    <a:cubicBezTo>
                      <a:pt x="274" y="1"/>
                      <a:pt x="260" y="1"/>
                      <a:pt x="24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5" name="Google Shape;3245;p30"/>
              <p:cNvSpPr/>
              <p:nvPr/>
            </p:nvSpPr>
            <p:spPr>
              <a:xfrm>
                <a:off x="3969177" y="4435161"/>
                <a:ext cx="26531" cy="9456"/>
              </a:xfrm>
              <a:custGeom>
                <a:avLst/>
                <a:gdLst/>
                <a:ahLst/>
                <a:cxnLst/>
                <a:rect l="l" t="t" r="r" b="b"/>
                <a:pathLst>
                  <a:path w="404" h="144" extrusionOk="0">
                    <a:moveTo>
                      <a:pt x="46" y="1"/>
                    </a:moveTo>
                    <a:cubicBezTo>
                      <a:pt x="16" y="1"/>
                      <a:pt x="0" y="46"/>
                      <a:pt x="29" y="62"/>
                    </a:cubicBezTo>
                    <a:cubicBezTo>
                      <a:pt x="120" y="105"/>
                      <a:pt x="227" y="127"/>
                      <a:pt x="324" y="143"/>
                    </a:cubicBezTo>
                    <a:cubicBezTo>
                      <a:pt x="326" y="144"/>
                      <a:pt x="329" y="144"/>
                      <a:pt x="331" y="144"/>
                    </a:cubicBezTo>
                    <a:cubicBezTo>
                      <a:pt x="384" y="144"/>
                      <a:pt x="403" y="68"/>
                      <a:pt x="350" y="56"/>
                    </a:cubicBezTo>
                    <a:cubicBezTo>
                      <a:pt x="256" y="30"/>
                      <a:pt x="143" y="1"/>
                      <a:pt x="4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6" name="Google Shape;3246;p30"/>
              <p:cNvSpPr/>
              <p:nvPr/>
            </p:nvSpPr>
            <p:spPr>
              <a:xfrm>
                <a:off x="4007002" y="4448294"/>
                <a:ext cx="22131" cy="9850"/>
              </a:xfrm>
              <a:custGeom>
                <a:avLst/>
                <a:gdLst/>
                <a:ahLst/>
                <a:cxnLst/>
                <a:rect l="l" t="t" r="r" b="b"/>
                <a:pathLst>
                  <a:path w="337" h="150" extrusionOk="0">
                    <a:moveTo>
                      <a:pt x="103" y="1"/>
                    </a:moveTo>
                    <a:cubicBezTo>
                      <a:pt x="76" y="1"/>
                      <a:pt x="49" y="4"/>
                      <a:pt x="24" y="11"/>
                    </a:cubicBezTo>
                    <a:cubicBezTo>
                      <a:pt x="4" y="21"/>
                      <a:pt x="1" y="54"/>
                      <a:pt x="24" y="57"/>
                    </a:cubicBezTo>
                    <a:cubicBezTo>
                      <a:pt x="111" y="73"/>
                      <a:pt x="179" y="96"/>
                      <a:pt x="257" y="141"/>
                    </a:cubicBezTo>
                    <a:cubicBezTo>
                      <a:pt x="266" y="147"/>
                      <a:pt x="275" y="149"/>
                      <a:pt x="282" y="149"/>
                    </a:cubicBezTo>
                    <a:cubicBezTo>
                      <a:pt x="319" y="149"/>
                      <a:pt x="336" y="96"/>
                      <a:pt x="299" y="67"/>
                    </a:cubicBezTo>
                    <a:cubicBezTo>
                      <a:pt x="247" y="24"/>
                      <a:pt x="174" y="1"/>
                      <a:pt x="10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7" name="Google Shape;3247;p30"/>
              <p:cNvSpPr/>
              <p:nvPr/>
            </p:nvSpPr>
            <p:spPr>
              <a:xfrm>
                <a:off x="4040361" y="4466418"/>
                <a:ext cx="15301" cy="13331"/>
              </a:xfrm>
              <a:custGeom>
                <a:avLst/>
                <a:gdLst/>
                <a:ahLst/>
                <a:cxnLst/>
                <a:rect l="l" t="t" r="r" b="b"/>
                <a:pathLst>
                  <a:path w="233" h="203" extrusionOk="0">
                    <a:moveTo>
                      <a:pt x="40" y="0"/>
                    </a:moveTo>
                    <a:cubicBezTo>
                      <a:pt x="18" y="0"/>
                      <a:pt x="0" y="27"/>
                      <a:pt x="18" y="50"/>
                    </a:cubicBezTo>
                    <a:cubicBezTo>
                      <a:pt x="60" y="98"/>
                      <a:pt x="99" y="150"/>
                      <a:pt x="147" y="189"/>
                    </a:cubicBezTo>
                    <a:cubicBezTo>
                      <a:pt x="157" y="198"/>
                      <a:pt x="168" y="202"/>
                      <a:pt x="178" y="202"/>
                    </a:cubicBezTo>
                    <a:cubicBezTo>
                      <a:pt x="209" y="202"/>
                      <a:pt x="233" y="163"/>
                      <a:pt x="206" y="134"/>
                    </a:cubicBezTo>
                    <a:cubicBezTo>
                      <a:pt x="163" y="89"/>
                      <a:pt x="108" y="50"/>
                      <a:pt x="60" y="8"/>
                    </a:cubicBezTo>
                    <a:cubicBezTo>
                      <a:pt x="53" y="3"/>
                      <a:pt x="47" y="0"/>
                      <a:pt x="4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8" name="Google Shape;3248;p30"/>
              <p:cNvSpPr/>
              <p:nvPr/>
            </p:nvSpPr>
            <p:spPr>
              <a:xfrm>
                <a:off x="3925114" y="4200071"/>
                <a:ext cx="5845" cy="21474"/>
              </a:xfrm>
              <a:custGeom>
                <a:avLst/>
                <a:gdLst/>
                <a:ahLst/>
                <a:cxnLst/>
                <a:rect l="l" t="t" r="r" b="b"/>
                <a:pathLst>
                  <a:path w="89" h="327" extrusionOk="0">
                    <a:moveTo>
                      <a:pt x="44" y="0"/>
                    </a:moveTo>
                    <a:cubicBezTo>
                      <a:pt x="33" y="0"/>
                      <a:pt x="22" y="6"/>
                      <a:pt x="20" y="17"/>
                    </a:cubicBezTo>
                    <a:cubicBezTo>
                      <a:pt x="7" y="111"/>
                      <a:pt x="1" y="209"/>
                      <a:pt x="14" y="302"/>
                    </a:cubicBezTo>
                    <a:cubicBezTo>
                      <a:pt x="15" y="319"/>
                      <a:pt x="31" y="327"/>
                      <a:pt x="48" y="327"/>
                    </a:cubicBezTo>
                    <a:cubicBezTo>
                      <a:pt x="64" y="327"/>
                      <a:pt x="80" y="319"/>
                      <a:pt x="82" y="302"/>
                    </a:cubicBezTo>
                    <a:cubicBezTo>
                      <a:pt x="88" y="209"/>
                      <a:pt x="82" y="111"/>
                      <a:pt x="69" y="17"/>
                    </a:cubicBezTo>
                    <a:cubicBezTo>
                      <a:pt x="67" y="6"/>
                      <a:pt x="56" y="0"/>
                      <a:pt x="4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9" name="Google Shape;3249;p30"/>
              <p:cNvSpPr/>
              <p:nvPr/>
            </p:nvSpPr>
            <p:spPr>
              <a:xfrm>
                <a:off x="3922487" y="4236451"/>
                <a:ext cx="9062" cy="18782"/>
              </a:xfrm>
              <a:custGeom>
                <a:avLst/>
                <a:gdLst/>
                <a:ahLst/>
                <a:cxnLst/>
                <a:rect l="l" t="t" r="r" b="b"/>
                <a:pathLst>
                  <a:path w="138" h="286" extrusionOk="0">
                    <a:moveTo>
                      <a:pt x="42" y="0"/>
                    </a:moveTo>
                    <a:cubicBezTo>
                      <a:pt x="20" y="0"/>
                      <a:pt x="0" y="22"/>
                      <a:pt x="11" y="46"/>
                    </a:cubicBezTo>
                    <a:cubicBezTo>
                      <a:pt x="44" y="111"/>
                      <a:pt x="57" y="186"/>
                      <a:pt x="54" y="254"/>
                    </a:cubicBezTo>
                    <a:cubicBezTo>
                      <a:pt x="50" y="274"/>
                      <a:pt x="66" y="285"/>
                      <a:pt x="84" y="285"/>
                    </a:cubicBezTo>
                    <a:cubicBezTo>
                      <a:pt x="98" y="285"/>
                      <a:pt x="113" y="278"/>
                      <a:pt x="118" y="260"/>
                    </a:cubicBezTo>
                    <a:cubicBezTo>
                      <a:pt x="138" y="176"/>
                      <a:pt x="122" y="89"/>
                      <a:pt x="70" y="14"/>
                    </a:cubicBezTo>
                    <a:cubicBezTo>
                      <a:pt x="62" y="4"/>
                      <a:pt x="52" y="0"/>
                      <a:pt x="4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0" name="Google Shape;3250;p30"/>
              <p:cNvSpPr/>
              <p:nvPr/>
            </p:nvSpPr>
            <p:spPr>
              <a:xfrm>
                <a:off x="3923407" y="4269613"/>
                <a:ext cx="6239" cy="22787"/>
              </a:xfrm>
              <a:custGeom>
                <a:avLst/>
                <a:gdLst/>
                <a:ahLst/>
                <a:cxnLst/>
                <a:rect l="l" t="t" r="r" b="b"/>
                <a:pathLst>
                  <a:path w="95" h="347" extrusionOk="0">
                    <a:moveTo>
                      <a:pt x="50" y="1"/>
                    </a:moveTo>
                    <a:cubicBezTo>
                      <a:pt x="40" y="1"/>
                      <a:pt x="31" y="6"/>
                      <a:pt x="30" y="18"/>
                    </a:cubicBezTo>
                    <a:cubicBezTo>
                      <a:pt x="14" y="115"/>
                      <a:pt x="1" y="228"/>
                      <a:pt x="17" y="322"/>
                    </a:cubicBezTo>
                    <a:cubicBezTo>
                      <a:pt x="20" y="338"/>
                      <a:pt x="36" y="347"/>
                      <a:pt x="51" y="347"/>
                    </a:cubicBezTo>
                    <a:cubicBezTo>
                      <a:pt x="66" y="347"/>
                      <a:pt x="82" y="338"/>
                      <a:pt x="85" y="322"/>
                    </a:cubicBezTo>
                    <a:cubicBezTo>
                      <a:pt x="95" y="222"/>
                      <a:pt x="82" y="115"/>
                      <a:pt x="72" y="18"/>
                    </a:cubicBezTo>
                    <a:cubicBezTo>
                      <a:pt x="69" y="6"/>
                      <a:pt x="59" y="1"/>
                      <a:pt x="5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1" name="Google Shape;3251;p30"/>
              <p:cNvSpPr/>
              <p:nvPr/>
            </p:nvSpPr>
            <p:spPr>
              <a:xfrm>
                <a:off x="3920452" y="4314464"/>
                <a:ext cx="6239" cy="22722"/>
              </a:xfrm>
              <a:custGeom>
                <a:avLst/>
                <a:gdLst/>
                <a:ahLst/>
                <a:cxnLst/>
                <a:rect l="l" t="t" r="r" b="b"/>
                <a:pathLst>
                  <a:path w="95" h="346" extrusionOk="0">
                    <a:moveTo>
                      <a:pt x="47" y="0"/>
                    </a:moveTo>
                    <a:cubicBezTo>
                      <a:pt x="31" y="0"/>
                      <a:pt x="15" y="12"/>
                      <a:pt x="13" y="34"/>
                    </a:cubicBezTo>
                    <a:cubicBezTo>
                      <a:pt x="7" y="119"/>
                      <a:pt x="0" y="216"/>
                      <a:pt x="7" y="307"/>
                    </a:cubicBezTo>
                    <a:cubicBezTo>
                      <a:pt x="8" y="332"/>
                      <a:pt x="29" y="345"/>
                      <a:pt x="49" y="345"/>
                    </a:cubicBezTo>
                    <a:cubicBezTo>
                      <a:pt x="69" y="345"/>
                      <a:pt x="89" y="332"/>
                      <a:pt x="91" y="307"/>
                    </a:cubicBezTo>
                    <a:cubicBezTo>
                      <a:pt x="94" y="216"/>
                      <a:pt x="91" y="119"/>
                      <a:pt x="81" y="34"/>
                    </a:cubicBezTo>
                    <a:cubicBezTo>
                      <a:pt x="80" y="12"/>
                      <a:pt x="64" y="0"/>
                      <a:pt x="4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2" name="Google Shape;3252;p30"/>
              <p:cNvSpPr/>
              <p:nvPr/>
            </p:nvSpPr>
            <p:spPr>
              <a:xfrm>
                <a:off x="3918285" y="4355768"/>
                <a:ext cx="7946" cy="19635"/>
              </a:xfrm>
              <a:custGeom>
                <a:avLst/>
                <a:gdLst/>
                <a:ahLst/>
                <a:cxnLst/>
                <a:rect l="l" t="t" r="r" b="b"/>
                <a:pathLst>
                  <a:path w="121" h="299" extrusionOk="0">
                    <a:moveTo>
                      <a:pt x="60" y="1"/>
                    </a:moveTo>
                    <a:cubicBezTo>
                      <a:pt x="47" y="1"/>
                      <a:pt x="33" y="8"/>
                      <a:pt x="27" y="24"/>
                    </a:cubicBezTo>
                    <a:cubicBezTo>
                      <a:pt x="1" y="102"/>
                      <a:pt x="1" y="193"/>
                      <a:pt x="30" y="270"/>
                    </a:cubicBezTo>
                    <a:cubicBezTo>
                      <a:pt x="40" y="290"/>
                      <a:pt x="57" y="298"/>
                      <a:pt x="74" y="298"/>
                    </a:cubicBezTo>
                    <a:cubicBezTo>
                      <a:pt x="98" y="298"/>
                      <a:pt x="120" y="279"/>
                      <a:pt x="114" y="248"/>
                    </a:cubicBezTo>
                    <a:cubicBezTo>
                      <a:pt x="105" y="173"/>
                      <a:pt x="95" y="105"/>
                      <a:pt x="92" y="31"/>
                    </a:cubicBezTo>
                    <a:cubicBezTo>
                      <a:pt x="92" y="11"/>
                      <a:pt x="76" y="1"/>
                      <a:pt x="6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3" name="Google Shape;3253;p30"/>
              <p:cNvSpPr/>
              <p:nvPr/>
            </p:nvSpPr>
            <p:spPr>
              <a:xfrm>
                <a:off x="3921502" y="4391492"/>
                <a:ext cx="6895" cy="23379"/>
              </a:xfrm>
              <a:custGeom>
                <a:avLst/>
                <a:gdLst/>
                <a:ahLst/>
                <a:cxnLst/>
                <a:rect l="l" t="t" r="r" b="b"/>
                <a:pathLst>
                  <a:path w="105" h="356" extrusionOk="0">
                    <a:moveTo>
                      <a:pt x="52" y="1"/>
                    </a:moveTo>
                    <a:cubicBezTo>
                      <a:pt x="40" y="1"/>
                      <a:pt x="28" y="7"/>
                      <a:pt x="26" y="18"/>
                    </a:cubicBezTo>
                    <a:cubicBezTo>
                      <a:pt x="10" y="112"/>
                      <a:pt x="1" y="225"/>
                      <a:pt x="14" y="319"/>
                    </a:cubicBezTo>
                    <a:cubicBezTo>
                      <a:pt x="18" y="344"/>
                      <a:pt x="35" y="356"/>
                      <a:pt x="52" y="356"/>
                    </a:cubicBezTo>
                    <a:cubicBezTo>
                      <a:pt x="69" y="356"/>
                      <a:pt x="86" y="344"/>
                      <a:pt x="91" y="319"/>
                    </a:cubicBezTo>
                    <a:cubicBezTo>
                      <a:pt x="104" y="225"/>
                      <a:pt x="95" y="112"/>
                      <a:pt x="78" y="18"/>
                    </a:cubicBezTo>
                    <a:cubicBezTo>
                      <a:pt x="77" y="7"/>
                      <a:pt x="65" y="1"/>
                      <a:pt x="5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4" name="Google Shape;3254;p30"/>
              <p:cNvSpPr/>
              <p:nvPr/>
            </p:nvSpPr>
            <p:spPr>
              <a:xfrm>
                <a:off x="3920255" y="4429644"/>
                <a:ext cx="7224" cy="20817"/>
              </a:xfrm>
              <a:custGeom>
                <a:avLst/>
                <a:gdLst/>
                <a:ahLst/>
                <a:cxnLst/>
                <a:rect l="l" t="t" r="r" b="b"/>
                <a:pathLst>
                  <a:path w="110" h="317" extrusionOk="0">
                    <a:moveTo>
                      <a:pt x="50" y="0"/>
                    </a:moveTo>
                    <a:cubicBezTo>
                      <a:pt x="39" y="0"/>
                      <a:pt x="29" y="6"/>
                      <a:pt x="26" y="20"/>
                    </a:cubicBezTo>
                    <a:cubicBezTo>
                      <a:pt x="0" y="108"/>
                      <a:pt x="7" y="205"/>
                      <a:pt x="29" y="289"/>
                    </a:cubicBezTo>
                    <a:cubicBezTo>
                      <a:pt x="36" y="308"/>
                      <a:pt x="50" y="316"/>
                      <a:pt x="65" y="316"/>
                    </a:cubicBezTo>
                    <a:cubicBezTo>
                      <a:pt x="87" y="316"/>
                      <a:pt x="110" y="297"/>
                      <a:pt x="104" y="270"/>
                    </a:cubicBezTo>
                    <a:cubicBezTo>
                      <a:pt x="88" y="189"/>
                      <a:pt x="81" y="114"/>
                      <a:pt x="81" y="30"/>
                    </a:cubicBezTo>
                    <a:cubicBezTo>
                      <a:pt x="81" y="11"/>
                      <a:pt x="65" y="0"/>
                      <a:pt x="5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5" name="Google Shape;3255;p30"/>
              <p:cNvSpPr/>
              <p:nvPr/>
            </p:nvSpPr>
            <p:spPr>
              <a:xfrm>
                <a:off x="3920846" y="4469439"/>
                <a:ext cx="5385" cy="15892"/>
              </a:xfrm>
              <a:custGeom>
                <a:avLst/>
                <a:gdLst/>
                <a:ahLst/>
                <a:cxnLst/>
                <a:rect l="l" t="t" r="r" b="b"/>
                <a:pathLst>
                  <a:path w="82" h="242" extrusionOk="0">
                    <a:moveTo>
                      <a:pt x="41" y="0"/>
                    </a:moveTo>
                    <a:cubicBezTo>
                      <a:pt x="26" y="0"/>
                      <a:pt x="11" y="10"/>
                      <a:pt x="7" y="30"/>
                    </a:cubicBezTo>
                    <a:cubicBezTo>
                      <a:pt x="4" y="91"/>
                      <a:pt x="1" y="153"/>
                      <a:pt x="4" y="208"/>
                    </a:cubicBezTo>
                    <a:cubicBezTo>
                      <a:pt x="6" y="230"/>
                      <a:pt x="22" y="242"/>
                      <a:pt x="38" y="242"/>
                    </a:cubicBezTo>
                    <a:cubicBezTo>
                      <a:pt x="54" y="242"/>
                      <a:pt x="70" y="230"/>
                      <a:pt x="72" y="208"/>
                    </a:cubicBezTo>
                    <a:cubicBezTo>
                      <a:pt x="82" y="149"/>
                      <a:pt x="75" y="88"/>
                      <a:pt x="72" y="30"/>
                    </a:cubicBezTo>
                    <a:cubicBezTo>
                      <a:pt x="70" y="10"/>
                      <a:pt x="56" y="0"/>
                      <a:pt x="4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6" name="Google Shape;3256;p30"/>
              <p:cNvSpPr/>
              <p:nvPr/>
            </p:nvSpPr>
            <p:spPr>
              <a:xfrm>
                <a:off x="3906399" y="4455452"/>
                <a:ext cx="167064" cy="55360"/>
              </a:xfrm>
              <a:custGeom>
                <a:avLst/>
                <a:gdLst/>
                <a:ahLst/>
                <a:cxnLst/>
                <a:rect l="l" t="t" r="r" b="b"/>
                <a:pathLst>
                  <a:path w="2544" h="843" extrusionOk="0">
                    <a:moveTo>
                      <a:pt x="239" y="1"/>
                    </a:moveTo>
                    <a:cubicBezTo>
                      <a:pt x="169" y="1"/>
                      <a:pt x="98" y="9"/>
                      <a:pt x="30" y="26"/>
                    </a:cubicBezTo>
                    <a:cubicBezTo>
                      <a:pt x="1" y="32"/>
                      <a:pt x="7" y="77"/>
                      <a:pt x="39" y="77"/>
                    </a:cubicBezTo>
                    <a:cubicBezTo>
                      <a:pt x="54" y="77"/>
                      <a:pt x="68" y="77"/>
                      <a:pt x="83" y="77"/>
                    </a:cubicBezTo>
                    <a:cubicBezTo>
                      <a:pt x="451" y="77"/>
                      <a:pt x="922" y="235"/>
                      <a:pt x="872" y="680"/>
                    </a:cubicBezTo>
                    <a:cubicBezTo>
                      <a:pt x="833" y="683"/>
                      <a:pt x="665" y="701"/>
                      <a:pt x="523" y="701"/>
                    </a:cubicBezTo>
                    <a:cubicBezTo>
                      <a:pt x="403" y="701"/>
                      <a:pt x="301" y="689"/>
                      <a:pt x="308" y="644"/>
                    </a:cubicBezTo>
                    <a:cubicBezTo>
                      <a:pt x="312" y="627"/>
                      <a:pt x="300" y="616"/>
                      <a:pt x="287" y="616"/>
                    </a:cubicBezTo>
                    <a:cubicBezTo>
                      <a:pt x="279" y="616"/>
                      <a:pt x="270" y="621"/>
                      <a:pt x="266" y="631"/>
                    </a:cubicBezTo>
                    <a:cubicBezTo>
                      <a:pt x="215" y="772"/>
                      <a:pt x="322" y="806"/>
                      <a:pt x="449" y="806"/>
                    </a:cubicBezTo>
                    <a:cubicBezTo>
                      <a:pt x="564" y="806"/>
                      <a:pt x="695" y="778"/>
                      <a:pt x="746" y="774"/>
                    </a:cubicBezTo>
                    <a:cubicBezTo>
                      <a:pt x="804" y="771"/>
                      <a:pt x="856" y="771"/>
                      <a:pt x="914" y="767"/>
                    </a:cubicBezTo>
                    <a:cubicBezTo>
                      <a:pt x="919" y="769"/>
                      <a:pt x="925" y="770"/>
                      <a:pt x="932" y="770"/>
                    </a:cubicBezTo>
                    <a:cubicBezTo>
                      <a:pt x="939" y="770"/>
                      <a:pt x="947" y="769"/>
                      <a:pt x="953" y="767"/>
                    </a:cubicBezTo>
                    <a:cubicBezTo>
                      <a:pt x="1052" y="764"/>
                      <a:pt x="1151" y="763"/>
                      <a:pt x="1250" y="763"/>
                    </a:cubicBezTo>
                    <a:cubicBezTo>
                      <a:pt x="1662" y="763"/>
                      <a:pt x="2071" y="790"/>
                      <a:pt x="2479" y="842"/>
                    </a:cubicBezTo>
                    <a:cubicBezTo>
                      <a:pt x="2482" y="842"/>
                      <a:pt x="2485" y="843"/>
                      <a:pt x="2488" y="843"/>
                    </a:cubicBezTo>
                    <a:cubicBezTo>
                      <a:pt x="2543" y="843"/>
                      <a:pt x="2541" y="754"/>
                      <a:pt x="2479" y="745"/>
                    </a:cubicBezTo>
                    <a:cubicBezTo>
                      <a:pt x="2119" y="706"/>
                      <a:pt x="1756" y="680"/>
                      <a:pt x="1390" y="677"/>
                    </a:cubicBezTo>
                    <a:cubicBezTo>
                      <a:pt x="1258" y="677"/>
                      <a:pt x="1125" y="677"/>
                      <a:pt x="995" y="680"/>
                    </a:cubicBezTo>
                    <a:cubicBezTo>
                      <a:pt x="1014" y="252"/>
                      <a:pt x="629" y="1"/>
                      <a:pt x="23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7" name="Google Shape;3257;p30"/>
              <p:cNvSpPr/>
              <p:nvPr/>
            </p:nvSpPr>
            <p:spPr>
              <a:xfrm>
                <a:off x="3994263" y="4459917"/>
                <a:ext cx="20489" cy="27516"/>
              </a:xfrm>
              <a:custGeom>
                <a:avLst/>
                <a:gdLst/>
                <a:ahLst/>
                <a:cxnLst/>
                <a:rect l="l" t="t" r="r" b="b"/>
                <a:pathLst>
                  <a:path w="312" h="419" extrusionOk="0">
                    <a:moveTo>
                      <a:pt x="46" y="1"/>
                    </a:moveTo>
                    <a:cubicBezTo>
                      <a:pt x="28" y="1"/>
                      <a:pt x="10" y="13"/>
                      <a:pt x="7" y="39"/>
                    </a:cubicBezTo>
                    <a:cubicBezTo>
                      <a:pt x="0" y="155"/>
                      <a:pt x="23" y="269"/>
                      <a:pt x="65" y="379"/>
                    </a:cubicBezTo>
                    <a:cubicBezTo>
                      <a:pt x="77" y="407"/>
                      <a:pt x="102" y="419"/>
                      <a:pt x="126" y="419"/>
                    </a:cubicBezTo>
                    <a:cubicBezTo>
                      <a:pt x="163" y="419"/>
                      <a:pt x="200" y="390"/>
                      <a:pt x="182" y="346"/>
                    </a:cubicBezTo>
                    <a:cubicBezTo>
                      <a:pt x="153" y="269"/>
                      <a:pt x="195" y="191"/>
                      <a:pt x="266" y="165"/>
                    </a:cubicBezTo>
                    <a:cubicBezTo>
                      <a:pt x="311" y="143"/>
                      <a:pt x="311" y="61"/>
                      <a:pt x="253" y="61"/>
                    </a:cubicBezTo>
                    <a:cubicBezTo>
                      <a:pt x="252" y="61"/>
                      <a:pt x="251" y="61"/>
                      <a:pt x="250" y="61"/>
                    </a:cubicBezTo>
                    <a:cubicBezTo>
                      <a:pt x="192" y="68"/>
                      <a:pt x="137" y="100"/>
                      <a:pt x="101" y="142"/>
                    </a:cubicBezTo>
                    <a:cubicBezTo>
                      <a:pt x="94" y="107"/>
                      <a:pt x="88" y="74"/>
                      <a:pt x="85" y="39"/>
                    </a:cubicBezTo>
                    <a:cubicBezTo>
                      <a:pt x="83" y="14"/>
                      <a:pt x="65" y="1"/>
                      <a:pt x="4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8" name="Google Shape;3258;p30"/>
              <p:cNvSpPr/>
              <p:nvPr/>
            </p:nvSpPr>
            <p:spPr>
              <a:xfrm>
                <a:off x="3881117" y="4303037"/>
                <a:ext cx="32769" cy="51617"/>
              </a:xfrm>
              <a:custGeom>
                <a:avLst/>
                <a:gdLst/>
                <a:ahLst/>
                <a:cxnLst/>
                <a:rect l="l" t="t" r="r" b="b"/>
                <a:pathLst>
                  <a:path w="499" h="786" extrusionOk="0">
                    <a:moveTo>
                      <a:pt x="134" y="1"/>
                    </a:moveTo>
                    <a:cubicBezTo>
                      <a:pt x="121" y="1"/>
                      <a:pt x="110" y="7"/>
                      <a:pt x="107" y="21"/>
                    </a:cubicBezTo>
                    <a:cubicBezTo>
                      <a:pt x="62" y="257"/>
                      <a:pt x="32" y="497"/>
                      <a:pt x="7" y="730"/>
                    </a:cubicBezTo>
                    <a:cubicBezTo>
                      <a:pt x="1" y="765"/>
                      <a:pt x="32" y="785"/>
                      <a:pt x="62" y="785"/>
                    </a:cubicBezTo>
                    <a:cubicBezTo>
                      <a:pt x="82" y="785"/>
                      <a:pt x="101" y="777"/>
                      <a:pt x="110" y="759"/>
                    </a:cubicBezTo>
                    <a:cubicBezTo>
                      <a:pt x="143" y="701"/>
                      <a:pt x="175" y="643"/>
                      <a:pt x="207" y="584"/>
                    </a:cubicBezTo>
                    <a:cubicBezTo>
                      <a:pt x="220" y="555"/>
                      <a:pt x="237" y="532"/>
                      <a:pt x="253" y="506"/>
                    </a:cubicBezTo>
                    <a:cubicBezTo>
                      <a:pt x="257" y="506"/>
                      <a:pt x="261" y="506"/>
                      <a:pt x="265" y="506"/>
                    </a:cubicBezTo>
                    <a:cubicBezTo>
                      <a:pt x="372" y="506"/>
                      <a:pt x="407" y="549"/>
                      <a:pt x="363" y="636"/>
                    </a:cubicBezTo>
                    <a:cubicBezTo>
                      <a:pt x="355" y="677"/>
                      <a:pt x="389" y="707"/>
                      <a:pt x="420" y="707"/>
                    </a:cubicBezTo>
                    <a:cubicBezTo>
                      <a:pt x="441" y="707"/>
                      <a:pt x="460" y="694"/>
                      <a:pt x="467" y="665"/>
                    </a:cubicBezTo>
                    <a:cubicBezTo>
                      <a:pt x="499" y="545"/>
                      <a:pt x="496" y="341"/>
                      <a:pt x="327" y="335"/>
                    </a:cubicBezTo>
                    <a:cubicBezTo>
                      <a:pt x="323" y="334"/>
                      <a:pt x="319" y="334"/>
                      <a:pt x="315" y="334"/>
                    </a:cubicBezTo>
                    <a:cubicBezTo>
                      <a:pt x="243" y="334"/>
                      <a:pt x="185" y="387"/>
                      <a:pt x="139" y="451"/>
                    </a:cubicBezTo>
                    <a:cubicBezTo>
                      <a:pt x="152" y="309"/>
                      <a:pt x="165" y="166"/>
                      <a:pt x="169" y="30"/>
                    </a:cubicBezTo>
                    <a:cubicBezTo>
                      <a:pt x="169" y="12"/>
                      <a:pt x="150" y="1"/>
                      <a:pt x="13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9" name="Google Shape;3259;p30"/>
              <p:cNvSpPr/>
              <p:nvPr/>
            </p:nvSpPr>
            <p:spPr>
              <a:xfrm>
                <a:off x="3906005" y="4115688"/>
                <a:ext cx="52405" cy="34542"/>
              </a:xfrm>
              <a:custGeom>
                <a:avLst/>
                <a:gdLst/>
                <a:ahLst/>
                <a:cxnLst/>
                <a:rect l="l" t="t" r="r" b="b"/>
                <a:pathLst>
                  <a:path w="798" h="526" extrusionOk="0">
                    <a:moveTo>
                      <a:pt x="97" y="0"/>
                    </a:moveTo>
                    <a:cubicBezTo>
                      <a:pt x="61" y="0"/>
                      <a:pt x="32" y="43"/>
                      <a:pt x="65" y="78"/>
                    </a:cubicBezTo>
                    <a:cubicBezTo>
                      <a:pt x="130" y="143"/>
                      <a:pt x="185" y="211"/>
                      <a:pt x="246" y="279"/>
                    </a:cubicBezTo>
                    <a:cubicBezTo>
                      <a:pt x="175" y="324"/>
                      <a:pt x="101" y="363"/>
                      <a:pt x="29" y="408"/>
                    </a:cubicBezTo>
                    <a:cubicBezTo>
                      <a:pt x="0" y="426"/>
                      <a:pt x="13" y="479"/>
                      <a:pt x="43" y="479"/>
                    </a:cubicBezTo>
                    <a:cubicBezTo>
                      <a:pt x="47" y="479"/>
                      <a:pt x="51" y="478"/>
                      <a:pt x="55" y="476"/>
                    </a:cubicBezTo>
                    <a:cubicBezTo>
                      <a:pt x="146" y="441"/>
                      <a:pt x="230" y="402"/>
                      <a:pt x="314" y="360"/>
                    </a:cubicBezTo>
                    <a:cubicBezTo>
                      <a:pt x="356" y="408"/>
                      <a:pt x="402" y="457"/>
                      <a:pt x="444" y="505"/>
                    </a:cubicBezTo>
                    <a:cubicBezTo>
                      <a:pt x="457" y="520"/>
                      <a:pt x="472" y="526"/>
                      <a:pt x="486" y="526"/>
                    </a:cubicBezTo>
                    <a:cubicBezTo>
                      <a:pt x="528" y="526"/>
                      <a:pt x="563" y="468"/>
                      <a:pt x="531" y="421"/>
                    </a:cubicBezTo>
                    <a:cubicBezTo>
                      <a:pt x="499" y="379"/>
                      <a:pt x="467" y="343"/>
                      <a:pt x="428" y="305"/>
                    </a:cubicBezTo>
                    <a:cubicBezTo>
                      <a:pt x="538" y="246"/>
                      <a:pt x="645" y="185"/>
                      <a:pt x="745" y="120"/>
                    </a:cubicBezTo>
                    <a:cubicBezTo>
                      <a:pt x="797" y="87"/>
                      <a:pt x="764" y="15"/>
                      <a:pt x="715" y="15"/>
                    </a:cubicBezTo>
                    <a:cubicBezTo>
                      <a:pt x="706" y="15"/>
                      <a:pt x="696" y="17"/>
                      <a:pt x="687" y="23"/>
                    </a:cubicBezTo>
                    <a:lnTo>
                      <a:pt x="347" y="217"/>
                    </a:lnTo>
                    <a:cubicBezTo>
                      <a:pt x="275" y="146"/>
                      <a:pt x="201" y="78"/>
                      <a:pt x="130" y="13"/>
                    </a:cubicBezTo>
                    <a:cubicBezTo>
                      <a:pt x="119" y="4"/>
                      <a:pt x="108" y="0"/>
                      <a:pt x="9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0" name="Google Shape;3260;p30"/>
              <p:cNvSpPr/>
              <p:nvPr/>
            </p:nvSpPr>
            <p:spPr>
              <a:xfrm>
                <a:off x="3735990" y="4475874"/>
                <a:ext cx="28304" cy="43014"/>
              </a:xfrm>
              <a:custGeom>
                <a:avLst/>
                <a:gdLst/>
                <a:ahLst/>
                <a:cxnLst/>
                <a:rect l="l" t="t" r="r" b="b"/>
                <a:pathLst>
                  <a:path w="431" h="655" extrusionOk="0">
                    <a:moveTo>
                      <a:pt x="151" y="80"/>
                    </a:moveTo>
                    <a:cubicBezTo>
                      <a:pt x="195" y="80"/>
                      <a:pt x="239" y="97"/>
                      <a:pt x="260" y="136"/>
                    </a:cubicBezTo>
                    <a:cubicBezTo>
                      <a:pt x="308" y="211"/>
                      <a:pt x="225" y="299"/>
                      <a:pt x="149" y="299"/>
                    </a:cubicBezTo>
                    <a:cubicBezTo>
                      <a:pt x="142" y="299"/>
                      <a:pt x="136" y="299"/>
                      <a:pt x="130" y="298"/>
                    </a:cubicBezTo>
                    <a:lnTo>
                      <a:pt x="117" y="298"/>
                    </a:lnTo>
                    <a:cubicBezTo>
                      <a:pt x="104" y="230"/>
                      <a:pt x="98" y="162"/>
                      <a:pt x="85" y="94"/>
                    </a:cubicBezTo>
                    <a:cubicBezTo>
                      <a:pt x="105" y="85"/>
                      <a:pt x="128" y="80"/>
                      <a:pt x="151" y="80"/>
                    </a:cubicBezTo>
                    <a:close/>
                    <a:moveTo>
                      <a:pt x="170" y="0"/>
                    </a:moveTo>
                    <a:cubicBezTo>
                      <a:pt x="128" y="0"/>
                      <a:pt x="87" y="12"/>
                      <a:pt x="52" y="35"/>
                    </a:cubicBezTo>
                    <a:cubicBezTo>
                      <a:pt x="50" y="34"/>
                      <a:pt x="47" y="34"/>
                      <a:pt x="44" y="34"/>
                    </a:cubicBezTo>
                    <a:cubicBezTo>
                      <a:pt x="30" y="34"/>
                      <a:pt x="17" y="46"/>
                      <a:pt x="17" y="68"/>
                    </a:cubicBezTo>
                    <a:lnTo>
                      <a:pt x="17" y="71"/>
                    </a:lnTo>
                    <a:lnTo>
                      <a:pt x="10" y="77"/>
                    </a:lnTo>
                    <a:cubicBezTo>
                      <a:pt x="1" y="90"/>
                      <a:pt x="4" y="107"/>
                      <a:pt x="14" y="116"/>
                    </a:cubicBezTo>
                    <a:cubicBezTo>
                      <a:pt x="10" y="285"/>
                      <a:pt x="33" y="479"/>
                      <a:pt x="101" y="628"/>
                    </a:cubicBezTo>
                    <a:cubicBezTo>
                      <a:pt x="110" y="647"/>
                      <a:pt x="124" y="654"/>
                      <a:pt x="138" y="654"/>
                    </a:cubicBezTo>
                    <a:cubicBezTo>
                      <a:pt x="166" y="654"/>
                      <a:pt x="196" y="625"/>
                      <a:pt x="192" y="592"/>
                    </a:cubicBezTo>
                    <a:cubicBezTo>
                      <a:pt x="179" y="531"/>
                      <a:pt x="159" y="473"/>
                      <a:pt x="137" y="411"/>
                    </a:cubicBezTo>
                    <a:lnTo>
                      <a:pt x="137" y="411"/>
                    </a:lnTo>
                    <a:cubicBezTo>
                      <a:pt x="138" y="411"/>
                      <a:pt x="140" y="411"/>
                      <a:pt x="141" y="411"/>
                    </a:cubicBezTo>
                    <a:cubicBezTo>
                      <a:pt x="292" y="411"/>
                      <a:pt x="431" y="244"/>
                      <a:pt x="354" y="103"/>
                    </a:cubicBezTo>
                    <a:cubicBezTo>
                      <a:pt x="317" y="35"/>
                      <a:pt x="243" y="0"/>
                      <a:pt x="17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261" name="Google Shape;3261;p30"/>
            <p:cNvGrpSpPr/>
            <p:nvPr/>
          </p:nvGrpSpPr>
          <p:grpSpPr>
            <a:xfrm rot="1825564">
              <a:off x="-175585" y="-72907"/>
              <a:ext cx="1513122" cy="855162"/>
              <a:chOff x="4710963" y="556836"/>
              <a:chExt cx="599550" cy="338855"/>
            </a:xfrm>
          </p:grpSpPr>
          <p:sp>
            <p:nvSpPr>
              <p:cNvPr id="3262" name="Google Shape;3262;p30"/>
              <p:cNvSpPr/>
              <p:nvPr/>
            </p:nvSpPr>
            <p:spPr>
              <a:xfrm>
                <a:off x="4771180" y="608845"/>
                <a:ext cx="491277" cy="286847"/>
              </a:xfrm>
              <a:custGeom>
                <a:avLst/>
                <a:gdLst/>
                <a:ahLst/>
                <a:cxnLst/>
                <a:rect l="l" t="t" r="r" b="b"/>
                <a:pathLst>
                  <a:path w="7481" h="4368" extrusionOk="0">
                    <a:moveTo>
                      <a:pt x="3723" y="307"/>
                    </a:moveTo>
                    <a:lnTo>
                      <a:pt x="3723" y="307"/>
                    </a:lnTo>
                    <a:cubicBezTo>
                      <a:pt x="3690" y="602"/>
                      <a:pt x="3661" y="903"/>
                      <a:pt x="3635" y="1204"/>
                    </a:cubicBezTo>
                    <a:cubicBezTo>
                      <a:pt x="3441" y="1168"/>
                      <a:pt x="3253" y="1068"/>
                      <a:pt x="3078" y="919"/>
                    </a:cubicBezTo>
                    <a:cubicBezTo>
                      <a:pt x="3292" y="712"/>
                      <a:pt x="3506" y="508"/>
                      <a:pt x="3723" y="307"/>
                    </a:cubicBezTo>
                    <a:close/>
                    <a:moveTo>
                      <a:pt x="3813" y="248"/>
                    </a:moveTo>
                    <a:cubicBezTo>
                      <a:pt x="3985" y="508"/>
                      <a:pt x="4173" y="760"/>
                      <a:pt x="4364" y="1007"/>
                    </a:cubicBezTo>
                    <a:cubicBezTo>
                      <a:pt x="4178" y="1152"/>
                      <a:pt x="3979" y="1217"/>
                      <a:pt x="3788" y="1217"/>
                    </a:cubicBezTo>
                    <a:cubicBezTo>
                      <a:pt x="3784" y="1217"/>
                      <a:pt x="3779" y="1217"/>
                      <a:pt x="3775" y="1217"/>
                    </a:cubicBezTo>
                    <a:cubicBezTo>
                      <a:pt x="3791" y="893"/>
                      <a:pt x="3804" y="572"/>
                      <a:pt x="3813" y="248"/>
                    </a:cubicBezTo>
                    <a:close/>
                    <a:moveTo>
                      <a:pt x="3901" y="148"/>
                    </a:moveTo>
                    <a:cubicBezTo>
                      <a:pt x="4957" y="213"/>
                      <a:pt x="5994" y="527"/>
                      <a:pt x="6625" y="1428"/>
                    </a:cubicBezTo>
                    <a:cubicBezTo>
                      <a:pt x="7092" y="2089"/>
                      <a:pt x="7225" y="2808"/>
                      <a:pt x="7270" y="3563"/>
                    </a:cubicBezTo>
                    <a:cubicBezTo>
                      <a:pt x="7267" y="3563"/>
                      <a:pt x="7264" y="3569"/>
                      <a:pt x="7257" y="3575"/>
                    </a:cubicBezTo>
                    <a:cubicBezTo>
                      <a:pt x="7193" y="3509"/>
                      <a:pt x="7104" y="3442"/>
                      <a:pt x="7104" y="3442"/>
                    </a:cubicBezTo>
                    <a:lnTo>
                      <a:pt x="7104" y="3442"/>
                    </a:lnTo>
                    <a:cubicBezTo>
                      <a:pt x="7104" y="3442"/>
                      <a:pt x="7104" y="3442"/>
                      <a:pt x="7105" y="3443"/>
                    </a:cubicBezTo>
                    <a:cubicBezTo>
                      <a:pt x="7043" y="3401"/>
                      <a:pt x="6978" y="3355"/>
                      <a:pt x="6917" y="3310"/>
                    </a:cubicBezTo>
                    <a:cubicBezTo>
                      <a:pt x="6723" y="3164"/>
                      <a:pt x="6528" y="3018"/>
                      <a:pt x="6344" y="2863"/>
                    </a:cubicBezTo>
                    <a:cubicBezTo>
                      <a:pt x="6036" y="2607"/>
                      <a:pt x="5734" y="2335"/>
                      <a:pt x="5453" y="2053"/>
                    </a:cubicBezTo>
                    <a:cubicBezTo>
                      <a:pt x="4870" y="1470"/>
                      <a:pt x="4351" y="828"/>
                      <a:pt x="3885" y="148"/>
                    </a:cubicBezTo>
                    <a:close/>
                    <a:moveTo>
                      <a:pt x="3593" y="140"/>
                    </a:moveTo>
                    <a:cubicBezTo>
                      <a:pt x="3638" y="140"/>
                      <a:pt x="3682" y="140"/>
                      <a:pt x="3726" y="142"/>
                    </a:cubicBezTo>
                    <a:cubicBezTo>
                      <a:pt x="2537" y="1259"/>
                      <a:pt x="1358" y="2400"/>
                      <a:pt x="260" y="3614"/>
                    </a:cubicBezTo>
                    <a:cubicBezTo>
                      <a:pt x="318" y="2678"/>
                      <a:pt x="480" y="1781"/>
                      <a:pt x="1173" y="1052"/>
                    </a:cubicBezTo>
                    <a:cubicBezTo>
                      <a:pt x="1800" y="391"/>
                      <a:pt x="2705" y="140"/>
                      <a:pt x="3593" y="140"/>
                    </a:cubicBezTo>
                    <a:close/>
                    <a:moveTo>
                      <a:pt x="4422" y="1087"/>
                    </a:moveTo>
                    <a:cubicBezTo>
                      <a:pt x="4763" y="1518"/>
                      <a:pt x="5132" y="1923"/>
                      <a:pt x="5524" y="2302"/>
                    </a:cubicBezTo>
                    <a:cubicBezTo>
                      <a:pt x="5858" y="2623"/>
                      <a:pt x="6201" y="2921"/>
                      <a:pt x="6567" y="3206"/>
                    </a:cubicBezTo>
                    <a:cubicBezTo>
                      <a:pt x="6719" y="3326"/>
                      <a:pt x="6878" y="3446"/>
                      <a:pt x="7040" y="3559"/>
                    </a:cubicBezTo>
                    <a:cubicBezTo>
                      <a:pt x="7072" y="3582"/>
                      <a:pt x="7105" y="3608"/>
                      <a:pt x="7134" y="3631"/>
                    </a:cubicBezTo>
                    <a:cubicBezTo>
                      <a:pt x="6301" y="3666"/>
                      <a:pt x="5469" y="3699"/>
                      <a:pt x="4633" y="3712"/>
                    </a:cubicBezTo>
                    <a:lnTo>
                      <a:pt x="4633" y="3708"/>
                    </a:lnTo>
                    <a:cubicBezTo>
                      <a:pt x="4510" y="3316"/>
                      <a:pt x="4079" y="2966"/>
                      <a:pt x="3655" y="2966"/>
                    </a:cubicBezTo>
                    <a:cubicBezTo>
                      <a:pt x="3700" y="2419"/>
                      <a:pt x="3739" y="1875"/>
                      <a:pt x="3768" y="1324"/>
                    </a:cubicBezTo>
                    <a:cubicBezTo>
                      <a:pt x="4001" y="1324"/>
                      <a:pt x="4238" y="1237"/>
                      <a:pt x="4422" y="1087"/>
                    </a:cubicBezTo>
                    <a:close/>
                    <a:moveTo>
                      <a:pt x="3039" y="955"/>
                    </a:moveTo>
                    <a:cubicBezTo>
                      <a:pt x="3182" y="1165"/>
                      <a:pt x="3396" y="1279"/>
                      <a:pt x="3626" y="1311"/>
                    </a:cubicBezTo>
                    <a:cubicBezTo>
                      <a:pt x="3557" y="2105"/>
                      <a:pt x="3512" y="2905"/>
                      <a:pt x="3473" y="3699"/>
                    </a:cubicBezTo>
                    <a:cubicBezTo>
                      <a:pt x="3473" y="3708"/>
                      <a:pt x="3473" y="3712"/>
                      <a:pt x="3476" y="3721"/>
                    </a:cubicBezTo>
                    <a:cubicBezTo>
                      <a:pt x="2424" y="3712"/>
                      <a:pt x="1374" y="3673"/>
                      <a:pt x="321" y="3650"/>
                    </a:cubicBezTo>
                    <a:cubicBezTo>
                      <a:pt x="1225" y="2749"/>
                      <a:pt x="2119" y="1842"/>
                      <a:pt x="3039" y="955"/>
                    </a:cubicBezTo>
                    <a:close/>
                    <a:moveTo>
                      <a:pt x="3651" y="3031"/>
                    </a:moveTo>
                    <a:cubicBezTo>
                      <a:pt x="4060" y="3122"/>
                      <a:pt x="4354" y="3316"/>
                      <a:pt x="4542" y="3712"/>
                    </a:cubicBezTo>
                    <a:cubicBezTo>
                      <a:pt x="4290" y="3721"/>
                      <a:pt x="4043" y="3721"/>
                      <a:pt x="3791" y="3721"/>
                    </a:cubicBezTo>
                    <a:lnTo>
                      <a:pt x="3590" y="3721"/>
                    </a:lnTo>
                    <a:cubicBezTo>
                      <a:pt x="3593" y="3715"/>
                      <a:pt x="3593" y="3708"/>
                      <a:pt x="3593" y="3699"/>
                    </a:cubicBezTo>
                    <a:cubicBezTo>
                      <a:pt x="3613" y="3478"/>
                      <a:pt x="3629" y="3255"/>
                      <a:pt x="3651" y="3031"/>
                    </a:cubicBezTo>
                    <a:close/>
                    <a:moveTo>
                      <a:pt x="3655" y="1"/>
                    </a:moveTo>
                    <a:cubicBezTo>
                      <a:pt x="2555" y="1"/>
                      <a:pt x="1466" y="376"/>
                      <a:pt x="810" y="1298"/>
                    </a:cubicBezTo>
                    <a:cubicBezTo>
                      <a:pt x="227" y="2118"/>
                      <a:pt x="0" y="3261"/>
                      <a:pt x="179" y="4246"/>
                    </a:cubicBezTo>
                    <a:cubicBezTo>
                      <a:pt x="182" y="4261"/>
                      <a:pt x="194" y="4267"/>
                      <a:pt x="206" y="4267"/>
                    </a:cubicBezTo>
                    <a:cubicBezTo>
                      <a:pt x="221" y="4267"/>
                      <a:pt x="237" y="4257"/>
                      <a:pt x="237" y="4240"/>
                    </a:cubicBezTo>
                    <a:cubicBezTo>
                      <a:pt x="243" y="4068"/>
                      <a:pt x="250" y="3903"/>
                      <a:pt x="260" y="3731"/>
                    </a:cubicBezTo>
                    <a:cubicBezTo>
                      <a:pt x="1395" y="3834"/>
                      <a:pt x="2546" y="3877"/>
                      <a:pt x="3697" y="3877"/>
                    </a:cubicBezTo>
                    <a:cubicBezTo>
                      <a:pt x="4902" y="3877"/>
                      <a:pt x="6107" y="3830"/>
                      <a:pt x="7296" y="3754"/>
                    </a:cubicBezTo>
                    <a:cubicBezTo>
                      <a:pt x="7302" y="3935"/>
                      <a:pt x="7306" y="4116"/>
                      <a:pt x="7312" y="4304"/>
                    </a:cubicBezTo>
                    <a:cubicBezTo>
                      <a:pt x="7312" y="4346"/>
                      <a:pt x="7345" y="4368"/>
                      <a:pt x="7379" y="4368"/>
                    </a:cubicBezTo>
                    <a:cubicBezTo>
                      <a:pt x="7412" y="4368"/>
                      <a:pt x="7445" y="4346"/>
                      <a:pt x="7445" y="4304"/>
                    </a:cubicBezTo>
                    <a:cubicBezTo>
                      <a:pt x="7442" y="4113"/>
                      <a:pt x="7435" y="3925"/>
                      <a:pt x="7429" y="3741"/>
                    </a:cubicBezTo>
                    <a:cubicBezTo>
                      <a:pt x="7481" y="3724"/>
                      <a:pt x="7481" y="3627"/>
                      <a:pt x="7416" y="3618"/>
                    </a:cubicBezTo>
                    <a:cubicBezTo>
                      <a:pt x="7383" y="3002"/>
                      <a:pt x="7302" y="2409"/>
                      <a:pt x="7021" y="1826"/>
                    </a:cubicBezTo>
                    <a:cubicBezTo>
                      <a:pt x="6674" y="1117"/>
                      <a:pt x="6104" y="556"/>
                      <a:pt x="5359" y="294"/>
                    </a:cubicBezTo>
                    <a:cubicBezTo>
                      <a:pt x="4830" y="107"/>
                      <a:pt x="4241" y="1"/>
                      <a:pt x="365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3" name="Google Shape;3263;p30"/>
              <p:cNvSpPr/>
              <p:nvPr/>
            </p:nvSpPr>
            <p:spPr>
              <a:xfrm>
                <a:off x="4710963" y="837171"/>
                <a:ext cx="32835" cy="49712"/>
              </a:xfrm>
              <a:custGeom>
                <a:avLst/>
                <a:gdLst/>
                <a:ahLst/>
                <a:cxnLst/>
                <a:rect l="l" t="t" r="r" b="b"/>
                <a:pathLst>
                  <a:path w="500" h="757" extrusionOk="0">
                    <a:moveTo>
                      <a:pt x="224" y="179"/>
                    </a:moveTo>
                    <a:cubicBezTo>
                      <a:pt x="253" y="270"/>
                      <a:pt x="282" y="364"/>
                      <a:pt x="315" y="455"/>
                    </a:cubicBezTo>
                    <a:cubicBezTo>
                      <a:pt x="260" y="455"/>
                      <a:pt x="205" y="461"/>
                      <a:pt x="153" y="471"/>
                    </a:cubicBezTo>
                    <a:cubicBezTo>
                      <a:pt x="156" y="448"/>
                      <a:pt x="163" y="429"/>
                      <a:pt x="169" y="413"/>
                    </a:cubicBezTo>
                    <a:cubicBezTo>
                      <a:pt x="182" y="361"/>
                      <a:pt x="195" y="251"/>
                      <a:pt x="224" y="179"/>
                    </a:cubicBezTo>
                    <a:close/>
                    <a:moveTo>
                      <a:pt x="241" y="0"/>
                    </a:moveTo>
                    <a:cubicBezTo>
                      <a:pt x="233" y="0"/>
                      <a:pt x="223" y="2"/>
                      <a:pt x="214" y="8"/>
                    </a:cubicBezTo>
                    <a:cubicBezTo>
                      <a:pt x="117" y="69"/>
                      <a:pt x="114" y="179"/>
                      <a:pt x="88" y="283"/>
                    </a:cubicBezTo>
                    <a:cubicBezTo>
                      <a:pt x="75" y="348"/>
                      <a:pt x="59" y="416"/>
                      <a:pt x="43" y="487"/>
                    </a:cubicBezTo>
                    <a:lnTo>
                      <a:pt x="33" y="487"/>
                    </a:lnTo>
                    <a:cubicBezTo>
                      <a:pt x="1" y="490"/>
                      <a:pt x="4" y="539"/>
                      <a:pt x="33" y="546"/>
                    </a:cubicBezTo>
                    <a:cubicBezTo>
                      <a:pt x="20" y="607"/>
                      <a:pt x="10" y="665"/>
                      <a:pt x="7" y="724"/>
                    </a:cubicBezTo>
                    <a:cubicBezTo>
                      <a:pt x="5" y="746"/>
                      <a:pt x="20" y="757"/>
                      <a:pt x="36" y="757"/>
                    </a:cubicBezTo>
                    <a:cubicBezTo>
                      <a:pt x="51" y="757"/>
                      <a:pt x="66" y="749"/>
                      <a:pt x="72" y="733"/>
                    </a:cubicBezTo>
                    <a:cubicBezTo>
                      <a:pt x="98" y="672"/>
                      <a:pt x="114" y="610"/>
                      <a:pt x="127" y="546"/>
                    </a:cubicBezTo>
                    <a:cubicBezTo>
                      <a:pt x="198" y="546"/>
                      <a:pt x="270" y="546"/>
                      <a:pt x="341" y="539"/>
                    </a:cubicBezTo>
                    <a:cubicBezTo>
                      <a:pt x="357" y="584"/>
                      <a:pt x="376" y="633"/>
                      <a:pt x="396" y="672"/>
                    </a:cubicBezTo>
                    <a:cubicBezTo>
                      <a:pt x="407" y="693"/>
                      <a:pt x="424" y="701"/>
                      <a:pt x="441" y="701"/>
                    </a:cubicBezTo>
                    <a:cubicBezTo>
                      <a:pt x="470" y="701"/>
                      <a:pt x="499" y="673"/>
                      <a:pt x="493" y="639"/>
                    </a:cubicBezTo>
                    <a:cubicBezTo>
                      <a:pt x="451" y="439"/>
                      <a:pt x="363" y="238"/>
                      <a:pt x="295" y="40"/>
                    </a:cubicBezTo>
                    <a:cubicBezTo>
                      <a:pt x="286" y="17"/>
                      <a:pt x="265" y="0"/>
                      <a:pt x="24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4" name="Google Shape;3264;p30"/>
              <p:cNvSpPr/>
              <p:nvPr/>
            </p:nvSpPr>
            <p:spPr>
              <a:xfrm>
                <a:off x="5018354" y="556836"/>
                <a:ext cx="37104" cy="34739"/>
              </a:xfrm>
              <a:custGeom>
                <a:avLst/>
                <a:gdLst/>
                <a:ahLst/>
                <a:cxnLst/>
                <a:rect l="l" t="t" r="r" b="b"/>
                <a:pathLst>
                  <a:path w="565" h="529" extrusionOk="0">
                    <a:moveTo>
                      <a:pt x="271" y="1"/>
                    </a:moveTo>
                    <a:cubicBezTo>
                      <a:pt x="131" y="1"/>
                      <a:pt x="0" y="163"/>
                      <a:pt x="23" y="295"/>
                    </a:cubicBezTo>
                    <a:cubicBezTo>
                      <a:pt x="47" y="457"/>
                      <a:pt x="170" y="529"/>
                      <a:pt x="304" y="529"/>
                    </a:cubicBezTo>
                    <a:cubicBezTo>
                      <a:pt x="377" y="529"/>
                      <a:pt x="454" y="507"/>
                      <a:pt x="519" y="467"/>
                    </a:cubicBezTo>
                    <a:cubicBezTo>
                      <a:pt x="564" y="440"/>
                      <a:pt x="540" y="372"/>
                      <a:pt x="490" y="372"/>
                    </a:cubicBezTo>
                    <a:cubicBezTo>
                      <a:pt x="486" y="372"/>
                      <a:pt x="481" y="372"/>
                      <a:pt x="477" y="373"/>
                    </a:cubicBezTo>
                    <a:cubicBezTo>
                      <a:pt x="416" y="387"/>
                      <a:pt x="353" y="422"/>
                      <a:pt x="288" y="422"/>
                    </a:cubicBezTo>
                    <a:cubicBezTo>
                      <a:pt x="276" y="422"/>
                      <a:pt x="265" y="421"/>
                      <a:pt x="254" y="418"/>
                    </a:cubicBezTo>
                    <a:cubicBezTo>
                      <a:pt x="198" y="405"/>
                      <a:pt x="150" y="357"/>
                      <a:pt x="137" y="302"/>
                    </a:cubicBezTo>
                    <a:cubicBezTo>
                      <a:pt x="121" y="237"/>
                      <a:pt x="147" y="175"/>
                      <a:pt x="198" y="140"/>
                    </a:cubicBezTo>
                    <a:cubicBezTo>
                      <a:pt x="247" y="101"/>
                      <a:pt x="299" y="107"/>
                      <a:pt x="357" y="101"/>
                    </a:cubicBezTo>
                    <a:cubicBezTo>
                      <a:pt x="393" y="101"/>
                      <a:pt x="406" y="52"/>
                      <a:pt x="373" y="33"/>
                    </a:cubicBezTo>
                    <a:cubicBezTo>
                      <a:pt x="340" y="11"/>
                      <a:pt x="305" y="1"/>
                      <a:pt x="27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5" name="Google Shape;3265;p30"/>
              <p:cNvSpPr/>
              <p:nvPr/>
            </p:nvSpPr>
            <p:spPr>
              <a:xfrm>
                <a:off x="5276824" y="836514"/>
                <a:ext cx="33689" cy="49778"/>
              </a:xfrm>
              <a:custGeom>
                <a:avLst/>
                <a:gdLst/>
                <a:ahLst/>
                <a:cxnLst/>
                <a:rect l="l" t="t" r="r" b="b"/>
                <a:pathLst>
                  <a:path w="513" h="758" extrusionOk="0">
                    <a:moveTo>
                      <a:pt x="238" y="101"/>
                    </a:moveTo>
                    <a:cubicBezTo>
                      <a:pt x="267" y="101"/>
                      <a:pt x="294" y="110"/>
                      <a:pt x="315" y="131"/>
                    </a:cubicBezTo>
                    <a:cubicBezTo>
                      <a:pt x="390" y="209"/>
                      <a:pt x="189" y="274"/>
                      <a:pt x="134" y="306"/>
                    </a:cubicBezTo>
                    <a:cubicBezTo>
                      <a:pt x="124" y="309"/>
                      <a:pt x="121" y="316"/>
                      <a:pt x="118" y="326"/>
                    </a:cubicBezTo>
                    <a:cubicBezTo>
                      <a:pt x="114" y="270"/>
                      <a:pt x="114" y="212"/>
                      <a:pt x="108" y="160"/>
                    </a:cubicBezTo>
                    <a:cubicBezTo>
                      <a:pt x="142" y="124"/>
                      <a:pt x="192" y="101"/>
                      <a:pt x="238" y="101"/>
                    </a:cubicBezTo>
                    <a:close/>
                    <a:moveTo>
                      <a:pt x="118" y="394"/>
                    </a:moveTo>
                    <a:cubicBezTo>
                      <a:pt x="124" y="407"/>
                      <a:pt x="140" y="419"/>
                      <a:pt x="163" y="419"/>
                    </a:cubicBezTo>
                    <a:cubicBezTo>
                      <a:pt x="172" y="419"/>
                      <a:pt x="182" y="419"/>
                      <a:pt x="192" y="419"/>
                    </a:cubicBezTo>
                    <a:cubicBezTo>
                      <a:pt x="272" y="419"/>
                      <a:pt x="368" y="434"/>
                      <a:pt x="373" y="530"/>
                    </a:cubicBezTo>
                    <a:cubicBezTo>
                      <a:pt x="373" y="619"/>
                      <a:pt x="292" y="640"/>
                      <a:pt x="208" y="640"/>
                    </a:cubicBezTo>
                    <a:cubicBezTo>
                      <a:pt x="175" y="640"/>
                      <a:pt x="143" y="637"/>
                      <a:pt x="114" y="633"/>
                    </a:cubicBezTo>
                    <a:cubicBezTo>
                      <a:pt x="114" y="630"/>
                      <a:pt x="118" y="620"/>
                      <a:pt x="118" y="617"/>
                    </a:cubicBezTo>
                    <a:cubicBezTo>
                      <a:pt x="121" y="546"/>
                      <a:pt x="121" y="471"/>
                      <a:pt x="118" y="394"/>
                    </a:cubicBezTo>
                    <a:close/>
                    <a:moveTo>
                      <a:pt x="271" y="0"/>
                    </a:moveTo>
                    <a:cubicBezTo>
                      <a:pt x="198" y="0"/>
                      <a:pt x="118" y="22"/>
                      <a:pt x="69" y="63"/>
                    </a:cubicBezTo>
                    <a:cubicBezTo>
                      <a:pt x="67" y="63"/>
                      <a:pt x="64" y="63"/>
                      <a:pt x="62" y="63"/>
                    </a:cubicBezTo>
                    <a:cubicBezTo>
                      <a:pt x="44" y="63"/>
                      <a:pt x="27" y="73"/>
                      <a:pt x="27" y="99"/>
                    </a:cubicBezTo>
                    <a:cubicBezTo>
                      <a:pt x="11" y="270"/>
                      <a:pt x="4" y="449"/>
                      <a:pt x="11" y="614"/>
                    </a:cubicBezTo>
                    <a:cubicBezTo>
                      <a:pt x="11" y="627"/>
                      <a:pt x="17" y="637"/>
                      <a:pt x="24" y="646"/>
                    </a:cubicBezTo>
                    <a:cubicBezTo>
                      <a:pt x="1" y="679"/>
                      <a:pt x="4" y="740"/>
                      <a:pt x="53" y="747"/>
                    </a:cubicBezTo>
                    <a:cubicBezTo>
                      <a:pt x="90" y="753"/>
                      <a:pt x="133" y="758"/>
                      <a:pt x="178" y="758"/>
                    </a:cubicBezTo>
                    <a:cubicBezTo>
                      <a:pt x="328" y="758"/>
                      <a:pt x="494" y="708"/>
                      <a:pt x="506" y="533"/>
                    </a:cubicBezTo>
                    <a:cubicBezTo>
                      <a:pt x="513" y="423"/>
                      <a:pt x="441" y="358"/>
                      <a:pt x="348" y="326"/>
                    </a:cubicBezTo>
                    <a:cubicBezTo>
                      <a:pt x="383" y="303"/>
                      <a:pt x="416" y="274"/>
                      <a:pt x="432" y="232"/>
                    </a:cubicBezTo>
                    <a:cubicBezTo>
                      <a:pt x="464" y="164"/>
                      <a:pt x="461" y="79"/>
                      <a:pt x="396" y="31"/>
                    </a:cubicBezTo>
                    <a:cubicBezTo>
                      <a:pt x="365" y="10"/>
                      <a:pt x="319" y="0"/>
                      <a:pt x="27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266" name="Google Shape;3266;p30"/>
            <p:cNvSpPr/>
            <p:nvPr/>
          </p:nvSpPr>
          <p:spPr>
            <a:xfrm rot="1849059">
              <a:off x="8621654" y="2962800"/>
              <a:ext cx="984444" cy="634970"/>
            </a:xfrm>
            <a:custGeom>
              <a:avLst/>
              <a:gdLst/>
              <a:ahLst/>
              <a:cxnLst/>
              <a:rect l="l" t="t" r="r" b="b"/>
              <a:pathLst>
                <a:path w="7786" h="5022" extrusionOk="0">
                  <a:moveTo>
                    <a:pt x="7390" y="3916"/>
                  </a:moveTo>
                  <a:cubicBezTo>
                    <a:pt x="7471" y="4052"/>
                    <a:pt x="7559" y="4188"/>
                    <a:pt x="7633" y="4327"/>
                  </a:cubicBezTo>
                  <a:cubicBezTo>
                    <a:pt x="7552" y="4327"/>
                    <a:pt x="7468" y="4331"/>
                    <a:pt x="7387" y="4331"/>
                  </a:cubicBezTo>
                  <a:cubicBezTo>
                    <a:pt x="7380" y="4191"/>
                    <a:pt x="7384" y="4055"/>
                    <a:pt x="7390" y="3916"/>
                  </a:cubicBezTo>
                  <a:close/>
                  <a:moveTo>
                    <a:pt x="7011" y="3359"/>
                  </a:moveTo>
                  <a:cubicBezTo>
                    <a:pt x="7111" y="3501"/>
                    <a:pt x="7212" y="3647"/>
                    <a:pt x="7306" y="3793"/>
                  </a:cubicBezTo>
                  <a:cubicBezTo>
                    <a:pt x="7290" y="3971"/>
                    <a:pt x="7299" y="4153"/>
                    <a:pt x="7319" y="4334"/>
                  </a:cubicBezTo>
                  <a:cubicBezTo>
                    <a:pt x="7212" y="4337"/>
                    <a:pt x="7105" y="4337"/>
                    <a:pt x="6998" y="4344"/>
                  </a:cubicBezTo>
                  <a:cubicBezTo>
                    <a:pt x="7014" y="4013"/>
                    <a:pt x="7027" y="3683"/>
                    <a:pt x="7011" y="3359"/>
                  </a:cubicBezTo>
                  <a:close/>
                  <a:moveTo>
                    <a:pt x="6451" y="2659"/>
                  </a:moveTo>
                  <a:lnTo>
                    <a:pt x="6451" y="2659"/>
                  </a:lnTo>
                  <a:cubicBezTo>
                    <a:pt x="6626" y="2837"/>
                    <a:pt x="6781" y="3041"/>
                    <a:pt x="6920" y="3232"/>
                  </a:cubicBezTo>
                  <a:cubicBezTo>
                    <a:pt x="6894" y="3592"/>
                    <a:pt x="6911" y="3971"/>
                    <a:pt x="6927" y="4334"/>
                  </a:cubicBezTo>
                  <a:cubicBezTo>
                    <a:pt x="6797" y="4344"/>
                    <a:pt x="6661" y="4347"/>
                    <a:pt x="6528" y="4347"/>
                  </a:cubicBezTo>
                  <a:cubicBezTo>
                    <a:pt x="6574" y="3793"/>
                    <a:pt x="6554" y="3210"/>
                    <a:pt x="6451" y="2659"/>
                  </a:cubicBezTo>
                  <a:close/>
                  <a:moveTo>
                    <a:pt x="5890" y="2296"/>
                  </a:moveTo>
                  <a:lnTo>
                    <a:pt x="5890" y="2296"/>
                  </a:lnTo>
                  <a:cubicBezTo>
                    <a:pt x="5926" y="2309"/>
                    <a:pt x="5961" y="2322"/>
                    <a:pt x="5997" y="2338"/>
                  </a:cubicBezTo>
                  <a:cubicBezTo>
                    <a:pt x="6120" y="2390"/>
                    <a:pt x="6234" y="2468"/>
                    <a:pt x="6337" y="2555"/>
                  </a:cubicBezTo>
                  <a:cubicBezTo>
                    <a:pt x="6334" y="2565"/>
                    <a:pt x="6334" y="2568"/>
                    <a:pt x="6334" y="2578"/>
                  </a:cubicBezTo>
                  <a:cubicBezTo>
                    <a:pt x="6402" y="3171"/>
                    <a:pt x="6451" y="3754"/>
                    <a:pt x="6460" y="4353"/>
                  </a:cubicBezTo>
                  <a:cubicBezTo>
                    <a:pt x="6318" y="4353"/>
                    <a:pt x="6172" y="4360"/>
                    <a:pt x="6026" y="4363"/>
                  </a:cubicBezTo>
                  <a:cubicBezTo>
                    <a:pt x="6062" y="3686"/>
                    <a:pt x="5974" y="2967"/>
                    <a:pt x="5890" y="2296"/>
                  </a:cubicBezTo>
                  <a:close/>
                  <a:moveTo>
                    <a:pt x="5689" y="2268"/>
                  </a:moveTo>
                  <a:cubicBezTo>
                    <a:pt x="5718" y="2268"/>
                    <a:pt x="5747" y="2270"/>
                    <a:pt x="5777" y="2274"/>
                  </a:cubicBezTo>
                  <a:lnTo>
                    <a:pt x="5777" y="2280"/>
                  </a:lnTo>
                  <a:cubicBezTo>
                    <a:pt x="5864" y="2970"/>
                    <a:pt x="5848" y="3680"/>
                    <a:pt x="5955" y="4363"/>
                  </a:cubicBezTo>
                  <a:cubicBezTo>
                    <a:pt x="5835" y="4366"/>
                    <a:pt x="5718" y="4370"/>
                    <a:pt x="5599" y="4370"/>
                  </a:cubicBezTo>
                  <a:cubicBezTo>
                    <a:pt x="5592" y="3680"/>
                    <a:pt x="5550" y="2977"/>
                    <a:pt x="5501" y="2290"/>
                  </a:cubicBezTo>
                  <a:cubicBezTo>
                    <a:pt x="5561" y="2276"/>
                    <a:pt x="5624" y="2268"/>
                    <a:pt x="5689" y="2268"/>
                  </a:cubicBezTo>
                  <a:close/>
                  <a:moveTo>
                    <a:pt x="5407" y="2316"/>
                  </a:moveTo>
                  <a:cubicBezTo>
                    <a:pt x="5427" y="3002"/>
                    <a:pt x="5469" y="3693"/>
                    <a:pt x="5553" y="4370"/>
                  </a:cubicBezTo>
                  <a:cubicBezTo>
                    <a:pt x="5411" y="4379"/>
                    <a:pt x="5268" y="4379"/>
                    <a:pt x="5132" y="4383"/>
                  </a:cubicBezTo>
                  <a:cubicBezTo>
                    <a:pt x="5184" y="3761"/>
                    <a:pt x="5145" y="3132"/>
                    <a:pt x="5048" y="2513"/>
                  </a:cubicBezTo>
                  <a:lnTo>
                    <a:pt x="5048" y="2507"/>
                  </a:lnTo>
                  <a:cubicBezTo>
                    <a:pt x="5164" y="2432"/>
                    <a:pt x="5281" y="2361"/>
                    <a:pt x="5407" y="2316"/>
                  </a:cubicBezTo>
                  <a:close/>
                  <a:moveTo>
                    <a:pt x="4944" y="2581"/>
                  </a:moveTo>
                  <a:cubicBezTo>
                    <a:pt x="5048" y="3181"/>
                    <a:pt x="5071" y="3777"/>
                    <a:pt x="5064" y="4386"/>
                  </a:cubicBezTo>
                  <a:cubicBezTo>
                    <a:pt x="4960" y="4392"/>
                    <a:pt x="4860" y="4392"/>
                    <a:pt x="4756" y="4395"/>
                  </a:cubicBezTo>
                  <a:lnTo>
                    <a:pt x="4756" y="4392"/>
                  </a:lnTo>
                  <a:cubicBezTo>
                    <a:pt x="4773" y="3835"/>
                    <a:pt x="4756" y="3278"/>
                    <a:pt x="4740" y="2727"/>
                  </a:cubicBezTo>
                  <a:cubicBezTo>
                    <a:pt x="4766" y="2708"/>
                    <a:pt x="4792" y="2691"/>
                    <a:pt x="4815" y="2669"/>
                  </a:cubicBezTo>
                  <a:cubicBezTo>
                    <a:pt x="4860" y="2643"/>
                    <a:pt x="4902" y="2610"/>
                    <a:pt x="4944" y="2581"/>
                  </a:cubicBezTo>
                  <a:close/>
                  <a:moveTo>
                    <a:pt x="4643" y="2792"/>
                  </a:moveTo>
                  <a:cubicBezTo>
                    <a:pt x="4653" y="3323"/>
                    <a:pt x="4666" y="3854"/>
                    <a:pt x="4708" y="4386"/>
                  </a:cubicBezTo>
                  <a:lnTo>
                    <a:pt x="4708" y="4392"/>
                  </a:lnTo>
                  <a:cubicBezTo>
                    <a:pt x="4620" y="4395"/>
                    <a:pt x="4533" y="4399"/>
                    <a:pt x="4442" y="4399"/>
                  </a:cubicBezTo>
                  <a:lnTo>
                    <a:pt x="4442" y="4392"/>
                  </a:lnTo>
                  <a:cubicBezTo>
                    <a:pt x="4436" y="4023"/>
                    <a:pt x="4419" y="3650"/>
                    <a:pt x="4406" y="3281"/>
                  </a:cubicBezTo>
                  <a:cubicBezTo>
                    <a:pt x="4403" y="3177"/>
                    <a:pt x="4442" y="2993"/>
                    <a:pt x="4358" y="2918"/>
                  </a:cubicBezTo>
                  <a:cubicBezTo>
                    <a:pt x="4458" y="2902"/>
                    <a:pt x="4552" y="2847"/>
                    <a:pt x="4643" y="2792"/>
                  </a:cubicBezTo>
                  <a:close/>
                  <a:moveTo>
                    <a:pt x="4066" y="2853"/>
                  </a:moveTo>
                  <a:cubicBezTo>
                    <a:pt x="4092" y="2870"/>
                    <a:pt x="4118" y="2886"/>
                    <a:pt x="4147" y="2896"/>
                  </a:cubicBezTo>
                  <a:cubicBezTo>
                    <a:pt x="4193" y="2912"/>
                    <a:pt x="4232" y="2921"/>
                    <a:pt x="4277" y="2925"/>
                  </a:cubicBezTo>
                  <a:cubicBezTo>
                    <a:pt x="4277" y="2934"/>
                    <a:pt x="4280" y="2938"/>
                    <a:pt x="4290" y="2941"/>
                  </a:cubicBezTo>
                  <a:cubicBezTo>
                    <a:pt x="4400" y="2999"/>
                    <a:pt x="4342" y="3576"/>
                    <a:pt x="4342" y="3696"/>
                  </a:cubicBezTo>
                  <a:cubicBezTo>
                    <a:pt x="4345" y="3929"/>
                    <a:pt x="4351" y="4159"/>
                    <a:pt x="4358" y="4395"/>
                  </a:cubicBezTo>
                  <a:cubicBezTo>
                    <a:pt x="4358" y="4399"/>
                    <a:pt x="4358" y="4402"/>
                    <a:pt x="4361" y="4408"/>
                  </a:cubicBezTo>
                  <a:cubicBezTo>
                    <a:pt x="4328" y="4406"/>
                    <a:pt x="4294" y="4406"/>
                    <a:pt x="4261" y="4406"/>
                  </a:cubicBezTo>
                  <a:cubicBezTo>
                    <a:pt x="4194" y="4406"/>
                    <a:pt x="4127" y="4408"/>
                    <a:pt x="4060" y="4408"/>
                  </a:cubicBezTo>
                  <a:cubicBezTo>
                    <a:pt x="4099" y="3890"/>
                    <a:pt x="4092" y="3365"/>
                    <a:pt x="4066" y="2853"/>
                  </a:cubicBezTo>
                  <a:close/>
                  <a:moveTo>
                    <a:pt x="3616" y="2264"/>
                  </a:moveTo>
                  <a:cubicBezTo>
                    <a:pt x="3622" y="2274"/>
                    <a:pt x="3629" y="2280"/>
                    <a:pt x="3632" y="2290"/>
                  </a:cubicBezTo>
                  <a:cubicBezTo>
                    <a:pt x="3736" y="2436"/>
                    <a:pt x="3843" y="2653"/>
                    <a:pt x="3995" y="2792"/>
                  </a:cubicBezTo>
                  <a:cubicBezTo>
                    <a:pt x="3979" y="2795"/>
                    <a:pt x="3959" y="2811"/>
                    <a:pt x="3966" y="2837"/>
                  </a:cubicBezTo>
                  <a:cubicBezTo>
                    <a:pt x="3995" y="3359"/>
                    <a:pt x="3995" y="3880"/>
                    <a:pt x="3998" y="4408"/>
                  </a:cubicBezTo>
                  <a:cubicBezTo>
                    <a:pt x="3946" y="4412"/>
                    <a:pt x="3891" y="4412"/>
                    <a:pt x="3843" y="4412"/>
                  </a:cubicBezTo>
                  <a:lnTo>
                    <a:pt x="3661" y="4412"/>
                  </a:lnTo>
                  <a:cubicBezTo>
                    <a:pt x="3671" y="4408"/>
                    <a:pt x="3674" y="4399"/>
                    <a:pt x="3674" y="4386"/>
                  </a:cubicBezTo>
                  <a:cubicBezTo>
                    <a:pt x="3678" y="3683"/>
                    <a:pt x="3645" y="2973"/>
                    <a:pt x="3616" y="2264"/>
                  </a:cubicBezTo>
                  <a:close/>
                  <a:moveTo>
                    <a:pt x="2612" y="2037"/>
                  </a:moveTo>
                  <a:cubicBezTo>
                    <a:pt x="2605" y="2047"/>
                    <a:pt x="2602" y="2053"/>
                    <a:pt x="2602" y="2069"/>
                  </a:cubicBezTo>
                  <a:cubicBezTo>
                    <a:pt x="2596" y="2432"/>
                    <a:pt x="2651" y="2789"/>
                    <a:pt x="2709" y="3139"/>
                  </a:cubicBezTo>
                  <a:cubicBezTo>
                    <a:pt x="2783" y="3566"/>
                    <a:pt x="2822" y="3987"/>
                    <a:pt x="2855" y="4415"/>
                  </a:cubicBezTo>
                  <a:cubicBezTo>
                    <a:pt x="2754" y="4418"/>
                    <a:pt x="2654" y="4418"/>
                    <a:pt x="2547" y="4418"/>
                  </a:cubicBezTo>
                  <a:cubicBezTo>
                    <a:pt x="2557" y="3696"/>
                    <a:pt x="2515" y="2957"/>
                    <a:pt x="2443" y="2231"/>
                  </a:cubicBezTo>
                  <a:cubicBezTo>
                    <a:pt x="2443" y="2222"/>
                    <a:pt x="2434" y="2209"/>
                    <a:pt x="2427" y="2199"/>
                  </a:cubicBezTo>
                  <a:cubicBezTo>
                    <a:pt x="2482" y="2144"/>
                    <a:pt x="2547" y="2092"/>
                    <a:pt x="2612" y="2037"/>
                  </a:cubicBezTo>
                  <a:close/>
                  <a:moveTo>
                    <a:pt x="3063" y="1844"/>
                  </a:moveTo>
                  <a:cubicBezTo>
                    <a:pt x="3085" y="1844"/>
                    <a:pt x="3106" y="1846"/>
                    <a:pt x="3127" y="1849"/>
                  </a:cubicBezTo>
                  <a:cubicBezTo>
                    <a:pt x="3124" y="1856"/>
                    <a:pt x="3120" y="1865"/>
                    <a:pt x="3120" y="1875"/>
                  </a:cubicBezTo>
                  <a:cubicBezTo>
                    <a:pt x="3137" y="2711"/>
                    <a:pt x="3130" y="3556"/>
                    <a:pt x="3201" y="4392"/>
                  </a:cubicBezTo>
                  <a:cubicBezTo>
                    <a:pt x="3203" y="4406"/>
                    <a:pt x="3212" y="4415"/>
                    <a:pt x="3223" y="4417"/>
                  </a:cubicBezTo>
                  <a:lnTo>
                    <a:pt x="3223" y="4417"/>
                  </a:lnTo>
                  <a:cubicBezTo>
                    <a:pt x="3117" y="4418"/>
                    <a:pt x="3010" y="4418"/>
                    <a:pt x="2903" y="4418"/>
                  </a:cubicBezTo>
                  <a:cubicBezTo>
                    <a:pt x="2962" y="3637"/>
                    <a:pt x="2757" y="2847"/>
                    <a:pt x="2702" y="2076"/>
                  </a:cubicBezTo>
                  <a:cubicBezTo>
                    <a:pt x="2700" y="2045"/>
                    <a:pt x="2676" y="2028"/>
                    <a:pt x="2652" y="2028"/>
                  </a:cubicBezTo>
                  <a:cubicBezTo>
                    <a:pt x="2644" y="2028"/>
                    <a:pt x="2635" y="2030"/>
                    <a:pt x="2628" y="2034"/>
                  </a:cubicBezTo>
                  <a:cubicBezTo>
                    <a:pt x="2722" y="1966"/>
                    <a:pt x="2819" y="1904"/>
                    <a:pt x="2926" y="1869"/>
                  </a:cubicBezTo>
                  <a:cubicBezTo>
                    <a:pt x="2973" y="1851"/>
                    <a:pt x="3020" y="1844"/>
                    <a:pt x="3063" y="1844"/>
                  </a:cubicBezTo>
                  <a:close/>
                  <a:moveTo>
                    <a:pt x="3224" y="1875"/>
                  </a:moveTo>
                  <a:cubicBezTo>
                    <a:pt x="3354" y="1930"/>
                    <a:pt x="3454" y="2047"/>
                    <a:pt x="3545" y="2167"/>
                  </a:cubicBezTo>
                  <a:cubicBezTo>
                    <a:pt x="3525" y="2173"/>
                    <a:pt x="3512" y="2189"/>
                    <a:pt x="3512" y="2215"/>
                  </a:cubicBezTo>
                  <a:cubicBezTo>
                    <a:pt x="3532" y="2941"/>
                    <a:pt x="3551" y="3670"/>
                    <a:pt x="3606" y="4395"/>
                  </a:cubicBezTo>
                  <a:cubicBezTo>
                    <a:pt x="3606" y="4408"/>
                    <a:pt x="3613" y="4415"/>
                    <a:pt x="3622" y="4418"/>
                  </a:cubicBezTo>
                  <a:cubicBezTo>
                    <a:pt x="3543" y="4417"/>
                    <a:pt x="3463" y="4417"/>
                    <a:pt x="3383" y="4417"/>
                  </a:cubicBezTo>
                  <a:cubicBezTo>
                    <a:pt x="3334" y="4417"/>
                    <a:pt x="3285" y="4417"/>
                    <a:pt x="3236" y="4417"/>
                  </a:cubicBezTo>
                  <a:lnTo>
                    <a:pt x="3236" y="4417"/>
                  </a:lnTo>
                  <a:cubicBezTo>
                    <a:pt x="3245" y="4415"/>
                    <a:pt x="3253" y="4407"/>
                    <a:pt x="3253" y="4392"/>
                  </a:cubicBezTo>
                  <a:cubicBezTo>
                    <a:pt x="3289" y="3556"/>
                    <a:pt x="3250" y="2711"/>
                    <a:pt x="3224" y="1875"/>
                  </a:cubicBezTo>
                  <a:close/>
                  <a:moveTo>
                    <a:pt x="1928" y="2779"/>
                  </a:moveTo>
                  <a:cubicBezTo>
                    <a:pt x="1941" y="3330"/>
                    <a:pt x="1931" y="3877"/>
                    <a:pt x="1928" y="4425"/>
                  </a:cubicBezTo>
                  <a:lnTo>
                    <a:pt x="1659" y="4425"/>
                  </a:lnTo>
                  <a:cubicBezTo>
                    <a:pt x="1685" y="4026"/>
                    <a:pt x="1698" y="3618"/>
                    <a:pt x="1685" y="3220"/>
                  </a:cubicBezTo>
                  <a:cubicBezTo>
                    <a:pt x="1685" y="3203"/>
                    <a:pt x="1679" y="3197"/>
                    <a:pt x="1669" y="3187"/>
                  </a:cubicBezTo>
                  <a:cubicBezTo>
                    <a:pt x="1750" y="3048"/>
                    <a:pt x="1841" y="2912"/>
                    <a:pt x="1928" y="2779"/>
                  </a:cubicBezTo>
                  <a:close/>
                  <a:moveTo>
                    <a:pt x="2346" y="2287"/>
                  </a:moveTo>
                  <a:cubicBezTo>
                    <a:pt x="2385" y="2999"/>
                    <a:pt x="2430" y="3712"/>
                    <a:pt x="2489" y="4421"/>
                  </a:cubicBezTo>
                  <a:lnTo>
                    <a:pt x="1970" y="4425"/>
                  </a:lnTo>
                  <a:cubicBezTo>
                    <a:pt x="2038" y="3842"/>
                    <a:pt x="2051" y="3245"/>
                    <a:pt x="2022" y="2659"/>
                  </a:cubicBezTo>
                  <a:cubicBezTo>
                    <a:pt x="2123" y="2523"/>
                    <a:pt x="2229" y="2400"/>
                    <a:pt x="2346" y="2287"/>
                  </a:cubicBezTo>
                  <a:close/>
                  <a:moveTo>
                    <a:pt x="1332" y="3809"/>
                  </a:moveTo>
                  <a:lnTo>
                    <a:pt x="1332" y="3809"/>
                  </a:lnTo>
                  <a:cubicBezTo>
                    <a:pt x="1313" y="4013"/>
                    <a:pt x="1300" y="4221"/>
                    <a:pt x="1290" y="4428"/>
                  </a:cubicBezTo>
                  <a:lnTo>
                    <a:pt x="1005" y="4428"/>
                  </a:lnTo>
                  <a:cubicBezTo>
                    <a:pt x="1118" y="4224"/>
                    <a:pt x="1225" y="4013"/>
                    <a:pt x="1332" y="3809"/>
                  </a:cubicBezTo>
                  <a:close/>
                  <a:moveTo>
                    <a:pt x="1604" y="3301"/>
                  </a:moveTo>
                  <a:lnTo>
                    <a:pt x="1604" y="3301"/>
                  </a:lnTo>
                  <a:cubicBezTo>
                    <a:pt x="1588" y="3673"/>
                    <a:pt x="1591" y="4055"/>
                    <a:pt x="1607" y="4425"/>
                  </a:cubicBezTo>
                  <a:cubicBezTo>
                    <a:pt x="1520" y="4425"/>
                    <a:pt x="1429" y="4425"/>
                    <a:pt x="1342" y="4428"/>
                  </a:cubicBezTo>
                  <a:cubicBezTo>
                    <a:pt x="1381" y="4165"/>
                    <a:pt x="1416" y="3893"/>
                    <a:pt x="1429" y="3624"/>
                  </a:cubicBezTo>
                  <a:cubicBezTo>
                    <a:pt x="1488" y="3518"/>
                    <a:pt x="1546" y="3411"/>
                    <a:pt x="1604" y="3301"/>
                  </a:cubicBezTo>
                  <a:close/>
                  <a:moveTo>
                    <a:pt x="728" y="1"/>
                  </a:moveTo>
                  <a:cubicBezTo>
                    <a:pt x="713" y="1"/>
                    <a:pt x="697" y="11"/>
                    <a:pt x="697" y="29"/>
                  </a:cubicBezTo>
                  <a:cubicBezTo>
                    <a:pt x="726" y="1509"/>
                    <a:pt x="694" y="2967"/>
                    <a:pt x="853" y="4431"/>
                  </a:cubicBezTo>
                  <a:cubicBezTo>
                    <a:pt x="584" y="4434"/>
                    <a:pt x="318" y="4441"/>
                    <a:pt x="49" y="4447"/>
                  </a:cubicBezTo>
                  <a:cubicBezTo>
                    <a:pt x="1" y="4447"/>
                    <a:pt x="1" y="4522"/>
                    <a:pt x="49" y="4525"/>
                  </a:cubicBezTo>
                  <a:cubicBezTo>
                    <a:pt x="321" y="4538"/>
                    <a:pt x="593" y="4545"/>
                    <a:pt x="869" y="4554"/>
                  </a:cubicBezTo>
                  <a:cubicBezTo>
                    <a:pt x="885" y="4694"/>
                    <a:pt x="901" y="4833"/>
                    <a:pt x="921" y="4975"/>
                  </a:cubicBezTo>
                  <a:cubicBezTo>
                    <a:pt x="926" y="5007"/>
                    <a:pt x="954" y="5021"/>
                    <a:pt x="982" y="5021"/>
                  </a:cubicBezTo>
                  <a:cubicBezTo>
                    <a:pt x="1017" y="5021"/>
                    <a:pt x="1054" y="4999"/>
                    <a:pt x="1050" y="4959"/>
                  </a:cubicBezTo>
                  <a:lnTo>
                    <a:pt x="1002" y="4557"/>
                  </a:lnTo>
                  <a:lnTo>
                    <a:pt x="1002" y="4557"/>
                  </a:lnTo>
                  <a:cubicBezTo>
                    <a:pt x="1334" y="4564"/>
                    <a:pt x="1667" y="4567"/>
                    <a:pt x="1999" y="4567"/>
                  </a:cubicBezTo>
                  <a:cubicBezTo>
                    <a:pt x="2614" y="4567"/>
                    <a:pt x="3229" y="4558"/>
                    <a:pt x="3843" y="4554"/>
                  </a:cubicBezTo>
                  <a:cubicBezTo>
                    <a:pt x="4879" y="4541"/>
                    <a:pt x="5923" y="4532"/>
                    <a:pt x="6959" y="4493"/>
                  </a:cubicBezTo>
                  <a:lnTo>
                    <a:pt x="6972" y="4493"/>
                  </a:lnTo>
                  <a:cubicBezTo>
                    <a:pt x="7196" y="4483"/>
                    <a:pt x="7416" y="4473"/>
                    <a:pt x="7636" y="4464"/>
                  </a:cubicBezTo>
                  <a:cubicBezTo>
                    <a:pt x="7682" y="4460"/>
                    <a:pt x="7701" y="4425"/>
                    <a:pt x="7698" y="4392"/>
                  </a:cubicBezTo>
                  <a:cubicBezTo>
                    <a:pt x="7737" y="4383"/>
                    <a:pt x="7785" y="4337"/>
                    <a:pt x="7756" y="4289"/>
                  </a:cubicBezTo>
                  <a:cubicBezTo>
                    <a:pt x="7516" y="3877"/>
                    <a:pt x="7254" y="3475"/>
                    <a:pt x="6962" y="3100"/>
                  </a:cubicBezTo>
                  <a:cubicBezTo>
                    <a:pt x="6726" y="2795"/>
                    <a:pt x="6480" y="2465"/>
                    <a:pt x="6136" y="2280"/>
                  </a:cubicBezTo>
                  <a:cubicBezTo>
                    <a:pt x="5990" y="2201"/>
                    <a:pt x="5840" y="2162"/>
                    <a:pt x="5688" y="2162"/>
                  </a:cubicBezTo>
                  <a:cubicBezTo>
                    <a:pt x="5561" y="2162"/>
                    <a:pt x="5433" y="2190"/>
                    <a:pt x="5307" y="2244"/>
                  </a:cubicBezTo>
                  <a:cubicBezTo>
                    <a:pt x="5113" y="2329"/>
                    <a:pt x="4944" y="2465"/>
                    <a:pt x="4776" y="2585"/>
                  </a:cubicBezTo>
                  <a:cubicBezTo>
                    <a:pt x="4743" y="2604"/>
                    <a:pt x="4711" y="2636"/>
                    <a:pt x="4675" y="2666"/>
                  </a:cubicBezTo>
                  <a:cubicBezTo>
                    <a:pt x="4666" y="2669"/>
                    <a:pt x="4662" y="2675"/>
                    <a:pt x="4653" y="2679"/>
                  </a:cubicBezTo>
                  <a:cubicBezTo>
                    <a:pt x="4614" y="2711"/>
                    <a:pt x="4568" y="2734"/>
                    <a:pt x="4530" y="2747"/>
                  </a:cubicBezTo>
                  <a:cubicBezTo>
                    <a:pt x="4374" y="2730"/>
                    <a:pt x="4219" y="2717"/>
                    <a:pt x="4063" y="2701"/>
                  </a:cubicBezTo>
                  <a:cubicBezTo>
                    <a:pt x="4005" y="2630"/>
                    <a:pt x="3950" y="2552"/>
                    <a:pt x="3901" y="2471"/>
                  </a:cubicBezTo>
                  <a:cubicBezTo>
                    <a:pt x="3739" y="2238"/>
                    <a:pt x="3577" y="1872"/>
                    <a:pt x="3299" y="1752"/>
                  </a:cubicBezTo>
                  <a:cubicBezTo>
                    <a:pt x="3233" y="1724"/>
                    <a:pt x="3167" y="1711"/>
                    <a:pt x="3102" y="1711"/>
                  </a:cubicBezTo>
                  <a:cubicBezTo>
                    <a:pt x="2852" y="1711"/>
                    <a:pt x="2610" y="1890"/>
                    <a:pt x="2430" y="2044"/>
                  </a:cubicBezTo>
                  <a:cubicBezTo>
                    <a:pt x="1734" y="2643"/>
                    <a:pt x="1361" y="3527"/>
                    <a:pt x="976" y="4347"/>
                  </a:cubicBezTo>
                  <a:cubicBezTo>
                    <a:pt x="904" y="3705"/>
                    <a:pt x="856" y="3071"/>
                    <a:pt x="836" y="2426"/>
                  </a:cubicBezTo>
                  <a:cubicBezTo>
                    <a:pt x="811" y="1632"/>
                    <a:pt x="904" y="806"/>
                    <a:pt x="755" y="22"/>
                  </a:cubicBezTo>
                  <a:cubicBezTo>
                    <a:pt x="753" y="7"/>
                    <a:pt x="740" y="1"/>
                    <a:pt x="72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267" name="Google Shape;3267;p30"/>
            <p:cNvGrpSpPr/>
            <p:nvPr/>
          </p:nvGrpSpPr>
          <p:grpSpPr>
            <a:xfrm rot="2179146">
              <a:off x="7615778" y="4487403"/>
              <a:ext cx="789052" cy="903211"/>
              <a:chOff x="4838621" y="3330436"/>
              <a:chExt cx="342600" cy="392181"/>
            </a:xfrm>
          </p:grpSpPr>
          <p:sp>
            <p:nvSpPr>
              <p:cNvPr id="3268" name="Google Shape;3268;p30"/>
              <p:cNvSpPr/>
              <p:nvPr/>
            </p:nvSpPr>
            <p:spPr>
              <a:xfrm>
                <a:off x="4838621" y="3330436"/>
                <a:ext cx="342600" cy="392181"/>
              </a:xfrm>
              <a:custGeom>
                <a:avLst/>
                <a:gdLst/>
                <a:ahLst/>
                <a:cxnLst/>
                <a:rect l="l" t="t" r="r" b="b"/>
                <a:pathLst>
                  <a:path w="5217" h="5972" extrusionOk="0">
                    <a:moveTo>
                      <a:pt x="2444" y="129"/>
                    </a:moveTo>
                    <a:cubicBezTo>
                      <a:pt x="2956" y="129"/>
                      <a:pt x="3632" y="198"/>
                      <a:pt x="3697" y="762"/>
                    </a:cubicBezTo>
                    <a:cubicBezTo>
                      <a:pt x="3762" y="1323"/>
                      <a:pt x="2803" y="1468"/>
                      <a:pt x="2288" y="1507"/>
                    </a:cubicBezTo>
                    <a:lnTo>
                      <a:pt x="2262" y="1446"/>
                    </a:lnTo>
                    <a:cubicBezTo>
                      <a:pt x="2259" y="1439"/>
                      <a:pt x="2255" y="1437"/>
                      <a:pt x="2250" y="1437"/>
                    </a:cubicBezTo>
                    <a:cubicBezTo>
                      <a:pt x="2240" y="1437"/>
                      <a:pt x="2227" y="1448"/>
                      <a:pt x="2229" y="1459"/>
                    </a:cubicBezTo>
                    <a:cubicBezTo>
                      <a:pt x="2236" y="1475"/>
                      <a:pt x="2239" y="1491"/>
                      <a:pt x="2239" y="1507"/>
                    </a:cubicBezTo>
                    <a:cubicBezTo>
                      <a:pt x="2197" y="1511"/>
                      <a:pt x="2158" y="1511"/>
                      <a:pt x="2126" y="1511"/>
                    </a:cubicBezTo>
                    <a:cubicBezTo>
                      <a:pt x="2085" y="1512"/>
                      <a:pt x="2038" y="1513"/>
                      <a:pt x="1985" y="1513"/>
                    </a:cubicBezTo>
                    <a:cubicBezTo>
                      <a:pt x="1470" y="1513"/>
                      <a:pt x="454" y="1423"/>
                      <a:pt x="389" y="879"/>
                    </a:cubicBezTo>
                    <a:cubicBezTo>
                      <a:pt x="409" y="879"/>
                      <a:pt x="425" y="866"/>
                      <a:pt x="431" y="843"/>
                    </a:cubicBezTo>
                    <a:cubicBezTo>
                      <a:pt x="635" y="234"/>
                      <a:pt x="1630" y="147"/>
                      <a:pt x="2161" y="134"/>
                    </a:cubicBezTo>
                    <a:cubicBezTo>
                      <a:pt x="2245" y="132"/>
                      <a:pt x="2341" y="129"/>
                      <a:pt x="2444" y="129"/>
                    </a:cubicBezTo>
                    <a:close/>
                    <a:moveTo>
                      <a:pt x="3839" y="850"/>
                    </a:moveTo>
                    <a:cubicBezTo>
                      <a:pt x="4066" y="1280"/>
                      <a:pt x="4218" y="1750"/>
                      <a:pt x="4384" y="2207"/>
                    </a:cubicBezTo>
                    <a:cubicBezTo>
                      <a:pt x="4571" y="2712"/>
                      <a:pt x="4785" y="3218"/>
                      <a:pt x="4934" y="3736"/>
                    </a:cubicBezTo>
                    <a:cubicBezTo>
                      <a:pt x="4999" y="3953"/>
                      <a:pt x="5048" y="4180"/>
                      <a:pt x="5028" y="4400"/>
                    </a:cubicBezTo>
                    <a:cubicBezTo>
                      <a:pt x="5025" y="4397"/>
                      <a:pt x="5018" y="4397"/>
                      <a:pt x="5015" y="4394"/>
                    </a:cubicBezTo>
                    <a:cubicBezTo>
                      <a:pt x="5011" y="4392"/>
                      <a:pt x="5007" y="4391"/>
                      <a:pt x="5004" y="4391"/>
                    </a:cubicBezTo>
                    <a:cubicBezTo>
                      <a:pt x="4975" y="4391"/>
                      <a:pt x="4961" y="4440"/>
                      <a:pt x="4996" y="4449"/>
                    </a:cubicBezTo>
                    <a:cubicBezTo>
                      <a:pt x="5006" y="4455"/>
                      <a:pt x="5015" y="4455"/>
                      <a:pt x="5025" y="4459"/>
                    </a:cubicBezTo>
                    <a:cubicBezTo>
                      <a:pt x="5012" y="4530"/>
                      <a:pt x="4993" y="4608"/>
                      <a:pt x="4963" y="4682"/>
                    </a:cubicBezTo>
                    <a:cubicBezTo>
                      <a:pt x="4847" y="4964"/>
                      <a:pt x="4594" y="5136"/>
                      <a:pt x="4335" y="5281"/>
                    </a:cubicBezTo>
                    <a:cubicBezTo>
                      <a:pt x="3859" y="5557"/>
                      <a:pt x="3324" y="5728"/>
                      <a:pt x="2777" y="5803"/>
                    </a:cubicBezTo>
                    <a:cubicBezTo>
                      <a:pt x="2589" y="5827"/>
                      <a:pt x="2401" y="5840"/>
                      <a:pt x="2212" y="5840"/>
                    </a:cubicBezTo>
                    <a:cubicBezTo>
                      <a:pt x="1849" y="5840"/>
                      <a:pt x="1486" y="5794"/>
                      <a:pt x="1134" y="5702"/>
                    </a:cubicBezTo>
                    <a:cubicBezTo>
                      <a:pt x="894" y="5638"/>
                      <a:pt x="622" y="5563"/>
                      <a:pt x="438" y="5395"/>
                    </a:cubicBezTo>
                    <a:cubicBezTo>
                      <a:pt x="392" y="5353"/>
                      <a:pt x="357" y="5307"/>
                      <a:pt x="328" y="5265"/>
                    </a:cubicBezTo>
                    <a:cubicBezTo>
                      <a:pt x="331" y="5265"/>
                      <a:pt x="331" y="5268"/>
                      <a:pt x="334" y="5268"/>
                    </a:cubicBezTo>
                    <a:cubicBezTo>
                      <a:pt x="365" y="5270"/>
                      <a:pt x="396" y="5271"/>
                      <a:pt x="427" y="5271"/>
                    </a:cubicBezTo>
                    <a:cubicBezTo>
                      <a:pt x="517" y="5271"/>
                      <a:pt x="608" y="5264"/>
                      <a:pt x="697" y="5252"/>
                    </a:cubicBezTo>
                    <a:cubicBezTo>
                      <a:pt x="748" y="5249"/>
                      <a:pt x="749" y="5171"/>
                      <a:pt x="700" y="5171"/>
                    </a:cubicBezTo>
                    <a:cubicBezTo>
                      <a:pt x="699" y="5171"/>
                      <a:pt x="698" y="5171"/>
                      <a:pt x="697" y="5171"/>
                    </a:cubicBezTo>
                    <a:cubicBezTo>
                      <a:pt x="574" y="5174"/>
                      <a:pt x="447" y="5184"/>
                      <a:pt x="328" y="5207"/>
                    </a:cubicBezTo>
                    <a:cubicBezTo>
                      <a:pt x="311" y="5210"/>
                      <a:pt x="308" y="5220"/>
                      <a:pt x="308" y="5233"/>
                    </a:cubicBezTo>
                    <a:cubicBezTo>
                      <a:pt x="169" y="4980"/>
                      <a:pt x="217" y="4659"/>
                      <a:pt x="230" y="4378"/>
                    </a:cubicBezTo>
                    <a:cubicBezTo>
                      <a:pt x="282" y="3305"/>
                      <a:pt x="347" y="2226"/>
                      <a:pt x="376" y="1151"/>
                    </a:cubicBezTo>
                    <a:cubicBezTo>
                      <a:pt x="652" y="1588"/>
                      <a:pt x="1597" y="1647"/>
                      <a:pt x="2009" y="1647"/>
                    </a:cubicBezTo>
                    <a:cubicBezTo>
                      <a:pt x="2090" y="1647"/>
                      <a:pt x="2171" y="1643"/>
                      <a:pt x="2252" y="1640"/>
                    </a:cubicBezTo>
                    <a:cubicBezTo>
                      <a:pt x="2255" y="1676"/>
                      <a:pt x="2255" y="1711"/>
                      <a:pt x="2255" y="1750"/>
                    </a:cubicBezTo>
                    <a:cubicBezTo>
                      <a:pt x="2255" y="1768"/>
                      <a:pt x="2271" y="1779"/>
                      <a:pt x="2287" y="1779"/>
                    </a:cubicBezTo>
                    <a:cubicBezTo>
                      <a:pt x="2300" y="1779"/>
                      <a:pt x="2312" y="1772"/>
                      <a:pt x="2317" y="1757"/>
                    </a:cubicBezTo>
                    <a:cubicBezTo>
                      <a:pt x="2323" y="1718"/>
                      <a:pt x="2323" y="1676"/>
                      <a:pt x="2320" y="1637"/>
                    </a:cubicBezTo>
                    <a:cubicBezTo>
                      <a:pt x="2683" y="1608"/>
                      <a:pt x="3049" y="1527"/>
                      <a:pt x="3379" y="1387"/>
                    </a:cubicBezTo>
                    <a:cubicBezTo>
                      <a:pt x="3616" y="1290"/>
                      <a:pt x="3817" y="1154"/>
                      <a:pt x="3839" y="879"/>
                    </a:cubicBezTo>
                    <a:lnTo>
                      <a:pt x="3839" y="850"/>
                    </a:lnTo>
                    <a:close/>
                    <a:moveTo>
                      <a:pt x="2336" y="1"/>
                    </a:moveTo>
                    <a:cubicBezTo>
                      <a:pt x="1724" y="1"/>
                      <a:pt x="554" y="69"/>
                      <a:pt x="318" y="782"/>
                    </a:cubicBezTo>
                    <a:cubicBezTo>
                      <a:pt x="311" y="788"/>
                      <a:pt x="302" y="798"/>
                      <a:pt x="298" y="811"/>
                    </a:cubicBezTo>
                    <a:lnTo>
                      <a:pt x="298" y="830"/>
                    </a:lnTo>
                    <a:cubicBezTo>
                      <a:pt x="295" y="837"/>
                      <a:pt x="292" y="843"/>
                      <a:pt x="292" y="853"/>
                    </a:cubicBezTo>
                    <a:cubicBezTo>
                      <a:pt x="201" y="2003"/>
                      <a:pt x="153" y="3159"/>
                      <a:pt x="98" y="4313"/>
                    </a:cubicBezTo>
                    <a:cubicBezTo>
                      <a:pt x="75" y="4701"/>
                      <a:pt x="0" y="5152"/>
                      <a:pt x="302" y="5453"/>
                    </a:cubicBezTo>
                    <a:cubicBezTo>
                      <a:pt x="574" y="5722"/>
                      <a:pt x="1005" y="5822"/>
                      <a:pt x="1364" y="5890"/>
                    </a:cubicBezTo>
                    <a:cubicBezTo>
                      <a:pt x="1643" y="5945"/>
                      <a:pt x="1927" y="5972"/>
                      <a:pt x="2211" y="5972"/>
                    </a:cubicBezTo>
                    <a:cubicBezTo>
                      <a:pt x="2823" y="5972"/>
                      <a:pt x="3435" y="5846"/>
                      <a:pt x="3995" y="5596"/>
                    </a:cubicBezTo>
                    <a:cubicBezTo>
                      <a:pt x="4345" y="5443"/>
                      <a:pt x="4750" y="5242"/>
                      <a:pt x="4976" y="4925"/>
                    </a:cubicBezTo>
                    <a:cubicBezTo>
                      <a:pt x="5216" y="4595"/>
                      <a:pt x="5193" y="4186"/>
                      <a:pt x="5096" y="3814"/>
                    </a:cubicBezTo>
                    <a:cubicBezTo>
                      <a:pt x="4944" y="3215"/>
                      <a:pt x="4685" y="2631"/>
                      <a:pt x="4471" y="2048"/>
                    </a:cubicBezTo>
                    <a:cubicBezTo>
                      <a:pt x="4277" y="1523"/>
                      <a:pt x="4102" y="982"/>
                      <a:pt x="3797" y="509"/>
                    </a:cubicBezTo>
                    <a:cubicBezTo>
                      <a:pt x="3784" y="493"/>
                      <a:pt x="3774" y="487"/>
                      <a:pt x="3758" y="480"/>
                    </a:cubicBezTo>
                    <a:cubicBezTo>
                      <a:pt x="3515" y="53"/>
                      <a:pt x="2786" y="1"/>
                      <a:pt x="233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9" name="Google Shape;3269;p30"/>
              <p:cNvSpPr/>
              <p:nvPr/>
            </p:nvSpPr>
            <p:spPr>
              <a:xfrm>
                <a:off x="4856286" y="3644523"/>
                <a:ext cx="29157" cy="20949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19" extrusionOk="0">
                    <a:moveTo>
                      <a:pt x="384" y="0"/>
                    </a:moveTo>
                    <a:cubicBezTo>
                      <a:pt x="377" y="0"/>
                      <a:pt x="370" y="2"/>
                      <a:pt x="363" y="6"/>
                    </a:cubicBezTo>
                    <a:cubicBezTo>
                      <a:pt x="237" y="71"/>
                      <a:pt x="120" y="161"/>
                      <a:pt x="23" y="262"/>
                    </a:cubicBezTo>
                    <a:cubicBezTo>
                      <a:pt x="0" y="287"/>
                      <a:pt x="23" y="319"/>
                      <a:pt x="49" y="319"/>
                    </a:cubicBezTo>
                    <a:cubicBezTo>
                      <a:pt x="57" y="319"/>
                      <a:pt x="64" y="316"/>
                      <a:pt x="72" y="310"/>
                    </a:cubicBezTo>
                    <a:cubicBezTo>
                      <a:pt x="175" y="223"/>
                      <a:pt x="289" y="152"/>
                      <a:pt x="405" y="80"/>
                    </a:cubicBezTo>
                    <a:cubicBezTo>
                      <a:pt x="444" y="56"/>
                      <a:pt x="421" y="0"/>
                      <a:pt x="38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0" name="Google Shape;3270;p30"/>
              <p:cNvSpPr/>
              <p:nvPr/>
            </p:nvSpPr>
            <p:spPr>
              <a:xfrm>
                <a:off x="4900021" y="3626005"/>
                <a:ext cx="32835" cy="14053"/>
              </a:xfrm>
              <a:custGeom>
                <a:avLst/>
                <a:gdLst/>
                <a:ahLst/>
                <a:cxnLst/>
                <a:rect l="l" t="t" r="r" b="b"/>
                <a:pathLst>
                  <a:path w="500" h="214" extrusionOk="0">
                    <a:moveTo>
                      <a:pt x="427" y="1"/>
                    </a:moveTo>
                    <a:cubicBezTo>
                      <a:pt x="419" y="1"/>
                      <a:pt x="411" y="2"/>
                      <a:pt x="403" y="6"/>
                    </a:cubicBezTo>
                    <a:cubicBezTo>
                      <a:pt x="287" y="58"/>
                      <a:pt x="167" y="103"/>
                      <a:pt x="44" y="139"/>
                    </a:cubicBezTo>
                    <a:cubicBezTo>
                      <a:pt x="1" y="154"/>
                      <a:pt x="13" y="214"/>
                      <a:pt x="56" y="214"/>
                    </a:cubicBezTo>
                    <a:cubicBezTo>
                      <a:pt x="59" y="214"/>
                      <a:pt x="61" y="214"/>
                      <a:pt x="63" y="213"/>
                    </a:cubicBezTo>
                    <a:cubicBezTo>
                      <a:pt x="199" y="184"/>
                      <a:pt x="329" y="142"/>
                      <a:pt x="452" y="87"/>
                    </a:cubicBezTo>
                    <a:cubicBezTo>
                      <a:pt x="499" y="62"/>
                      <a:pt x="472" y="1"/>
                      <a:pt x="42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1" name="Google Shape;3271;p30"/>
              <p:cNvSpPr/>
              <p:nvPr/>
            </p:nvSpPr>
            <p:spPr>
              <a:xfrm>
                <a:off x="4950388" y="3614448"/>
                <a:ext cx="36447" cy="9653"/>
              </a:xfrm>
              <a:custGeom>
                <a:avLst/>
                <a:gdLst/>
                <a:ahLst/>
                <a:cxnLst/>
                <a:rect l="l" t="t" r="r" b="b"/>
                <a:pathLst>
                  <a:path w="555" h="147" extrusionOk="0">
                    <a:moveTo>
                      <a:pt x="500" y="0"/>
                    </a:moveTo>
                    <a:cubicBezTo>
                      <a:pt x="498" y="0"/>
                      <a:pt x="497" y="0"/>
                      <a:pt x="495" y="1"/>
                    </a:cubicBezTo>
                    <a:cubicBezTo>
                      <a:pt x="343" y="17"/>
                      <a:pt x="187" y="49"/>
                      <a:pt x="38" y="75"/>
                    </a:cubicBezTo>
                    <a:cubicBezTo>
                      <a:pt x="0" y="85"/>
                      <a:pt x="5" y="147"/>
                      <a:pt x="45" y="147"/>
                    </a:cubicBezTo>
                    <a:cubicBezTo>
                      <a:pt x="46" y="147"/>
                      <a:pt x="47" y="147"/>
                      <a:pt x="48" y="146"/>
                    </a:cubicBezTo>
                    <a:cubicBezTo>
                      <a:pt x="200" y="130"/>
                      <a:pt x="359" y="114"/>
                      <a:pt x="508" y="85"/>
                    </a:cubicBezTo>
                    <a:cubicBezTo>
                      <a:pt x="554" y="76"/>
                      <a:pt x="544" y="0"/>
                      <a:pt x="50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2" name="Google Shape;3272;p30"/>
              <p:cNvSpPr/>
              <p:nvPr/>
            </p:nvSpPr>
            <p:spPr>
              <a:xfrm>
                <a:off x="5019865" y="3600986"/>
                <a:ext cx="32178" cy="7224"/>
              </a:xfrm>
              <a:custGeom>
                <a:avLst/>
                <a:gdLst/>
                <a:ahLst/>
                <a:cxnLst/>
                <a:rect l="l" t="t" r="r" b="b"/>
                <a:pathLst>
                  <a:path w="490" h="110" extrusionOk="0">
                    <a:moveTo>
                      <a:pt x="361" y="1"/>
                    </a:moveTo>
                    <a:cubicBezTo>
                      <a:pt x="257" y="1"/>
                      <a:pt x="151" y="7"/>
                      <a:pt x="46" y="18"/>
                    </a:cubicBezTo>
                    <a:cubicBezTo>
                      <a:pt x="0" y="21"/>
                      <a:pt x="0" y="86"/>
                      <a:pt x="46" y="92"/>
                    </a:cubicBezTo>
                    <a:cubicBezTo>
                      <a:pt x="155" y="101"/>
                      <a:pt x="267" y="109"/>
                      <a:pt x="375" y="109"/>
                    </a:cubicBezTo>
                    <a:cubicBezTo>
                      <a:pt x="392" y="109"/>
                      <a:pt x="408" y="109"/>
                      <a:pt x="425" y="108"/>
                    </a:cubicBezTo>
                    <a:cubicBezTo>
                      <a:pt x="490" y="102"/>
                      <a:pt x="490" y="2"/>
                      <a:pt x="425" y="2"/>
                    </a:cubicBezTo>
                    <a:cubicBezTo>
                      <a:pt x="404" y="1"/>
                      <a:pt x="382" y="1"/>
                      <a:pt x="36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3" name="Google Shape;3273;p30"/>
              <p:cNvSpPr/>
              <p:nvPr/>
            </p:nvSpPr>
            <p:spPr>
              <a:xfrm>
                <a:off x="5069641" y="3601249"/>
                <a:ext cx="41766" cy="9062"/>
              </a:xfrm>
              <a:custGeom>
                <a:avLst/>
                <a:gdLst/>
                <a:ahLst/>
                <a:cxnLst/>
                <a:rect l="l" t="t" r="r" b="b"/>
                <a:pathLst>
                  <a:path w="636" h="138" extrusionOk="0">
                    <a:moveTo>
                      <a:pt x="255" y="0"/>
                    </a:moveTo>
                    <a:cubicBezTo>
                      <a:pt x="186" y="0"/>
                      <a:pt x="116" y="4"/>
                      <a:pt x="49" y="11"/>
                    </a:cubicBezTo>
                    <a:cubicBezTo>
                      <a:pt x="1" y="14"/>
                      <a:pt x="1" y="88"/>
                      <a:pt x="49" y="88"/>
                    </a:cubicBezTo>
                    <a:cubicBezTo>
                      <a:pt x="70" y="87"/>
                      <a:pt x="92" y="87"/>
                      <a:pt x="113" y="87"/>
                    </a:cubicBezTo>
                    <a:cubicBezTo>
                      <a:pt x="261" y="87"/>
                      <a:pt x="401" y="114"/>
                      <a:pt x="551" y="137"/>
                    </a:cubicBezTo>
                    <a:cubicBezTo>
                      <a:pt x="555" y="137"/>
                      <a:pt x="558" y="138"/>
                      <a:pt x="561" y="138"/>
                    </a:cubicBezTo>
                    <a:cubicBezTo>
                      <a:pt x="618" y="138"/>
                      <a:pt x="636" y="61"/>
                      <a:pt x="580" y="43"/>
                    </a:cubicBezTo>
                    <a:cubicBezTo>
                      <a:pt x="477" y="11"/>
                      <a:pt x="366" y="0"/>
                      <a:pt x="25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4" name="Google Shape;3274;p30"/>
              <p:cNvSpPr/>
              <p:nvPr/>
            </p:nvSpPr>
            <p:spPr>
              <a:xfrm>
                <a:off x="5127101" y="3609063"/>
                <a:ext cx="38548" cy="13659"/>
              </a:xfrm>
              <a:custGeom>
                <a:avLst/>
                <a:gdLst/>
                <a:ahLst/>
                <a:cxnLst/>
                <a:rect l="l" t="t" r="r" b="b"/>
                <a:pathLst>
                  <a:path w="587" h="208" extrusionOk="0">
                    <a:moveTo>
                      <a:pt x="96" y="1"/>
                    </a:moveTo>
                    <a:cubicBezTo>
                      <a:pt x="81" y="1"/>
                      <a:pt x="67" y="1"/>
                      <a:pt x="52" y="2"/>
                    </a:cubicBezTo>
                    <a:cubicBezTo>
                      <a:pt x="0" y="2"/>
                      <a:pt x="3" y="76"/>
                      <a:pt x="52" y="76"/>
                    </a:cubicBezTo>
                    <a:cubicBezTo>
                      <a:pt x="208" y="86"/>
                      <a:pt x="337" y="131"/>
                      <a:pt x="473" y="199"/>
                    </a:cubicBezTo>
                    <a:cubicBezTo>
                      <a:pt x="483" y="205"/>
                      <a:pt x="493" y="207"/>
                      <a:pt x="502" y="207"/>
                    </a:cubicBezTo>
                    <a:cubicBezTo>
                      <a:pt x="553" y="207"/>
                      <a:pt x="587" y="132"/>
                      <a:pt x="532" y="102"/>
                    </a:cubicBezTo>
                    <a:cubicBezTo>
                      <a:pt x="399" y="31"/>
                      <a:pt x="245" y="1"/>
                      <a:pt x="9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5" name="Google Shape;3275;p30"/>
              <p:cNvSpPr/>
              <p:nvPr/>
            </p:nvSpPr>
            <p:spPr>
              <a:xfrm>
                <a:off x="4866399" y="3384677"/>
                <a:ext cx="28895" cy="8209"/>
              </a:xfrm>
              <a:custGeom>
                <a:avLst/>
                <a:gdLst/>
                <a:ahLst/>
                <a:cxnLst/>
                <a:rect l="l" t="t" r="r" b="b"/>
                <a:pathLst>
                  <a:path w="440" h="125" extrusionOk="0">
                    <a:moveTo>
                      <a:pt x="389" y="0"/>
                    </a:moveTo>
                    <a:cubicBezTo>
                      <a:pt x="386" y="0"/>
                      <a:pt x="384" y="0"/>
                      <a:pt x="381" y="1"/>
                    </a:cubicBezTo>
                    <a:cubicBezTo>
                      <a:pt x="267" y="11"/>
                      <a:pt x="148" y="33"/>
                      <a:pt x="37" y="56"/>
                    </a:cubicBezTo>
                    <a:cubicBezTo>
                      <a:pt x="0" y="65"/>
                      <a:pt x="4" y="125"/>
                      <a:pt x="41" y="125"/>
                    </a:cubicBezTo>
                    <a:cubicBezTo>
                      <a:pt x="43" y="125"/>
                      <a:pt x="45" y="124"/>
                      <a:pt x="47" y="124"/>
                    </a:cubicBezTo>
                    <a:cubicBezTo>
                      <a:pt x="160" y="118"/>
                      <a:pt x="280" y="101"/>
                      <a:pt x="394" y="82"/>
                    </a:cubicBezTo>
                    <a:cubicBezTo>
                      <a:pt x="440" y="73"/>
                      <a:pt x="431" y="0"/>
                      <a:pt x="38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6" name="Google Shape;3276;p30"/>
              <p:cNvSpPr/>
              <p:nvPr/>
            </p:nvSpPr>
            <p:spPr>
              <a:xfrm>
                <a:off x="4918473" y="3378767"/>
                <a:ext cx="28238" cy="8143"/>
              </a:xfrm>
              <a:custGeom>
                <a:avLst/>
                <a:gdLst/>
                <a:ahLst/>
                <a:cxnLst/>
                <a:rect l="l" t="t" r="r" b="b"/>
                <a:pathLst>
                  <a:path w="430" h="124" extrusionOk="0">
                    <a:moveTo>
                      <a:pt x="378" y="0"/>
                    </a:moveTo>
                    <a:cubicBezTo>
                      <a:pt x="377" y="0"/>
                      <a:pt x="376" y="0"/>
                      <a:pt x="375" y="0"/>
                    </a:cubicBezTo>
                    <a:cubicBezTo>
                      <a:pt x="262" y="13"/>
                      <a:pt x="145" y="42"/>
                      <a:pt x="32" y="62"/>
                    </a:cubicBezTo>
                    <a:cubicBezTo>
                      <a:pt x="0" y="68"/>
                      <a:pt x="2" y="123"/>
                      <a:pt x="35" y="123"/>
                    </a:cubicBezTo>
                    <a:cubicBezTo>
                      <a:pt x="36" y="123"/>
                      <a:pt x="37" y="123"/>
                      <a:pt x="38" y="123"/>
                    </a:cubicBezTo>
                    <a:cubicBezTo>
                      <a:pt x="151" y="110"/>
                      <a:pt x="275" y="101"/>
                      <a:pt x="388" y="81"/>
                    </a:cubicBezTo>
                    <a:cubicBezTo>
                      <a:pt x="429" y="75"/>
                      <a:pt x="424" y="0"/>
                      <a:pt x="37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7" name="Google Shape;3277;p30"/>
              <p:cNvSpPr/>
              <p:nvPr/>
            </p:nvSpPr>
            <p:spPr>
              <a:xfrm>
                <a:off x="4970745" y="3366750"/>
                <a:ext cx="34477" cy="20226"/>
              </a:xfrm>
              <a:custGeom>
                <a:avLst/>
                <a:gdLst/>
                <a:ahLst/>
                <a:cxnLst/>
                <a:rect l="l" t="t" r="r" b="b"/>
                <a:pathLst>
                  <a:path w="525" h="308" extrusionOk="0">
                    <a:moveTo>
                      <a:pt x="172" y="0"/>
                    </a:moveTo>
                    <a:cubicBezTo>
                      <a:pt x="120" y="0"/>
                      <a:pt x="66" y="26"/>
                      <a:pt x="33" y="73"/>
                    </a:cubicBezTo>
                    <a:cubicBezTo>
                      <a:pt x="16" y="99"/>
                      <a:pt x="7" y="122"/>
                      <a:pt x="3" y="151"/>
                    </a:cubicBezTo>
                    <a:cubicBezTo>
                      <a:pt x="0" y="186"/>
                      <a:pt x="16" y="216"/>
                      <a:pt x="46" y="242"/>
                    </a:cubicBezTo>
                    <a:cubicBezTo>
                      <a:pt x="52" y="248"/>
                      <a:pt x="65" y="258"/>
                      <a:pt x="71" y="261"/>
                    </a:cubicBezTo>
                    <a:cubicBezTo>
                      <a:pt x="100" y="289"/>
                      <a:pt x="138" y="308"/>
                      <a:pt x="177" y="308"/>
                    </a:cubicBezTo>
                    <a:cubicBezTo>
                      <a:pt x="183" y="308"/>
                      <a:pt x="189" y="307"/>
                      <a:pt x="195" y="306"/>
                    </a:cubicBezTo>
                    <a:cubicBezTo>
                      <a:pt x="279" y="297"/>
                      <a:pt x="324" y="219"/>
                      <a:pt x="314" y="144"/>
                    </a:cubicBezTo>
                    <a:cubicBezTo>
                      <a:pt x="373" y="144"/>
                      <a:pt x="434" y="138"/>
                      <a:pt x="489" y="128"/>
                    </a:cubicBezTo>
                    <a:cubicBezTo>
                      <a:pt x="525" y="122"/>
                      <a:pt x="518" y="63"/>
                      <a:pt x="476" y="63"/>
                    </a:cubicBezTo>
                    <a:cubicBezTo>
                      <a:pt x="418" y="63"/>
                      <a:pt x="357" y="67"/>
                      <a:pt x="295" y="73"/>
                    </a:cubicBezTo>
                    <a:cubicBezTo>
                      <a:pt x="268" y="23"/>
                      <a:pt x="221" y="0"/>
                      <a:pt x="17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8" name="Google Shape;3278;p30"/>
              <p:cNvSpPr/>
              <p:nvPr/>
            </p:nvSpPr>
            <p:spPr>
              <a:xfrm>
                <a:off x="5028336" y="3359264"/>
                <a:ext cx="44590" cy="10048"/>
              </a:xfrm>
              <a:custGeom>
                <a:avLst/>
                <a:gdLst/>
                <a:ahLst/>
                <a:cxnLst/>
                <a:rect l="l" t="t" r="r" b="b"/>
                <a:pathLst>
                  <a:path w="679" h="153" extrusionOk="0">
                    <a:moveTo>
                      <a:pt x="544" y="1"/>
                    </a:moveTo>
                    <a:cubicBezTo>
                      <a:pt x="373" y="1"/>
                      <a:pt x="203" y="32"/>
                      <a:pt x="43" y="80"/>
                    </a:cubicBezTo>
                    <a:cubicBezTo>
                      <a:pt x="1" y="89"/>
                      <a:pt x="12" y="152"/>
                      <a:pt x="54" y="152"/>
                    </a:cubicBezTo>
                    <a:cubicBezTo>
                      <a:pt x="57" y="152"/>
                      <a:pt x="60" y="152"/>
                      <a:pt x="63" y="151"/>
                    </a:cubicBezTo>
                    <a:cubicBezTo>
                      <a:pt x="226" y="119"/>
                      <a:pt x="390" y="106"/>
                      <a:pt x="558" y="106"/>
                    </a:cubicBezTo>
                    <a:cubicBezTo>
                      <a:pt x="577" y="106"/>
                      <a:pt x="595" y="106"/>
                      <a:pt x="613" y="106"/>
                    </a:cubicBezTo>
                    <a:cubicBezTo>
                      <a:pt x="678" y="106"/>
                      <a:pt x="678" y="6"/>
                      <a:pt x="613" y="2"/>
                    </a:cubicBezTo>
                    <a:cubicBezTo>
                      <a:pt x="590" y="1"/>
                      <a:pt x="567" y="1"/>
                      <a:pt x="54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9" name="Google Shape;3279;p30"/>
              <p:cNvSpPr/>
              <p:nvPr/>
            </p:nvSpPr>
            <p:spPr>
              <a:xfrm>
                <a:off x="4981121" y="3388814"/>
                <a:ext cx="6895" cy="21014"/>
              </a:xfrm>
              <a:custGeom>
                <a:avLst/>
                <a:gdLst/>
                <a:ahLst/>
                <a:cxnLst/>
                <a:rect l="l" t="t" r="r" b="b"/>
                <a:pathLst>
                  <a:path w="105" h="320" extrusionOk="0">
                    <a:moveTo>
                      <a:pt x="52" y="0"/>
                    </a:moveTo>
                    <a:cubicBezTo>
                      <a:pt x="38" y="0"/>
                      <a:pt x="25" y="8"/>
                      <a:pt x="24" y="22"/>
                    </a:cubicBezTo>
                    <a:cubicBezTo>
                      <a:pt x="7" y="103"/>
                      <a:pt x="1" y="197"/>
                      <a:pt x="11" y="278"/>
                    </a:cubicBezTo>
                    <a:cubicBezTo>
                      <a:pt x="15" y="306"/>
                      <a:pt x="35" y="319"/>
                      <a:pt x="54" y="319"/>
                    </a:cubicBezTo>
                    <a:cubicBezTo>
                      <a:pt x="74" y="319"/>
                      <a:pt x="93" y="306"/>
                      <a:pt x="98" y="278"/>
                    </a:cubicBezTo>
                    <a:cubicBezTo>
                      <a:pt x="105" y="197"/>
                      <a:pt x="98" y="103"/>
                      <a:pt x="82" y="22"/>
                    </a:cubicBezTo>
                    <a:cubicBezTo>
                      <a:pt x="79" y="8"/>
                      <a:pt x="65" y="0"/>
                      <a:pt x="5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0" name="Google Shape;3280;p30"/>
              <p:cNvSpPr/>
              <p:nvPr/>
            </p:nvSpPr>
            <p:spPr>
              <a:xfrm>
                <a:off x="4986243" y="3459210"/>
                <a:ext cx="7946" cy="22787"/>
              </a:xfrm>
              <a:custGeom>
                <a:avLst/>
                <a:gdLst/>
                <a:ahLst/>
                <a:cxnLst/>
                <a:rect l="l" t="t" r="r" b="b"/>
                <a:pathLst>
                  <a:path w="121" h="347" extrusionOk="0">
                    <a:moveTo>
                      <a:pt x="34" y="0"/>
                    </a:moveTo>
                    <a:cubicBezTo>
                      <a:pt x="16" y="0"/>
                      <a:pt x="0" y="11"/>
                      <a:pt x="4" y="35"/>
                    </a:cubicBezTo>
                    <a:cubicBezTo>
                      <a:pt x="7" y="123"/>
                      <a:pt x="14" y="214"/>
                      <a:pt x="17" y="301"/>
                    </a:cubicBezTo>
                    <a:cubicBezTo>
                      <a:pt x="20" y="331"/>
                      <a:pt x="41" y="346"/>
                      <a:pt x="63" y="346"/>
                    </a:cubicBezTo>
                    <a:cubicBezTo>
                      <a:pt x="85" y="346"/>
                      <a:pt x="108" y="331"/>
                      <a:pt x="111" y="301"/>
                    </a:cubicBezTo>
                    <a:cubicBezTo>
                      <a:pt x="121" y="214"/>
                      <a:pt x="104" y="113"/>
                      <a:pt x="72" y="26"/>
                    </a:cubicBezTo>
                    <a:cubicBezTo>
                      <a:pt x="66" y="9"/>
                      <a:pt x="49" y="0"/>
                      <a:pt x="3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1" name="Google Shape;3281;p30"/>
              <p:cNvSpPr/>
              <p:nvPr/>
            </p:nvSpPr>
            <p:spPr>
              <a:xfrm>
                <a:off x="4987885" y="3497560"/>
                <a:ext cx="9259" cy="24101"/>
              </a:xfrm>
              <a:custGeom>
                <a:avLst/>
                <a:gdLst/>
                <a:ahLst/>
                <a:cxnLst/>
                <a:rect l="l" t="t" r="r" b="b"/>
                <a:pathLst>
                  <a:path w="141" h="367" extrusionOk="0">
                    <a:moveTo>
                      <a:pt x="40" y="1"/>
                    </a:moveTo>
                    <a:cubicBezTo>
                      <a:pt x="20" y="1"/>
                      <a:pt x="1" y="20"/>
                      <a:pt x="5" y="48"/>
                    </a:cubicBezTo>
                    <a:cubicBezTo>
                      <a:pt x="21" y="138"/>
                      <a:pt x="44" y="232"/>
                      <a:pt x="47" y="329"/>
                    </a:cubicBezTo>
                    <a:cubicBezTo>
                      <a:pt x="47" y="353"/>
                      <a:pt x="67" y="366"/>
                      <a:pt x="86" y="366"/>
                    </a:cubicBezTo>
                    <a:cubicBezTo>
                      <a:pt x="101" y="366"/>
                      <a:pt x="115" y="358"/>
                      <a:pt x="118" y="339"/>
                    </a:cubicBezTo>
                    <a:cubicBezTo>
                      <a:pt x="141" y="229"/>
                      <a:pt x="128" y="106"/>
                      <a:pt x="70" y="18"/>
                    </a:cubicBezTo>
                    <a:cubicBezTo>
                      <a:pt x="62" y="6"/>
                      <a:pt x="51" y="1"/>
                      <a:pt x="4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2" name="Google Shape;3282;p30"/>
              <p:cNvSpPr/>
              <p:nvPr/>
            </p:nvSpPr>
            <p:spPr>
              <a:xfrm>
                <a:off x="4993138" y="3531050"/>
                <a:ext cx="5845" cy="16615"/>
              </a:xfrm>
              <a:custGeom>
                <a:avLst/>
                <a:gdLst/>
                <a:ahLst/>
                <a:cxnLst/>
                <a:rect l="l" t="t" r="r" b="b"/>
                <a:pathLst>
                  <a:path w="89" h="253" extrusionOk="0">
                    <a:moveTo>
                      <a:pt x="20" y="1"/>
                    </a:moveTo>
                    <a:cubicBezTo>
                      <a:pt x="10" y="1"/>
                      <a:pt x="1" y="6"/>
                      <a:pt x="3" y="17"/>
                    </a:cubicBezTo>
                    <a:cubicBezTo>
                      <a:pt x="6" y="88"/>
                      <a:pt x="6" y="160"/>
                      <a:pt x="19" y="228"/>
                    </a:cubicBezTo>
                    <a:cubicBezTo>
                      <a:pt x="23" y="245"/>
                      <a:pt x="38" y="253"/>
                      <a:pt x="53" y="253"/>
                    </a:cubicBezTo>
                    <a:cubicBezTo>
                      <a:pt x="71" y="253"/>
                      <a:pt x="89" y="241"/>
                      <a:pt x="84" y="221"/>
                    </a:cubicBezTo>
                    <a:cubicBezTo>
                      <a:pt x="77" y="147"/>
                      <a:pt x="54" y="82"/>
                      <a:pt x="38" y="14"/>
                    </a:cubicBezTo>
                    <a:cubicBezTo>
                      <a:pt x="37" y="5"/>
                      <a:pt x="28" y="1"/>
                      <a:pt x="2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3" name="Google Shape;3283;p30"/>
              <p:cNvSpPr/>
              <p:nvPr/>
            </p:nvSpPr>
            <p:spPr>
              <a:xfrm>
                <a:off x="4996027" y="3558630"/>
                <a:ext cx="6698" cy="19964"/>
              </a:xfrm>
              <a:custGeom>
                <a:avLst/>
                <a:gdLst/>
                <a:ahLst/>
                <a:cxnLst/>
                <a:rect l="l" t="t" r="r" b="b"/>
                <a:pathLst>
                  <a:path w="102" h="304" extrusionOk="0">
                    <a:moveTo>
                      <a:pt x="25" y="0"/>
                    </a:moveTo>
                    <a:cubicBezTo>
                      <a:pt x="14" y="0"/>
                      <a:pt x="1" y="9"/>
                      <a:pt x="1" y="25"/>
                    </a:cubicBezTo>
                    <a:cubicBezTo>
                      <a:pt x="7" y="106"/>
                      <a:pt x="7" y="190"/>
                      <a:pt x="17" y="271"/>
                    </a:cubicBezTo>
                    <a:cubicBezTo>
                      <a:pt x="19" y="291"/>
                      <a:pt x="36" y="304"/>
                      <a:pt x="52" y="304"/>
                    </a:cubicBezTo>
                    <a:cubicBezTo>
                      <a:pt x="65" y="304"/>
                      <a:pt x="77" y="296"/>
                      <a:pt x="82" y="277"/>
                    </a:cubicBezTo>
                    <a:cubicBezTo>
                      <a:pt x="101" y="187"/>
                      <a:pt x="85" y="99"/>
                      <a:pt x="43" y="12"/>
                    </a:cubicBezTo>
                    <a:cubicBezTo>
                      <a:pt x="40" y="4"/>
                      <a:pt x="33" y="0"/>
                      <a:pt x="2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4" name="Google Shape;3284;p30"/>
              <p:cNvSpPr/>
              <p:nvPr/>
            </p:nvSpPr>
            <p:spPr>
              <a:xfrm>
                <a:off x="4998588" y="3589297"/>
                <a:ext cx="5582" cy="21868"/>
              </a:xfrm>
              <a:custGeom>
                <a:avLst/>
                <a:gdLst/>
                <a:ahLst/>
                <a:cxnLst/>
                <a:rect l="l" t="t" r="r" b="b"/>
                <a:pathLst>
                  <a:path w="85" h="333" extrusionOk="0">
                    <a:moveTo>
                      <a:pt x="32" y="1"/>
                    </a:moveTo>
                    <a:cubicBezTo>
                      <a:pt x="17" y="1"/>
                      <a:pt x="1" y="12"/>
                      <a:pt x="1" y="31"/>
                    </a:cubicBezTo>
                    <a:cubicBezTo>
                      <a:pt x="1" y="125"/>
                      <a:pt x="4" y="215"/>
                      <a:pt x="20" y="309"/>
                    </a:cubicBezTo>
                    <a:cubicBezTo>
                      <a:pt x="24" y="325"/>
                      <a:pt x="38" y="333"/>
                      <a:pt x="52" y="333"/>
                    </a:cubicBezTo>
                    <a:cubicBezTo>
                      <a:pt x="68" y="333"/>
                      <a:pt x="85" y="322"/>
                      <a:pt x="85" y="303"/>
                    </a:cubicBezTo>
                    <a:cubicBezTo>
                      <a:pt x="85" y="206"/>
                      <a:pt x="75" y="112"/>
                      <a:pt x="59" y="21"/>
                    </a:cubicBezTo>
                    <a:cubicBezTo>
                      <a:pt x="55" y="7"/>
                      <a:pt x="43" y="1"/>
                      <a:pt x="3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5" name="Google Shape;3285;p30"/>
              <p:cNvSpPr/>
              <p:nvPr/>
            </p:nvSpPr>
            <p:spPr>
              <a:xfrm>
                <a:off x="5006666" y="3655293"/>
                <a:ext cx="66" cy="66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1"/>
                    </a:move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6" name="Google Shape;3286;p30"/>
              <p:cNvSpPr/>
              <p:nvPr/>
            </p:nvSpPr>
            <p:spPr>
              <a:xfrm>
                <a:off x="4995371" y="3624298"/>
                <a:ext cx="20686" cy="40518"/>
              </a:xfrm>
              <a:custGeom>
                <a:avLst/>
                <a:gdLst/>
                <a:ahLst/>
                <a:cxnLst/>
                <a:rect l="l" t="t" r="r" b="b"/>
                <a:pathLst>
                  <a:path w="315" h="617" extrusionOk="0">
                    <a:moveTo>
                      <a:pt x="103" y="1"/>
                    </a:moveTo>
                    <a:cubicBezTo>
                      <a:pt x="86" y="1"/>
                      <a:pt x="69" y="16"/>
                      <a:pt x="75" y="39"/>
                    </a:cubicBezTo>
                    <a:cubicBezTo>
                      <a:pt x="95" y="129"/>
                      <a:pt x="108" y="210"/>
                      <a:pt x="114" y="298"/>
                    </a:cubicBezTo>
                    <a:cubicBezTo>
                      <a:pt x="118" y="324"/>
                      <a:pt x="140" y="340"/>
                      <a:pt x="160" y="340"/>
                    </a:cubicBezTo>
                    <a:cubicBezTo>
                      <a:pt x="131" y="340"/>
                      <a:pt x="101" y="350"/>
                      <a:pt x="79" y="375"/>
                    </a:cubicBezTo>
                    <a:cubicBezTo>
                      <a:pt x="59" y="395"/>
                      <a:pt x="50" y="427"/>
                      <a:pt x="50" y="456"/>
                    </a:cubicBezTo>
                    <a:cubicBezTo>
                      <a:pt x="33" y="469"/>
                      <a:pt x="17" y="489"/>
                      <a:pt x="14" y="508"/>
                    </a:cubicBezTo>
                    <a:cubicBezTo>
                      <a:pt x="1" y="563"/>
                      <a:pt x="69" y="602"/>
                      <a:pt x="114" y="612"/>
                    </a:cubicBezTo>
                    <a:cubicBezTo>
                      <a:pt x="127" y="615"/>
                      <a:pt x="139" y="617"/>
                      <a:pt x="152" y="617"/>
                    </a:cubicBezTo>
                    <a:cubicBezTo>
                      <a:pt x="237" y="617"/>
                      <a:pt x="315" y="543"/>
                      <a:pt x="289" y="450"/>
                    </a:cubicBezTo>
                    <a:cubicBezTo>
                      <a:pt x="273" y="388"/>
                      <a:pt x="221" y="343"/>
                      <a:pt x="163" y="340"/>
                    </a:cubicBezTo>
                    <a:cubicBezTo>
                      <a:pt x="176" y="337"/>
                      <a:pt x="189" y="327"/>
                      <a:pt x="192" y="311"/>
                    </a:cubicBezTo>
                    <a:cubicBezTo>
                      <a:pt x="212" y="214"/>
                      <a:pt x="182" y="100"/>
                      <a:pt x="131" y="16"/>
                    </a:cubicBezTo>
                    <a:cubicBezTo>
                      <a:pt x="124" y="5"/>
                      <a:pt x="113" y="1"/>
                      <a:pt x="10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7" name="Google Shape;3287;p30"/>
              <p:cNvSpPr/>
              <p:nvPr/>
            </p:nvSpPr>
            <p:spPr>
              <a:xfrm>
                <a:off x="5006666" y="3655293"/>
                <a:ext cx="66" cy="66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1"/>
                    </a:move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8" name="Google Shape;3288;p30"/>
              <p:cNvSpPr/>
              <p:nvPr/>
            </p:nvSpPr>
            <p:spPr>
              <a:xfrm>
                <a:off x="4901137" y="3663567"/>
                <a:ext cx="31587" cy="9916"/>
              </a:xfrm>
              <a:custGeom>
                <a:avLst/>
                <a:gdLst/>
                <a:ahLst/>
                <a:cxnLst/>
                <a:rect l="l" t="t" r="r" b="b"/>
                <a:pathLst>
                  <a:path w="481" h="151" extrusionOk="0">
                    <a:moveTo>
                      <a:pt x="412" y="0"/>
                    </a:moveTo>
                    <a:cubicBezTo>
                      <a:pt x="409" y="0"/>
                      <a:pt x="406" y="0"/>
                      <a:pt x="403" y="1"/>
                    </a:cubicBezTo>
                    <a:cubicBezTo>
                      <a:pt x="283" y="20"/>
                      <a:pt x="166" y="50"/>
                      <a:pt x="46" y="79"/>
                    </a:cubicBezTo>
                    <a:cubicBezTo>
                      <a:pt x="1" y="88"/>
                      <a:pt x="18" y="151"/>
                      <a:pt x="60" y="151"/>
                    </a:cubicBezTo>
                    <a:cubicBezTo>
                      <a:pt x="63" y="151"/>
                      <a:pt x="66" y="151"/>
                      <a:pt x="69" y="150"/>
                    </a:cubicBezTo>
                    <a:cubicBezTo>
                      <a:pt x="189" y="131"/>
                      <a:pt x="312" y="114"/>
                      <a:pt x="428" y="85"/>
                    </a:cubicBezTo>
                    <a:cubicBezTo>
                      <a:pt x="480" y="70"/>
                      <a:pt x="463" y="0"/>
                      <a:pt x="41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9" name="Google Shape;3289;p30"/>
              <p:cNvSpPr/>
              <p:nvPr/>
            </p:nvSpPr>
            <p:spPr>
              <a:xfrm>
                <a:off x="4939684" y="3657591"/>
                <a:ext cx="28107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428" h="134" extrusionOk="0">
                    <a:moveTo>
                      <a:pt x="366" y="0"/>
                    </a:moveTo>
                    <a:cubicBezTo>
                      <a:pt x="363" y="0"/>
                      <a:pt x="360" y="1"/>
                      <a:pt x="357" y="1"/>
                    </a:cubicBezTo>
                    <a:cubicBezTo>
                      <a:pt x="253" y="27"/>
                      <a:pt x="156" y="43"/>
                      <a:pt x="52" y="50"/>
                    </a:cubicBezTo>
                    <a:cubicBezTo>
                      <a:pt x="0" y="56"/>
                      <a:pt x="0" y="128"/>
                      <a:pt x="52" y="131"/>
                    </a:cubicBezTo>
                    <a:cubicBezTo>
                      <a:pt x="73" y="133"/>
                      <a:pt x="94" y="134"/>
                      <a:pt x="116" y="134"/>
                    </a:cubicBezTo>
                    <a:cubicBezTo>
                      <a:pt x="205" y="134"/>
                      <a:pt x="295" y="118"/>
                      <a:pt x="376" y="89"/>
                    </a:cubicBezTo>
                    <a:cubicBezTo>
                      <a:pt x="428" y="67"/>
                      <a:pt x="414" y="0"/>
                      <a:pt x="36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0" name="Google Shape;3290;p30"/>
              <p:cNvSpPr/>
              <p:nvPr/>
            </p:nvSpPr>
            <p:spPr>
              <a:xfrm>
                <a:off x="5021704" y="3641371"/>
                <a:ext cx="29420" cy="11689"/>
              </a:xfrm>
              <a:custGeom>
                <a:avLst/>
                <a:gdLst/>
                <a:ahLst/>
                <a:cxnLst/>
                <a:rect l="l" t="t" r="r" b="b"/>
                <a:pathLst>
                  <a:path w="448" h="178" extrusionOk="0">
                    <a:moveTo>
                      <a:pt x="378" y="0"/>
                    </a:moveTo>
                    <a:cubicBezTo>
                      <a:pt x="374" y="0"/>
                      <a:pt x="369" y="1"/>
                      <a:pt x="364" y="2"/>
                    </a:cubicBezTo>
                    <a:cubicBezTo>
                      <a:pt x="261" y="28"/>
                      <a:pt x="154" y="54"/>
                      <a:pt x="50" y="93"/>
                    </a:cubicBezTo>
                    <a:cubicBezTo>
                      <a:pt x="1" y="108"/>
                      <a:pt x="16" y="177"/>
                      <a:pt x="66" y="177"/>
                    </a:cubicBezTo>
                    <a:cubicBezTo>
                      <a:pt x="68" y="177"/>
                      <a:pt x="71" y="177"/>
                      <a:pt x="73" y="177"/>
                    </a:cubicBezTo>
                    <a:cubicBezTo>
                      <a:pt x="180" y="158"/>
                      <a:pt x="290" y="128"/>
                      <a:pt x="390" y="99"/>
                    </a:cubicBezTo>
                    <a:cubicBezTo>
                      <a:pt x="447" y="81"/>
                      <a:pt x="430" y="0"/>
                      <a:pt x="37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1" name="Google Shape;3291;p30"/>
              <p:cNvSpPr/>
              <p:nvPr/>
            </p:nvSpPr>
            <p:spPr>
              <a:xfrm>
                <a:off x="5076011" y="3635330"/>
                <a:ext cx="34542" cy="7092"/>
              </a:xfrm>
              <a:custGeom>
                <a:avLst/>
                <a:gdLst/>
                <a:ahLst/>
                <a:cxnLst/>
                <a:rect l="l" t="t" r="r" b="b"/>
                <a:pathLst>
                  <a:path w="526" h="108" extrusionOk="0">
                    <a:moveTo>
                      <a:pt x="473" y="0"/>
                    </a:moveTo>
                    <a:cubicBezTo>
                      <a:pt x="472" y="0"/>
                      <a:pt x="471" y="0"/>
                      <a:pt x="470" y="0"/>
                    </a:cubicBezTo>
                    <a:cubicBezTo>
                      <a:pt x="328" y="7"/>
                      <a:pt x="185" y="26"/>
                      <a:pt x="46" y="39"/>
                    </a:cubicBezTo>
                    <a:cubicBezTo>
                      <a:pt x="1" y="42"/>
                      <a:pt x="1" y="107"/>
                      <a:pt x="46" y="107"/>
                    </a:cubicBezTo>
                    <a:cubicBezTo>
                      <a:pt x="185" y="104"/>
                      <a:pt x="328" y="107"/>
                      <a:pt x="470" y="94"/>
                    </a:cubicBezTo>
                    <a:cubicBezTo>
                      <a:pt x="525" y="88"/>
                      <a:pt x="526" y="0"/>
                      <a:pt x="47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2" name="Google Shape;3292;p30"/>
              <p:cNvSpPr/>
              <p:nvPr/>
            </p:nvSpPr>
            <p:spPr>
              <a:xfrm>
                <a:off x="5126116" y="3629223"/>
                <a:ext cx="33163" cy="7224"/>
              </a:xfrm>
              <a:custGeom>
                <a:avLst/>
                <a:gdLst/>
                <a:ahLst/>
                <a:cxnLst/>
                <a:rect l="l" t="t" r="r" b="b"/>
                <a:pathLst>
                  <a:path w="505" h="110" extrusionOk="0">
                    <a:moveTo>
                      <a:pt x="386" y="0"/>
                    </a:moveTo>
                    <a:cubicBezTo>
                      <a:pt x="267" y="0"/>
                      <a:pt x="153" y="22"/>
                      <a:pt x="35" y="41"/>
                    </a:cubicBezTo>
                    <a:cubicBezTo>
                      <a:pt x="1" y="51"/>
                      <a:pt x="5" y="110"/>
                      <a:pt x="39" y="110"/>
                    </a:cubicBezTo>
                    <a:cubicBezTo>
                      <a:pt x="41" y="110"/>
                      <a:pt x="43" y="110"/>
                      <a:pt x="44" y="109"/>
                    </a:cubicBezTo>
                    <a:cubicBezTo>
                      <a:pt x="177" y="100"/>
                      <a:pt x="310" y="103"/>
                      <a:pt x="449" y="93"/>
                    </a:cubicBezTo>
                    <a:cubicBezTo>
                      <a:pt x="504" y="90"/>
                      <a:pt x="504" y="6"/>
                      <a:pt x="449" y="2"/>
                    </a:cubicBezTo>
                    <a:cubicBezTo>
                      <a:pt x="428" y="1"/>
                      <a:pt x="407" y="0"/>
                      <a:pt x="38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293" name="Google Shape;3293;p30"/>
            <p:cNvGrpSpPr/>
            <p:nvPr/>
          </p:nvGrpSpPr>
          <p:grpSpPr>
            <a:xfrm rot="-1218727">
              <a:off x="-385144" y="3286254"/>
              <a:ext cx="969680" cy="915366"/>
              <a:chOff x="3712416" y="2719728"/>
              <a:chExt cx="383381" cy="361907"/>
            </a:xfrm>
          </p:grpSpPr>
          <p:sp>
            <p:nvSpPr>
              <p:cNvPr id="3294" name="Google Shape;3294;p30"/>
              <p:cNvSpPr/>
              <p:nvPr/>
            </p:nvSpPr>
            <p:spPr>
              <a:xfrm>
                <a:off x="3712416" y="2719728"/>
                <a:ext cx="383381" cy="361907"/>
              </a:xfrm>
              <a:custGeom>
                <a:avLst/>
                <a:gdLst/>
                <a:ahLst/>
                <a:cxnLst/>
                <a:rect l="l" t="t" r="r" b="b"/>
                <a:pathLst>
                  <a:path w="5838" h="5511" extrusionOk="0">
                    <a:moveTo>
                      <a:pt x="3178" y="130"/>
                    </a:moveTo>
                    <a:cubicBezTo>
                      <a:pt x="3222" y="130"/>
                      <a:pt x="3267" y="131"/>
                      <a:pt x="3311" y="133"/>
                    </a:cubicBezTo>
                    <a:cubicBezTo>
                      <a:pt x="2446" y="716"/>
                      <a:pt x="1882" y="1694"/>
                      <a:pt x="1847" y="2744"/>
                    </a:cubicBezTo>
                    <a:cubicBezTo>
                      <a:pt x="1332" y="2530"/>
                      <a:pt x="865" y="2209"/>
                      <a:pt x="492" y="1772"/>
                    </a:cubicBezTo>
                    <a:cubicBezTo>
                      <a:pt x="638" y="1380"/>
                      <a:pt x="891" y="1024"/>
                      <a:pt x="1251" y="765"/>
                    </a:cubicBezTo>
                    <a:cubicBezTo>
                      <a:pt x="1801" y="363"/>
                      <a:pt x="2492" y="130"/>
                      <a:pt x="3178" y="130"/>
                    </a:cubicBezTo>
                    <a:close/>
                    <a:moveTo>
                      <a:pt x="3501" y="155"/>
                    </a:moveTo>
                    <a:lnTo>
                      <a:pt x="3501" y="155"/>
                    </a:lnTo>
                    <a:cubicBezTo>
                      <a:pt x="3486" y="184"/>
                      <a:pt x="3490" y="224"/>
                      <a:pt x="3531" y="230"/>
                    </a:cubicBezTo>
                    <a:lnTo>
                      <a:pt x="3538" y="230"/>
                    </a:lnTo>
                    <a:cubicBezTo>
                      <a:pt x="3544" y="237"/>
                      <a:pt x="3544" y="246"/>
                      <a:pt x="3547" y="250"/>
                    </a:cubicBezTo>
                    <a:cubicBezTo>
                      <a:pt x="3554" y="266"/>
                      <a:pt x="3570" y="279"/>
                      <a:pt x="3593" y="282"/>
                    </a:cubicBezTo>
                    <a:cubicBezTo>
                      <a:pt x="3595" y="282"/>
                      <a:pt x="3597" y="282"/>
                      <a:pt x="3599" y="282"/>
                    </a:cubicBezTo>
                    <a:cubicBezTo>
                      <a:pt x="3637" y="282"/>
                      <a:pt x="3655" y="229"/>
                      <a:pt x="3615" y="214"/>
                    </a:cubicBezTo>
                    <a:lnTo>
                      <a:pt x="3615" y="207"/>
                    </a:lnTo>
                    <a:lnTo>
                      <a:pt x="3615" y="191"/>
                    </a:lnTo>
                    <a:cubicBezTo>
                      <a:pt x="3615" y="182"/>
                      <a:pt x="3612" y="169"/>
                      <a:pt x="3609" y="159"/>
                    </a:cubicBezTo>
                    <a:lnTo>
                      <a:pt x="3609" y="159"/>
                    </a:lnTo>
                    <a:cubicBezTo>
                      <a:pt x="3852" y="198"/>
                      <a:pt x="4095" y="269"/>
                      <a:pt x="4322" y="376"/>
                    </a:cubicBezTo>
                    <a:cubicBezTo>
                      <a:pt x="5261" y="820"/>
                      <a:pt x="5656" y="1727"/>
                      <a:pt x="5660" y="2708"/>
                    </a:cubicBezTo>
                    <a:cubicBezTo>
                      <a:pt x="5656" y="2712"/>
                      <a:pt x="5653" y="2712"/>
                      <a:pt x="5643" y="2712"/>
                    </a:cubicBezTo>
                    <a:cubicBezTo>
                      <a:pt x="5592" y="2712"/>
                      <a:pt x="5575" y="2763"/>
                      <a:pt x="5592" y="2799"/>
                    </a:cubicBezTo>
                    <a:cubicBezTo>
                      <a:pt x="5190" y="2993"/>
                      <a:pt x="4736" y="3036"/>
                      <a:pt x="4296" y="3065"/>
                    </a:cubicBezTo>
                    <a:lnTo>
                      <a:pt x="4053" y="3074"/>
                    </a:lnTo>
                    <a:lnTo>
                      <a:pt x="4053" y="3071"/>
                    </a:lnTo>
                    <a:cubicBezTo>
                      <a:pt x="4082" y="2945"/>
                      <a:pt x="4088" y="2809"/>
                      <a:pt x="4095" y="2682"/>
                    </a:cubicBezTo>
                    <a:cubicBezTo>
                      <a:pt x="4095" y="2655"/>
                      <a:pt x="4075" y="2641"/>
                      <a:pt x="4053" y="2641"/>
                    </a:cubicBezTo>
                    <a:cubicBezTo>
                      <a:pt x="4032" y="2641"/>
                      <a:pt x="4009" y="2655"/>
                      <a:pt x="4004" y="2682"/>
                    </a:cubicBezTo>
                    <a:cubicBezTo>
                      <a:pt x="3991" y="2806"/>
                      <a:pt x="3981" y="2942"/>
                      <a:pt x="3991" y="3065"/>
                    </a:cubicBezTo>
                    <a:cubicBezTo>
                      <a:pt x="3991" y="3068"/>
                      <a:pt x="3998" y="3071"/>
                      <a:pt x="3998" y="3074"/>
                    </a:cubicBezTo>
                    <a:cubicBezTo>
                      <a:pt x="3902" y="3078"/>
                      <a:pt x="3806" y="3080"/>
                      <a:pt x="3710" y="3080"/>
                    </a:cubicBezTo>
                    <a:cubicBezTo>
                      <a:pt x="3399" y="3080"/>
                      <a:pt x="3087" y="3059"/>
                      <a:pt x="2783" y="3010"/>
                    </a:cubicBezTo>
                    <a:cubicBezTo>
                      <a:pt x="2501" y="2968"/>
                      <a:pt x="2232" y="2893"/>
                      <a:pt x="1966" y="2796"/>
                    </a:cubicBezTo>
                    <a:cubicBezTo>
                      <a:pt x="1966" y="2699"/>
                      <a:pt x="1976" y="2598"/>
                      <a:pt x="1989" y="2501"/>
                    </a:cubicBezTo>
                    <a:cubicBezTo>
                      <a:pt x="1999" y="2401"/>
                      <a:pt x="2015" y="2303"/>
                      <a:pt x="2041" y="2206"/>
                    </a:cubicBezTo>
                    <a:cubicBezTo>
                      <a:pt x="2171" y="2229"/>
                      <a:pt x="2300" y="2258"/>
                      <a:pt x="2430" y="2271"/>
                    </a:cubicBezTo>
                    <a:cubicBezTo>
                      <a:pt x="2431" y="2271"/>
                      <a:pt x="2432" y="2271"/>
                      <a:pt x="2433" y="2271"/>
                    </a:cubicBezTo>
                    <a:cubicBezTo>
                      <a:pt x="2479" y="2271"/>
                      <a:pt x="2490" y="2193"/>
                      <a:pt x="2443" y="2184"/>
                    </a:cubicBezTo>
                    <a:cubicBezTo>
                      <a:pt x="2316" y="2158"/>
                      <a:pt x="2187" y="2148"/>
                      <a:pt x="2057" y="2135"/>
                    </a:cubicBezTo>
                    <a:cubicBezTo>
                      <a:pt x="2255" y="1322"/>
                      <a:pt x="2776" y="606"/>
                      <a:pt x="3496" y="159"/>
                    </a:cubicBezTo>
                    <a:cubicBezTo>
                      <a:pt x="3497" y="157"/>
                      <a:pt x="3499" y="156"/>
                      <a:pt x="3501" y="155"/>
                    </a:cubicBezTo>
                    <a:close/>
                    <a:moveTo>
                      <a:pt x="457" y="1873"/>
                    </a:moveTo>
                    <a:lnTo>
                      <a:pt x="457" y="1873"/>
                    </a:lnTo>
                    <a:cubicBezTo>
                      <a:pt x="816" y="2339"/>
                      <a:pt x="1302" y="2670"/>
                      <a:pt x="1843" y="2887"/>
                    </a:cubicBezTo>
                    <a:cubicBezTo>
                      <a:pt x="1847" y="3457"/>
                      <a:pt x="2015" y="4014"/>
                      <a:pt x="2265" y="4526"/>
                    </a:cubicBezTo>
                    <a:cubicBezTo>
                      <a:pt x="2371" y="4753"/>
                      <a:pt x="2543" y="5148"/>
                      <a:pt x="2789" y="5342"/>
                    </a:cubicBezTo>
                    <a:cubicBezTo>
                      <a:pt x="1827" y="5226"/>
                      <a:pt x="952" y="4668"/>
                      <a:pt x="554" y="3752"/>
                    </a:cubicBezTo>
                    <a:cubicBezTo>
                      <a:pt x="298" y="3155"/>
                      <a:pt x="259" y="2472"/>
                      <a:pt x="457" y="1873"/>
                    </a:cubicBezTo>
                    <a:close/>
                    <a:moveTo>
                      <a:pt x="5666" y="2912"/>
                    </a:moveTo>
                    <a:lnTo>
                      <a:pt x="5666" y="2912"/>
                    </a:lnTo>
                    <a:cubicBezTo>
                      <a:pt x="5660" y="2942"/>
                      <a:pt x="5660" y="2968"/>
                      <a:pt x="5656" y="2993"/>
                    </a:cubicBezTo>
                    <a:cubicBezTo>
                      <a:pt x="5611" y="3674"/>
                      <a:pt x="5319" y="4234"/>
                      <a:pt x="4769" y="4639"/>
                    </a:cubicBezTo>
                    <a:cubicBezTo>
                      <a:pt x="4357" y="4937"/>
                      <a:pt x="3732" y="5326"/>
                      <a:pt x="3204" y="5371"/>
                    </a:cubicBezTo>
                    <a:lnTo>
                      <a:pt x="3194" y="5371"/>
                    </a:lnTo>
                    <a:cubicBezTo>
                      <a:pt x="3187" y="5372"/>
                      <a:pt x="3180" y="5372"/>
                      <a:pt x="3173" y="5372"/>
                    </a:cubicBezTo>
                    <a:cubicBezTo>
                      <a:pt x="2666" y="5372"/>
                      <a:pt x="2318" y="4365"/>
                      <a:pt x="2184" y="3985"/>
                    </a:cubicBezTo>
                    <a:cubicBezTo>
                      <a:pt x="2060" y="3651"/>
                      <a:pt x="1992" y="3295"/>
                      <a:pt x="1979" y="2938"/>
                    </a:cubicBezTo>
                    <a:lnTo>
                      <a:pt x="1979" y="2938"/>
                    </a:lnTo>
                    <a:cubicBezTo>
                      <a:pt x="2252" y="3036"/>
                      <a:pt x="2533" y="3107"/>
                      <a:pt x="2818" y="3149"/>
                    </a:cubicBezTo>
                    <a:cubicBezTo>
                      <a:pt x="2874" y="3155"/>
                      <a:pt x="2935" y="3165"/>
                      <a:pt x="2997" y="3172"/>
                    </a:cubicBezTo>
                    <a:cubicBezTo>
                      <a:pt x="2980" y="3279"/>
                      <a:pt x="2961" y="3382"/>
                      <a:pt x="2955" y="3492"/>
                    </a:cubicBezTo>
                    <a:cubicBezTo>
                      <a:pt x="2955" y="3518"/>
                      <a:pt x="2973" y="3530"/>
                      <a:pt x="2991" y="3530"/>
                    </a:cubicBezTo>
                    <a:cubicBezTo>
                      <a:pt x="3011" y="3530"/>
                      <a:pt x="3031" y="3517"/>
                      <a:pt x="3032" y="3492"/>
                    </a:cubicBezTo>
                    <a:cubicBezTo>
                      <a:pt x="3045" y="3385"/>
                      <a:pt x="3045" y="3285"/>
                      <a:pt x="3045" y="3181"/>
                    </a:cubicBezTo>
                    <a:cubicBezTo>
                      <a:pt x="3269" y="3207"/>
                      <a:pt x="3495" y="3217"/>
                      <a:pt x="3721" y="3217"/>
                    </a:cubicBezTo>
                    <a:cubicBezTo>
                      <a:pt x="3955" y="3217"/>
                      <a:pt x="4189" y="3206"/>
                      <a:pt x="4422" y="3188"/>
                    </a:cubicBezTo>
                    <a:cubicBezTo>
                      <a:pt x="4850" y="3152"/>
                      <a:pt x="5281" y="3104"/>
                      <a:pt x="5666" y="2912"/>
                    </a:cubicBezTo>
                    <a:close/>
                    <a:moveTo>
                      <a:pt x="3185" y="0"/>
                    </a:moveTo>
                    <a:cubicBezTo>
                      <a:pt x="2599" y="0"/>
                      <a:pt x="2006" y="167"/>
                      <a:pt x="1490" y="457"/>
                    </a:cubicBezTo>
                    <a:cubicBezTo>
                      <a:pt x="454" y="1040"/>
                      <a:pt x="0" y="2190"/>
                      <a:pt x="275" y="3340"/>
                    </a:cubicBezTo>
                    <a:cubicBezTo>
                      <a:pt x="568" y="4557"/>
                      <a:pt x="1683" y="5453"/>
                      <a:pt x="2940" y="5453"/>
                    </a:cubicBezTo>
                    <a:cubicBezTo>
                      <a:pt x="2964" y="5453"/>
                      <a:pt x="2988" y="5453"/>
                      <a:pt x="3013" y="5452"/>
                    </a:cubicBezTo>
                    <a:cubicBezTo>
                      <a:pt x="3016" y="5452"/>
                      <a:pt x="3019" y="5452"/>
                      <a:pt x="3026" y="5456"/>
                    </a:cubicBezTo>
                    <a:cubicBezTo>
                      <a:pt x="3029" y="5485"/>
                      <a:pt x="3049" y="5511"/>
                      <a:pt x="3084" y="5511"/>
                    </a:cubicBezTo>
                    <a:cubicBezTo>
                      <a:pt x="3089" y="5511"/>
                      <a:pt x="3094" y="5511"/>
                      <a:pt x="3098" y="5511"/>
                    </a:cubicBezTo>
                    <a:cubicBezTo>
                      <a:pt x="3652" y="5511"/>
                      <a:pt x="4261" y="5139"/>
                      <a:pt x="4704" y="4843"/>
                    </a:cubicBezTo>
                    <a:cubicBezTo>
                      <a:pt x="5174" y="4539"/>
                      <a:pt x="5543" y="4124"/>
                      <a:pt x="5698" y="3573"/>
                    </a:cubicBezTo>
                    <a:cubicBezTo>
                      <a:pt x="5767" y="3330"/>
                      <a:pt x="5802" y="3078"/>
                      <a:pt x="5812" y="2828"/>
                    </a:cubicBezTo>
                    <a:cubicBezTo>
                      <a:pt x="5838" y="2799"/>
                      <a:pt x="5838" y="2760"/>
                      <a:pt x="5815" y="2731"/>
                    </a:cubicBezTo>
                    <a:cubicBezTo>
                      <a:pt x="5822" y="1866"/>
                      <a:pt x="5488" y="998"/>
                      <a:pt x="4769" y="489"/>
                    </a:cubicBezTo>
                    <a:cubicBezTo>
                      <a:pt x="4295" y="151"/>
                      <a:pt x="3743" y="0"/>
                      <a:pt x="318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5" name="Google Shape;3295;p30"/>
              <p:cNvSpPr/>
              <p:nvPr/>
            </p:nvSpPr>
            <p:spPr>
              <a:xfrm>
                <a:off x="3759500" y="2820987"/>
                <a:ext cx="36316" cy="8143"/>
              </a:xfrm>
              <a:custGeom>
                <a:avLst/>
                <a:gdLst/>
                <a:ahLst/>
                <a:cxnLst/>
                <a:rect l="l" t="t" r="r" b="b"/>
                <a:pathLst>
                  <a:path w="553" h="124" extrusionOk="0">
                    <a:moveTo>
                      <a:pt x="422" y="1"/>
                    </a:moveTo>
                    <a:cubicBezTo>
                      <a:pt x="286" y="1"/>
                      <a:pt x="137" y="22"/>
                      <a:pt x="18" y="81"/>
                    </a:cubicBezTo>
                    <a:cubicBezTo>
                      <a:pt x="0" y="87"/>
                      <a:pt x="7" y="124"/>
                      <a:pt x="27" y="124"/>
                    </a:cubicBezTo>
                    <a:cubicBezTo>
                      <a:pt x="28" y="124"/>
                      <a:pt x="30" y="124"/>
                      <a:pt x="31" y="123"/>
                    </a:cubicBezTo>
                    <a:cubicBezTo>
                      <a:pt x="190" y="107"/>
                      <a:pt x="342" y="84"/>
                      <a:pt x="504" y="81"/>
                    </a:cubicBezTo>
                    <a:cubicBezTo>
                      <a:pt x="553" y="75"/>
                      <a:pt x="553" y="3"/>
                      <a:pt x="504" y="3"/>
                    </a:cubicBezTo>
                    <a:cubicBezTo>
                      <a:pt x="478" y="2"/>
                      <a:pt x="450" y="1"/>
                      <a:pt x="42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6" name="Google Shape;3296;p30"/>
              <p:cNvSpPr/>
              <p:nvPr/>
            </p:nvSpPr>
            <p:spPr>
              <a:xfrm>
                <a:off x="3813216" y="2820659"/>
                <a:ext cx="33557" cy="6961"/>
              </a:xfrm>
              <a:custGeom>
                <a:avLst/>
                <a:gdLst/>
                <a:ahLst/>
                <a:cxnLst/>
                <a:rect l="l" t="t" r="r" b="b"/>
                <a:pathLst>
                  <a:path w="511" h="106" extrusionOk="0">
                    <a:moveTo>
                      <a:pt x="232" y="0"/>
                    </a:moveTo>
                    <a:cubicBezTo>
                      <a:pt x="171" y="0"/>
                      <a:pt x="109" y="4"/>
                      <a:pt x="49" y="12"/>
                    </a:cubicBezTo>
                    <a:cubicBezTo>
                      <a:pt x="4" y="15"/>
                      <a:pt x="1" y="86"/>
                      <a:pt x="49" y="86"/>
                    </a:cubicBezTo>
                    <a:cubicBezTo>
                      <a:pt x="82" y="84"/>
                      <a:pt x="114" y="83"/>
                      <a:pt x="146" y="83"/>
                    </a:cubicBezTo>
                    <a:cubicBezTo>
                      <a:pt x="249" y="83"/>
                      <a:pt x="351" y="93"/>
                      <a:pt x="454" y="106"/>
                    </a:cubicBezTo>
                    <a:cubicBezTo>
                      <a:pt x="456" y="106"/>
                      <a:pt x="457" y="106"/>
                      <a:pt x="459" y="106"/>
                    </a:cubicBezTo>
                    <a:cubicBezTo>
                      <a:pt x="500" y="106"/>
                      <a:pt x="511" y="28"/>
                      <a:pt x="464" y="21"/>
                    </a:cubicBezTo>
                    <a:cubicBezTo>
                      <a:pt x="388" y="7"/>
                      <a:pt x="310" y="0"/>
                      <a:pt x="23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7" name="Google Shape;3297;p30"/>
              <p:cNvSpPr/>
              <p:nvPr/>
            </p:nvSpPr>
            <p:spPr>
              <a:xfrm>
                <a:off x="3866407" y="2827554"/>
                <a:ext cx="31981" cy="7289"/>
              </a:xfrm>
              <a:custGeom>
                <a:avLst/>
                <a:gdLst/>
                <a:ahLst/>
                <a:cxnLst/>
                <a:rect l="l" t="t" r="r" b="b"/>
                <a:pathLst>
                  <a:path w="487" h="111" extrusionOk="0">
                    <a:moveTo>
                      <a:pt x="40" y="0"/>
                    </a:moveTo>
                    <a:cubicBezTo>
                      <a:pt x="1" y="0"/>
                      <a:pt x="1" y="65"/>
                      <a:pt x="43" y="69"/>
                    </a:cubicBezTo>
                    <a:cubicBezTo>
                      <a:pt x="169" y="85"/>
                      <a:pt x="299" y="104"/>
                      <a:pt x="425" y="111"/>
                    </a:cubicBezTo>
                    <a:cubicBezTo>
                      <a:pt x="473" y="111"/>
                      <a:pt x="486" y="33"/>
                      <a:pt x="438" y="30"/>
                    </a:cubicBezTo>
                    <a:cubicBezTo>
                      <a:pt x="308" y="7"/>
                      <a:pt x="172" y="7"/>
                      <a:pt x="43" y="1"/>
                    </a:cubicBezTo>
                    <a:cubicBezTo>
                      <a:pt x="42" y="0"/>
                      <a:pt x="41" y="0"/>
                      <a:pt x="4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8" name="Google Shape;3298;p30"/>
              <p:cNvSpPr/>
              <p:nvPr/>
            </p:nvSpPr>
            <p:spPr>
              <a:xfrm>
                <a:off x="3915724" y="2826175"/>
                <a:ext cx="47676" cy="31193"/>
              </a:xfrm>
              <a:custGeom>
                <a:avLst/>
                <a:gdLst/>
                <a:ahLst/>
                <a:cxnLst/>
                <a:rect l="l" t="t" r="r" b="b"/>
                <a:pathLst>
                  <a:path w="726" h="475" extrusionOk="0">
                    <a:moveTo>
                      <a:pt x="145" y="0"/>
                    </a:moveTo>
                    <a:cubicBezTo>
                      <a:pt x="130" y="0"/>
                      <a:pt x="114" y="10"/>
                      <a:pt x="114" y="28"/>
                    </a:cubicBezTo>
                    <a:lnTo>
                      <a:pt x="114" y="90"/>
                    </a:lnTo>
                    <a:cubicBezTo>
                      <a:pt x="98" y="86"/>
                      <a:pt x="82" y="86"/>
                      <a:pt x="66" y="83"/>
                    </a:cubicBezTo>
                    <a:cubicBezTo>
                      <a:pt x="63" y="82"/>
                      <a:pt x="60" y="82"/>
                      <a:pt x="57" y="82"/>
                    </a:cubicBezTo>
                    <a:cubicBezTo>
                      <a:pt x="15" y="82"/>
                      <a:pt x="1" y="145"/>
                      <a:pt x="46" y="154"/>
                    </a:cubicBezTo>
                    <a:cubicBezTo>
                      <a:pt x="66" y="158"/>
                      <a:pt x="92" y="167"/>
                      <a:pt x="111" y="171"/>
                    </a:cubicBezTo>
                    <a:cubicBezTo>
                      <a:pt x="102" y="255"/>
                      <a:pt x="85" y="342"/>
                      <a:pt x="66" y="427"/>
                    </a:cubicBezTo>
                    <a:cubicBezTo>
                      <a:pt x="58" y="455"/>
                      <a:pt x="80" y="474"/>
                      <a:pt x="104" y="474"/>
                    </a:cubicBezTo>
                    <a:cubicBezTo>
                      <a:pt x="119" y="474"/>
                      <a:pt x="136" y="466"/>
                      <a:pt x="144" y="446"/>
                    </a:cubicBezTo>
                    <a:cubicBezTo>
                      <a:pt x="176" y="365"/>
                      <a:pt x="189" y="274"/>
                      <a:pt x="189" y="190"/>
                    </a:cubicBezTo>
                    <a:cubicBezTo>
                      <a:pt x="344" y="232"/>
                      <a:pt x="497" y="287"/>
                      <a:pt x="649" y="342"/>
                    </a:cubicBezTo>
                    <a:cubicBezTo>
                      <a:pt x="654" y="344"/>
                      <a:pt x="658" y="344"/>
                      <a:pt x="662" y="344"/>
                    </a:cubicBezTo>
                    <a:cubicBezTo>
                      <a:pt x="703" y="344"/>
                      <a:pt x="726" y="279"/>
                      <a:pt x="685" y="261"/>
                    </a:cubicBezTo>
                    <a:cubicBezTo>
                      <a:pt x="529" y="184"/>
                      <a:pt x="357" y="138"/>
                      <a:pt x="183" y="103"/>
                    </a:cubicBezTo>
                    <a:cubicBezTo>
                      <a:pt x="179" y="73"/>
                      <a:pt x="176" y="44"/>
                      <a:pt x="173" y="22"/>
                    </a:cubicBezTo>
                    <a:cubicBezTo>
                      <a:pt x="170" y="7"/>
                      <a:pt x="158" y="0"/>
                      <a:pt x="14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9" name="Google Shape;3299;p30"/>
              <p:cNvSpPr/>
              <p:nvPr/>
            </p:nvSpPr>
            <p:spPr>
              <a:xfrm>
                <a:off x="3973512" y="2832479"/>
                <a:ext cx="34280" cy="30405"/>
              </a:xfrm>
              <a:custGeom>
                <a:avLst/>
                <a:gdLst/>
                <a:ahLst/>
                <a:cxnLst/>
                <a:rect l="l" t="t" r="r" b="b"/>
                <a:pathLst>
                  <a:path w="522" h="463" extrusionOk="0">
                    <a:moveTo>
                      <a:pt x="152" y="1"/>
                    </a:moveTo>
                    <a:cubicBezTo>
                      <a:pt x="127" y="1"/>
                      <a:pt x="100" y="22"/>
                      <a:pt x="106" y="52"/>
                    </a:cubicBezTo>
                    <a:cubicBezTo>
                      <a:pt x="119" y="120"/>
                      <a:pt x="135" y="188"/>
                      <a:pt x="155" y="256"/>
                    </a:cubicBezTo>
                    <a:cubicBezTo>
                      <a:pt x="122" y="250"/>
                      <a:pt x="93" y="237"/>
                      <a:pt x="61" y="230"/>
                    </a:cubicBezTo>
                    <a:cubicBezTo>
                      <a:pt x="55" y="228"/>
                      <a:pt x="50" y="227"/>
                      <a:pt x="45" y="227"/>
                    </a:cubicBezTo>
                    <a:cubicBezTo>
                      <a:pt x="9" y="227"/>
                      <a:pt x="1" y="287"/>
                      <a:pt x="41" y="301"/>
                    </a:cubicBezTo>
                    <a:cubicBezTo>
                      <a:pt x="86" y="321"/>
                      <a:pt x="135" y="340"/>
                      <a:pt x="184" y="363"/>
                    </a:cubicBezTo>
                    <a:lnTo>
                      <a:pt x="193" y="411"/>
                    </a:lnTo>
                    <a:cubicBezTo>
                      <a:pt x="199" y="427"/>
                      <a:pt x="211" y="434"/>
                      <a:pt x="224" y="434"/>
                    </a:cubicBezTo>
                    <a:cubicBezTo>
                      <a:pt x="243" y="434"/>
                      <a:pt x="262" y="419"/>
                      <a:pt x="258" y="395"/>
                    </a:cubicBezTo>
                    <a:lnTo>
                      <a:pt x="258" y="395"/>
                    </a:lnTo>
                    <a:cubicBezTo>
                      <a:pt x="320" y="418"/>
                      <a:pt x="385" y="444"/>
                      <a:pt x="446" y="460"/>
                    </a:cubicBezTo>
                    <a:cubicBezTo>
                      <a:pt x="451" y="462"/>
                      <a:pt x="456" y="463"/>
                      <a:pt x="461" y="463"/>
                    </a:cubicBezTo>
                    <a:cubicBezTo>
                      <a:pt x="501" y="463"/>
                      <a:pt x="522" y="406"/>
                      <a:pt x="478" y="382"/>
                    </a:cubicBezTo>
                    <a:cubicBezTo>
                      <a:pt x="401" y="347"/>
                      <a:pt x="320" y="318"/>
                      <a:pt x="239" y="288"/>
                    </a:cubicBezTo>
                    <a:cubicBezTo>
                      <a:pt x="223" y="204"/>
                      <a:pt x="206" y="117"/>
                      <a:pt x="187" y="29"/>
                    </a:cubicBezTo>
                    <a:cubicBezTo>
                      <a:pt x="182" y="9"/>
                      <a:pt x="167" y="1"/>
                      <a:pt x="15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0" name="Google Shape;3300;p30"/>
              <p:cNvSpPr/>
              <p:nvPr/>
            </p:nvSpPr>
            <p:spPr>
              <a:xfrm>
                <a:off x="4020267" y="2864919"/>
                <a:ext cx="23182" cy="14973"/>
              </a:xfrm>
              <a:custGeom>
                <a:avLst/>
                <a:gdLst/>
                <a:ahLst/>
                <a:cxnLst/>
                <a:rect l="l" t="t" r="r" b="b"/>
                <a:pathLst>
                  <a:path w="353" h="228" extrusionOk="0">
                    <a:moveTo>
                      <a:pt x="59" y="0"/>
                    </a:moveTo>
                    <a:cubicBezTo>
                      <a:pt x="13" y="0"/>
                      <a:pt x="0" y="68"/>
                      <a:pt x="48" y="83"/>
                    </a:cubicBezTo>
                    <a:cubicBezTo>
                      <a:pt x="126" y="112"/>
                      <a:pt x="191" y="157"/>
                      <a:pt x="252" y="212"/>
                    </a:cubicBezTo>
                    <a:cubicBezTo>
                      <a:pt x="261" y="223"/>
                      <a:pt x="272" y="227"/>
                      <a:pt x="283" y="227"/>
                    </a:cubicBezTo>
                    <a:cubicBezTo>
                      <a:pt x="318" y="227"/>
                      <a:pt x="352" y="179"/>
                      <a:pt x="317" y="144"/>
                    </a:cubicBezTo>
                    <a:cubicBezTo>
                      <a:pt x="249" y="76"/>
                      <a:pt x="162" y="28"/>
                      <a:pt x="71" y="2"/>
                    </a:cubicBezTo>
                    <a:cubicBezTo>
                      <a:pt x="67" y="1"/>
                      <a:pt x="63" y="0"/>
                      <a:pt x="5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1" name="Google Shape;3301;p30"/>
              <p:cNvSpPr/>
              <p:nvPr/>
            </p:nvSpPr>
            <p:spPr>
              <a:xfrm>
                <a:off x="4045746" y="2878840"/>
                <a:ext cx="35593" cy="21408"/>
              </a:xfrm>
              <a:custGeom>
                <a:avLst/>
                <a:gdLst/>
                <a:ahLst/>
                <a:cxnLst/>
                <a:rect l="l" t="t" r="r" b="b"/>
                <a:pathLst>
                  <a:path w="542" h="326" extrusionOk="0">
                    <a:moveTo>
                      <a:pt x="137" y="0"/>
                    </a:moveTo>
                    <a:cubicBezTo>
                      <a:pt x="94" y="0"/>
                      <a:pt x="82" y="75"/>
                      <a:pt x="127" y="81"/>
                    </a:cubicBezTo>
                    <a:cubicBezTo>
                      <a:pt x="188" y="94"/>
                      <a:pt x="243" y="114"/>
                      <a:pt x="292" y="143"/>
                    </a:cubicBezTo>
                    <a:cubicBezTo>
                      <a:pt x="331" y="162"/>
                      <a:pt x="357" y="191"/>
                      <a:pt x="386" y="214"/>
                    </a:cubicBezTo>
                    <a:cubicBezTo>
                      <a:pt x="286" y="198"/>
                      <a:pt x="185" y="182"/>
                      <a:pt x="78" y="172"/>
                    </a:cubicBezTo>
                    <a:cubicBezTo>
                      <a:pt x="75" y="171"/>
                      <a:pt x="72" y="171"/>
                      <a:pt x="69" y="171"/>
                    </a:cubicBezTo>
                    <a:cubicBezTo>
                      <a:pt x="20" y="171"/>
                      <a:pt x="0" y="244"/>
                      <a:pt x="52" y="256"/>
                    </a:cubicBezTo>
                    <a:cubicBezTo>
                      <a:pt x="172" y="279"/>
                      <a:pt x="292" y="308"/>
                      <a:pt x="412" y="324"/>
                    </a:cubicBezTo>
                    <a:cubicBezTo>
                      <a:pt x="416" y="325"/>
                      <a:pt x="420" y="326"/>
                      <a:pt x="423" y="326"/>
                    </a:cubicBezTo>
                    <a:cubicBezTo>
                      <a:pt x="456" y="326"/>
                      <a:pt x="480" y="289"/>
                      <a:pt x="477" y="263"/>
                    </a:cubicBezTo>
                    <a:cubicBezTo>
                      <a:pt x="516" y="259"/>
                      <a:pt x="541" y="230"/>
                      <a:pt x="516" y="195"/>
                    </a:cubicBezTo>
                    <a:cubicBezTo>
                      <a:pt x="435" y="78"/>
                      <a:pt x="276" y="16"/>
                      <a:pt x="140" y="0"/>
                    </a:cubicBezTo>
                    <a:cubicBezTo>
                      <a:pt x="139" y="0"/>
                      <a:pt x="138" y="0"/>
                      <a:pt x="13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2" name="Google Shape;3302;p30"/>
              <p:cNvSpPr/>
              <p:nvPr/>
            </p:nvSpPr>
            <p:spPr>
              <a:xfrm>
                <a:off x="3912112" y="3038938"/>
                <a:ext cx="22262" cy="31850"/>
              </a:xfrm>
              <a:custGeom>
                <a:avLst/>
                <a:gdLst/>
                <a:ahLst/>
                <a:cxnLst/>
                <a:rect l="l" t="t" r="r" b="b"/>
                <a:pathLst>
                  <a:path w="339" h="485" extrusionOk="0">
                    <a:moveTo>
                      <a:pt x="287" y="1"/>
                    </a:moveTo>
                    <a:cubicBezTo>
                      <a:pt x="271" y="1"/>
                      <a:pt x="255" y="9"/>
                      <a:pt x="247" y="28"/>
                    </a:cubicBezTo>
                    <a:cubicBezTo>
                      <a:pt x="186" y="173"/>
                      <a:pt x="118" y="309"/>
                      <a:pt x="20" y="433"/>
                    </a:cubicBezTo>
                    <a:cubicBezTo>
                      <a:pt x="1" y="457"/>
                      <a:pt x="25" y="485"/>
                      <a:pt x="50" y="485"/>
                    </a:cubicBezTo>
                    <a:cubicBezTo>
                      <a:pt x="58" y="485"/>
                      <a:pt x="66" y="482"/>
                      <a:pt x="72" y="475"/>
                    </a:cubicBezTo>
                    <a:cubicBezTo>
                      <a:pt x="186" y="355"/>
                      <a:pt x="280" y="212"/>
                      <a:pt x="328" y="54"/>
                    </a:cubicBezTo>
                    <a:cubicBezTo>
                      <a:pt x="338" y="22"/>
                      <a:pt x="313" y="1"/>
                      <a:pt x="28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3" name="Google Shape;3303;p30"/>
              <p:cNvSpPr/>
              <p:nvPr/>
            </p:nvSpPr>
            <p:spPr>
              <a:xfrm>
                <a:off x="3942713" y="2990015"/>
                <a:ext cx="18256" cy="32178"/>
              </a:xfrm>
              <a:custGeom>
                <a:avLst/>
                <a:gdLst/>
                <a:ahLst/>
                <a:cxnLst/>
                <a:rect l="l" t="t" r="r" b="b"/>
                <a:pathLst>
                  <a:path w="278" h="490" extrusionOk="0">
                    <a:moveTo>
                      <a:pt x="222" y="1"/>
                    </a:moveTo>
                    <a:cubicBezTo>
                      <a:pt x="208" y="1"/>
                      <a:pt x="194" y="7"/>
                      <a:pt x="186" y="21"/>
                    </a:cubicBezTo>
                    <a:cubicBezTo>
                      <a:pt x="118" y="151"/>
                      <a:pt x="60" y="300"/>
                      <a:pt x="11" y="439"/>
                    </a:cubicBezTo>
                    <a:cubicBezTo>
                      <a:pt x="0" y="467"/>
                      <a:pt x="30" y="490"/>
                      <a:pt x="57" y="490"/>
                    </a:cubicBezTo>
                    <a:cubicBezTo>
                      <a:pt x="70" y="490"/>
                      <a:pt x="83" y="484"/>
                      <a:pt x="89" y="471"/>
                    </a:cubicBezTo>
                    <a:cubicBezTo>
                      <a:pt x="154" y="335"/>
                      <a:pt x="222" y="196"/>
                      <a:pt x="267" y="53"/>
                    </a:cubicBezTo>
                    <a:cubicBezTo>
                      <a:pt x="278" y="23"/>
                      <a:pt x="249" y="1"/>
                      <a:pt x="22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4" name="Google Shape;3304;p30"/>
              <p:cNvSpPr/>
              <p:nvPr/>
            </p:nvSpPr>
            <p:spPr>
              <a:xfrm>
                <a:off x="3963530" y="2938269"/>
                <a:ext cx="12412" cy="37826"/>
              </a:xfrm>
              <a:custGeom>
                <a:avLst/>
                <a:gdLst/>
                <a:ahLst/>
                <a:cxnLst/>
                <a:rect l="l" t="t" r="r" b="b"/>
                <a:pathLst>
                  <a:path w="189" h="576" extrusionOk="0">
                    <a:moveTo>
                      <a:pt x="133" y="0"/>
                    </a:moveTo>
                    <a:cubicBezTo>
                      <a:pt x="116" y="0"/>
                      <a:pt x="99" y="11"/>
                      <a:pt x="93" y="35"/>
                    </a:cubicBezTo>
                    <a:cubicBezTo>
                      <a:pt x="51" y="197"/>
                      <a:pt x="21" y="372"/>
                      <a:pt x="2" y="540"/>
                    </a:cubicBezTo>
                    <a:cubicBezTo>
                      <a:pt x="0" y="563"/>
                      <a:pt x="19" y="576"/>
                      <a:pt x="37" y="576"/>
                    </a:cubicBezTo>
                    <a:cubicBezTo>
                      <a:pt x="52" y="576"/>
                      <a:pt x="67" y="567"/>
                      <a:pt x="70" y="550"/>
                    </a:cubicBezTo>
                    <a:cubicBezTo>
                      <a:pt x="115" y="391"/>
                      <a:pt x="157" y="226"/>
                      <a:pt x="180" y="61"/>
                    </a:cubicBezTo>
                    <a:cubicBezTo>
                      <a:pt x="188" y="25"/>
                      <a:pt x="160" y="0"/>
                      <a:pt x="13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5" name="Google Shape;3305;p30"/>
              <p:cNvSpPr/>
              <p:nvPr/>
            </p:nvSpPr>
            <p:spPr>
              <a:xfrm>
                <a:off x="3970622" y="2794129"/>
                <a:ext cx="7946" cy="19832"/>
              </a:xfrm>
              <a:custGeom>
                <a:avLst/>
                <a:gdLst/>
                <a:ahLst/>
                <a:cxnLst/>
                <a:rect l="l" t="t" r="r" b="b"/>
                <a:pathLst>
                  <a:path w="121" h="302" extrusionOk="0">
                    <a:moveTo>
                      <a:pt x="56" y="0"/>
                    </a:moveTo>
                    <a:cubicBezTo>
                      <a:pt x="29" y="0"/>
                      <a:pt x="1" y="21"/>
                      <a:pt x="11" y="56"/>
                    </a:cubicBezTo>
                    <a:cubicBezTo>
                      <a:pt x="33" y="127"/>
                      <a:pt x="43" y="192"/>
                      <a:pt x="40" y="270"/>
                    </a:cubicBezTo>
                    <a:cubicBezTo>
                      <a:pt x="40" y="290"/>
                      <a:pt x="56" y="301"/>
                      <a:pt x="71" y="301"/>
                    </a:cubicBezTo>
                    <a:cubicBezTo>
                      <a:pt x="84" y="301"/>
                      <a:pt x="97" y="294"/>
                      <a:pt x="101" y="276"/>
                    </a:cubicBezTo>
                    <a:cubicBezTo>
                      <a:pt x="121" y="199"/>
                      <a:pt x="121" y="111"/>
                      <a:pt x="98" y="30"/>
                    </a:cubicBezTo>
                    <a:cubicBezTo>
                      <a:pt x="92" y="9"/>
                      <a:pt x="74" y="0"/>
                      <a:pt x="5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6" name="Google Shape;3306;p30"/>
              <p:cNvSpPr/>
              <p:nvPr/>
            </p:nvSpPr>
            <p:spPr>
              <a:xfrm>
                <a:off x="3958277" y="2746980"/>
                <a:ext cx="13594" cy="21474"/>
              </a:xfrm>
              <a:custGeom>
                <a:avLst/>
                <a:gdLst/>
                <a:ahLst/>
                <a:cxnLst/>
                <a:rect l="l" t="t" r="r" b="b"/>
                <a:pathLst>
                  <a:path w="207" h="327" extrusionOk="0">
                    <a:moveTo>
                      <a:pt x="64" y="0"/>
                    </a:moveTo>
                    <a:cubicBezTo>
                      <a:pt x="33" y="0"/>
                      <a:pt x="1" y="35"/>
                      <a:pt x="20" y="65"/>
                    </a:cubicBezTo>
                    <a:cubicBezTo>
                      <a:pt x="79" y="139"/>
                      <a:pt x="118" y="210"/>
                      <a:pt x="134" y="301"/>
                    </a:cubicBezTo>
                    <a:cubicBezTo>
                      <a:pt x="138" y="319"/>
                      <a:pt x="154" y="327"/>
                      <a:pt x="169" y="327"/>
                    </a:cubicBezTo>
                    <a:cubicBezTo>
                      <a:pt x="188" y="327"/>
                      <a:pt x="207" y="314"/>
                      <a:pt x="205" y="291"/>
                    </a:cubicBezTo>
                    <a:cubicBezTo>
                      <a:pt x="199" y="191"/>
                      <a:pt x="163" y="90"/>
                      <a:pt x="92" y="13"/>
                    </a:cubicBezTo>
                    <a:cubicBezTo>
                      <a:pt x="84" y="4"/>
                      <a:pt x="74" y="0"/>
                      <a:pt x="6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7" name="Google Shape;3307;p30"/>
              <p:cNvSpPr/>
              <p:nvPr/>
            </p:nvSpPr>
            <p:spPr>
              <a:xfrm>
                <a:off x="3936081" y="2742120"/>
                <a:ext cx="9719" cy="31259"/>
              </a:xfrm>
              <a:custGeom>
                <a:avLst/>
                <a:gdLst/>
                <a:ahLst/>
                <a:cxnLst/>
                <a:rect l="l" t="t" r="r" b="b"/>
                <a:pathLst>
                  <a:path w="148" h="476" extrusionOk="0">
                    <a:moveTo>
                      <a:pt x="114" y="0"/>
                    </a:moveTo>
                    <a:cubicBezTo>
                      <a:pt x="101" y="0"/>
                      <a:pt x="87" y="8"/>
                      <a:pt x="83" y="22"/>
                    </a:cubicBezTo>
                    <a:cubicBezTo>
                      <a:pt x="44" y="152"/>
                      <a:pt x="15" y="297"/>
                      <a:pt x="2" y="433"/>
                    </a:cubicBezTo>
                    <a:cubicBezTo>
                      <a:pt x="0" y="461"/>
                      <a:pt x="23" y="476"/>
                      <a:pt x="45" y="476"/>
                    </a:cubicBezTo>
                    <a:cubicBezTo>
                      <a:pt x="62" y="476"/>
                      <a:pt x="79" y="466"/>
                      <a:pt x="83" y="446"/>
                    </a:cubicBezTo>
                    <a:cubicBezTo>
                      <a:pt x="122" y="317"/>
                      <a:pt x="141" y="168"/>
                      <a:pt x="148" y="35"/>
                    </a:cubicBezTo>
                    <a:cubicBezTo>
                      <a:pt x="148" y="12"/>
                      <a:pt x="131" y="0"/>
                      <a:pt x="11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8" name="Google Shape;3308;p30"/>
              <p:cNvSpPr/>
              <p:nvPr/>
            </p:nvSpPr>
            <p:spPr>
              <a:xfrm>
                <a:off x="3926822" y="2785330"/>
                <a:ext cx="8800" cy="24429"/>
              </a:xfrm>
              <a:custGeom>
                <a:avLst/>
                <a:gdLst/>
                <a:ahLst/>
                <a:cxnLst/>
                <a:rect l="l" t="t" r="r" b="b"/>
                <a:pathLst>
                  <a:path w="134" h="372" extrusionOk="0">
                    <a:moveTo>
                      <a:pt x="93" y="1"/>
                    </a:moveTo>
                    <a:cubicBezTo>
                      <a:pt x="83" y="1"/>
                      <a:pt x="72" y="8"/>
                      <a:pt x="72" y="18"/>
                    </a:cubicBezTo>
                    <a:cubicBezTo>
                      <a:pt x="65" y="125"/>
                      <a:pt x="43" y="226"/>
                      <a:pt x="10" y="323"/>
                    </a:cubicBezTo>
                    <a:cubicBezTo>
                      <a:pt x="1" y="353"/>
                      <a:pt x="24" y="371"/>
                      <a:pt x="48" y="371"/>
                    </a:cubicBezTo>
                    <a:cubicBezTo>
                      <a:pt x="65" y="371"/>
                      <a:pt x="83" y="362"/>
                      <a:pt x="91" y="342"/>
                    </a:cubicBezTo>
                    <a:cubicBezTo>
                      <a:pt x="127" y="242"/>
                      <a:pt x="133" y="128"/>
                      <a:pt x="111" y="15"/>
                    </a:cubicBezTo>
                    <a:cubicBezTo>
                      <a:pt x="109" y="5"/>
                      <a:pt x="101" y="1"/>
                      <a:pt x="9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9" name="Google Shape;3309;p30"/>
              <p:cNvSpPr/>
              <p:nvPr/>
            </p:nvSpPr>
            <p:spPr>
              <a:xfrm>
                <a:off x="3889522" y="2869844"/>
                <a:ext cx="40978" cy="31653"/>
              </a:xfrm>
              <a:custGeom>
                <a:avLst/>
                <a:gdLst/>
                <a:ahLst/>
                <a:cxnLst/>
                <a:rect l="l" t="t" r="r" b="b"/>
                <a:pathLst>
                  <a:path w="624" h="482" extrusionOk="0">
                    <a:moveTo>
                      <a:pt x="48" y="1"/>
                    </a:moveTo>
                    <a:cubicBezTo>
                      <a:pt x="10" y="1"/>
                      <a:pt x="0" y="66"/>
                      <a:pt x="44" y="73"/>
                    </a:cubicBezTo>
                    <a:cubicBezTo>
                      <a:pt x="170" y="102"/>
                      <a:pt x="300" y="134"/>
                      <a:pt x="429" y="153"/>
                    </a:cubicBezTo>
                    <a:cubicBezTo>
                      <a:pt x="410" y="247"/>
                      <a:pt x="384" y="335"/>
                      <a:pt x="368" y="432"/>
                    </a:cubicBezTo>
                    <a:cubicBezTo>
                      <a:pt x="364" y="462"/>
                      <a:pt x="389" y="482"/>
                      <a:pt x="411" y="482"/>
                    </a:cubicBezTo>
                    <a:cubicBezTo>
                      <a:pt x="425" y="482"/>
                      <a:pt x="438" y="474"/>
                      <a:pt x="442" y="455"/>
                    </a:cubicBezTo>
                    <a:cubicBezTo>
                      <a:pt x="462" y="358"/>
                      <a:pt x="468" y="260"/>
                      <a:pt x="481" y="163"/>
                    </a:cubicBezTo>
                    <a:cubicBezTo>
                      <a:pt x="510" y="166"/>
                      <a:pt x="539" y="170"/>
                      <a:pt x="565" y="170"/>
                    </a:cubicBezTo>
                    <a:cubicBezTo>
                      <a:pt x="614" y="166"/>
                      <a:pt x="624" y="98"/>
                      <a:pt x="578" y="85"/>
                    </a:cubicBezTo>
                    <a:cubicBezTo>
                      <a:pt x="413" y="37"/>
                      <a:pt x="225" y="21"/>
                      <a:pt x="53" y="1"/>
                    </a:cubicBezTo>
                    <a:cubicBezTo>
                      <a:pt x="52" y="1"/>
                      <a:pt x="50" y="1"/>
                      <a:pt x="4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0" name="Google Shape;3310;p30"/>
              <p:cNvSpPr/>
              <p:nvPr/>
            </p:nvSpPr>
            <p:spPr>
              <a:xfrm>
                <a:off x="3900160" y="2966375"/>
                <a:ext cx="8209" cy="24561"/>
              </a:xfrm>
              <a:custGeom>
                <a:avLst/>
                <a:gdLst/>
                <a:ahLst/>
                <a:cxnLst/>
                <a:rect l="l" t="t" r="r" b="b"/>
                <a:pathLst>
                  <a:path w="125" h="374" extrusionOk="0">
                    <a:moveTo>
                      <a:pt x="93" y="0"/>
                    </a:moveTo>
                    <a:cubicBezTo>
                      <a:pt x="80" y="0"/>
                      <a:pt x="66" y="8"/>
                      <a:pt x="63" y="25"/>
                    </a:cubicBezTo>
                    <a:cubicBezTo>
                      <a:pt x="57" y="125"/>
                      <a:pt x="37" y="232"/>
                      <a:pt x="8" y="329"/>
                    </a:cubicBezTo>
                    <a:cubicBezTo>
                      <a:pt x="0" y="355"/>
                      <a:pt x="23" y="374"/>
                      <a:pt x="44" y="374"/>
                    </a:cubicBezTo>
                    <a:cubicBezTo>
                      <a:pt x="58" y="374"/>
                      <a:pt x="71" y="366"/>
                      <a:pt x="76" y="349"/>
                    </a:cubicBezTo>
                    <a:cubicBezTo>
                      <a:pt x="118" y="242"/>
                      <a:pt x="125" y="138"/>
                      <a:pt x="118" y="25"/>
                    </a:cubicBezTo>
                    <a:cubicBezTo>
                      <a:pt x="118" y="8"/>
                      <a:pt x="106" y="0"/>
                      <a:pt x="9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1" name="Google Shape;3311;p30"/>
              <p:cNvSpPr/>
              <p:nvPr/>
            </p:nvSpPr>
            <p:spPr>
              <a:xfrm>
                <a:off x="3900686" y="3008927"/>
                <a:ext cx="6239" cy="20358"/>
              </a:xfrm>
              <a:custGeom>
                <a:avLst/>
                <a:gdLst/>
                <a:ahLst/>
                <a:cxnLst/>
                <a:rect l="l" t="t" r="r" b="b"/>
                <a:pathLst>
                  <a:path w="95" h="310" extrusionOk="0">
                    <a:moveTo>
                      <a:pt x="65" y="0"/>
                    </a:moveTo>
                    <a:cubicBezTo>
                      <a:pt x="52" y="0"/>
                      <a:pt x="40" y="7"/>
                      <a:pt x="36" y="21"/>
                    </a:cubicBezTo>
                    <a:cubicBezTo>
                      <a:pt x="16" y="106"/>
                      <a:pt x="3" y="187"/>
                      <a:pt x="0" y="274"/>
                    </a:cubicBezTo>
                    <a:cubicBezTo>
                      <a:pt x="0" y="297"/>
                      <a:pt x="19" y="310"/>
                      <a:pt x="37" y="310"/>
                    </a:cubicBezTo>
                    <a:cubicBezTo>
                      <a:pt x="51" y="310"/>
                      <a:pt x="65" y="301"/>
                      <a:pt x="68" y="284"/>
                    </a:cubicBezTo>
                    <a:cubicBezTo>
                      <a:pt x="84" y="200"/>
                      <a:pt x="94" y="112"/>
                      <a:pt x="94" y="28"/>
                    </a:cubicBezTo>
                    <a:cubicBezTo>
                      <a:pt x="94" y="10"/>
                      <a:pt x="79" y="0"/>
                      <a:pt x="6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2" name="Google Shape;3312;p30"/>
              <p:cNvSpPr/>
              <p:nvPr/>
            </p:nvSpPr>
            <p:spPr>
              <a:xfrm>
                <a:off x="3900029" y="3039529"/>
                <a:ext cx="9259" cy="24364"/>
              </a:xfrm>
              <a:custGeom>
                <a:avLst/>
                <a:gdLst/>
                <a:ahLst/>
                <a:cxnLst/>
                <a:rect l="l" t="t" r="r" b="b"/>
                <a:pathLst>
                  <a:path w="141" h="371" extrusionOk="0">
                    <a:moveTo>
                      <a:pt x="67" y="0"/>
                    </a:moveTo>
                    <a:cubicBezTo>
                      <a:pt x="54" y="0"/>
                      <a:pt x="41" y="8"/>
                      <a:pt x="36" y="25"/>
                    </a:cubicBezTo>
                    <a:cubicBezTo>
                      <a:pt x="4" y="132"/>
                      <a:pt x="0" y="245"/>
                      <a:pt x="49" y="349"/>
                    </a:cubicBezTo>
                    <a:cubicBezTo>
                      <a:pt x="56" y="364"/>
                      <a:pt x="70" y="370"/>
                      <a:pt x="84" y="370"/>
                    </a:cubicBezTo>
                    <a:cubicBezTo>
                      <a:pt x="111" y="370"/>
                      <a:pt x="140" y="348"/>
                      <a:pt x="130" y="317"/>
                    </a:cubicBezTo>
                    <a:cubicBezTo>
                      <a:pt x="94" y="223"/>
                      <a:pt x="75" y="138"/>
                      <a:pt x="98" y="41"/>
                    </a:cubicBezTo>
                    <a:cubicBezTo>
                      <a:pt x="103" y="16"/>
                      <a:pt x="85" y="0"/>
                      <a:pt x="6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3" name="Google Shape;3313;p30"/>
              <p:cNvSpPr/>
              <p:nvPr/>
            </p:nvSpPr>
            <p:spPr>
              <a:xfrm>
                <a:off x="3748927" y="2834908"/>
                <a:ext cx="32704" cy="11098"/>
              </a:xfrm>
              <a:custGeom>
                <a:avLst/>
                <a:gdLst/>
                <a:ahLst/>
                <a:cxnLst/>
                <a:rect l="l" t="t" r="r" b="b"/>
                <a:pathLst>
                  <a:path w="498" h="169" extrusionOk="0">
                    <a:moveTo>
                      <a:pt x="38" y="1"/>
                    </a:moveTo>
                    <a:cubicBezTo>
                      <a:pt x="12" y="1"/>
                      <a:pt x="1" y="42"/>
                      <a:pt x="30" y="54"/>
                    </a:cubicBezTo>
                    <a:cubicBezTo>
                      <a:pt x="160" y="96"/>
                      <a:pt x="293" y="138"/>
                      <a:pt x="429" y="167"/>
                    </a:cubicBezTo>
                    <a:cubicBezTo>
                      <a:pt x="432" y="168"/>
                      <a:pt x="435" y="168"/>
                      <a:pt x="438" y="168"/>
                    </a:cubicBezTo>
                    <a:cubicBezTo>
                      <a:pt x="483" y="168"/>
                      <a:pt x="497" y="105"/>
                      <a:pt x="452" y="89"/>
                    </a:cubicBezTo>
                    <a:cubicBezTo>
                      <a:pt x="322" y="51"/>
                      <a:pt x="179" y="25"/>
                      <a:pt x="47" y="2"/>
                    </a:cubicBezTo>
                    <a:cubicBezTo>
                      <a:pt x="44" y="1"/>
                      <a:pt x="41" y="1"/>
                      <a:pt x="3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4" name="Google Shape;3314;p30"/>
              <p:cNvSpPr/>
              <p:nvPr/>
            </p:nvSpPr>
            <p:spPr>
              <a:xfrm>
                <a:off x="3794632" y="2848567"/>
                <a:ext cx="35724" cy="10376"/>
              </a:xfrm>
              <a:custGeom>
                <a:avLst/>
                <a:gdLst/>
                <a:ahLst/>
                <a:cxnLst/>
                <a:rect l="l" t="t" r="r" b="b"/>
                <a:pathLst>
                  <a:path w="544" h="158" extrusionOk="0">
                    <a:moveTo>
                      <a:pt x="41" y="1"/>
                    </a:moveTo>
                    <a:cubicBezTo>
                      <a:pt x="13" y="1"/>
                      <a:pt x="1" y="41"/>
                      <a:pt x="31" y="53"/>
                    </a:cubicBezTo>
                    <a:cubicBezTo>
                      <a:pt x="177" y="92"/>
                      <a:pt x="326" y="137"/>
                      <a:pt x="478" y="157"/>
                    </a:cubicBezTo>
                    <a:cubicBezTo>
                      <a:pt x="480" y="157"/>
                      <a:pt x="482" y="157"/>
                      <a:pt x="484" y="157"/>
                    </a:cubicBezTo>
                    <a:cubicBezTo>
                      <a:pt x="522" y="157"/>
                      <a:pt x="544" y="98"/>
                      <a:pt x="497" y="86"/>
                    </a:cubicBezTo>
                    <a:cubicBezTo>
                      <a:pt x="352" y="40"/>
                      <a:pt x="196" y="21"/>
                      <a:pt x="47" y="1"/>
                    </a:cubicBezTo>
                    <a:cubicBezTo>
                      <a:pt x="45" y="1"/>
                      <a:pt x="43" y="1"/>
                      <a:pt x="4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5" name="Google Shape;3315;p30"/>
              <p:cNvSpPr/>
              <p:nvPr/>
            </p:nvSpPr>
            <p:spPr>
              <a:xfrm>
                <a:off x="3944486" y="2879562"/>
                <a:ext cx="40650" cy="8668"/>
              </a:xfrm>
              <a:custGeom>
                <a:avLst/>
                <a:gdLst/>
                <a:ahLst/>
                <a:cxnLst/>
                <a:rect l="l" t="t" r="r" b="b"/>
                <a:pathLst>
                  <a:path w="619" h="132" extrusionOk="0">
                    <a:moveTo>
                      <a:pt x="220" y="1"/>
                    </a:moveTo>
                    <a:cubicBezTo>
                      <a:pt x="161" y="1"/>
                      <a:pt x="103" y="3"/>
                      <a:pt x="46" y="9"/>
                    </a:cubicBezTo>
                    <a:cubicBezTo>
                      <a:pt x="0" y="15"/>
                      <a:pt x="0" y="80"/>
                      <a:pt x="46" y="83"/>
                    </a:cubicBezTo>
                    <a:cubicBezTo>
                      <a:pt x="221" y="90"/>
                      <a:pt x="389" y="116"/>
                      <a:pt x="564" y="132"/>
                    </a:cubicBezTo>
                    <a:cubicBezTo>
                      <a:pt x="565" y="132"/>
                      <a:pt x="566" y="132"/>
                      <a:pt x="567" y="132"/>
                    </a:cubicBezTo>
                    <a:cubicBezTo>
                      <a:pt x="613" y="132"/>
                      <a:pt x="618" y="54"/>
                      <a:pt x="577" y="41"/>
                    </a:cubicBezTo>
                    <a:cubicBezTo>
                      <a:pt x="464" y="13"/>
                      <a:pt x="341" y="1"/>
                      <a:pt x="22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6" name="Google Shape;3316;p30"/>
              <p:cNvSpPr/>
              <p:nvPr/>
            </p:nvSpPr>
            <p:spPr>
              <a:xfrm>
                <a:off x="4004047" y="2886457"/>
                <a:ext cx="27319" cy="6501"/>
              </a:xfrm>
              <a:custGeom>
                <a:avLst/>
                <a:gdLst/>
                <a:ahLst/>
                <a:cxnLst/>
                <a:rect l="l" t="t" r="r" b="b"/>
                <a:pathLst>
                  <a:path w="416" h="99" extrusionOk="0">
                    <a:moveTo>
                      <a:pt x="350" y="1"/>
                    </a:moveTo>
                    <a:cubicBezTo>
                      <a:pt x="253" y="1"/>
                      <a:pt x="156" y="4"/>
                      <a:pt x="59" y="4"/>
                    </a:cubicBezTo>
                    <a:cubicBezTo>
                      <a:pt x="1" y="4"/>
                      <a:pt x="1" y="95"/>
                      <a:pt x="59" y="95"/>
                    </a:cubicBezTo>
                    <a:cubicBezTo>
                      <a:pt x="156" y="98"/>
                      <a:pt x="253" y="98"/>
                      <a:pt x="350" y="98"/>
                    </a:cubicBezTo>
                    <a:cubicBezTo>
                      <a:pt x="352" y="98"/>
                      <a:pt x="354" y="98"/>
                      <a:pt x="356" y="98"/>
                    </a:cubicBezTo>
                    <a:cubicBezTo>
                      <a:pt x="415" y="98"/>
                      <a:pt x="413" y="1"/>
                      <a:pt x="35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317" name="Google Shape;3317;p30"/>
            <p:cNvGrpSpPr/>
            <p:nvPr/>
          </p:nvGrpSpPr>
          <p:grpSpPr>
            <a:xfrm rot="1964156">
              <a:off x="8590533" y="3924589"/>
              <a:ext cx="1046684" cy="898494"/>
              <a:chOff x="3639393" y="3293465"/>
              <a:chExt cx="543616" cy="466651"/>
            </a:xfrm>
          </p:grpSpPr>
          <p:sp>
            <p:nvSpPr>
              <p:cNvPr id="3318" name="Google Shape;3318;p30"/>
              <p:cNvSpPr/>
              <p:nvPr/>
            </p:nvSpPr>
            <p:spPr>
              <a:xfrm>
                <a:off x="3639393" y="3293465"/>
                <a:ext cx="543616" cy="466651"/>
              </a:xfrm>
              <a:custGeom>
                <a:avLst/>
                <a:gdLst/>
                <a:ahLst/>
                <a:cxnLst/>
                <a:rect l="l" t="t" r="r" b="b"/>
                <a:pathLst>
                  <a:path w="8278" h="7106" extrusionOk="0">
                    <a:moveTo>
                      <a:pt x="4199" y="4720"/>
                    </a:moveTo>
                    <a:cubicBezTo>
                      <a:pt x="4212" y="4931"/>
                      <a:pt x="4229" y="5141"/>
                      <a:pt x="4238" y="5352"/>
                    </a:cubicBezTo>
                    <a:cubicBezTo>
                      <a:pt x="4245" y="5514"/>
                      <a:pt x="4245" y="5676"/>
                      <a:pt x="4245" y="5838"/>
                    </a:cubicBezTo>
                    <a:cubicBezTo>
                      <a:pt x="3166" y="5831"/>
                      <a:pt x="2084" y="5815"/>
                      <a:pt x="1002" y="5802"/>
                    </a:cubicBezTo>
                    <a:cubicBezTo>
                      <a:pt x="2165" y="5718"/>
                      <a:pt x="3279" y="5446"/>
                      <a:pt x="4199" y="4720"/>
                    </a:cubicBezTo>
                    <a:close/>
                    <a:moveTo>
                      <a:pt x="6658" y="1"/>
                    </a:moveTo>
                    <a:cubicBezTo>
                      <a:pt x="6634" y="1"/>
                      <a:pt x="6611" y="14"/>
                      <a:pt x="6603" y="46"/>
                    </a:cubicBezTo>
                    <a:cubicBezTo>
                      <a:pt x="6179" y="1545"/>
                      <a:pt x="5667" y="3094"/>
                      <a:pt x="4562" y="4241"/>
                    </a:cubicBezTo>
                    <a:cubicBezTo>
                      <a:pt x="4478" y="4328"/>
                      <a:pt x="4391" y="4409"/>
                      <a:pt x="4300" y="4490"/>
                    </a:cubicBezTo>
                    <a:cubicBezTo>
                      <a:pt x="4290" y="4257"/>
                      <a:pt x="4287" y="4020"/>
                      <a:pt x="4290" y="3787"/>
                    </a:cubicBezTo>
                    <a:cubicBezTo>
                      <a:pt x="4303" y="2657"/>
                      <a:pt x="4274" y="1558"/>
                      <a:pt x="4063" y="444"/>
                    </a:cubicBezTo>
                    <a:cubicBezTo>
                      <a:pt x="4067" y="443"/>
                      <a:pt x="4071" y="443"/>
                      <a:pt x="4076" y="443"/>
                    </a:cubicBezTo>
                    <a:cubicBezTo>
                      <a:pt x="4181" y="443"/>
                      <a:pt x="4386" y="703"/>
                      <a:pt x="4446" y="774"/>
                    </a:cubicBezTo>
                    <a:cubicBezTo>
                      <a:pt x="4458" y="790"/>
                      <a:pt x="4473" y="796"/>
                      <a:pt x="4487" y="796"/>
                    </a:cubicBezTo>
                    <a:cubicBezTo>
                      <a:pt x="4534" y="796"/>
                      <a:pt x="4578" y="730"/>
                      <a:pt x="4536" y="680"/>
                    </a:cubicBezTo>
                    <a:cubicBezTo>
                      <a:pt x="4400" y="509"/>
                      <a:pt x="4245" y="376"/>
                      <a:pt x="4060" y="263"/>
                    </a:cubicBezTo>
                    <a:cubicBezTo>
                      <a:pt x="4051" y="257"/>
                      <a:pt x="4040" y="255"/>
                      <a:pt x="4029" y="255"/>
                    </a:cubicBezTo>
                    <a:cubicBezTo>
                      <a:pt x="4005" y="255"/>
                      <a:pt x="3980" y="266"/>
                      <a:pt x="3969" y="289"/>
                    </a:cubicBezTo>
                    <a:cubicBezTo>
                      <a:pt x="3882" y="467"/>
                      <a:pt x="3798" y="638"/>
                      <a:pt x="3707" y="817"/>
                    </a:cubicBezTo>
                    <a:cubicBezTo>
                      <a:pt x="3683" y="868"/>
                      <a:pt x="3727" y="916"/>
                      <a:pt x="3769" y="916"/>
                    </a:cubicBezTo>
                    <a:cubicBezTo>
                      <a:pt x="3789" y="916"/>
                      <a:pt x="3808" y="906"/>
                      <a:pt x="3820" y="881"/>
                    </a:cubicBezTo>
                    <a:cubicBezTo>
                      <a:pt x="3869" y="794"/>
                      <a:pt x="3918" y="703"/>
                      <a:pt x="3966" y="609"/>
                    </a:cubicBezTo>
                    <a:cubicBezTo>
                      <a:pt x="4157" y="1688"/>
                      <a:pt x="4173" y="2747"/>
                      <a:pt x="4170" y="3842"/>
                    </a:cubicBezTo>
                    <a:cubicBezTo>
                      <a:pt x="4170" y="4089"/>
                      <a:pt x="4180" y="4331"/>
                      <a:pt x="4196" y="4574"/>
                    </a:cubicBezTo>
                    <a:cubicBezTo>
                      <a:pt x="3749" y="4950"/>
                      <a:pt x="3234" y="5239"/>
                      <a:pt x="2667" y="5413"/>
                    </a:cubicBezTo>
                    <a:cubicBezTo>
                      <a:pt x="1860" y="5663"/>
                      <a:pt x="1018" y="5695"/>
                      <a:pt x="186" y="5776"/>
                    </a:cubicBezTo>
                    <a:cubicBezTo>
                      <a:pt x="173" y="5776"/>
                      <a:pt x="163" y="5786"/>
                      <a:pt x="160" y="5793"/>
                    </a:cubicBezTo>
                    <a:lnTo>
                      <a:pt x="49" y="5793"/>
                    </a:lnTo>
                    <a:cubicBezTo>
                      <a:pt x="1" y="5793"/>
                      <a:pt x="1" y="5867"/>
                      <a:pt x="49" y="5870"/>
                    </a:cubicBezTo>
                    <a:cubicBezTo>
                      <a:pt x="1449" y="5961"/>
                      <a:pt x="2848" y="5993"/>
                      <a:pt x="4254" y="6000"/>
                    </a:cubicBezTo>
                    <a:cubicBezTo>
                      <a:pt x="4251" y="6356"/>
                      <a:pt x="4229" y="6719"/>
                      <a:pt x="4196" y="7075"/>
                    </a:cubicBezTo>
                    <a:cubicBezTo>
                      <a:pt x="4194" y="7095"/>
                      <a:pt x="4212" y="7106"/>
                      <a:pt x="4229" y="7106"/>
                    </a:cubicBezTo>
                    <a:cubicBezTo>
                      <a:pt x="4244" y="7106"/>
                      <a:pt x="4258" y="7098"/>
                      <a:pt x="4261" y="7082"/>
                    </a:cubicBezTo>
                    <a:cubicBezTo>
                      <a:pt x="4319" y="6719"/>
                      <a:pt x="4339" y="6363"/>
                      <a:pt x="4342" y="6000"/>
                    </a:cubicBezTo>
                    <a:cubicBezTo>
                      <a:pt x="4515" y="6001"/>
                      <a:pt x="4689" y="6001"/>
                      <a:pt x="4863" y="6001"/>
                    </a:cubicBezTo>
                    <a:cubicBezTo>
                      <a:pt x="5852" y="6001"/>
                      <a:pt x="6841" y="5986"/>
                      <a:pt x="7831" y="5964"/>
                    </a:cubicBezTo>
                    <a:lnTo>
                      <a:pt x="7831" y="5964"/>
                    </a:lnTo>
                    <a:cubicBezTo>
                      <a:pt x="7769" y="6010"/>
                      <a:pt x="7701" y="6055"/>
                      <a:pt x="7630" y="6091"/>
                    </a:cubicBezTo>
                    <a:lnTo>
                      <a:pt x="7497" y="6155"/>
                    </a:lnTo>
                    <a:cubicBezTo>
                      <a:pt x="7429" y="6187"/>
                      <a:pt x="7475" y="6275"/>
                      <a:pt x="7538" y="6275"/>
                    </a:cubicBezTo>
                    <a:cubicBezTo>
                      <a:pt x="7547" y="6275"/>
                      <a:pt x="7556" y="6273"/>
                      <a:pt x="7565" y="6269"/>
                    </a:cubicBezTo>
                    <a:cubicBezTo>
                      <a:pt x="7614" y="6246"/>
                      <a:pt x="7662" y="6223"/>
                      <a:pt x="7711" y="6197"/>
                    </a:cubicBezTo>
                    <a:cubicBezTo>
                      <a:pt x="7886" y="6113"/>
                      <a:pt x="8058" y="6032"/>
                      <a:pt x="8229" y="5948"/>
                    </a:cubicBezTo>
                    <a:cubicBezTo>
                      <a:pt x="8278" y="5912"/>
                      <a:pt x="8246" y="5818"/>
                      <a:pt x="8181" y="5818"/>
                    </a:cubicBezTo>
                    <a:lnTo>
                      <a:pt x="8165" y="5818"/>
                    </a:lnTo>
                    <a:cubicBezTo>
                      <a:pt x="8197" y="5783"/>
                      <a:pt x="8187" y="5721"/>
                      <a:pt x="8139" y="5708"/>
                    </a:cubicBezTo>
                    <a:cubicBezTo>
                      <a:pt x="8019" y="5676"/>
                      <a:pt x="7902" y="5640"/>
                      <a:pt x="7782" y="5608"/>
                    </a:cubicBezTo>
                    <a:cubicBezTo>
                      <a:pt x="7776" y="5606"/>
                      <a:pt x="7769" y="5605"/>
                      <a:pt x="7763" y="5605"/>
                    </a:cubicBezTo>
                    <a:cubicBezTo>
                      <a:pt x="7696" y="5605"/>
                      <a:pt x="7669" y="5714"/>
                      <a:pt x="7743" y="5737"/>
                    </a:cubicBezTo>
                    <a:cubicBezTo>
                      <a:pt x="7831" y="5763"/>
                      <a:pt x="7912" y="5786"/>
                      <a:pt x="7996" y="5812"/>
                    </a:cubicBezTo>
                    <a:cubicBezTo>
                      <a:pt x="7993" y="5815"/>
                      <a:pt x="7983" y="5822"/>
                      <a:pt x="7977" y="5828"/>
                    </a:cubicBezTo>
                    <a:cubicBezTo>
                      <a:pt x="7185" y="5843"/>
                      <a:pt x="6393" y="5848"/>
                      <a:pt x="5602" y="5848"/>
                    </a:cubicBezTo>
                    <a:cubicBezTo>
                      <a:pt x="5179" y="5848"/>
                      <a:pt x="4755" y="5847"/>
                      <a:pt x="4332" y="5844"/>
                    </a:cubicBezTo>
                    <a:cubicBezTo>
                      <a:pt x="4332" y="5443"/>
                      <a:pt x="4310" y="5044"/>
                      <a:pt x="4300" y="4646"/>
                    </a:cubicBezTo>
                    <a:cubicBezTo>
                      <a:pt x="4391" y="4568"/>
                      <a:pt x="4481" y="4487"/>
                      <a:pt x="4569" y="4403"/>
                    </a:cubicBezTo>
                    <a:cubicBezTo>
                      <a:pt x="5745" y="3240"/>
                      <a:pt x="6279" y="1626"/>
                      <a:pt x="6720" y="78"/>
                    </a:cubicBezTo>
                    <a:cubicBezTo>
                      <a:pt x="6731" y="31"/>
                      <a:pt x="6694" y="1"/>
                      <a:pt x="665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9" name="Google Shape;3319;p30"/>
              <p:cNvSpPr/>
              <p:nvPr/>
            </p:nvSpPr>
            <p:spPr>
              <a:xfrm>
                <a:off x="4076610" y="3331158"/>
                <a:ext cx="6436" cy="22853"/>
              </a:xfrm>
              <a:custGeom>
                <a:avLst/>
                <a:gdLst/>
                <a:ahLst/>
                <a:cxnLst/>
                <a:rect l="l" t="t" r="r" b="b"/>
                <a:pathLst>
                  <a:path w="98" h="348" extrusionOk="0">
                    <a:moveTo>
                      <a:pt x="49" y="0"/>
                    </a:moveTo>
                    <a:cubicBezTo>
                      <a:pt x="32" y="0"/>
                      <a:pt x="15" y="11"/>
                      <a:pt x="13" y="32"/>
                    </a:cubicBezTo>
                    <a:cubicBezTo>
                      <a:pt x="7" y="123"/>
                      <a:pt x="0" y="210"/>
                      <a:pt x="7" y="304"/>
                    </a:cubicBezTo>
                    <a:cubicBezTo>
                      <a:pt x="7" y="333"/>
                      <a:pt x="29" y="348"/>
                      <a:pt x="50" y="348"/>
                    </a:cubicBezTo>
                    <a:cubicBezTo>
                      <a:pt x="72" y="348"/>
                      <a:pt x="94" y="333"/>
                      <a:pt x="94" y="304"/>
                    </a:cubicBezTo>
                    <a:cubicBezTo>
                      <a:pt x="97" y="217"/>
                      <a:pt x="94" y="123"/>
                      <a:pt x="88" y="32"/>
                    </a:cubicBezTo>
                    <a:cubicBezTo>
                      <a:pt x="84" y="11"/>
                      <a:pt x="67" y="0"/>
                      <a:pt x="4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0" name="Google Shape;3320;p30"/>
              <p:cNvSpPr/>
              <p:nvPr/>
            </p:nvSpPr>
            <p:spPr>
              <a:xfrm>
                <a:off x="4075560" y="3372923"/>
                <a:ext cx="5976" cy="26137"/>
              </a:xfrm>
              <a:custGeom>
                <a:avLst/>
                <a:gdLst/>
                <a:ahLst/>
                <a:cxnLst/>
                <a:rect l="l" t="t" r="r" b="b"/>
                <a:pathLst>
                  <a:path w="91" h="398" extrusionOk="0">
                    <a:moveTo>
                      <a:pt x="45" y="0"/>
                    </a:moveTo>
                    <a:cubicBezTo>
                      <a:pt x="33" y="0"/>
                      <a:pt x="23" y="8"/>
                      <a:pt x="23" y="24"/>
                    </a:cubicBezTo>
                    <a:cubicBezTo>
                      <a:pt x="13" y="138"/>
                      <a:pt x="0" y="248"/>
                      <a:pt x="10" y="361"/>
                    </a:cubicBezTo>
                    <a:cubicBezTo>
                      <a:pt x="11" y="386"/>
                      <a:pt x="29" y="398"/>
                      <a:pt x="47" y="398"/>
                    </a:cubicBezTo>
                    <a:cubicBezTo>
                      <a:pt x="65" y="398"/>
                      <a:pt x="83" y="386"/>
                      <a:pt x="84" y="361"/>
                    </a:cubicBezTo>
                    <a:cubicBezTo>
                      <a:pt x="91" y="251"/>
                      <a:pt x="78" y="138"/>
                      <a:pt x="71" y="24"/>
                    </a:cubicBezTo>
                    <a:cubicBezTo>
                      <a:pt x="68" y="8"/>
                      <a:pt x="56" y="0"/>
                      <a:pt x="4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1" name="Google Shape;3321;p30"/>
              <p:cNvSpPr/>
              <p:nvPr/>
            </p:nvSpPr>
            <p:spPr>
              <a:xfrm>
                <a:off x="4074180" y="3419941"/>
                <a:ext cx="7158" cy="20489"/>
              </a:xfrm>
              <a:custGeom>
                <a:avLst/>
                <a:gdLst/>
                <a:ahLst/>
                <a:cxnLst/>
                <a:rect l="l" t="t" r="r" b="b"/>
                <a:pathLst>
                  <a:path w="109" h="312" extrusionOk="0">
                    <a:moveTo>
                      <a:pt x="63" y="0"/>
                    </a:moveTo>
                    <a:cubicBezTo>
                      <a:pt x="48" y="0"/>
                      <a:pt x="34" y="10"/>
                      <a:pt x="34" y="31"/>
                    </a:cubicBezTo>
                    <a:cubicBezTo>
                      <a:pt x="34" y="112"/>
                      <a:pt x="18" y="186"/>
                      <a:pt x="5" y="264"/>
                    </a:cubicBezTo>
                    <a:cubicBezTo>
                      <a:pt x="1" y="293"/>
                      <a:pt x="24" y="312"/>
                      <a:pt x="46" y="312"/>
                    </a:cubicBezTo>
                    <a:cubicBezTo>
                      <a:pt x="61" y="312"/>
                      <a:pt x="76" y="303"/>
                      <a:pt x="83" y="284"/>
                    </a:cubicBezTo>
                    <a:cubicBezTo>
                      <a:pt x="108" y="199"/>
                      <a:pt x="108" y="115"/>
                      <a:pt x="96" y="31"/>
                    </a:cubicBezTo>
                    <a:cubicBezTo>
                      <a:pt x="94" y="11"/>
                      <a:pt x="78" y="0"/>
                      <a:pt x="6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2" name="Google Shape;3322;p30"/>
              <p:cNvSpPr/>
              <p:nvPr/>
            </p:nvSpPr>
            <p:spPr>
              <a:xfrm>
                <a:off x="4073852" y="3462296"/>
                <a:ext cx="6961" cy="32835"/>
              </a:xfrm>
              <a:custGeom>
                <a:avLst/>
                <a:gdLst/>
                <a:ahLst/>
                <a:cxnLst/>
                <a:rect l="l" t="t" r="r" b="b"/>
                <a:pathLst>
                  <a:path w="106" h="500" extrusionOk="0">
                    <a:moveTo>
                      <a:pt x="52" y="1"/>
                    </a:moveTo>
                    <a:cubicBezTo>
                      <a:pt x="36" y="1"/>
                      <a:pt x="18" y="12"/>
                      <a:pt x="16" y="34"/>
                    </a:cubicBezTo>
                    <a:cubicBezTo>
                      <a:pt x="0" y="180"/>
                      <a:pt x="0" y="325"/>
                      <a:pt x="23" y="471"/>
                    </a:cubicBezTo>
                    <a:cubicBezTo>
                      <a:pt x="27" y="490"/>
                      <a:pt x="44" y="499"/>
                      <a:pt x="62" y="499"/>
                    </a:cubicBezTo>
                    <a:cubicBezTo>
                      <a:pt x="84" y="499"/>
                      <a:pt x="106" y="485"/>
                      <a:pt x="104" y="458"/>
                    </a:cubicBezTo>
                    <a:cubicBezTo>
                      <a:pt x="88" y="319"/>
                      <a:pt x="81" y="180"/>
                      <a:pt x="84" y="34"/>
                    </a:cubicBezTo>
                    <a:cubicBezTo>
                      <a:pt x="84" y="12"/>
                      <a:pt x="69" y="1"/>
                      <a:pt x="5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3" name="Google Shape;3323;p30"/>
              <p:cNvSpPr/>
              <p:nvPr/>
            </p:nvSpPr>
            <p:spPr>
              <a:xfrm>
                <a:off x="4077333" y="3510036"/>
                <a:ext cx="6107" cy="27778"/>
              </a:xfrm>
              <a:custGeom>
                <a:avLst/>
                <a:gdLst/>
                <a:ahLst/>
                <a:cxnLst/>
                <a:rect l="l" t="t" r="r" b="b"/>
                <a:pathLst>
                  <a:path w="93" h="423" extrusionOk="0">
                    <a:moveTo>
                      <a:pt x="69" y="0"/>
                    </a:moveTo>
                    <a:cubicBezTo>
                      <a:pt x="55" y="0"/>
                      <a:pt x="41" y="9"/>
                      <a:pt x="38" y="26"/>
                    </a:cubicBezTo>
                    <a:cubicBezTo>
                      <a:pt x="28" y="143"/>
                      <a:pt x="12" y="266"/>
                      <a:pt x="2" y="386"/>
                    </a:cubicBezTo>
                    <a:cubicBezTo>
                      <a:pt x="1" y="410"/>
                      <a:pt x="18" y="422"/>
                      <a:pt x="36" y="422"/>
                    </a:cubicBezTo>
                    <a:cubicBezTo>
                      <a:pt x="54" y="422"/>
                      <a:pt x="73" y="410"/>
                      <a:pt x="77" y="386"/>
                    </a:cubicBezTo>
                    <a:cubicBezTo>
                      <a:pt x="86" y="269"/>
                      <a:pt x="86" y="149"/>
                      <a:pt x="93" y="26"/>
                    </a:cubicBezTo>
                    <a:cubicBezTo>
                      <a:pt x="93" y="9"/>
                      <a:pt x="81" y="0"/>
                      <a:pt x="6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4" name="Google Shape;3324;p30"/>
              <p:cNvSpPr/>
              <p:nvPr/>
            </p:nvSpPr>
            <p:spPr>
              <a:xfrm>
                <a:off x="4075757" y="3558696"/>
                <a:ext cx="7289" cy="24692"/>
              </a:xfrm>
              <a:custGeom>
                <a:avLst/>
                <a:gdLst/>
                <a:ahLst/>
                <a:cxnLst/>
                <a:rect l="l" t="t" r="r" b="b"/>
                <a:pathLst>
                  <a:path w="111" h="376" extrusionOk="0">
                    <a:moveTo>
                      <a:pt x="62" y="1"/>
                    </a:moveTo>
                    <a:cubicBezTo>
                      <a:pt x="50" y="1"/>
                      <a:pt x="38" y="10"/>
                      <a:pt x="36" y="27"/>
                    </a:cubicBezTo>
                    <a:cubicBezTo>
                      <a:pt x="29" y="130"/>
                      <a:pt x="26" y="228"/>
                      <a:pt x="7" y="335"/>
                    </a:cubicBezTo>
                    <a:cubicBezTo>
                      <a:pt x="1" y="358"/>
                      <a:pt x="21" y="376"/>
                      <a:pt x="41" y="376"/>
                    </a:cubicBezTo>
                    <a:cubicBezTo>
                      <a:pt x="54" y="376"/>
                      <a:pt x="66" y="369"/>
                      <a:pt x="72" y="351"/>
                    </a:cubicBezTo>
                    <a:cubicBezTo>
                      <a:pt x="104" y="241"/>
                      <a:pt x="110" y="127"/>
                      <a:pt x="84" y="17"/>
                    </a:cubicBezTo>
                    <a:cubicBezTo>
                      <a:pt x="80" y="6"/>
                      <a:pt x="71" y="1"/>
                      <a:pt x="6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5" name="Google Shape;3325;p30"/>
              <p:cNvSpPr/>
              <p:nvPr/>
            </p:nvSpPr>
            <p:spPr>
              <a:xfrm>
                <a:off x="4076348" y="3601052"/>
                <a:ext cx="6698" cy="20555"/>
              </a:xfrm>
              <a:custGeom>
                <a:avLst/>
                <a:gdLst/>
                <a:ahLst/>
                <a:cxnLst/>
                <a:rect l="l" t="t" r="r" b="b"/>
                <a:pathLst>
                  <a:path w="102" h="313" extrusionOk="0">
                    <a:moveTo>
                      <a:pt x="35" y="0"/>
                    </a:moveTo>
                    <a:cubicBezTo>
                      <a:pt x="18" y="0"/>
                      <a:pt x="0" y="15"/>
                      <a:pt x="4" y="36"/>
                    </a:cubicBezTo>
                    <a:cubicBezTo>
                      <a:pt x="27" y="114"/>
                      <a:pt x="20" y="195"/>
                      <a:pt x="17" y="276"/>
                    </a:cubicBezTo>
                    <a:cubicBezTo>
                      <a:pt x="15" y="299"/>
                      <a:pt x="37" y="313"/>
                      <a:pt x="57" y="313"/>
                    </a:cubicBezTo>
                    <a:cubicBezTo>
                      <a:pt x="73" y="313"/>
                      <a:pt x="89" y="304"/>
                      <a:pt x="92" y="286"/>
                    </a:cubicBezTo>
                    <a:cubicBezTo>
                      <a:pt x="101" y="195"/>
                      <a:pt x="92" y="111"/>
                      <a:pt x="63" y="20"/>
                    </a:cubicBezTo>
                    <a:cubicBezTo>
                      <a:pt x="57" y="6"/>
                      <a:pt x="46" y="0"/>
                      <a:pt x="3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6" name="Google Shape;3326;p30"/>
              <p:cNvSpPr/>
              <p:nvPr/>
            </p:nvSpPr>
            <p:spPr>
              <a:xfrm>
                <a:off x="4080419" y="3638088"/>
                <a:ext cx="6239" cy="20686"/>
              </a:xfrm>
              <a:custGeom>
                <a:avLst/>
                <a:gdLst/>
                <a:ahLst/>
                <a:cxnLst/>
                <a:rect l="l" t="t" r="r" b="b"/>
                <a:pathLst>
                  <a:path w="95" h="315" extrusionOk="0">
                    <a:moveTo>
                      <a:pt x="55" y="0"/>
                    </a:moveTo>
                    <a:cubicBezTo>
                      <a:pt x="41" y="0"/>
                      <a:pt x="26" y="10"/>
                      <a:pt x="23" y="29"/>
                    </a:cubicBezTo>
                    <a:cubicBezTo>
                      <a:pt x="17" y="110"/>
                      <a:pt x="1" y="191"/>
                      <a:pt x="4" y="276"/>
                    </a:cubicBezTo>
                    <a:cubicBezTo>
                      <a:pt x="4" y="302"/>
                      <a:pt x="23" y="315"/>
                      <a:pt x="43" y="315"/>
                    </a:cubicBezTo>
                    <a:cubicBezTo>
                      <a:pt x="63" y="315"/>
                      <a:pt x="83" y="302"/>
                      <a:pt x="85" y="276"/>
                    </a:cubicBezTo>
                    <a:cubicBezTo>
                      <a:pt x="94" y="191"/>
                      <a:pt x="85" y="110"/>
                      <a:pt x="82" y="29"/>
                    </a:cubicBezTo>
                    <a:cubicBezTo>
                      <a:pt x="82" y="10"/>
                      <a:pt x="69" y="0"/>
                      <a:pt x="5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7" name="Google Shape;3327;p30"/>
              <p:cNvSpPr/>
              <p:nvPr/>
            </p:nvSpPr>
            <p:spPr>
              <a:xfrm>
                <a:off x="4084031" y="3665274"/>
                <a:ext cx="7749" cy="10442"/>
              </a:xfrm>
              <a:custGeom>
                <a:avLst/>
                <a:gdLst/>
                <a:ahLst/>
                <a:cxnLst/>
                <a:rect l="l" t="t" r="r" b="b"/>
                <a:pathLst>
                  <a:path w="118" h="159" extrusionOk="0">
                    <a:moveTo>
                      <a:pt x="27" y="1"/>
                    </a:moveTo>
                    <a:cubicBezTo>
                      <a:pt x="18" y="1"/>
                      <a:pt x="9" y="7"/>
                      <a:pt x="7" y="20"/>
                    </a:cubicBezTo>
                    <a:cubicBezTo>
                      <a:pt x="1" y="62"/>
                      <a:pt x="17" y="108"/>
                      <a:pt x="46" y="143"/>
                    </a:cubicBezTo>
                    <a:cubicBezTo>
                      <a:pt x="54" y="154"/>
                      <a:pt x="64" y="159"/>
                      <a:pt x="73" y="159"/>
                    </a:cubicBezTo>
                    <a:cubicBezTo>
                      <a:pt x="97" y="159"/>
                      <a:pt x="118" y="129"/>
                      <a:pt x="95" y="108"/>
                    </a:cubicBezTo>
                    <a:cubicBezTo>
                      <a:pt x="65" y="85"/>
                      <a:pt x="49" y="56"/>
                      <a:pt x="46" y="20"/>
                    </a:cubicBezTo>
                    <a:cubicBezTo>
                      <a:pt x="44" y="7"/>
                      <a:pt x="35" y="1"/>
                      <a:pt x="2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3328" name="Google Shape;3328;p30"/>
          <p:cNvSpPr txBox="1">
            <a:spLocks noGrp="1"/>
          </p:cNvSpPr>
          <p:nvPr>
            <p:ph type="title" hasCustomPrompt="1"/>
          </p:nvPr>
        </p:nvSpPr>
        <p:spPr>
          <a:xfrm>
            <a:off x="2223600" y="539507"/>
            <a:ext cx="4696800" cy="7689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4500" i="1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Vazirmatn"/>
              <a:buNone/>
              <a:defRPr sz="6000">
                <a:solidFill>
                  <a:schemeClr val="lt1"/>
                </a:solidFill>
                <a:latin typeface="Vazirmatn"/>
                <a:ea typeface="Vazirmatn"/>
                <a:cs typeface="Vazirmatn"/>
                <a:sym typeface="Vazirmatn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Vazirmatn"/>
              <a:buNone/>
              <a:defRPr sz="6000">
                <a:solidFill>
                  <a:schemeClr val="lt1"/>
                </a:solidFill>
                <a:latin typeface="Vazirmatn"/>
                <a:ea typeface="Vazirmatn"/>
                <a:cs typeface="Vazirmatn"/>
                <a:sym typeface="Vazirmatn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Vazirmatn"/>
              <a:buNone/>
              <a:defRPr sz="6000">
                <a:solidFill>
                  <a:schemeClr val="lt1"/>
                </a:solidFill>
                <a:latin typeface="Vazirmatn"/>
                <a:ea typeface="Vazirmatn"/>
                <a:cs typeface="Vazirmatn"/>
                <a:sym typeface="Vazirmatn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Vazirmatn"/>
              <a:buNone/>
              <a:defRPr sz="6000">
                <a:solidFill>
                  <a:schemeClr val="lt1"/>
                </a:solidFill>
                <a:latin typeface="Vazirmatn"/>
                <a:ea typeface="Vazirmatn"/>
                <a:cs typeface="Vazirmatn"/>
                <a:sym typeface="Vazirmatn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Vazirmatn"/>
              <a:buNone/>
              <a:defRPr sz="6000">
                <a:solidFill>
                  <a:schemeClr val="lt1"/>
                </a:solidFill>
                <a:latin typeface="Vazirmatn"/>
                <a:ea typeface="Vazirmatn"/>
                <a:cs typeface="Vazirmatn"/>
                <a:sym typeface="Vazirmatn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Vazirmatn"/>
              <a:buNone/>
              <a:defRPr sz="6000">
                <a:solidFill>
                  <a:schemeClr val="lt1"/>
                </a:solidFill>
                <a:latin typeface="Vazirmatn"/>
                <a:ea typeface="Vazirmatn"/>
                <a:cs typeface="Vazirmatn"/>
                <a:sym typeface="Vazirmatn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Vazirmatn"/>
              <a:buNone/>
              <a:defRPr sz="6000">
                <a:solidFill>
                  <a:schemeClr val="lt1"/>
                </a:solidFill>
                <a:latin typeface="Vazirmatn"/>
                <a:ea typeface="Vazirmatn"/>
                <a:cs typeface="Vazirmatn"/>
                <a:sym typeface="Vazirmatn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Vazirmatn"/>
              <a:buNone/>
              <a:defRPr sz="6000">
                <a:solidFill>
                  <a:schemeClr val="lt1"/>
                </a:solidFill>
                <a:latin typeface="Vazirmatn"/>
                <a:ea typeface="Vazirmatn"/>
                <a:cs typeface="Vazirmatn"/>
                <a:sym typeface="Vazirmatn"/>
              </a:defRPr>
            </a:lvl9pPr>
          </a:lstStyle>
          <a:p>
            <a:r>
              <a:t>xx%</a:t>
            </a:r>
          </a:p>
        </p:txBody>
      </p:sp>
      <p:sp>
        <p:nvSpPr>
          <p:cNvPr id="3329" name="Google Shape;3329;p30"/>
          <p:cNvSpPr txBox="1">
            <a:spLocks noGrp="1"/>
          </p:cNvSpPr>
          <p:nvPr>
            <p:ph type="subTitle" idx="1"/>
          </p:nvPr>
        </p:nvSpPr>
        <p:spPr>
          <a:xfrm>
            <a:off x="2223600" y="1228426"/>
            <a:ext cx="4696800" cy="38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16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330" name="Google Shape;3330;p30"/>
          <p:cNvSpPr txBox="1">
            <a:spLocks noGrp="1"/>
          </p:cNvSpPr>
          <p:nvPr>
            <p:ph type="title" idx="2" hasCustomPrompt="1"/>
          </p:nvPr>
        </p:nvSpPr>
        <p:spPr>
          <a:xfrm>
            <a:off x="2223600" y="2033950"/>
            <a:ext cx="4696800" cy="7689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4500" i="1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Vazirmatn"/>
              <a:buNone/>
              <a:defRPr sz="6000">
                <a:solidFill>
                  <a:schemeClr val="lt1"/>
                </a:solidFill>
                <a:latin typeface="Vazirmatn"/>
                <a:ea typeface="Vazirmatn"/>
                <a:cs typeface="Vazirmatn"/>
                <a:sym typeface="Vazirmatn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Vazirmatn"/>
              <a:buNone/>
              <a:defRPr sz="6000">
                <a:solidFill>
                  <a:schemeClr val="lt1"/>
                </a:solidFill>
                <a:latin typeface="Vazirmatn"/>
                <a:ea typeface="Vazirmatn"/>
                <a:cs typeface="Vazirmatn"/>
                <a:sym typeface="Vazirmatn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Vazirmatn"/>
              <a:buNone/>
              <a:defRPr sz="6000">
                <a:solidFill>
                  <a:schemeClr val="lt1"/>
                </a:solidFill>
                <a:latin typeface="Vazirmatn"/>
                <a:ea typeface="Vazirmatn"/>
                <a:cs typeface="Vazirmatn"/>
                <a:sym typeface="Vazirmatn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Vazirmatn"/>
              <a:buNone/>
              <a:defRPr sz="6000">
                <a:solidFill>
                  <a:schemeClr val="lt1"/>
                </a:solidFill>
                <a:latin typeface="Vazirmatn"/>
                <a:ea typeface="Vazirmatn"/>
                <a:cs typeface="Vazirmatn"/>
                <a:sym typeface="Vazirmatn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Vazirmatn"/>
              <a:buNone/>
              <a:defRPr sz="6000">
                <a:solidFill>
                  <a:schemeClr val="lt1"/>
                </a:solidFill>
                <a:latin typeface="Vazirmatn"/>
                <a:ea typeface="Vazirmatn"/>
                <a:cs typeface="Vazirmatn"/>
                <a:sym typeface="Vazirmatn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Vazirmatn"/>
              <a:buNone/>
              <a:defRPr sz="6000">
                <a:solidFill>
                  <a:schemeClr val="lt1"/>
                </a:solidFill>
                <a:latin typeface="Vazirmatn"/>
                <a:ea typeface="Vazirmatn"/>
                <a:cs typeface="Vazirmatn"/>
                <a:sym typeface="Vazirmatn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Vazirmatn"/>
              <a:buNone/>
              <a:defRPr sz="6000">
                <a:solidFill>
                  <a:schemeClr val="lt1"/>
                </a:solidFill>
                <a:latin typeface="Vazirmatn"/>
                <a:ea typeface="Vazirmatn"/>
                <a:cs typeface="Vazirmatn"/>
                <a:sym typeface="Vazirmatn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Vazirmatn"/>
              <a:buNone/>
              <a:defRPr sz="6000">
                <a:solidFill>
                  <a:schemeClr val="lt1"/>
                </a:solidFill>
                <a:latin typeface="Vazirmatn"/>
                <a:ea typeface="Vazirmatn"/>
                <a:cs typeface="Vazirmatn"/>
                <a:sym typeface="Vazirmatn"/>
              </a:defRPr>
            </a:lvl9pPr>
          </a:lstStyle>
          <a:p>
            <a:r>
              <a:t>xx%</a:t>
            </a:r>
          </a:p>
        </p:txBody>
      </p:sp>
      <p:sp>
        <p:nvSpPr>
          <p:cNvPr id="3331" name="Google Shape;3331;p30"/>
          <p:cNvSpPr txBox="1">
            <a:spLocks noGrp="1"/>
          </p:cNvSpPr>
          <p:nvPr>
            <p:ph type="subTitle" idx="3"/>
          </p:nvPr>
        </p:nvSpPr>
        <p:spPr>
          <a:xfrm>
            <a:off x="2223600" y="2722865"/>
            <a:ext cx="4696800" cy="38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16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332" name="Google Shape;3332;p30"/>
          <p:cNvSpPr txBox="1">
            <a:spLocks noGrp="1"/>
          </p:cNvSpPr>
          <p:nvPr>
            <p:ph type="title" idx="4" hasCustomPrompt="1"/>
          </p:nvPr>
        </p:nvSpPr>
        <p:spPr>
          <a:xfrm>
            <a:off x="2223600" y="3528368"/>
            <a:ext cx="4696800" cy="7689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4500" i="1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Vazirmatn"/>
              <a:buNone/>
              <a:defRPr sz="6000">
                <a:solidFill>
                  <a:schemeClr val="lt1"/>
                </a:solidFill>
                <a:latin typeface="Vazirmatn"/>
                <a:ea typeface="Vazirmatn"/>
                <a:cs typeface="Vazirmatn"/>
                <a:sym typeface="Vazirmatn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Vazirmatn"/>
              <a:buNone/>
              <a:defRPr sz="6000">
                <a:solidFill>
                  <a:schemeClr val="lt1"/>
                </a:solidFill>
                <a:latin typeface="Vazirmatn"/>
                <a:ea typeface="Vazirmatn"/>
                <a:cs typeface="Vazirmatn"/>
                <a:sym typeface="Vazirmatn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Vazirmatn"/>
              <a:buNone/>
              <a:defRPr sz="6000">
                <a:solidFill>
                  <a:schemeClr val="lt1"/>
                </a:solidFill>
                <a:latin typeface="Vazirmatn"/>
                <a:ea typeface="Vazirmatn"/>
                <a:cs typeface="Vazirmatn"/>
                <a:sym typeface="Vazirmatn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Vazirmatn"/>
              <a:buNone/>
              <a:defRPr sz="6000">
                <a:solidFill>
                  <a:schemeClr val="lt1"/>
                </a:solidFill>
                <a:latin typeface="Vazirmatn"/>
                <a:ea typeface="Vazirmatn"/>
                <a:cs typeface="Vazirmatn"/>
                <a:sym typeface="Vazirmatn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Vazirmatn"/>
              <a:buNone/>
              <a:defRPr sz="6000">
                <a:solidFill>
                  <a:schemeClr val="lt1"/>
                </a:solidFill>
                <a:latin typeface="Vazirmatn"/>
                <a:ea typeface="Vazirmatn"/>
                <a:cs typeface="Vazirmatn"/>
                <a:sym typeface="Vazirmatn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Vazirmatn"/>
              <a:buNone/>
              <a:defRPr sz="6000">
                <a:solidFill>
                  <a:schemeClr val="lt1"/>
                </a:solidFill>
                <a:latin typeface="Vazirmatn"/>
                <a:ea typeface="Vazirmatn"/>
                <a:cs typeface="Vazirmatn"/>
                <a:sym typeface="Vazirmatn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Vazirmatn"/>
              <a:buNone/>
              <a:defRPr sz="6000">
                <a:solidFill>
                  <a:schemeClr val="lt1"/>
                </a:solidFill>
                <a:latin typeface="Vazirmatn"/>
                <a:ea typeface="Vazirmatn"/>
                <a:cs typeface="Vazirmatn"/>
                <a:sym typeface="Vazirmatn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Vazirmatn"/>
              <a:buNone/>
              <a:defRPr sz="6000">
                <a:solidFill>
                  <a:schemeClr val="lt1"/>
                </a:solidFill>
                <a:latin typeface="Vazirmatn"/>
                <a:ea typeface="Vazirmatn"/>
                <a:cs typeface="Vazirmatn"/>
                <a:sym typeface="Vazirmatn"/>
              </a:defRPr>
            </a:lvl9pPr>
          </a:lstStyle>
          <a:p>
            <a:r>
              <a:t>xx%</a:t>
            </a:r>
          </a:p>
        </p:txBody>
      </p:sp>
      <p:sp>
        <p:nvSpPr>
          <p:cNvPr id="3333" name="Google Shape;3333;p30"/>
          <p:cNvSpPr txBox="1">
            <a:spLocks noGrp="1"/>
          </p:cNvSpPr>
          <p:nvPr>
            <p:ph type="subTitle" idx="5"/>
          </p:nvPr>
        </p:nvSpPr>
        <p:spPr>
          <a:xfrm>
            <a:off x="2223600" y="4217296"/>
            <a:ext cx="4696800" cy="386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16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424413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0" name="Google Shape;810;p8"/>
          <p:cNvPicPr preferRelativeResize="0"/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11" name="Google Shape;811;p8"/>
          <p:cNvGrpSpPr/>
          <p:nvPr/>
        </p:nvGrpSpPr>
        <p:grpSpPr>
          <a:xfrm>
            <a:off x="-97742" y="3096567"/>
            <a:ext cx="3009234" cy="1884822"/>
            <a:chOff x="-97742" y="3096567"/>
            <a:chExt cx="3009234" cy="1884822"/>
          </a:xfrm>
        </p:grpSpPr>
        <p:grpSp>
          <p:nvGrpSpPr>
            <p:cNvPr id="812" name="Google Shape;812;p8"/>
            <p:cNvGrpSpPr/>
            <p:nvPr/>
          </p:nvGrpSpPr>
          <p:grpSpPr>
            <a:xfrm rot="-3708110">
              <a:off x="598212" y="4250055"/>
              <a:ext cx="1053989" cy="207617"/>
              <a:chOff x="4737493" y="4305992"/>
              <a:chExt cx="547410" cy="107830"/>
            </a:xfrm>
          </p:grpSpPr>
          <p:sp>
            <p:nvSpPr>
              <p:cNvPr id="813" name="Google Shape;813;p8"/>
              <p:cNvSpPr/>
              <p:nvPr/>
            </p:nvSpPr>
            <p:spPr>
              <a:xfrm>
                <a:off x="4737493" y="4313938"/>
                <a:ext cx="52470" cy="86159"/>
              </a:xfrm>
              <a:custGeom>
                <a:avLst/>
                <a:gdLst/>
                <a:ahLst/>
                <a:cxnLst/>
                <a:rect l="l" t="t" r="r" b="b"/>
                <a:pathLst>
                  <a:path w="799" h="1312" extrusionOk="0">
                    <a:moveTo>
                      <a:pt x="233" y="127"/>
                    </a:moveTo>
                    <a:cubicBezTo>
                      <a:pt x="302" y="127"/>
                      <a:pt x="435" y="167"/>
                      <a:pt x="468" y="195"/>
                    </a:cubicBezTo>
                    <a:cubicBezTo>
                      <a:pt x="578" y="412"/>
                      <a:pt x="569" y="519"/>
                      <a:pt x="432" y="535"/>
                    </a:cubicBezTo>
                    <a:cubicBezTo>
                      <a:pt x="364" y="551"/>
                      <a:pt x="296" y="561"/>
                      <a:pt x="225" y="567"/>
                    </a:cubicBezTo>
                    <a:cubicBezTo>
                      <a:pt x="215" y="567"/>
                      <a:pt x="202" y="577"/>
                      <a:pt x="196" y="580"/>
                    </a:cubicBezTo>
                    <a:cubicBezTo>
                      <a:pt x="189" y="548"/>
                      <a:pt x="186" y="515"/>
                      <a:pt x="180" y="483"/>
                    </a:cubicBezTo>
                    <a:cubicBezTo>
                      <a:pt x="170" y="412"/>
                      <a:pt x="164" y="340"/>
                      <a:pt x="154" y="269"/>
                    </a:cubicBezTo>
                    <a:cubicBezTo>
                      <a:pt x="141" y="169"/>
                      <a:pt x="118" y="156"/>
                      <a:pt x="206" y="130"/>
                    </a:cubicBezTo>
                    <a:cubicBezTo>
                      <a:pt x="213" y="128"/>
                      <a:pt x="222" y="127"/>
                      <a:pt x="233" y="127"/>
                    </a:cubicBezTo>
                    <a:close/>
                    <a:moveTo>
                      <a:pt x="180" y="0"/>
                    </a:moveTo>
                    <a:cubicBezTo>
                      <a:pt x="27" y="0"/>
                      <a:pt x="0" y="82"/>
                      <a:pt x="24" y="272"/>
                    </a:cubicBezTo>
                    <a:cubicBezTo>
                      <a:pt x="63" y="613"/>
                      <a:pt x="92" y="985"/>
                      <a:pt x="238" y="1296"/>
                    </a:cubicBezTo>
                    <a:cubicBezTo>
                      <a:pt x="243" y="1307"/>
                      <a:pt x="252" y="1312"/>
                      <a:pt x="262" y="1312"/>
                    </a:cubicBezTo>
                    <a:cubicBezTo>
                      <a:pt x="278" y="1312"/>
                      <a:pt x="296" y="1298"/>
                      <a:pt x="296" y="1280"/>
                    </a:cubicBezTo>
                    <a:cubicBezTo>
                      <a:pt x="290" y="1082"/>
                      <a:pt x="251" y="888"/>
                      <a:pt x="215" y="690"/>
                    </a:cubicBezTo>
                    <a:lnTo>
                      <a:pt x="225" y="690"/>
                    </a:lnTo>
                    <a:cubicBezTo>
                      <a:pt x="413" y="681"/>
                      <a:pt x="727" y="661"/>
                      <a:pt x="760" y="421"/>
                    </a:cubicBezTo>
                    <a:cubicBezTo>
                      <a:pt x="799" y="175"/>
                      <a:pt x="494" y="39"/>
                      <a:pt x="290" y="10"/>
                    </a:cubicBezTo>
                    <a:cubicBezTo>
                      <a:pt x="247" y="3"/>
                      <a:pt x="211" y="0"/>
                      <a:pt x="18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4" name="Google Shape;814;p8"/>
              <p:cNvSpPr/>
              <p:nvPr/>
            </p:nvSpPr>
            <p:spPr>
              <a:xfrm>
                <a:off x="4790749" y="4371135"/>
                <a:ext cx="37498" cy="9128"/>
              </a:xfrm>
              <a:custGeom>
                <a:avLst/>
                <a:gdLst/>
                <a:ahLst/>
                <a:cxnLst/>
                <a:rect l="l" t="t" r="r" b="b"/>
                <a:pathLst>
                  <a:path w="571" h="139" extrusionOk="0">
                    <a:moveTo>
                      <a:pt x="496" y="1"/>
                    </a:moveTo>
                    <a:cubicBezTo>
                      <a:pt x="415" y="1"/>
                      <a:pt x="334" y="20"/>
                      <a:pt x="253" y="27"/>
                    </a:cubicBezTo>
                    <a:cubicBezTo>
                      <a:pt x="182" y="30"/>
                      <a:pt x="107" y="27"/>
                      <a:pt x="36" y="36"/>
                    </a:cubicBezTo>
                    <a:cubicBezTo>
                      <a:pt x="0" y="43"/>
                      <a:pt x="4" y="98"/>
                      <a:pt x="36" y="111"/>
                    </a:cubicBezTo>
                    <a:cubicBezTo>
                      <a:pt x="101" y="130"/>
                      <a:pt x="184" y="139"/>
                      <a:pt x="267" y="139"/>
                    </a:cubicBezTo>
                    <a:cubicBezTo>
                      <a:pt x="354" y="139"/>
                      <a:pt x="441" y="129"/>
                      <a:pt x="509" y="111"/>
                    </a:cubicBezTo>
                    <a:cubicBezTo>
                      <a:pt x="571" y="91"/>
                      <a:pt x="558" y="1"/>
                      <a:pt x="49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5" name="Google Shape;815;p8"/>
              <p:cNvSpPr/>
              <p:nvPr/>
            </p:nvSpPr>
            <p:spPr>
              <a:xfrm>
                <a:off x="4791406" y="4352419"/>
                <a:ext cx="41109" cy="8406"/>
              </a:xfrm>
              <a:custGeom>
                <a:avLst/>
                <a:gdLst/>
                <a:ahLst/>
                <a:cxnLst/>
                <a:rect l="l" t="t" r="r" b="b"/>
                <a:pathLst>
                  <a:path w="626" h="128" extrusionOk="0">
                    <a:moveTo>
                      <a:pt x="275" y="1"/>
                    </a:moveTo>
                    <a:cubicBezTo>
                      <a:pt x="203" y="1"/>
                      <a:pt x="131" y="3"/>
                      <a:pt x="59" y="7"/>
                    </a:cubicBezTo>
                    <a:cubicBezTo>
                      <a:pt x="0" y="10"/>
                      <a:pt x="0" y="95"/>
                      <a:pt x="59" y="95"/>
                    </a:cubicBezTo>
                    <a:cubicBezTo>
                      <a:pt x="224" y="95"/>
                      <a:pt x="386" y="108"/>
                      <a:pt x="551" y="127"/>
                    </a:cubicBezTo>
                    <a:cubicBezTo>
                      <a:pt x="554" y="127"/>
                      <a:pt x="557" y="128"/>
                      <a:pt x="560" y="128"/>
                    </a:cubicBezTo>
                    <a:cubicBezTo>
                      <a:pt x="625" y="128"/>
                      <a:pt x="622" y="23"/>
                      <a:pt x="551" y="14"/>
                    </a:cubicBezTo>
                    <a:cubicBezTo>
                      <a:pt x="460" y="5"/>
                      <a:pt x="367" y="1"/>
                      <a:pt x="27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6" name="Google Shape;816;p8"/>
              <p:cNvSpPr/>
              <p:nvPr/>
            </p:nvSpPr>
            <p:spPr>
              <a:xfrm>
                <a:off x="4848209" y="4305992"/>
                <a:ext cx="50238" cy="82088"/>
              </a:xfrm>
              <a:custGeom>
                <a:avLst/>
                <a:gdLst/>
                <a:ahLst/>
                <a:cxnLst/>
                <a:rect l="l" t="t" r="r" b="b"/>
                <a:pathLst>
                  <a:path w="765" h="1250" extrusionOk="0">
                    <a:moveTo>
                      <a:pt x="353" y="142"/>
                    </a:moveTo>
                    <a:cubicBezTo>
                      <a:pt x="382" y="142"/>
                      <a:pt x="414" y="150"/>
                      <a:pt x="447" y="167"/>
                    </a:cubicBezTo>
                    <a:cubicBezTo>
                      <a:pt x="590" y="241"/>
                      <a:pt x="593" y="410"/>
                      <a:pt x="460" y="494"/>
                    </a:cubicBezTo>
                    <a:cubicBezTo>
                      <a:pt x="376" y="549"/>
                      <a:pt x="279" y="549"/>
                      <a:pt x="182" y="555"/>
                    </a:cubicBezTo>
                    <a:cubicBezTo>
                      <a:pt x="178" y="555"/>
                      <a:pt x="169" y="559"/>
                      <a:pt x="165" y="559"/>
                    </a:cubicBezTo>
                    <a:cubicBezTo>
                      <a:pt x="162" y="517"/>
                      <a:pt x="156" y="468"/>
                      <a:pt x="152" y="423"/>
                    </a:cubicBezTo>
                    <a:cubicBezTo>
                      <a:pt x="142" y="286"/>
                      <a:pt x="226" y="142"/>
                      <a:pt x="353" y="142"/>
                    </a:cubicBezTo>
                    <a:close/>
                    <a:moveTo>
                      <a:pt x="310" y="0"/>
                    </a:moveTo>
                    <a:cubicBezTo>
                      <a:pt x="182" y="0"/>
                      <a:pt x="71" y="68"/>
                      <a:pt x="33" y="209"/>
                    </a:cubicBezTo>
                    <a:cubicBezTo>
                      <a:pt x="0" y="329"/>
                      <a:pt x="33" y="471"/>
                      <a:pt x="42" y="591"/>
                    </a:cubicBezTo>
                    <a:cubicBezTo>
                      <a:pt x="65" y="795"/>
                      <a:pt x="84" y="996"/>
                      <a:pt x="114" y="1200"/>
                    </a:cubicBezTo>
                    <a:cubicBezTo>
                      <a:pt x="117" y="1233"/>
                      <a:pt x="146" y="1250"/>
                      <a:pt x="172" y="1250"/>
                    </a:cubicBezTo>
                    <a:cubicBezTo>
                      <a:pt x="198" y="1250"/>
                      <a:pt x="222" y="1234"/>
                      <a:pt x="217" y="1200"/>
                    </a:cubicBezTo>
                    <a:cubicBezTo>
                      <a:pt x="204" y="1025"/>
                      <a:pt x="188" y="857"/>
                      <a:pt x="172" y="682"/>
                    </a:cubicBezTo>
                    <a:lnTo>
                      <a:pt x="178" y="682"/>
                    </a:lnTo>
                    <a:cubicBezTo>
                      <a:pt x="376" y="679"/>
                      <a:pt x="638" y="640"/>
                      <a:pt x="703" y="416"/>
                    </a:cubicBezTo>
                    <a:cubicBezTo>
                      <a:pt x="765" y="225"/>
                      <a:pt x="590" y="63"/>
                      <a:pt x="415" y="14"/>
                    </a:cubicBezTo>
                    <a:cubicBezTo>
                      <a:pt x="379" y="5"/>
                      <a:pt x="344" y="0"/>
                      <a:pt x="31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7" name="Google Shape;817;p8"/>
              <p:cNvSpPr/>
              <p:nvPr/>
            </p:nvSpPr>
            <p:spPr>
              <a:xfrm>
                <a:off x="4888792" y="4369099"/>
                <a:ext cx="20752" cy="14382"/>
              </a:xfrm>
              <a:custGeom>
                <a:avLst/>
                <a:gdLst/>
                <a:ahLst/>
                <a:cxnLst/>
                <a:rect l="l" t="t" r="r" b="b"/>
                <a:pathLst>
                  <a:path w="316" h="219" extrusionOk="0">
                    <a:moveTo>
                      <a:pt x="189" y="0"/>
                    </a:moveTo>
                    <a:cubicBezTo>
                      <a:pt x="175" y="0"/>
                      <a:pt x="161" y="2"/>
                      <a:pt x="147" y="6"/>
                    </a:cubicBezTo>
                    <a:cubicBezTo>
                      <a:pt x="143" y="6"/>
                      <a:pt x="134" y="12"/>
                      <a:pt x="130" y="16"/>
                    </a:cubicBezTo>
                    <a:cubicBezTo>
                      <a:pt x="121" y="12"/>
                      <a:pt x="114" y="6"/>
                      <a:pt x="105" y="6"/>
                    </a:cubicBezTo>
                    <a:cubicBezTo>
                      <a:pt x="14" y="6"/>
                      <a:pt x="1" y="126"/>
                      <a:pt x="50" y="181"/>
                    </a:cubicBezTo>
                    <a:cubicBezTo>
                      <a:pt x="74" y="208"/>
                      <a:pt x="102" y="219"/>
                      <a:pt x="131" y="219"/>
                    </a:cubicBezTo>
                    <a:cubicBezTo>
                      <a:pt x="191" y="219"/>
                      <a:pt x="254" y="171"/>
                      <a:pt x="296" y="129"/>
                    </a:cubicBezTo>
                    <a:cubicBezTo>
                      <a:pt x="312" y="103"/>
                      <a:pt x="315" y="64"/>
                      <a:pt x="292" y="42"/>
                    </a:cubicBezTo>
                    <a:cubicBezTo>
                      <a:pt x="262" y="13"/>
                      <a:pt x="226" y="0"/>
                      <a:pt x="18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8" name="Google Shape;818;p8"/>
              <p:cNvSpPr/>
              <p:nvPr/>
            </p:nvSpPr>
            <p:spPr>
              <a:xfrm>
                <a:off x="4922676" y="4350909"/>
                <a:ext cx="44065" cy="8603"/>
              </a:xfrm>
              <a:custGeom>
                <a:avLst/>
                <a:gdLst/>
                <a:ahLst/>
                <a:cxnLst/>
                <a:rect l="l" t="t" r="r" b="b"/>
                <a:pathLst>
                  <a:path w="671" h="131" extrusionOk="0">
                    <a:moveTo>
                      <a:pt x="298" y="0"/>
                    </a:moveTo>
                    <a:cubicBezTo>
                      <a:pt x="216" y="0"/>
                      <a:pt x="134" y="3"/>
                      <a:pt x="55" y="11"/>
                    </a:cubicBezTo>
                    <a:cubicBezTo>
                      <a:pt x="0" y="14"/>
                      <a:pt x="0" y="92"/>
                      <a:pt x="55" y="95"/>
                    </a:cubicBezTo>
                    <a:cubicBezTo>
                      <a:pt x="233" y="114"/>
                      <a:pt x="415" y="118"/>
                      <a:pt x="593" y="131"/>
                    </a:cubicBezTo>
                    <a:cubicBezTo>
                      <a:pt x="594" y="131"/>
                      <a:pt x="595" y="131"/>
                      <a:pt x="596" y="131"/>
                    </a:cubicBezTo>
                    <a:cubicBezTo>
                      <a:pt x="671" y="131"/>
                      <a:pt x="670" y="20"/>
                      <a:pt x="593" y="14"/>
                    </a:cubicBezTo>
                    <a:cubicBezTo>
                      <a:pt x="498" y="5"/>
                      <a:pt x="398" y="0"/>
                      <a:pt x="29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9" name="Google Shape;819;p8"/>
              <p:cNvSpPr/>
              <p:nvPr/>
            </p:nvSpPr>
            <p:spPr>
              <a:xfrm>
                <a:off x="4974357" y="4314923"/>
                <a:ext cx="33163" cy="82547"/>
              </a:xfrm>
              <a:custGeom>
                <a:avLst/>
                <a:gdLst/>
                <a:ahLst/>
                <a:cxnLst/>
                <a:rect l="l" t="t" r="r" b="b"/>
                <a:pathLst>
                  <a:path w="505" h="1257" extrusionOk="0">
                    <a:moveTo>
                      <a:pt x="394" y="1"/>
                    </a:moveTo>
                    <a:cubicBezTo>
                      <a:pt x="384" y="1"/>
                      <a:pt x="374" y="4"/>
                      <a:pt x="366" y="11"/>
                    </a:cubicBezTo>
                    <a:cubicBezTo>
                      <a:pt x="185" y="196"/>
                      <a:pt x="0" y="423"/>
                      <a:pt x="10" y="698"/>
                    </a:cubicBezTo>
                    <a:cubicBezTo>
                      <a:pt x="16" y="935"/>
                      <a:pt x="195" y="1148"/>
                      <a:pt x="402" y="1249"/>
                    </a:cubicBezTo>
                    <a:cubicBezTo>
                      <a:pt x="412" y="1254"/>
                      <a:pt x="422" y="1256"/>
                      <a:pt x="431" y="1256"/>
                    </a:cubicBezTo>
                    <a:cubicBezTo>
                      <a:pt x="475" y="1256"/>
                      <a:pt x="505" y="1205"/>
                      <a:pt x="470" y="1168"/>
                    </a:cubicBezTo>
                    <a:cubicBezTo>
                      <a:pt x="305" y="990"/>
                      <a:pt x="110" y="886"/>
                      <a:pt x="143" y="601"/>
                    </a:cubicBezTo>
                    <a:cubicBezTo>
                      <a:pt x="169" y="390"/>
                      <a:pt x="318" y="228"/>
                      <a:pt x="438" y="66"/>
                    </a:cubicBezTo>
                    <a:cubicBezTo>
                      <a:pt x="463" y="36"/>
                      <a:pt x="428" y="1"/>
                      <a:pt x="3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0" name="Google Shape;820;p8"/>
              <p:cNvSpPr/>
              <p:nvPr/>
            </p:nvSpPr>
            <p:spPr>
              <a:xfrm>
                <a:off x="5009686" y="4324576"/>
                <a:ext cx="42226" cy="65210"/>
              </a:xfrm>
              <a:custGeom>
                <a:avLst/>
                <a:gdLst/>
                <a:ahLst/>
                <a:cxnLst/>
                <a:rect l="l" t="t" r="r" b="b"/>
                <a:pathLst>
                  <a:path w="643" h="993" extrusionOk="0">
                    <a:moveTo>
                      <a:pt x="574" y="1"/>
                    </a:moveTo>
                    <a:cubicBezTo>
                      <a:pt x="550" y="1"/>
                      <a:pt x="526" y="14"/>
                      <a:pt x="515" y="46"/>
                    </a:cubicBezTo>
                    <a:cubicBezTo>
                      <a:pt x="476" y="185"/>
                      <a:pt x="441" y="321"/>
                      <a:pt x="402" y="464"/>
                    </a:cubicBezTo>
                    <a:cubicBezTo>
                      <a:pt x="386" y="532"/>
                      <a:pt x="350" y="788"/>
                      <a:pt x="288" y="872"/>
                    </a:cubicBezTo>
                    <a:cubicBezTo>
                      <a:pt x="217" y="723"/>
                      <a:pt x="152" y="567"/>
                      <a:pt x="91" y="415"/>
                    </a:cubicBezTo>
                    <a:cubicBezTo>
                      <a:pt x="83" y="395"/>
                      <a:pt x="66" y="387"/>
                      <a:pt x="49" y="387"/>
                    </a:cubicBezTo>
                    <a:cubicBezTo>
                      <a:pt x="24" y="387"/>
                      <a:pt x="0" y="405"/>
                      <a:pt x="10" y="434"/>
                    </a:cubicBezTo>
                    <a:cubicBezTo>
                      <a:pt x="75" y="616"/>
                      <a:pt x="152" y="791"/>
                      <a:pt x="230" y="969"/>
                    </a:cubicBezTo>
                    <a:cubicBezTo>
                      <a:pt x="235" y="983"/>
                      <a:pt x="252" y="992"/>
                      <a:pt x="267" y="992"/>
                    </a:cubicBezTo>
                    <a:cubicBezTo>
                      <a:pt x="272" y="992"/>
                      <a:pt x="277" y="991"/>
                      <a:pt x="282" y="988"/>
                    </a:cubicBezTo>
                    <a:cubicBezTo>
                      <a:pt x="408" y="956"/>
                      <a:pt x="424" y="823"/>
                      <a:pt x="450" y="713"/>
                    </a:cubicBezTo>
                    <a:cubicBezTo>
                      <a:pt x="512" y="502"/>
                      <a:pt x="577" y="289"/>
                      <a:pt x="625" y="75"/>
                    </a:cubicBezTo>
                    <a:cubicBezTo>
                      <a:pt x="643" y="30"/>
                      <a:pt x="609" y="1"/>
                      <a:pt x="57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1" name="Google Shape;821;p8"/>
              <p:cNvSpPr/>
              <p:nvPr/>
            </p:nvSpPr>
            <p:spPr>
              <a:xfrm>
                <a:off x="5056048" y="4358789"/>
                <a:ext cx="40453" cy="9259"/>
              </a:xfrm>
              <a:custGeom>
                <a:avLst/>
                <a:gdLst/>
                <a:ahLst/>
                <a:cxnLst/>
                <a:rect l="l" t="t" r="r" b="b"/>
                <a:pathLst>
                  <a:path w="616" h="141" extrusionOk="0">
                    <a:moveTo>
                      <a:pt x="68" y="1"/>
                    </a:moveTo>
                    <a:cubicBezTo>
                      <a:pt x="0" y="1"/>
                      <a:pt x="3" y="105"/>
                      <a:pt x="68" y="108"/>
                    </a:cubicBezTo>
                    <a:cubicBezTo>
                      <a:pt x="227" y="121"/>
                      <a:pt x="386" y="130"/>
                      <a:pt x="538" y="140"/>
                    </a:cubicBezTo>
                    <a:cubicBezTo>
                      <a:pt x="539" y="140"/>
                      <a:pt x="540" y="140"/>
                      <a:pt x="541" y="140"/>
                    </a:cubicBezTo>
                    <a:cubicBezTo>
                      <a:pt x="616" y="140"/>
                      <a:pt x="615" y="23"/>
                      <a:pt x="538" y="17"/>
                    </a:cubicBezTo>
                    <a:cubicBezTo>
                      <a:pt x="382" y="11"/>
                      <a:pt x="224" y="7"/>
                      <a:pt x="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2" name="Google Shape;822;p8"/>
              <p:cNvSpPr/>
              <p:nvPr/>
            </p:nvSpPr>
            <p:spPr>
              <a:xfrm>
                <a:off x="5118235" y="4331209"/>
                <a:ext cx="17665" cy="76571"/>
              </a:xfrm>
              <a:custGeom>
                <a:avLst/>
                <a:gdLst/>
                <a:ahLst/>
                <a:cxnLst/>
                <a:rect l="l" t="t" r="r" b="b"/>
                <a:pathLst>
                  <a:path w="269" h="1166" extrusionOk="0">
                    <a:moveTo>
                      <a:pt x="202" y="1"/>
                    </a:moveTo>
                    <a:cubicBezTo>
                      <a:pt x="195" y="1"/>
                      <a:pt x="189" y="3"/>
                      <a:pt x="184" y="6"/>
                    </a:cubicBezTo>
                    <a:cubicBezTo>
                      <a:pt x="90" y="65"/>
                      <a:pt x="138" y="223"/>
                      <a:pt x="135" y="314"/>
                    </a:cubicBezTo>
                    <a:cubicBezTo>
                      <a:pt x="129" y="576"/>
                      <a:pt x="90" y="832"/>
                      <a:pt x="12" y="1082"/>
                    </a:cubicBezTo>
                    <a:cubicBezTo>
                      <a:pt x="0" y="1124"/>
                      <a:pt x="40" y="1165"/>
                      <a:pt x="80" y="1165"/>
                    </a:cubicBezTo>
                    <a:cubicBezTo>
                      <a:pt x="95" y="1165"/>
                      <a:pt x="110" y="1160"/>
                      <a:pt x="122" y="1147"/>
                    </a:cubicBezTo>
                    <a:lnTo>
                      <a:pt x="171" y="1085"/>
                    </a:lnTo>
                    <a:cubicBezTo>
                      <a:pt x="197" y="1059"/>
                      <a:pt x="187" y="1023"/>
                      <a:pt x="168" y="998"/>
                    </a:cubicBezTo>
                    <a:cubicBezTo>
                      <a:pt x="197" y="878"/>
                      <a:pt x="216" y="755"/>
                      <a:pt x="229" y="635"/>
                    </a:cubicBezTo>
                    <a:cubicBezTo>
                      <a:pt x="236" y="554"/>
                      <a:pt x="239" y="476"/>
                      <a:pt x="245" y="395"/>
                    </a:cubicBezTo>
                    <a:cubicBezTo>
                      <a:pt x="245" y="353"/>
                      <a:pt x="213" y="142"/>
                      <a:pt x="229" y="87"/>
                    </a:cubicBezTo>
                    <a:cubicBezTo>
                      <a:pt x="252" y="74"/>
                      <a:pt x="268" y="52"/>
                      <a:pt x="249" y="29"/>
                    </a:cubicBezTo>
                    <a:lnTo>
                      <a:pt x="239" y="22"/>
                    </a:lnTo>
                    <a:cubicBezTo>
                      <a:pt x="232" y="11"/>
                      <a:pt x="217" y="1"/>
                      <a:pt x="20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3" name="Google Shape;823;p8"/>
              <p:cNvSpPr/>
              <p:nvPr/>
            </p:nvSpPr>
            <p:spPr>
              <a:xfrm>
                <a:off x="5142007" y="4340337"/>
                <a:ext cx="68559" cy="41503"/>
              </a:xfrm>
              <a:custGeom>
                <a:avLst/>
                <a:gdLst/>
                <a:ahLst/>
                <a:cxnLst/>
                <a:rect l="l" t="t" r="r" b="b"/>
                <a:pathLst>
                  <a:path w="1044" h="632" extrusionOk="0">
                    <a:moveTo>
                      <a:pt x="207" y="191"/>
                    </a:moveTo>
                    <a:cubicBezTo>
                      <a:pt x="314" y="198"/>
                      <a:pt x="473" y="473"/>
                      <a:pt x="308" y="499"/>
                    </a:cubicBezTo>
                    <a:cubicBezTo>
                      <a:pt x="302" y="500"/>
                      <a:pt x="297" y="500"/>
                      <a:pt x="292" y="500"/>
                    </a:cubicBezTo>
                    <a:cubicBezTo>
                      <a:pt x="216" y="500"/>
                      <a:pt x="165" y="417"/>
                      <a:pt x="165" y="350"/>
                    </a:cubicBezTo>
                    <a:cubicBezTo>
                      <a:pt x="165" y="324"/>
                      <a:pt x="181" y="256"/>
                      <a:pt x="207" y="191"/>
                    </a:cubicBezTo>
                    <a:close/>
                    <a:moveTo>
                      <a:pt x="743" y="270"/>
                    </a:moveTo>
                    <a:cubicBezTo>
                      <a:pt x="755" y="270"/>
                      <a:pt x="768" y="272"/>
                      <a:pt x="781" y="275"/>
                    </a:cubicBezTo>
                    <a:cubicBezTo>
                      <a:pt x="858" y="295"/>
                      <a:pt x="897" y="366"/>
                      <a:pt x="878" y="437"/>
                    </a:cubicBezTo>
                    <a:cubicBezTo>
                      <a:pt x="867" y="486"/>
                      <a:pt x="834" y="507"/>
                      <a:pt x="797" y="507"/>
                    </a:cubicBezTo>
                    <a:cubicBezTo>
                      <a:pt x="767" y="507"/>
                      <a:pt x="734" y="493"/>
                      <a:pt x="709" y="467"/>
                    </a:cubicBezTo>
                    <a:cubicBezTo>
                      <a:pt x="654" y="411"/>
                      <a:pt x="658" y="343"/>
                      <a:pt x="680" y="279"/>
                    </a:cubicBezTo>
                    <a:cubicBezTo>
                      <a:pt x="701" y="275"/>
                      <a:pt x="721" y="270"/>
                      <a:pt x="743" y="270"/>
                    </a:cubicBezTo>
                    <a:close/>
                    <a:moveTo>
                      <a:pt x="276" y="0"/>
                    </a:moveTo>
                    <a:cubicBezTo>
                      <a:pt x="230" y="0"/>
                      <a:pt x="189" y="30"/>
                      <a:pt x="156" y="75"/>
                    </a:cubicBezTo>
                    <a:cubicBezTo>
                      <a:pt x="71" y="84"/>
                      <a:pt x="0" y="143"/>
                      <a:pt x="3" y="253"/>
                    </a:cubicBezTo>
                    <a:cubicBezTo>
                      <a:pt x="3" y="285"/>
                      <a:pt x="32" y="308"/>
                      <a:pt x="62" y="311"/>
                    </a:cubicBezTo>
                    <a:cubicBezTo>
                      <a:pt x="55" y="337"/>
                      <a:pt x="52" y="360"/>
                      <a:pt x="55" y="376"/>
                    </a:cubicBezTo>
                    <a:cubicBezTo>
                      <a:pt x="66" y="504"/>
                      <a:pt x="180" y="619"/>
                      <a:pt x="307" y="619"/>
                    </a:cubicBezTo>
                    <a:cubicBezTo>
                      <a:pt x="334" y="619"/>
                      <a:pt x="362" y="614"/>
                      <a:pt x="389" y="603"/>
                    </a:cubicBezTo>
                    <a:cubicBezTo>
                      <a:pt x="502" y="554"/>
                      <a:pt x="518" y="437"/>
                      <a:pt x="489" y="334"/>
                    </a:cubicBezTo>
                    <a:lnTo>
                      <a:pt x="489" y="334"/>
                    </a:lnTo>
                    <a:cubicBezTo>
                      <a:pt x="502" y="340"/>
                      <a:pt x="517" y="345"/>
                      <a:pt x="532" y="345"/>
                    </a:cubicBezTo>
                    <a:cubicBezTo>
                      <a:pt x="540" y="345"/>
                      <a:pt x="547" y="344"/>
                      <a:pt x="554" y="340"/>
                    </a:cubicBezTo>
                    <a:cubicBezTo>
                      <a:pt x="557" y="340"/>
                      <a:pt x="557" y="337"/>
                      <a:pt x="564" y="337"/>
                    </a:cubicBezTo>
                    <a:cubicBezTo>
                      <a:pt x="554" y="418"/>
                      <a:pt x="573" y="496"/>
                      <a:pt x="635" y="560"/>
                    </a:cubicBezTo>
                    <a:cubicBezTo>
                      <a:pt x="681" y="607"/>
                      <a:pt x="743" y="632"/>
                      <a:pt x="803" y="632"/>
                    </a:cubicBezTo>
                    <a:cubicBezTo>
                      <a:pt x="873" y="632"/>
                      <a:pt x="940" y="598"/>
                      <a:pt x="978" y="525"/>
                    </a:cubicBezTo>
                    <a:cubicBezTo>
                      <a:pt x="1043" y="415"/>
                      <a:pt x="1008" y="256"/>
                      <a:pt x="894" y="181"/>
                    </a:cubicBezTo>
                    <a:cubicBezTo>
                      <a:pt x="849" y="156"/>
                      <a:pt x="794" y="143"/>
                      <a:pt x="735" y="139"/>
                    </a:cubicBezTo>
                    <a:cubicBezTo>
                      <a:pt x="733" y="117"/>
                      <a:pt x="711" y="98"/>
                      <a:pt x="689" y="98"/>
                    </a:cubicBezTo>
                    <a:cubicBezTo>
                      <a:pt x="680" y="98"/>
                      <a:pt x="671" y="101"/>
                      <a:pt x="664" y="110"/>
                    </a:cubicBezTo>
                    <a:cubicBezTo>
                      <a:pt x="651" y="123"/>
                      <a:pt x="645" y="139"/>
                      <a:pt x="632" y="149"/>
                    </a:cubicBezTo>
                    <a:cubicBezTo>
                      <a:pt x="567" y="165"/>
                      <a:pt x="509" y="204"/>
                      <a:pt x="470" y="256"/>
                    </a:cubicBezTo>
                    <a:cubicBezTo>
                      <a:pt x="467" y="259"/>
                      <a:pt x="467" y="262"/>
                      <a:pt x="467" y="269"/>
                    </a:cubicBezTo>
                    <a:cubicBezTo>
                      <a:pt x="444" y="220"/>
                      <a:pt x="411" y="172"/>
                      <a:pt x="379" y="143"/>
                    </a:cubicBezTo>
                    <a:cubicBezTo>
                      <a:pt x="353" y="113"/>
                      <a:pt x="311" y="94"/>
                      <a:pt x="272" y="81"/>
                    </a:cubicBezTo>
                    <a:cubicBezTo>
                      <a:pt x="279" y="78"/>
                      <a:pt x="292" y="75"/>
                      <a:pt x="305" y="75"/>
                    </a:cubicBezTo>
                    <a:cubicBezTo>
                      <a:pt x="306" y="75"/>
                      <a:pt x="307" y="75"/>
                      <a:pt x="308" y="75"/>
                    </a:cubicBezTo>
                    <a:cubicBezTo>
                      <a:pt x="336" y="75"/>
                      <a:pt x="362" y="32"/>
                      <a:pt x="327" y="13"/>
                    </a:cubicBezTo>
                    <a:cubicBezTo>
                      <a:pt x="310" y="4"/>
                      <a:pt x="292" y="0"/>
                      <a:pt x="27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4" name="Google Shape;824;p8"/>
              <p:cNvSpPr/>
              <p:nvPr/>
            </p:nvSpPr>
            <p:spPr>
              <a:xfrm>
                <a:off x="5197300" y="4316828"/>
                <a:ext cx="30077" cy="96995"/>
              </a:xfrm>
              <a:custGeom>
                <a:avLst/>
                <a:gdLst/>
                <a:ahLst/>
                <a:cxnLst/>
                <a:rect l="l" t="t" r="r" b="b"/>
                <a:pathLst>
                  <a:path w="458" h="1477" extrusionOk="0">
                    <a:moveTo>
                      <a:pt x="94" y="1"/>
                    </a:moveTo>
                    <a:cubicBezTo>
                      <a:pt x="77" y="1"/>
                      <a:pt x="60" y="5"/>
                      <a:pt x="42" y="15"/>
                    </a:cubicBezTo>
                    <a:cubicBezTo>
                      <a:pt x="8" y="32"/>
                      <a:pt x="27" y="88"/>
                      <a:pt x="62" y="88"/>
                    </a:cubicBezTo>
                    <a:cubicBezTo>
                      <a:pt x="66" y="88"/>
                      <a:pt x="70" y="88"/>
                      <a:pt x="75" y="86"/>
                    </a:cubicBezTo>
                    <a:cubicBezTo>
                      <a:pt x="82" y="84"/>
                      <a:pt x="88" y="83"/>
                      <a:pt x="94" y="83"/>
                    </a:cubicBezTo>
                    <a:cubicBezTo>
                      <a:pt x="252" y="83"/>
                      <a:pt x="285" y="724"/>
                      <a:pt x="269" y="802"/>
                    </a:cubicBezTo>
                    <a:cubicBezTo>
                      <a:pt x="243" y="980"/>
                      <a:pt x="166" y="1148"/>
                      <a:pt x="72" y="1301"/>
                    </a:cubicBezTo>
                    <a:cubicBezTo>
                      <a:pt x="68" y="1304"/>
                      <a:pt x="65" y="1310"/>
                      <a:pt x="59" y="1317"/>
                    </a:cubicBezTo>
                    <a:cubicBezTo>
                      <a:pt x="49" y="1340"/>
                      <a:pt x="39" y="1359"/>
                      <a:pt x="29" y="1379"/>
                    </a:cubicBezTo>
                    <a:cubicBezTo>
                      <a:pt x="1" y="1430"/>
                      <a:pt x="43" y="1476"/>
                      <a:pt x="87" y="1476"/>
                    </a:cubicBezTo>
                    <a:cubicBezTo>
                      <a:pt x="107" y="1476"/>
                      <a:pt x="126" y="1467"/>
                      <a:pt x="140" y="1443"/>
                    </a:cubicBezTo>
                    <a:cubicBezTo>
                      <a:pt x="324" y="1139"/>
                      <a:pt x="457" y="792"/>
                      <a:pt x="376" y="433"/>
                    </a:cubicBezTo>
                    <a:cubicBezTo>
                      <a:pt x="356" y="337"/>
                      <a:pt x="241" y="1"/>
                      <a:pt x="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5" name="Google Shape;825;p8"/>
              <p:cNvSpPr/>
              <p:nvPr/>
            </p:nvSpPr>
            <p:spPr>
              <a:xfrm>
                <a:off x="5232366" y="4332062"/>
                <a:ext cx="52536" cy="66195"/>
              </a:xfrm>
              <a:custGeom>
                <a:avLst/>
                <a:gdLst/>
                <a:ahLst/>
                <a:cxnLst/>
                <a:rect l="l" t="t" r="r" b="b"/>
                <a:pathLst>
                  <a:path w="800" h="1008" extrusionOk="0">
                    <a:moveTo>
                      <a:pt x="166" y="1"/>
                    </a:moveTo>
                    <a:cubicBezTo>
                      <a:pt x="134" y="1"/>
                      <a:pt x="100" y="21"/>
                      <a:pt x="98" y="61"/>
                    </a:cubicBezTo>
                    <a:cubicBezTo>
                      <a:pt x="75" y="307"/>
                      <a:pt x="46" y="550"/>
                      <a:pt x="4" y="800"/>
                    </a:cubicBezTo>
                    <a:cubicBezTo>
                      <a:pt x="1" y="832"/>
                      <a:pt x="17" y="868"/>
                      <a:pt x="46" y="881"/>
                    </a:cubicBezTo>
                    <a:cubicBezTo>
                      <a:pt x="50" y="903"/>
                      <a:pt x="73" y="917"/>
                      <a:pt x="94" y="917"/>
                    </a:cubicBezTo>
                    <a:cubicBezTo>
                      <a:pt x="113" y="917"/>
                      <a:pt x="131" y="907"/>
                      <a:pt x="134" y="884"/>
                    </a:cubicBezTo>
                    <a:cubicBezTo>
                      <a:pt x="134" y="874"/>
                      <a:pt x="134" y="868"/>
                      <a:pt x="137" y="865"/>
                    </a:cubicBezTo>
                    <a:cubicBezTo>
                      <a:pt x="169" y="852"/>
                      <a:pt x="202" y="839"/>
                      <a:pt x="231" y="826"/>
                    </a:cubicBezTo>
                    <a:cubicBezTo>
                      <a:pt x="390" y="855"/>
                      <a:pt x="535" y="910"/>
                      <a:pt x="671" y="997"/>
                    </a:cubicBezTo>
                    <a:cubicBezTo>
                      <a:pt x="683" y="1005"/>
                      <a:pt x="694" y="1008"/>
                      <a:pt x="705" y="1008"/>
                    </a:cubicBezTo>
                    <a:cubicBezTo>
                      <a:pt x="763" y="1008"/>
                      <a:pt x="799" y="916"/>
                      <a:pt x="736" y="881"/>
                    </a:cubicBezTo>
                    <a:cubicBezTo>
                      <a:pt x="633" y="816"/>
                      <a:pt x="526" y="771"/>
                      <a:pt x="412" y="735"/>
                    </a:cubicBezTo>
                    <a:cubicBezTo>
                      <a:pt x="503" y="680"/>
                      <a:pt x="590" y="622"/>
                      <a:pt x="671" y="550"/>
                    </a:cubicBezTo>
                    <a:cubicBezTo>
                      <a:pt x="714" y="516"/>
                      <a:pt x="679" y="439"/>
                      <a:pt x="628" y="439"/>
                    </a:cubicBezTo>
                    <a:cubicBezTo>
                      <a:pt x="621" y="439"/>
                      <a:pt x="614" y="440"/>
                      <a:pt x="607" y="444"/>
                    </a:cubicBezTo>
                    <a:cubicBezTo>
                      <a:pt x="451" y="499"/>
                      <a:pt x="305" y="567"/>
                      <a:pt x="163" y="657"/>
                    </a:cubicBezTo>
                    <a:lnTo>
                      <a:pt x="163" y="644"/>
                    </a:lnTo>
                    <a:cubicBezTo>
                      <a:pt x="192" y="450"/>
                      <a:pt x="215" y="256"/>
                      <a:pt x="228" y="61"/>
                    </a:cubicBezTo>
                    <a:cubicBezTo>
                      <a:pt x="231" y="21"/>
                      <a:pt x="199" y="1"/>
                      <a:pt x="1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26" name="Google Shape;826;p8"/>
            <p:cNvGrpSpPr/>
            <p:nvPr/>
          </p:nvGrpSpPr>
          <p:grpSpPr>
            <a:xfrm rot="-1825424">
              <a:off x="2112276" y="4383076"/>
              <a:ext cx="738169" cy="441832"/>
              <a:chOff x="4884983" y="2824599"/>
              <a:chExt cx="253545" cy="151760"/>
            </a:xfrm>
          </p:grpSpPr>
          <p:sp>
            <p:nvSpPr>
              <p:cNvPr id="827" name="Google Shape;827;p8"/>
              <p:cNvSpPr/>
              <p:nvPr/>
            </p:nvSpPr>
            <p:spPr>
              <a:xfrm>
                <a:off x="4884983" y="2871420"/>
                <a:ext cx="43474" cy="81693"/>
              </a:xfrm>
              <a:custGeom>
                <a:avLst/>
                <a:gdLst/>
                <a:ahLst/>
                <a:cxnLst/>
                <a:rect l="l" t="t" r="r" b="b"/>
                <a:pathLst>
                  <a:path w="662" h="1244" extrusionOk="0">
                    <a:moveTo>
                      <a:pt x="140" y="1"/>
                    </a:moveTo>
                    <a:cubicBezTo>
                      <a:pt x="125" y="1"/>
                      <a:pt x="109" y="11"/>
                      <a:pt x="108" y="32"/>
                    </a:cubicBezTo>
                    <a:lnTo>
                      <a:pt x="95" y="32"/>
                    </a:lnTo>
                    <a:cubicBezTo>
                      <a:pt x="30" y="32"/>
                      <a:pt x="30" y="129"/>
                      <a:pt x="95" y="133"/>
                    </a:cubicBezTo>
                    <a:lnTo>
                      <a:pt x="104" y="133"/>
                    </a:lnTo>
                    <a:cubicBezTo>
                      <a:pt x="95" y="291"/>
                      <a:pt x="91" y="450"/>
                      <a:pt x="78" y="609"/>
                    </a:cubicBezTo>
                    <a:cubicBezTo>
                      <a:pt x="65" y="732"/>
                      <a:pt x="49" y="862"/>
                      <a:pt x="30" y="988"/>
                    </a:cubicBezTo>
                    <a:cubicBezTo>
                      <a:pt x="20" y="1030"/>
                      <a:pt x="1" y="1082"/>
                      <a:pt x="7" y="1121"/>
                    </a:cubicBezTo>
                    <a:cubicBezTo>
                      <a:pt x="19" y="1219"/>
                      <a:pt x="128" y="1244"/>
                      <a:pt x="246" y="1244"/>
                    </a:cubicBezTo>
                    <a:cubicBezTo>
                      <a:pt x="354" y="1244"/>
                      <a:pt x="469" y="1223"/>
                      <a:pt x="522" y="1218"/>
                    </a:cubicBezTo>
                    <a:cubicBezTo>
                      <a:pt x="600" y="1215"/>
                      <a:pt x="600" y="1101"/>
                      <a:pt x="522" y="1098"/>
                    </a:cubicBezTo>
                    <a:cubicBezTo>
                      <a:pt x="507" y="1097"/>
                      <a:pt x="492" y="1096"/>
                      <a:pt x="476" y="1096"/>
                    </a:cubicBezTo>
                    <a:cubicBezTo>
                      <a:pt x="418" y="1096"/>
                      <a:pt x="353" y="1104"/>
                      <a:pt x="293" y="1104"/>
                    </a:cubicBezTo>
                    <a:cubicBezTo>
                      <a:pt x="262" y="1104"/>
                      <a:pt x="231" y="1102"/>
                      <a:pt x="205" y="1095"/>
                    </a:cubicBezTo>
                    <a:cubicBezTo>
                      <a:pt x="111" y="1069"/>
                      <a:pt x="153" y="1098"/>
                      <a:pt x="143" y="1004"/>
                    </a:cubicBezTo>
                    <a:cubicBezTo>
                      <a:pt x="133" y="936"/>
                      <a:pt x="159" y="855"/>
                      <a:pt x="169" y="787"/>
                    </a:cubicBezTo>
                    <a:cubicBezTo>
                      <a:pt x="172" y="761"/>
                      <a:pt x="172" y="732"/>
                      <a:pt x="172" y="709"/>
                    </a:cubicBezTo>
                    <a:cubicBezTo>
                      <a:pt x="227" y="713"/>
                      <a:pt x="284" y="716"/>
                      <a:pt x="341" y="716"/>
                    </a:cubicBezTo>
                    <a:cubicBezTo>
                      <a:pt x="388" y="716"/>
                      <a:pt x="435" y="714"/>
                      <a:pt x="480" y="709"/>
                    </a:cubicBezTo>
                    <a:cubicBezTo>
                      <a:pt x="542" y="700"/>
                      <a:pt x="545" y="612"/>
                      <a:pt x="480" y="612"/>
                    </a:cubicBezTo>
                    <a:cubicBezTo>
                      <a:pt x="380" y="615"/>
                      <a:pt x="276" y="622"/>
                      <a:pt x="179" y="622"/>
                    </a:cubicBezTo>
                    <a:cubicBezTo>
                      <a:pt x="188" y="460"/>
                      <a:pt x="192" y="304"/>
                      <a:pt x="185" y="142"/>
                    </a:cubicBezTo>
                    <a:lnTo>
                      <a:pt x="185" y="142"/>
                    </a:lnTo>
                    <a:cubicBezTo>
                      <a:pt x="321" y="152"/>
                      <a:pt x="454" y="162"/>
                      <a:pt x="593" y="165"/>
                    </a:cubicBezTo>
                    <a:cubicBezTo>
                      <a:pt x="661" y="162"/>
                      <a:pt x="658" y="52"/>
                      <a:pt x="584" y="49"/>
                    </a:cubicBezTo>
                    <a:cubicBezTo>
                      <a:pt x="448" y="36"/>
                      <a:pt x="308" y="36"/>
                      <a:pt x="172" y="32"/>
                    </a:cubicBezTo>
                    <a:cubicBezTo>
                      <a:pt x="171" y="11"/>
                      <a:pt x="155" y="1"/>
                      <a:pt x="14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8" name="Google Shape;828;p8"/>
              <p:cNvSpPr/>
              <p:nvPr/>
            </p:nvSpPr>
            <p:spPr>
              <a:xfrm>
                <a:off x="4938831" y="2919357"/>
                <a:ext cx="34936" cy="31916"/>
              </a:xfrm>
              <a:custGeom>
                <a:avLst/>
                <a:gdLst/>
                <a:ahLst/>
                <a:cxnLst/>
                <a:rect l="l" t="t" r="r" b="b"/>
                <a:pathLst>
                  <a:path w="532" h="486" extrusionOk="0">
                    <a:moveTo>
                      <a:pt x="36" y="1"/>
                    </a:moveTo>
                    <a:cubicBezTo>
                      <a:pt x="17" y="1"/>
                      <a:pt x="0" y="14"/>
                      <a:pt x="0" y="41"/>
                    </a:cubicBezTo>
                    <a:cubicBezTo>
                      <a:pt x="0" y="161"/>
                      <a:pt x="16" y="277"/>
                      <a:pt x="33" y="401"/>
                    </a:cubicBezTo>
                    <a:cubicBezTo>
                      <a:pt x="33" y="413"/>
                      <a:pt x="36" y="420"/>
                      <a:pt x="36" y="433"/>
                    </a:cubicBezTo>
                    <a:cubicBezTo>
                      <a:pt x="40" y="460"/>
                      <a:pt x="61" y="471"/>
                      <a:pt x="83" y="471"/>
                    </a:cubicBezTo>
                    <a:cubicBezTo>
                      <a:pt x="111" y="471"/>
                      <a:pt x="143" y="451"/>
                      <a:pt x="143" y="420"/>
                    </a:cubicBezTo>
                    <a:cubicBezTo>
                      <a:pt x="136" y="336"/>
                      <a:pt x="159" y="161"/>
                      <a:pt x="272" y="141"/>
                    </a:cubicBezTo>
                    <a:cubicBezTo>
                      <a:pt x="278" y="140"/>
                      <a:pt x="284" y="140"/>
                      <a:pt x="290" y="140"/>
                    </a:cubicBezTo>
                    <a:cubicBezTo>
                      <a:pt x="378" y="140"/>
                      <a:pt x="395" y="280"/>
                      <a:pt x="395" y="371"/>
                    </a:cubicBezTo>
                    <a:cubicBezTo>
                      <a:pt x="386" y="384"/>
                      <a:pt x="376" y="404"/>
                      <a:pt x="379" y="430"/>
                    </a:cubicBezTo>
                    <a:cubicBezTo>
                      <a:pt x="386" y="446"/>
                      <a:pt x="392" y="456"/>
                      <a:pt x="405" y="469"/>
                    </a:cubicBezTo>
                    <a:cubicBezTo>
                      <a:pt x="418" y="481"/>
                      <a:pt x="432" y="486"/>
                      <a:pt x="447" y="486"/>
                    </a:cubicBezTo>
                    <a:cubicBezTo>
                      <a:pt x="451" y="486"/>
                      <a:pt x="456" y="485"/>
                      <a:pt x="460" y="485"/>
                    </a:cubicBezTo>
                    <a:cubicBezTo>
                      <a:pt x="467" y="485"/>
                      <a:pt x="467" y="485"/>
                      <a:pt x="470" y="482"/>
                    </a:cubicBezTo>
                    <a:cubicBezTo>
                      <a:pt x="489" y="478"/>
                      <a:pt x="509" y="462"/>
                      <a:pt x="509" y="439"/>
                    </a:cubicBezTo>
                    <a:cubicBezTo>
                      <a:pt x="531" y="279"/>
                      <a:pt x="478" y="15"/>
                      <a:pt x="280" y="15"/>
                    </a:cubicBezTo>
                    <a:cubicBezTo>
                      <a:pt x="277" y="15"/>
                      <a:pt x="275" y="15"/>
                      <a:pt x="272" y="15"/>
                    </a:cubicBezTo>
                    <a:cubicBezTo>
                      <a:pt x="185" y="18"/>
                      <a:pt x="127" y="73"/>
                      <a:pt x="84" y="141"/>
                    </a:cubicBezTo>
                    <a:cubicBezTo>
                      <a:pt x="81" y="109"/>
                      <a:pt x="78" y="77"/>
                      <a:pt x="78" y="41"/>
                    </a:cubicBezTo>
                    <a:cubicBezTo>
                      <a:pt x="75" y="15"/>
                      <a:pt x="55" y="1"/>
                      <a:pt x="3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9" name="Google Shape;829;p8"/>
              <p:cNvSpPr/>
              <p:nvPr/>
            </p:nvSpPr>
            <p:spPr>
              <a:xfrm>
                <a:off x="4962208" y="2901298"/>
                <a:ext cx="35265" cy="11230"/>
              </a:xfrm>
              <a:custGeom>
                <a:avLst/>
                <a:gdLst/>
                <a:ahLst/>
                <a:cxnLst/>
                <a:rect l="l" t="t" r="r" b="b"/>
                <a:pathLst>
                  <a:path w="537" h="171" extrusionOk="0">
                    <a:moveTo>
                      <a:pt x="444" y="0"/>
                    </a:moveTo>
                    <a:cubicBezTo>
                      <a:pt x="439" y="0"/>
                      <a:pt x="434" y="1"/>
                      <a:pt x="428" y="2"/>
                    </a:cubicBezTo>
                    <a:cubicBezTo>
                      <a:pt x="409" y="8"/>
                      <a:pt x="402" y="24"/>
                      <a:pt x="396" y="41"/>
                    </a:cubicBezTo>
                    <a:cubicBezTo>
                      <a:pt x="393" y="41"/>
                      <a:pt x="393" y="41"/>
                      <a:pt x="389" y="44"/>
                    </a:cubicBezTo>
                    <a:cubicBezTo>
                      <a:pt x="370" y="47"/>
                      <a:pt x="347" y="47"/>
                      <a:pt x="328" y="50"/>
                    </a:cubicBezTo>
                    <a:cubicBezTo>
                      <a:pt x="299" y="57"/>
                      <a:pt x="266" y="60"/>
                      <a:pt x="240" y="60"/>
                    </a:cubicBezTo>
                    <a:cubicBezTo>
                      <a:pt x="176" y="66"/>
                      <a:pt x="114" y="73"/>
                      <a:pt x="49" y="83"/>
                    </a:cubicBezTo>
                    <a:cubicBezTo>
                      <a:pt x="1" y="92"/>
                      <a:pt x="14" y="170"/>
                      <a:pt x="59" y="170"/>
                    </a:cubicBezTo>
                    <a:cubicBezTo>
                      <a:pt x="140" y="164"/>
                      <a:pt x="218" y="157"/>
                      <a:pt x="299" y="154"/>
                    </a:cubicBezTo>
                    <a:cubicBezTo>
                      <a:pt x="350" y="147"/>
                      <a:pt x="422" y="157"/>
                      <a:pt x="470" y="131"/>
                    </a:cubicBezTo>
                    <a:cubicBezTo>
                      <a:pt x="537" y="95"/>
                      <a:pt x="513" y="0"/>
                      <a:pt x="44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0" name="Google Shape;830;p8"/>
              <p:cNvSpPr/>
              <p:nvPr/>
            </p:nvSpPr>
            <p:spPr>
              <a:xfrm>
                <a:off x="4949666" y="2889216"/>
                <a:ext cx="44656" cy="8603"/>
              </a:xfrm>
              <a:custGeom>
                <a:avLst/>
                <a:gdLst/>
                <a:ahLst/>
                <a:cxnLst/>
                <a:rect l="l" t="t" r="r" b="b"/>
                <a:pathLst>
                  <a:path w="680" h="131" extrusionOk="0">
                    <a:moveTo>
                      <a:pt x="161" y="0"/>
                    </a:moveTo>
                    <a:cubicBezTo>
                      <a:pt x="123" y="0"/>
                      <a:pt x="86" y="0"/>
                      <a:pt x="49" y="1"/>
                    </a:cubicBezTo>
                    <a:cubicBezTo>
                      <a:pt x="0" y="1"/>
                      <a:pt x="0" y="72"/>
                      <a:pt x="49" y="79"/>
                    </a:cubicBezTo>
                    <a:cubicBezTo>
                      <a:pt x="237" y="95"/>
                      <a:pt x="422" y="118"/>
                      <a:pt x="606" y="131"/>
                    </a:cubicBezTo>
                    <a:cubicBezTo>
                      <a:pt x="607" y="131"/>
                      <a:pt x="608" y="131"/>
                      <a:pt x="609" y="131"/>
                    </a:cubicBezTo>
                    <a:cubicBezTo>
                      <a:pt x="665" y="131"/>
                      <a:pt x="680" y="40"/>
                      <a:pt x="626" y="30"/>
                    </a:cubicBezTo>
                    <a:cubicBezTo>
                      <a:pt x="474" y="7"/>
                      <a:pt x="316" y="0"/>
                      <a:pt x="16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1" name="Google Shape;831;p8"/>
              <p:cNvSpPr/>
              <p:nvPr/>
            </p:nvSpPr>
            <p:spPr>
              <a:xfrm>
                <a:off x="5008373" y="2905173"/>
                <a:ext cx="123394" cy="9653"/>
              </a:xfrm>
              <a:custGeom>
                <a:avLst/>
                <a:gdLst/>
                <a:ahLst/>
                <a:cxnLst/>
                <a:rect l="l" t="t" r="r" b="b"/>
                <a:pathLst>
                  <a:path w="1879" h="147" extrusionOk="0">
                    <a:moveTo>
                      <a:pt x="1719" y="0"/>
                    </a:moveTo>
                    <a:cubicBezTo>
                      <a:pt x="1700" y="0"/>
                      <a:pt x="1683" y="6"/>
                      <a:pt x="1675" y="17"/>
                    </a:cubicBezTo>
                    <a:cubicBezTo>
                      <a:pt x="1363" y="12"/>
                      <a:pt x="1051" y="6"/>
                      <a:pt x="739" y="6"/>
                    </a:cubicBezTo>
                    <a:cubicBezTo>
                      <a:pt x="511" y="6"/>
                      <a:pt x="283" y="9"/>
                      <a:pt x="56" y="17"/>
                    </a:cubicBezTo>
                    <a:cubicBezTo>
                      <a:pt x="1" y="17"/>
                      <a:pt x="1" y="101"/>
                      <a:pt x="56" y="101"/>
                    </a:cubicBezTo>
                    <a:cubicBezTo>
                      <a:pt x="632" y="105"/>
                      <a:pt x="1215" y="105"/>
                      <a:pt x="1795" y="147"/>
                    </a:cubicBezTo>
                    <a:cubicBezTo>
                      <a:pt x="1796" y="147"/>
                      <a:pt x="1797" y="147"/>
                      <a:pt x="1798" y="147"/>
                    </a:cubicBezTo>
                    <a:cubicBezTo>
                      <a:pt x="1870" y="147"/>
                      <a:pt x="1879" y="36"/>
                      <a:pt x="1811" y="20"/>
                    </a:cubicBezTo>
                    <a:cubicBezTo>
                      <a:pt x="1782" y="14"/>
                      <a:pt x="1756" y="7"/>
                      <a:pt x="1730" y="1"/>
                    </a:cubicBezTo>
                    <a:cubicBezTo>
                      <a:pt x="1727" y="0"/>
                      <a:pt x="1723" y="0"/>
                      <a:pt x="17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2" name="Google Shape;832;p8"/>
              <p:cNvSpPr/>
              <p:nvPr/>
            </p:nvSpPr>
            <p:spPr>
              <a:xfrm>
                <a:off x="5027548" y="2830049"/>
                <a:ext cx="41306" cy="69348"/>
              </a:xfrm>
              <a:custGeom>
                <a:avLst/>
                <a:gdLst/>
                <a:ahLst/>
                <a:cxnLst/>
                <a:rect l="l" t="t" r="r" b="b"/>
                <a:pathLst>
                  <a:path w="629" h="1056" extrusionOk="0">
                    <a:moveTo>
                      <a:pt x="182" y="1"/>
                    </a:moveTo>
                    <a:cubicBezTo>
                      <a:pt x="159" y="1"/>
                      <a:pt x="137" y="14"/>
                      <a:pt x="130" y="44"/>
                    </a:cubicBezTo>
                    <a:cubicBezTo>
                      <a:pt x="55" y="364"/>
                      <a:pt x="0" y="691"/>
                      <a:pt x="10" y="1019"/>
                    </a:cubicBezTo>
                    <a:cubicBezTo>
                      <a:pt x="10" y="1043"/>
                      <a:pt x="28" y="1055"/>
                      <a:pt x="46" y="1055"/>
                    </a:cubicBezTo>
                    <a:cubicBezTo>
                      <a:pt x="65" y="1055"/>
                      <a:pt x="84" y="1043"/>
                      <a:pt x="88" y="1019"/>
                    </a:cubicBezTo>
                    <a:cubicBezTo>
                      <a:pt x="91" y="957"/>
                      <a:pt x="97" y="892"/>
                      <a:pt x="107" y="834"/>
                    </a:cubicBezTo>
                    <a:cubicBezTo>
                      <a:pt x="109" y="834"/>
                      <a:pt x="111" y="835"/>
                      <a:pt x="113" y="835"/>
                    </a:cubicBezTo>
                    <a:cubicBezTo>
                      <a:pt x="143" y="835"/>
                      <a:pt x="170" y="790"/>
                      <a:pt x="143" y="769"/>
                    </a:cubicBezTo>
                    <a:cubicBezTo>
                      <a:pt x="130" y="756"/>
                      <a:pt x="136" y="737"/>
                      <a:pt x="156" y="714"/>
                    </a:cubicBezTo>
                    <a:cubicBezTo>
                      <a:pt x="282" y="789"/>
                      <a:pt x="399" y="866"/>
                      <a:pt x="512" y="954"/>
                    </a:cubicBezTo>
                    <a:cubicBezTo>
                      <a:pt x="526" y="964"/>
                      <a:pt x="540" y="969"/>
                      <a:pt x="552" y="969"/>
                    </a:cubicBezTo>
                    <a:cubicBezTo>
                      <a:pt x="599" y="969"/>
                      <a:pt x="628" y="909"/>
                      <a:pt x="580" y="876"/>
                    </a:cubicBezTo>
                    <a:cubicBezTo>
                      <a:pt x="467" y="795"/>
                      <a:pt x="347" y="724"/>
                      <a:pt x="220" y="662"/>
                    </a:cubicBezTo>
                    <a:cubicBezTo>
                      <a:pt x="266" y="630"/>
                      <a:pt x="314" y="598"/>
                      <a:pt x="324" y="591"/>
                    </a:cubicBezTo>
                    <a:cubicBezTo>
                      <a:pt x="399" y="536"/>
                      <a:pt x="476" y="494"/>
                      <a:pt x="535" y="432"/>
                    </a:cubicBezTo>
                    <a:cubicBezTo>
                      <a:pt x="570" y="397"/>
                      <a:pt x="539" y="349"/>
                      <a:pt x="499" y="349"/>
                    </a:cubicBezTo>
                    <a:cubicBezTo>
                      <a:pt x="491" y="349"/>
                      <a:pt x="484" y="351"/>
                      <a:pt x="476" y="355"/>
                    </a:cubicBezTo>
                    <a:cubicBezTo>
                      <a:pt x="405" y="390"/>
                      <a:pt x="347" y="448"/>
                      <a:pt x="282" y="494"/>
                    </a:cubicBezTo>
                    <a:cubicBezTo>
                      <a:pt x="237" y="529"/>
                      <a:pt x="185" y="562"/>
                      <a:pt x="139" y="601"/>
                    </a:cubicBezTo>
                    <a:cubicBezTo>
                      <a:pt x="162" y="448"/>
                      <a:pt x="191" y="299"/>
                      <a:pt x="227" y="147"/>
                    </a:cubicBezTo>
                    <a:cubicBezTo>
                      <a:pt x="253" y="141"/>
                      <a:pt x="272" y="115"/>
                      <a:pt x="259" y="82"/>
                    </a:cubicBezTo>
                    <a:cubicBezTo>
                      <a:pt x="256" y="73"/>
                      <a:pt x="253" y="60"/>
                      <a:pt x="243" y="44"/>
                    </a:cubicBezTo>
                    <a:cubicBezTo>
                      <a:pt x="233" y="17"/>
                      <a:pt x="207" y="1"/>
                      <a:pt x="18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3" name="Google Shape;833;p8"/>
              <p:cNvSpPr/>
              <p:nvPr/>
            </p:nvSpPr>
            <p:spPr>
              <a:xfrm>
                <a:off x="5066949" y="2860913"/>
                <a:ext cx="41044" cy="27516"/>
              </a:xfrm>
              <a:custGeom>
                <a:avLst/>
                <a:gdLst/>
                <a:ahLst/>
                <a:cxnLst/>
                <a:rect l="l" t="t" r="r" b="b"/>
                <a:pathLst>
                  <a:path w="625" h="419" extrusionOk="0">
                    <a:moveTo>
                      <a:pt x="199" y="0"/>
                    </a:moveTo>
                    <a:cubicBezTo>
                      <a:pt x="171" y="0"/>
                      <a:pt x="144" y="37"/>
                      <a:pt x="158" y="66"/>
                    </a:cubicBezTo>
                    <a:cubicBezTo>
                      <a:pt x="184" y="115"/>
                      <a:pt x="210" y="160"/>
                      <a:pt x="239" y="209"/>
                    </a:cubicBezTo>
                    <a:cubicBezTo>
                      <a:pt x="178" y="244"/>
                      <a:pt x="119" y="277"/>
                      <a:pt x="48" y="302"/>
                    </a:cubicBezTo>
                    <a:cubicBezTo>
                      <a:pt x="1" y="320"/>
                      <a:pt x="13" y="389"/>
                      <a:pt x="59" y="389"/>
                    </a:cubicBezTo>
                    <a:cubicBezTo>
                      <a:pt x="64" y="389"/>
                      <a:pt x="69" y="388"/>
                      <a:pt x="74" y="387"/>
                    </a:cubicBezTo>
                    <a:cubicBezTo>
                      <a:pt x="145" y="364"/>
                      <a:pt x="223" y="328"/>
                      <a:pt x="297" y="293"/>
                    </a:cubicBezTo>
                    <a:cubicBezTo>
                      <a:pt x="304" y="306"/>
                      <a:pt x="307" y="312"/>
                      <a:pt x="314" y="322"/>
                    </a:cubicBezTo>
                    <a:cubicBezTo>
                      <a:pt x="304" y="335"/>
                      <a:pt x="301" y="351"/>
                      <a:pt x="304" y="367"/>
                    </a:cubicBezTo>
                    <a:cubicBezTo>
                      <a:pt x="312" y="403"/>
                      <a:pt x="337" y="419"/>
                      <a:pt x="363" y="419"/>
                    </a:cubicBezTo>
                    <a:cubicBezTo>
                      <a:pt x="402" y="419"/>
                      <a:pt x="444" y="383"/>
                      <a:pt x="430" y="328"/>
                    </a:cubicBezTo>
                    <a:cubicBezTo>
                      <a:pt x="421" y="302"/>
                      <a:pt x="404" y="273"/>
                      <a:pt x="385" y="244"/>
                    </a:cubicBezTo>
                    <a:cubicBezTo>
                      <a:pt x="456" y="202"/>
                      <a:pt x="531" y="150"/>
                      <a:pt x="592" y="95"/>
                    </a:cubicBezTo>
                    <a:cubicBezTo>
                      <a:pt x="625" y="65"/>
                      <a:pt x="594" y="6"/>
                      <a:pt x="555" y="6"/>
                    </a:cubicBezTo>
                    <a:cubicBezTo>
                      <a:pt x="547" y="6"/>
                      <a:pt x="539" y="9"/>
                      <a:pt x="531" y="14"/>
                    </a:cubicBezTo>
                    <a:cubicBezTo>
                      <a:pt x="463" y="63"/>
                      <a:pt x="395" y="111"/>
                      <a:pt x="323" y="157"/>
                    </a:cubicBezTo>
                    <a:cubicBezTo>
                      <a:pt x="291" y="108"/>
                      <a:pt x="259" y="59"/>
                      <a:pt x="226" y="14"/>
                    </a:cubicBezTo>
                    <a:cubicBezTo>
                      <a:pt x="218" y="4"/>
                      <a:pt x="209" y="0"/>
                      <a:pt x="19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4" name="Google Shape;834;p8"/>
              <p:cNvSpPr/>
              <p:nvPr/>
            </p:nvSpPr>
            <p:spPr>
              <a:xfrm>
                <a:off x="5094989" y="2824599"/>
                <a:ext cx="43539" cy="33623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12" extrusionOk="0">
                    <a:moveTo>
                      <a:pt x="134" y="1"/>
                    </a:moveTo>
                    <a:cubicBezTo>
                      <a:pt x="64" y="1"/>
                      <a:pt x="0" y="45"/>
                      <a:pt x="10" y="133"/>
                    </a:cubicBezTo>
                    <a:cubicBezTo>
                      <a:pt x="11" y="158"/>
                      <a:pt x="32" y="172"/>
                      <a:pt x="52" y="172"/>
                    </a:cubicBezTo>
                    <a:cubicBezTo>
                      <a:pt x="70" y="172"/>
                      <a:pt x="88" y="160"/>
                      <a:pt x="88" y="133"/>
                    </a:cubicBezTo>
                    <a:cubicBezTo>
                      <a:pt x="110" y="116"/>
                      <a:pt x="131" y="106"/>
                      <a:pt x="147" y="106"/>
                    </a:cubicBezTo>
                    <a:cubicBezTo>
                      <a:pt x="169" y="106"/>
                      <a:pt x="184" y="124"/>
                      <a:pt x="188" y="162"/>
                    </a:cubicBezTo>
                    <a:cubicBezTo>
                      <a:pt x="191" y="195"/>
                      <a:pt x="191" y="227"/>
                      <a:pt x="185" y="259"/>
                    </a:cubicBezTo>
                    <a:cubicBezTo>
                      <a:pt x="181" y="289"/>
                      <a:pt x="172" y="311"/>
                      <a:pt x="169" y="340"/>
                    </a:cubicBezTo>
                    <a:cubicBezTo>
                      <a:pt x="165" y="389"/>
                      <a:pt x="169" y="438"/>
                      <a:pt x="207" y="470"/>
                    </a:cubicBezTo>
                    <a:cubicBezTo>
                      <a:pt x="243" y="501"/>
                      <a:pt x="294" y="512"/>
                      <a:pt x="348" y="512"/>
                    </a:cubicBezTo>
                    <a:cubicBezTo>
                      <a:pt x="431" y="512"/>
                      <a:pt x="521" y="486"/>
                      <a:pt x="580" y="467"/>
                    </a:cubicBezTo>
                    <a:cubicBezTo>
                      <a:pt x="663" y="443"/>
                      <a:pt x="640" y="341"/>
                      <a:pt x="576" y="341"/>
                    </a:cubicBezTo>
                    <a:cubicBezTo>
                      <a:pt x="570" y="341"/>
                      <a:pt x="564" y="342"/>
                      <a:pt x="557" y="344"/>
                    </a:cubicBezTo>
                    <a:cubicBezTo>
                      <a:pt x="500" y="365"/>
                      <a:pt x="440" y="383"/>
                      <a:pt x="380" y="383"/>
                    </a:cubicBezTo>
                    <a:cubicBezTo>
                      <a:pt x="376" y="383"/>
                      <a:pt x="371" y="383"/>
                      <a:pt x="366" y="382"/>
                    </a:cubicBezTo>
                    <a:cubicBezTo>
                      <a:pt x="282" y="376"/>
                      <a:pt x="295" y="357"/>
                      <a:pt x="301" y="279"/>
                    </a:cubicBezTo>
                    <a:cubicBezTo>
                      <a:pt x="311" y="204"/>
                      <a:pt x="311" y="123"/>
                      <a:pt x="256" y="59"/>
                    </a:cubicBezTo>
                    <a:cubicBezTo>
                      <a:pt x="226" y="20"/>
                      <a:pt x="179" y="1"/>
                      <a:pt x="13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5" name="Google Shape;835;p8"/>
              <p:cNvSpPr/>
              <p:nvPr/>
            </p:nvSpPr>
            <p:spPr>
              <a:xfrm>
                <a:off x="5055260" y="2918635"/>
                <a:ext cx="72303" cy="57724"/>
              </a:xfrm>
              <a:custGeom>
                <a:avLst/>
                <a:gdLst/>
                <a:ahLst/>
                <a:cxnLst/>
                <a:rect l="l" t="t" r="r" b="b"/>
                <a:pathLst>
                  <a:path w="1101" h="879" extrusionOk="0">
                    <a:moveTo>
                      <a:pt x="405" y="1"/>
                    </a:moveTo>
                    <a:cubicBezTo>
                      <a:pt x="268" y="1"/>
                      <a:pt x="103" y="144"/>
                      <a:pt x="28" y="224"/>
                    </a:cubicBezTo>
                    <a:cubicBezTo>
                      <a:pt x="1" y="256"/>
                      <a:pt x="28" y="297"/>
                      <a:pt x="61" y="297"/>
                    </a:cubicBezTo>
                    <a:cubicBezTo>
                      <a:pt x="70" y="297"/>
                      <a:pt x="80" y="293"/>
                      <a:pt x="90" y="285"/>
                    </a:cubicBezTo>
                    <a:cubicBezTo>
                      <a:pt x="135" y="240"/>
                      <a:pt x="200" y="159"/>
                      <a:pt x="262" y="143"/>
                    </a:cubicBezTo>
                    <a:cubicBezTo>
                      <a:pt x="296" y="136"/>
                      <a:pt x="324" y="133"/>
                      <a:pt x="348" y="133"/>
                    </a:cubicBezTo>
                    <a:cubicBezTo>
                      <a:pt x="515" y="133"/>
                      <a:pt x="419" y="291"/>
                      <a:pt x="382" y="382"/>
                    </a:cubicBezTo>
                    <a:cubicBezTo>
                      <a:pt x="323" y="525"/>
                      <a:pt x="249" y="654"/>
                      <a:pt x="158" y="781"/>
                    </a:cubicBezTo>
                    <a:cubicBezTo>
                      <a:pt x="130" y="819"/>
                      <a:pt x="166" y="878"/>
                      <a:pt x="210" y="878"/>
                    </a:cubicBezTo>
                    <a:cubicBezTo>
                      <a:pt x="211" y="878"/>
                      <a:pt x="212" y="878"/>
                      <a:pt x="213" y="878"/>
                    </a:cubicBezTo>
                    <a:cubicBezTo>
                      <a:pt x="485" y="852"/>
                      <a:pt x="748" y="862"/>
                      <a:pt x="1020" y="855"/>
                    </a:cubicBezTo>
                    <a:cubicBezTo>
                      <a:pt x="1101" y="855"/>
                      <a:pt x="1097" y="742"/>
                      <a:pt x="1020" y="735"/>
                    </a:cubicBezTo>
                    <a:cubicBezTo>
                      <a:pt x="924" y="723"/>
                      <a:pt x="827" y="718"/>
                      <a:pt x="728" y="718"/>
                    </a:cubicBezTo>
                    <a:cubicBezTo>
                      <a:pt x="599" y="718"/>
                      <a:pt x="468" y="726"/>
                      <a:pt x="339" y="735"/>
                    </a:cubicBezTo>
                    <a:cubicBezTo>
                      <a:pt x="401" y="635"/>
                      <a:pt x="453" y="531"/>
                      <a:pt x="498" y="424"/>
                    </a:cubicBezTo>
                    <a:cubicBezTo>
                      <a:pt x="531" y="334"/>
                      <a:pt x="608" y="191"/>
                      <a:pt x="556" y="94"/>
                    </a:cubicBezTo>
                    <a:cubicBezTo>
                      <a:pt x="517" y="26"/>
                      <a:pt x="463" y="1"/>
                      <a:pt x="40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36" name="Google Shape;836;p8"/>
            <p:cNvGrpSpPr/>
            <p:nvPr/>
          </p:nvGrpSpPr>
          <p:grpSpPr>
            <a:xfrm rot="-1659384">
              <a:off x="-91707" y="3274757"/>
              <a:ext cx="824112" cy="228854"/>
              <a:chOff x="4799352" y="1342220"/>
              <a:chExt cx="428026" cy="118862"/>
            </a:xfrm>
          </p:grpSpPr>
          <p:sp>
            <p:nvSpPr>
              <p:cNvPr id="837" name="Google Shape;837;p8"/>
              <p:cNvSpPr/>
              <p:nvPr/>
            </p:nvSpPr>
            <p:spPr>
              <a:xfrm>
                <a:off x="4799352" y="1373609"/>
                <a:ext cx="54834" cy="43211"/>
              </a:xfrm>
              <a:custGeom>
                <a:avLst/>
                <a:gdLst/>
                <a:ahLst/>
                <a:cxnLst/>
                <a:rect l="l" t="t" r="r" b="b"/>
                <a:pathLst>
                  <a:path w="835" h="658" extrusionOk="0">
                    <a:moveTo>
                      <a:pt x="136" y="0"/>
                    </a:moveTo>
                    <a:cubicBezTo>
                      <a:pt x="104" y="0"/>
                      <a:pt x="79" y="43"/>
                      <a:pt x="106" y="70"/>
                    </a:cubicBezTo>
                    <a:cubicBezTo>
                      <a:pt x="190" y="164"/>
                      <a:pt x="287" y="245"/>
                      <a:pt x="368" y="339"/>
                    </a:cubicBezTo>
                    <a:cubicBezTo>
                      <a:pt x="381" y="352"/>
                      <a:pt x="394" y="369"/>
                      <a:pt x="407" y="385"/>
                    </a:cubicBezTo>
                    <a:cubicBezTo>
                      <a:pt x="297" y="453"/>
                      <a:pt x="187" y="508"/>
                      <a:pt x="54" y="553"/>
                    </a:cubicBezTo>
                    <a:cubicBezTo>
                      <a:pt x="1" y="571"/>
                      <a:pt x="18" y="646"/>
                      <a:pt x="64" y="646"/>
                    </a:cubicBezTo>
                    <a:cubicBezTo>
                      <a:pt x="68" y="646"/>
                      <a:pt x="72" y="645"/>
                      <a:pt x="77" y="644"/>
                    </a:cubicBezTo>
                    <a:cubicBezTo>
                      <a:pt x="213" y="602"/>
                      <a:pt x="349" y="550"/>
                      <a:pt x="479" y="482"/>
                    </a:cubicBezTo>
                    <a:cubicBezTo>
                      <a:pt x="521" y="534"/>
                      <a:pt x="556" y="586"/>
                      <a:pt x="602" y="637"/>
                    </a:cubicBezTo>
                    <a:cubicBezTo>
                      <a:pt x="612" y="651"/>
                      <a:pt x="625" y="657"/>
                      <a:pt x="638" y="657"/>
                    </a:cubicBezTo>
                    <a:cubicBezTo>
                      <a:pt x="676" y="657"/>
                      <a:pt x="713" y="608"/>
                      <a:pt x="689" y="569"/>
                    </a:cubicBezTo>
                    <a:cubicBezTo>
                      <a:pt x="660" y="518"/>
                      <a:pt x="628" y="466"/>
                      <a:pt x="589" y="417"/>
                    </a:cubicBezTo>
                    <a:cubicBezTo>
                      <a:pt x="670" y="362"/>
                      <a:pt x="741" y="304"/>
                      <a:pt x="802" y="229"/>
                    </a:cubicBezTo>
                    <a:cubicBezTo>
                      <a:pt x="835" y="197"/>
                      <a:pt x="807" y="136"/>
                      <a:pt x="765" y="136"/>
                    </a:cubicBezTo>
                    <a:cubicBezTo>
                      <a:pt x="757" y="136"/>
                      <a:pt x="747" y="139"/>
                      <a:pt x="738" y="145"/>
                    </a:cubicBezTo>
                    <a:cubicBezTo>
                      <a:pt x="657" y="207"/>
                      <a:pt x="585" y="262"/>
                      <a:pt x="508" y="313"/>
                    </a:cubicBezTo>
                    <a:cubicBezTo>
                      <a:pt x="404" y="194"/>
                      <a:pt x="278" y="83"/>
                      <a:pt x="155" y="6"/>
                    </a:cubicBezTo>
                    <a:cubicBezTo>
                      <a:pt x="148" y="2"/>
                      <a:pt x="142" y="0"/>
                      <a:pt x="1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" name="Google Shape;838;p8"/>
              <p:cNvSpPr/>
              <p:nvPr/>
            </p:nvSpPr>
            <p:spPr>
              <a:xfrm>
                <a:off x="4879007" y="1380570"/>
                <a:ext cx="41569" cy="36907"/>
              </a:xfrm>
              <a:custGeom>
                <a:avLst/>
                <a:gdLst/>
                <a:ahLst/>
                <a:cxnLst/>
                <a:rect l="l" t="t" r="r" b="b"/>
                <a:pathLst>
                  <a:path w="633" h="562" extrusionOk="0">
                    <a:moveTo>
                      <a:pt x="415" y="1"/>
                    </a:moveTo>
                    <a:cubicBezTo>
                      <a:pt x="383" y="1"/>
                      <a:pt x="349" y="22"/>
                      <a:pt x="351" y="58"/>
                    </a:cubicBezTo>
                    <a:cubicBezTo>
                      <a:pt x="357" y="133"/>
                      <a:pt x="351" y="198"/>
                      <a:pt x="335" y="256"/>
                    </a:cubicBezTo>
                    <a:cubicBezTo>
                      <a:pt x="244" y="256"/>
                      <a:pt x="150" y="256"/>
                      <a:pt x="59" y="253"/>
                    </a:cubicBezTo>
                    <a:cubicBezTo>
                      <a:pt x="1" y="253"/>
                      <a:pt x="1" y="347"/>
                      <a:pt x="59" y="350"/>
                    </a:cubicBezTo>
                    <a:cubicBezTo>
                      <a:pt x="134" y="353"/>
                      <a:pt x="211" y="363"/>
                      <a:pt x="283" y="369"/>
                    </a:cubicBezTo>
                    <a:cubicBezTo>
                      <a:pt x="260" y="412"/>
                      <a:pt x="228" y="444"/>
                      <a:pt x="186" y="476"/>
                    </a:cubicBezTo>
                    <a:cubicBezTo>
                      <a:pt x="148" y="503"/>
                      <a:pt x="182" y="562"/>
                      <a:pt x="223" y="562"/>
                    </a:cubicBezTo>
                    <a:cubicBezTo>
                      <a:pt x="231" y="562"/>
                      <a:pt x="239" y="559"/>
                      <a:pt x="247" y="554"/>
                    </a:cubicBezTo>
                    <a:cubicBezTo>
                      <a:pt x="312" y="509"/>
                      <a:pt x="364" y="447"/>
                      <a:pt x="406" y="379"/>
                    </a:cubicBezTo>
                    <a:cubicBezTo>
                      <a:pt x="430" y="381"/>
                      <a:pt x="455" y="382"/>
                      <a:pt x="480" y="382"/>
                    </a:cubicBezTo>
                    <a:cubicBezTo>
                      <a:pt x="505" y="382"/>
                      <a:pt x="531" y="381"/>
                      <a:pt x="555" y="379"/>
                    </a:cubicBezTo>
                    <a:cubicBezTo>
                      <a:pt x="610" y="379"/>
                      <a:pt x="633" y="285"/>
                      <a:pt x="571" y="272"/>
                    </a:cubicBezTo>
                    <a:cubicBezTo>
                      <a:pt x="535" y="269"/>
                      <a:pt x="497" y="266"/>
                      <a:pt x="458" y="263"/>
                    </a:cubicBezTo>
                    <a:cubicBezTo>
                      <a:pt x="477" y="191"/>
                      <a:pt x="480" y="117"/>
                      <a:pt x="471" y="42"/>
                    </a:cubicBezTo>
                    <a:cubicBezTo>
                      <a:pt x="465" y="14"/>
                      <a:pt x="441" y="1"/>
                      <a:pt x="41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9" name="Google Shape;839;p8"/>
              <p:cNvSpPr/>
              <p:nvPr/>
            </p:nvSpPr>
            <p:spPr>
              <a:xfrm>
                <a:off x="4927339" y="1370129"/>
                <a:ext cx="55688" cy="90953"/>
              </a:xfrm>
              <a:custGeom>
                <a:avLst/>
                <a:gdLst/>
                <a:ahLst/>
                <a:cxnLst/>
                <a:rect l="l" t="t" r="r" b="b"/>
                <a:pathLst>
                  <a:path w="848" h="1385" extrusionOk="0">
                    <a:moveTo>
                      <a:pt x="693" y="1"/>
                    </a:moveTo>
                    <a:cubicBezTo>
                      <a:pt x="666" y="1"/>
                      <a:pt x="639" y="16"/>
                      <a:pt x="632" y="49"/>
                    </a:cubicBezTo>
                    <a:cubicBezTo>
                      <a:pt x="600" y="198"/>
                      <a:pt x="596" y="266"/>
                      <a:pt x="425" y="282"/>
                    </a:cubicBezTo>
                    <a:cubicBezTo>
                      <a:pt x="394" y="299"/>
                      <a:pt x="367" y="308"/>
                      <a:pt x="343" y="308"/>
                    </a:cubicBezTo>
                    <a:cubicBezTo>
                      <a:pt x="305" y="308"/>
                      <a:pt x="276" y="286"/>
                      <a:pt x="256" y="243"/>
                    </a:cubicBezTo>
                    <a:cubicBezTo>
                      <a:pt x="224" y="188"/>
                      <a:pt x="178" y="149"/>
                      <a:pt x="130" y="111"/>
                    </a:cubicBezTo>
                    <a:lnTo>
                      <a:pt x="130" y="111"/>
                    </a:lnTo>
                    <a:cubicBezTo>
                      <a:pt x="132" y="111"/>
                      <a:pt x="134" y="111"/>
                      <a:pt x="136" y="111"/>
                    </a:cubicBezTo>
                    <a:cubicBezTo>
                      <a:pt x="185" y="111"/>
                      <a:pt x="190" y="35"/>
                      <a:pt x="143" y="17"/>
                    </a:cubicBezTo>
                    <a:cubicBezTo>
                      <a:pt x="136" y="17"/>
                      <a:pt x="133" y="10"/>
                      <a:pt x="130" y="10"/>
                    </a:cubicBezTo>
                    <a:cubicBezTo>
                      <a:pt x="126" y="9"/>
                      <a:pt x="123" y="8"/>
                      <a:pt x="119" y="8"/>
                    </a:cubicBezTo>
                    <a:cubicBezTo>
                      <a:pt x="101" y="8"/>
                      <a:pt x="80" y="20"/>
                      <a:pt x="75" y="36"/>
                    </a:cubicBezTo>
                    <a:cubicBezTo>
                      <a:pt x="0" y="182"/>
                      <a:pt x="214" y="428"/>
                      <a:pt x="340" y="480"/>
                    </a:cubicBezTo>
                    <a:cubicBezTo>
                      <a:pt x="374" y="495"/>
                      <a:pt x="406" y="502"/>
                      <a:pt x="436" y="502"/>
                    </a:cubicBezTo>
                    <a:cubicBezTo>
                      <a:pt x="509" y="502"/>
                      <a:pt x="571" y="461"/>
                      <a:pt x="619" y="399"/>
                    </a:cubicBezTo>
                    <a:lnTo>
                      <a:pt x="619" y="399"/>
                    </a:lnTo>
                    <a:cubicBezTo>
                      <a:pt x="616" y="716"/>
                      <a:pt x="632" y="1031"/>
                      <a:pt x="700" y="1338"/>
                    </a:cubicBezTo>
                    <a:cubicBezTo>
                      <a:pt x="710" y="1370"/>
                      <a:pt x="737" y="1384"/>
                      <a:pt x="764" y="1384"/>
                    </a:cubicBezTo>
                    <a:cubicBezTo>
                      <a:pt x="805" y="1384"/>
                      <a:pt x="848" y="1352"/>
                      <a:pt x="836" y="1303"/>
                    </a:cubicBezTo>
                    <a:cubicBezTo>
                      <a:pt x="742" y="894"/>
                      <a:pt x="749" y="480"/>
                      <a:pt x="762" y="65"/>
                    </a:cubicBezTo>
                    <a:cubicBezTo>
                      <a:pt x="762" y="24"/>
                      <a:pt x="727" y="1"/>
                      <a:pt x="69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0" name="Google Shape;840;p8"/>
              <p:cNvSpPr/>
              <p:nvPr/>
            </p:nvSpPr>
            <p:spPr>
              <a:xfrm>
                <a:off x="5005812" y="1404341"/>
                <a:ext cx="37498" cy="9719"/>
              </a:xfrm>
              <a:custGeom>
                <a:avLst/>
                <a:gdLst/>
                <a:ahLst/>
                <a:cxnLst/>
                <a:rect l="l" t="t" r="r" b="b"/>
                <a:pathLst>
                  <a:path w="571" h="148" extrusionOk="0">
                    <a:moveTo>
                      <a:pt x="445" y="1"/>
                    </a:moveTo>
                    <a:cubicBezTo>
                      <a:pt x="420" y="1"/>
                      <a:pt x="400" y="20"/>
                      <a:pt x="393" y="40"/>
                    </a:cubicBezTo>
                    <a:cubicBezTo>
                      <a:pt x="373" y="41"/>
                      <a:pt x="353" y="42"/>
                      <a:pt x="334" y="42"/>
                    </a:cubicBezTo>
                    <a:cubicBezTo>
                      <a:pt x="245" y="42"/>
                      <a:pt x="159" y="30"/>
                      <a:pt x="69" y="17"/>
                    </a:cubicBezTo>
                    <a:cubicBezTo>
                      <a:pt x="66" y="17"/>
                      <a:pt x="63" y="16"/>
                      <a:pt x="60" y="16"/>
                    </a:cubicBezTo>
                    <a:cubicBezTo>
                      <a:pt x="18" y="16"/>
                      <a:pt x="1" y="80"/>
                      <a:pt x="49" y="95"/>
                    </a:cubicBezTo>
                    <a:cubicBezTo>
                      <a:pt x="172" y="137"/>
                      <a:pt x="303" y="147"/>
                      <a:pt x="432" y="147"/>
                    </a:cubicBezTo>
                    <a:cubicBezTo>
                      <a:pt x="453" y="147"/>
                      <a:pt x="473" y="147"/>
                      <a:pt x="493" y="147"/>
                    </a:cubicBezTo>
                    <a:cubicBezTo>
                      <a:pt x="551" y="143"/>
                      <a:pt x="571" y="69"/>
                      <a:pt x="522" y="40"/>
                    </a:cubicBezTo>
                    <a:cubicBezTo>
                      <a:pt x="506" y="30"/>
                      <a:pt x="487" y="20"/>
                      <a:pt x="470" y="7"/>
                    </a:cubicBezTo>
                    <a:cubicBezTo>
                      <a:pt x="462" y="3"/>
                      <a:pt x="453" y="1"/>
                      <a:pt x="44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" name="Google Shape;841;p8"/>
              <p:cNvSpPr/>
              <p:nvPr/>
            </p:nvSpPr>
            <p:spPr>
              <a:xfrm>
                <a:off x="4998588" y="1386414"/>
                <a:ext cx="49647" cy="7224"/>
              </a:xfrm>
              <a:custGeom>
                <a:avLst/>
                <a:gdLst/>
                <a:ahLst/>
                <a:cxnLst/>
                <a:rect l="l" t="t" r="r" b="b"/>
                <a:pathLst>
                  <a:path w="756" h="110" extrusionOk="0">
                    <a:moveTo>
                      <a:pt x="467" y="0"/>
                    </a:moveTo>
                    <a:cubicBezTo>
                      <a:pt x="330" y="0"/>
                      <a:pt x="192" y="5"/>
                      <a:pt x="59" y="12"/>
                    </a:cubicBezTo>
                    <a:cubicBezTo>
                      <a:pt x="1" y="15"/>
                      <a:pt x="1" y="99"/>
                      <a:pt x="59" y="99"/>
                    </a:cubicBezTo>
                    <a:cubicBezTo>
                      <a:pt x="181" y="105"/>
                      <a:pt x="308" y="109"/>
                      <a:pt x="435" y="109"/>
                    </a:cubicBezTo>
                    <a:cubicBezTo>
                      <a:pt x="519" y="109"/>
                      <a:pt x="602" y="107"/>
                      <a:pt x="684" y="102"/>
                    </a:cubicBezTo>
                    <a:cubicBezTo>
                      <a:pt x="686" y="102"/>
                      <a:pt x="689" y="103"/>
                      <a:pt x="691" y="103"/>
                    </a:cubicBezTo>
                    <a:cubicBezTo>
                      <a:pt x="755" y="103"/>
                      <a:pt x="753" y="11"/>
                      <a:pt x="684" y="5"/>
                    </a:cubicBezTo>
                    <a:cubicBezTo>
                      <a:pt x="613" y="2"/>
                      <a:pt x="540" y="0"/>
                      <a:pt x="46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" name="Google Shape;842;p8"/>
              <p:cNvSpPr/>
              <p:nvPr/>
            </p:nvSpPr>
            <p:spPr>
              <a:xfrm>
                <a:off x="5070626" y="1382343"/>
                <a:ext cx="61401" cy="41700"/>
              </a:xfrm>
              <a:custGeom>
                <a:avLst/>
                <a:gdLst/>
                <a:ahLst/>
                <a:cxnLst/>
                <a:rect l="l" t="t" r="r" b="b"/>
                <a:pathLst>
                  <a:path w="935" h="635" extrusionOk="0">
                    <a:moveTo>
                      <a:pt x="488" y="1"/>
                    </a:moveTo>
                    <a:cubicBezTo>
                      <a:pt x="427" y="1"/>
                      <a:pt x="360" y="17"/>
                      <a:pt x="322" y="31"/>
                    </a:cubicBezTo>
                    <a:cubicBezTo>
                      <a:pt x="164" y="93"/>
                      <a:pt x="34" y="239"/>
                      <a:pt x="15" y="407"/>
                    </a:cubicBezTo>
                    <a:cubicBezTo>
                      <a:pt x="1" y="550"/>
                      <a:pt x="97" y="634"/>
                      <a:pt x="222" y="634"/>
                    </a:cubicBezTo>
                    <a:cubicBezTo>
                      <a:pt x="242" y="634"/>
                      <a:pt x="263" y="632"/>
                      <a:pt x="284" y="627"/>
                    </a:cubicBezTo>
                    <a:cubicBezTo>
                      <a:pt x="407" y="598"/>
                      <a:pt x="494" y="514"/>
                      <a:pt x="559" y="407"/>
                    </a:cubicBezTo>
                    <a:cubicBezTo>
                      <a:pt x="591" y="475"/>
                      <a:pt x="646" y="537"/>
                      <a:pt x="718" y="563"/>
                    </a:cubicBezTo>
                    <a:cubicBezTo>
                      <a:pt x="735" y="568"/>
                      <a:pt x="752" y="571"/>
                      <a:pt x="768" y="571"/>
                    </a:cubicBezTo>
                    <a:cubicBezTo>
                      <a:pt x="859" y="571"/>
                      <a:pt x="934" y="494"/>
                      <a:pt x="896" y="401"/>
                    </a:cubicBezTo>
                    <a:cubicBezTo>
                      <a:pt x="885" y="373"/>
                      <a:pt x="858" y="359"/>
                      <a:pt x="833" y="359"/>
                    </a:cubicBezTo>
                    <a:cubicBezTo>
                      <a:pt x="804" y="359"/>
                      <a:pt x="778" y="377"/>
                      <a:pt x="779" y="417"/>
                    </a:cubicBezTo>
                    <a:cubicBezTo>
                      <a:pt x="776" y="417"/>
                      <a:pt x="773" y="417"/>
                      <a:pt x="770" y="417"/>
                    </a:cubicBezTo>
                    <a:cubicBezTo>
                      <a:pt x="723" y="417"/>
                      <a:pt x="694" y="394"/>
                      <a:pt x="679" y="342"/>
                    </a:cubicBezTo>
                    <a:cubicBezTo>
                      <a:pt x="656" y="304"/>
                      <a:pt x="646" y="258"/>
                      <a:pt x="640" y="213"/>
                    </a:cubicBezTo>
                    <a:cubicBezTo>
                      <a:pt x="636" y="174"/>
                      <a:pt x="602" y="150"/>
                      <a:pt x="570" y="150"/>
                    </a:cubicBezTo>
                    <a:cubicBezTo>
                      <a:pt x="545" y="150"/>
                      <a:pt x="520" y="164"/>
                      <a:pt x="510" y="197"/>
                    </a:cubicBezTo>
                    <a:cubicBezTo>
                      <a:pt x="491" y="271"/>
                      <a:pt x="462" y="339"/>
                      <a:pt x="413" y="397"/>
                    </a:cubicBezTo>
                    <a:cubicBezTo>
                      <a:pt x="383" y="433"/>
                      <a:pt x="283" y="505"/>
                      <a:pt x="214" y="505"/>
                    </a:cubicBezTo>
                    <a:cubicBezTo>
                      <a:pt x="170" y="505"/>
                      <a:pt x="138" y="476"/>
                      <a:pt x="144" y="391"/>
                    </a:cubicBezTo>
                    <a:cubicBezTo>
                      <a:pt x="151" y="307"/>
                      <a:pt x="225" y="219"/>
                      <a:pt x="293" y="167"/>
                    </a:cubicBezTo>
                    <a:cubicBezTo>
                      <a:pt x="310" y="156"/>
                      <a:pt x="486" y="95"/>
                      <a:pt x="527" y="95"/>
                    </a:cubicBezTo>
                    <a:cubicBezTo>
                      <a:pt x="533" y="95"/>
                      <a:pt x="537" y="97"/>
                      <a:pt x="536" y="99"/>
                    </a:cubicBezTo>
                    <a:cubicBezTo>
                      <a:pt x="534" y="125"/>
                      <a:pt x="558" y="141"/>
                      <a:pt x="580" y="141"/>
                    </a:cubicBezTo>
                    <a:cubicBezTo>
                      <a:pt x="597" y="141"/>
                      <a:pt x="613" y="132"/>
                      <a:pt x="617" y="112"/>
                    </a:cubicBezTo>
                    <a:cubicBezTo>
                      <a:pt x="630" y="26"/>
                      <a:pt x="564" y="1"/>
                      <a:pt x="48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3" name="Google Shape;843;p8"/>
              <p:cNvSpPr/>
              <p:nvPr/>
            </p:nvSpPr>
            <p:spPr>
              <a:xfrm>
                <a:off x="5111800" y="1343271"/>
                <a:ext cx="37695" cy="41109"/>
              </a:xfrm>
              <a:custGeom>
                <a:avLst/>
                <a:gdLst/>
                <a:ahLst/>
                <a:cxnLst/>
                <a:rect l="l" t="t" r="r" b="b"/>
                <a:pathLst>
                  <a:path w="574" h="626" extrusionOk="0">
                    <a:moveTo>
                      <a:pt x="201" y="1"/>
                    </a:moveTo>
                    <a:cubicBezTo>
                      <a:pt x="112" y="1"/>
                      <a:pt x="24" y="63"/>
                      <a:pt x="6" y="166"/>
                    </a:cubicBezTo>
                    <a:cubicBezTo>
                      <a:pt x="1" y="200"/>
                      <a:pt x="26" y="222"/>
                      <a:pt x="52" y="222"/>
                    </a:cubicBezTo>
                    <a:cubicBezTo>
                      <a:pt x="68" y="222"/>
                      <a:pt x="84" y="212"/>
                      <a:pt x="91" y="189"/>
                    </a:cubicBezTo>
                    <a:cubicBezTo>
                      <a:pt x="104" y="143"/>
                      <a:pt x="145" y="106"/>
                      <a:pt x="189" y="106"/>
                    </a:cubicBezTo>
                    <a:cubicBezTo>
                      <a:pt x="210" y="106"/>
                      <a:pt x="231" y="114"/>
                      <a:pt x="249" y="134"/>
                    </a:cubicBezTo>
                    <a:cubicBezTo>
                      <a:pt x="298" y="183"/>
                      <a:pt x="266" y="254"/>
                      <a:pt x="236" y="302"/>
                    </a:cubicBezTo>
                    <a:cubicBezTo>
                      <a:pt x="191" y="383"/>
                      <a:pt x="126" y="448"/>
                      <a:pt x="58" y="507"/>
                    </a:cubicBezTo>
                    <a:cubicBezTo>
                      <a:pt x="10" y="542"/>
                      <a:pt x="55" y="610"/>
                      <a:pt x="104" y="613"/>
                    </a:cubicBezTo>
                    <a:cubicBezTo>
                      <a:pt x="195" y="620"/>
                      <a:pt x="287" y="626"/>
                      <a:pt x="378" y="626"/>
                    </a:cubicBezTo>
                    <a:cubicBezTo>
                      <a:pt x="413" y="626"/>
                      <a:pt x="448" y="625"/>
                      <a:pt x="483" y="623"/>
                    </a:cubicBezTo>
                    <a:cubicBezTo>
                      <a:pt x="573" y="613"/>
                      <a:pt x="573" y="494"/>
                      <a:pt x="489" y="494"/>
                    </a:cubicBezTo>
                    <a:lnTo>
                      <a:pt x="262" y="494"/>
                    </a:lnTo>
                    <a:cubicBezTo>
                      <a:pt x="366" y="377"/>
                      <a:pt x="450" y="209"/>
                      <a:pt x="353" y="79"/>
                    </a:cubicBezTo>
                    <a:cubicBezTo>
                      <a:pt x="313" y="25"/>
                      <a:pt x="257" y="1"/>
                      <a:pt x="20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" name="Google Shape;844;p8"/>
              <p:cNvSpPr/>
              <p:nvPr/>
            </p:nvSpPr>
            <p:spPr>
              <a:xfrm>
                <a:off x="5171558" y="1342220"/>
                <a:ext cx="55819" cy="88917"/>
              </a:xfrm>
              <a:custGeom>
                <a:avLst/>
                <a:gdLst/>
                <a:ahLst/>
                <a:cxnLst/>
                <a:rect l="l" t="t" r="r" b="b"/>
                <a:pathLst>
                  <a:path w="850" h="1354" extrusionOk="0">
                    <a:moveTo>
                      <a:pt x="478" y="838"/>
                    </a:moveTo>
                    <a:cubicBezTo>
                      <a:pt x="599" y="838"/>
                      <a:pt x="635" y="878"/>
                      <a:pt x="583" y="963"/>
                    </a:cubicBezTo>
                    <a:cubicBezTo>
                      <a:pt x="535" y="1125"/>
                      <a:pt x="357" y="1219"/>
                      <a:pt x="195" y="1226"/>
                    </a:cubicBezTo>
                    <a:cubicBezTo>
                      <a:pt x="211" y="1128"/>
                      <a:pt x="230" y="1047"/>
                      <a:pt x="282" y="960"/>
                    </a:cubicBezTo>
                    <a:cubicBezTo>
                      <a:pt x="311" y="921"/>
                      <a:pt x="340" y="885"/>
                      <a:pt x="366" y="847"/>
                    </a:cubicBezTo>
                    <a:cubicBezTo>
                      <a:pt x="409" y="841"/>
                      <a:pt x="447" y="838"/>
                      <a:pt x="478" y="838"/>
                    </a:cubicBezTo>
                    <a:close/>
                    <a:moveTo>
                      <a:pt x="103" y="0"/>
                    </a:moveTo>
                    <a:cubicBezTo>
                      <a:pt x="68" y="0"/>
                      <a:pt x="30" y="30"/>
                      <a:pt x="42" y="69"/>
                    </a:cubicBezTo>
                    <a:cubicBezTo>
                      <a:pt x="104" y="250"/>
                      <a:pt x="81" y="451"/>
                      <a:pt x="75" y="642"/>
                    </a:cubicBezTo>
                    <a:lnTo>
                      <a:pt x="65" y="1219"/>
                    </a:lnTo>
                    <a:lnTo>
                      <a:pt x="65" y="1226"/>
                    </a:lnTo>
                    <a:cubicBezTo>
                      <a:pt x="10" y="1251"/>
                      <a:pt x="0" y="1339"/>
                      <a:pt x="68" y="1349"/>
                    </a:cubicBezTo>
                    <a:cubicBezTo>
                      <a:pt x="90" y="1352"/>
                      <a:pt x="113" y="1353"/>
                      <a:pt x="137" y="1353"/>
                    </a:cubicBezTo>
                    <a:cubicBezTo>
                      <a:pt x="434" y="1353"/>
                      <a:pt x="849" y="1117"/>
                      <a:pt x="732" y="772"/>
                    </a:cubicBezTo>
                    <a:cubicBezTo>
                      <a:pt x="700" y="672"/>
                      <a:pt x="615" y="628"/>
                      <a:pt x="524" y="628"/>
                    </a:cubicBezTo>
                    <a:cubicBezTo>
                      <a:pt x="480" y="628"/>
                      <a:pt x="434" y="638"/>
                      <a:pt x="392" y="659"/>
                    </a:cubicBezTo>
                    <a:cubicBezTo>
                      <a:pt x="311" y="701"/>
                      <a:pt x="247" y="766"/>
                      <a:pt x="198" y="840"/>
                    </a:cubicBezTo>
                    <a:cubicBezTo>
                      <a:pt x="198" y="727"/>
                      <a:pt x="198" y="613"/>
                      <a:pt x="201" y="500"/>
                    </a:cubicBezTo>
                    <a:cubicBezTo>
                      <a:pt x="201" y="335"/>
                      <a:pt x="211" y="186"/>
                      <a:pt x="146" y="27"/>
                    </a:cubicBezTo>
                    <a:cubicBezTo>
                      <a:pt x="137" y="8"/>
                      <a:pt x="120" y="0"/>
                      <a:pt x="10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45" name="Google Shape;845;p8"/>
          <p:cNvGrpSpPr/>
          <p:nvPr/>
        </p:nvGrpSpPr>
        <p:grpSpPr>
          <a:xfrm>
            <a:off x="5499523" y="18685"/>
            <a:ext cx="4355006" cy="2651608"/>
            <a:chOff x="5499523" y="18685"/>
            <a:chExt cx="4355006" cy="2651608"/>
          </a:xfrm>
        </p:grpSpPr>
        <p:grpSp>
          <p:nvGrpSpPr>
            <p:cNvPr id="846" name="Google Shape;846;p8"/>
            <p:cNvGrpSpPr/>
            <p:nvPr/>
          </p:nvGrpSpPr>
          <p:grpSpPr>
            <a:xfrm rot="2567276">
              <a:off x="5492410" y="232352"/>
              <a:ext cx="733465" cy="266411"/>
              <a:chOff x="3720033" y="657636"/>
              <a:chExt cx="380942" cy="138367"/>
            </a:xfrm>
          </p:grpSpPr>
          <p:sp>
            <p:nvSpPr>
              <p:cNvPr id="847" name="Google Shape;847;p8"/>
              <p:cNvSpPr/>
              <p:nvPr/>
            </p:nvSpPr>
            <p:spPr>
              <a:xfrm>
                <a:off x="3720033" y="657636"/>
                <a:ext cx="84977" cy="138367"/>
              </a:xfrm>
              <a:custGeom>
                <a:avLst/>
                <a:gdLst/>
                <a:ahLst/>
                <a:cxnLst/>
                <a:rect l="l" t="t" r="r" b="b"/>
                <a:pathLst>
                  <a:path w="1294" h="2107" extrusionOk="0">
                    <a:moveTo>
                      <a:pt x="179" y="0"/>
                    </a:moveTo>
                    <a:cubicBezTo>
                      <a:pt x="136" y="0"/>
                      <a:pt x="94" y="6"/>
                      <a:pt x="69" y="33"/>
                    </a:cubicBezTo>
                    <a:cubicBezTo>
                      <a:pt x="1" y="98"/>
                      <a:pt x="43" y="299"/>
                      <a:pt x="43" y="374"/>
                    </a:cubicBezTo>
                    <a:lnTo>
                      <a:pt x="43" y="1093"/>
                    </a:lnTo>
                    <a:cubicBezTo>
                      <a:pt x="43" y="1333"/>
                      <a:pt x="36" y="1572"/>
                      <a:pt x="43" y="1815"/>
                    </a:cubicBezTo>
                    <a:cubicBezTo>
                      <a:pt x="43" y="1887"/>
                      <a:pt x="20" y="1997"/>
                      <a:pt x="82" y="2048"/>
                    </a:cubicBezTo>
                    <a:cubicBezTo>
                      <a:pt x="123" y="2088"/>
                      <a:pt x="205" y="2097"/>
                      <a:pt x="284" y="2097"/>
                    </a:cubicBezTo>
                    <a:cubicBezTo>
                      <a:pt x="349" y="2097"/>
                      <a:pt x="411" y="2091"/>
                      <a:pt x="448" y="2091"/>
                    </a:cubicBezTo>
                    <a:cubicBezTo>
                      <a:pt x="710" y="2097"/>
                      <a:pt x="969" y="2107"/>
                      <a:pt x="1232" y="2107"/>
                    </a:cubicBezTo>
                    <a:cubicBezTo>
                      <a:pt x="1293" y="2097"/>
                      <a:pt x="1290" y="2006"/>
                      <a:pt x="1228" y="2000"/>
                    </a:cubicBezTo>
                    <a:cubicBezTo>
                      <a:pt x="1054" y="1984"/>
                      <a:pt x="879" y="1977"/>
                      <a:pt x="700" y="1968"/>
                    </a:cubicBezTo>
                    <a:cubicBezTo>
                      <a:pt x="695" y="1967"/>
                      <a:pt x="690" y="1967"/>
                      <a:pt x="684" y="1967"/>
                    </a:cubicBezTo>
                    <a:cubicBezTo>
                      <a:pt x="623" y="1967"/>
                      <a:pt x="540" y="1976"/>
                      <a:pt x="464" y="1976"/>
                    </a:cubicBezTo>
                    <a:cubicBezTo>
                      <a:pt x="403" y="1976"/>
                      <a:pt x="347" y="1970"/>
                      <a:pt x="308" y="1951"/>
                    </a:cubicBezTo>
                    <a:cubicBezTo>
                      <a:pt x="59" y="1828"/>
                      <a:pt x="172" y="1313"/>
                      <a:pt x="172" y="1090"/>
                    </a:cubicBezTo>
                    <a:lnTo>
                      <a:pt x="172" y="1022"/>
                    </a:lnTo>
                    <a:cubicBezTo>
                      <a:pt x="179" y="1025"/>
                      <a:pt x="189" y="1028"/>
                      <a:pt x="195" y="1028"/>
                    </a:cubicBezTo>
                    <a:cubicBezTo>
                      <a:pt x="327" y="1042"/>
                      <a:pt x="463" y="1048"/>
                      <a:pt x="598" y="1048"/>
                    </a:cubicBezTo>
                    <a:cubicBezTo>
                      <a:pt x="712" y="1048"/>
                      <a:pt x="826" y="1044"/>
                      <a:pt x="937" y="1038"/>
                    </a:cubicBezTo>
                    <a:cubicBezTo>
                      <a:pt x="1018" y="1035"/>
                      <a:pt x="1018" y="915"/>
                      <a:pt x="937" y="911"/>
                    </a:cubicBezTo>
                    <a:cubicBezTo>
                      <a:pt x="832" y="906"/>
                      <a:pt x="725" y="903"/>
                      <a:pt x="618" y="903"/>
                    </a:cubicBezTo>
                    <a:cubicBezTo>
                      <a:pt x="476" y="903"/>
                      <a:pt x="333" y="908"/>
                      <a:pt x="195" y="921"/>
                    </a:cubicBezTo>
                    <a:cubicBezTo>
                      <a:pt x="189" y="921"/>
                      <a:pt x="179" y="924"/>
                      <a:pt x="172" y="928"/>
                    </a:cubicBezTo>
                    <a:lnTo>
                      <a:pt x="172" y="633"/>
                    </a:lnTo>
                    <a:cubicBezTo>
                      <a:pt x="172" y="526"/>
                      <a:pt x="130" y="328"/>
                      <a:pt x="172" y="241"/>
                    </a:cubicBezTo>
                    <a:cubicBezTo>
                      <a:pt x="218" y="146"/>
                      <a:pt x="367" y="120"/>
                      <a:pt x="532" y="120"/>
                    </a:cubicBezTo>
                    <a:cubicBezTo>
                      <a:pt x="730" y="120"/>
                      <a:pt x="952" y="158"/>
                      <a:pt x="1050" y="163"/>
                    </a:cubicBezTo>
                    <a:cubicBezTo>
                      <a:pt x="1051" y="163"/>
                      <a:pt x="1052" y="163"/>
                      <a:pt x="1053" y="163"/>
                    </a:cubicBezTo>
                    <a:cubicBezTo>
                      <a:pt x="1131" y="163"/>
                      <a:pt x="1130" y="40"/>
                      <a:pt x="1050" y="37"/>
                    </a:cubicBezTo>
                    <a:cubicBezTo>
                      <a:pt x="818" y="16"/>
                      <a:pt x="585" y="4"/>
                      <a:pt x="352" y="4"/>
                    </a:cubicBezTo>
                    <a:cubicBezTo>
                      <a:pt x="326" y="4"/>
                      <a:pt x="299" y="4"/>
                      <a:pt x="273" y="4"/>
                    </a:cubicBezTo>
                    <a:cubicBezTo>
                      <a:pt x="247" y="4"/>
                      <a:pt x="213" y="0"/>
                      <a:pt x="17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8" name="Google Shape;848;p8"/>
              <p:cNvSpPr/>
              <p:nvPr/>
            </p:nvSpPr>
            <p:spPr>
              <a:xfrm>
                <a:off x="3821293" y="728688"/>
                <a:ext cx="57658" cy="13725"/>
              </a:xfrm>
              <a:custGeom>
                <a:avLst/>
                <a:gdLst/>
                <a:ahLst/>
                <a:cxnLst/>
                <a:rect l="l" t="t" r="r" b="b"/>
                <a:pathLst>
                  <a:path w="878" h="209" extrusionOk="0">
                    <a:moveTo>
                      <a:pt x="789" y="1"/>
                    </a:moveTo>
                    <a:cubicBezTo>
                      <a:pt x="783" y="1"/>
                      <a:pt x="776" y="2"/>
                      <a:pt x="769" y="4"/>
                    </a:cubicBezTo>
                    <a:cubicBezTo>
                      <a:pt x="535" y="69"/>
                      <a:pt x="305" y="98"/>
                      <a:pt x="66" y="105"/>
                    </a:cubicBezTo>
                    <a:cubicBezTo>
                      <a:pt x="1" y="108"/>
                      <a:pt x="1" y="202"/>
                      <a:pt x="66" y="205"/>
                    </a:cubicBezTo>
                    <a:cubicBezTo>
                      <a:pt x="103" y="207"/>
                      <a:pt x="139" y="208"/>
                      <a:pt x="176" y="208"/>
                    </a:cubicBezTo>
                    <a:cubicBezTo>
                      <a:pt x="388" y="208"/>
                      <a:pt x="597" y="178"/>
                      <a:pt x="804" y="131"/>
                    </a:cubicBezTo>
                    <a:cubicBezTo>
                      <a:pt x="878" y="110"/>
                      <a:pt x="855" y="1"/>
                      <a:pt x="78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9" name="Google Shape;849;p8"/>
              <p:cNvSpPr/>
              <p:nvPr/>
            </p:nvSpPr>
            <p:spPr>
              <a:xfrm>
                <a:off x="3811312" y="715095"/>
                <a:ext cx="62189" cy="9062"/>
              </a:xfrm>
              <a:custGeom>
                <a:avLst/>
                <a:gdLst/>
                <a:ahLst/>
                <a:cxnLst/>
                <a:rect l="l" t="t" r="r" b="b"/>
                <a:pathLst>
                  <a:path w="947" h="138" extrusionOk="0">
                    <a:moveTo>
                      <a:pt x="875" y="1"/>
                    </a:moveTo>
                    <a:cubicBezTo>
                      <a:pt x="874" y="1"/>
                      <a:pt x="873" y="1"/>
                      <a:pt x="872" y="1"/>
                    </a:cubicBezTo>
                    <a:cubicBezTo>
                      <a:pt x="600" y="14"/>
                      <a:pt x="331" y="33"/>
                      <a:pt x="62" y="46"/>
                    </a:cubicBezTo>
                    <a:cubicBezTo>
                      <a:pt x="3" y="49"/>
                      <a:pt x="1" y="137"/>
                      <a:pt x="56" y="137"/>
                    </a:cubicBezTo>
                    <a:cubicBezTo>
                      <a:pt x="58" y="137"/>
                      <a:pt x="60" y="137"/>
                      <a:pt x="62" y="137"/>
                    </a:cubicBezTo>
                    <a:cubicBezTo>
                      <a:pt x="331" y="130"/>
                      <a:pt x="600" y="127"/>
                      <a:pt x="872" y="117"/>
                    </a:cubicBezTo>
                    <a:cubicBezTo>
                      <a:pt x="945" y="117"/>
                      <a:pt x="946" y="1"/>
                      <a:pt x="87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0" name="Google Shape;850;p8"/>
              <p:cNvSpPr/>
              <p:nvPr/>
            </p:nvSpPr>
            <p:spPr>
              <a:xfrm>
                <a:off x="3909879" y="703340"/>
                <a:ext cx="88720" cy="49384"/>
              </a:xfrm>
              <a:custGeom>
                <a:avLst/>
                <a:gdLst/>
                <a:ahLst/>
                <a:cxnLst/>
                <a:rect l="l" t="t" r="r" b="b"/>
                <a:pathLst>
                  <a:path w="1351" h="752" extrusionOk="0">
                    <a:moveTo>
                      <a:pt x="55" y="1"/>
                    </a:moveTo>
                    <a:cubicBezTo>
                      <a:pt x="27" y="1"/>
                      <a:pt x="1" y="18"/>
                      <a:pt x="6" y="50"/>
                    </a:cubicBezTo>
                    <a:cubicBezTo>
                      <a:pt x="35" y="274"/>
                      <a:pt x="90" y="488"/>
                      <a:pt x="174" y="698"/>
                    </a:cubicBezTo>
                    <a:cubicBezTo>
                      <a:pt x="186" y="726"/>
                      <a:pt x="218" y="743"/>
                      <a:pt x="247" y="743"/>
                    </a:cubicBezTo>
                    <a:cubicBezTo>
                      <a:pt x="272" y="743"/>
                      <a:pt x="295" y="730"/>
                      <a:pt x="301" y="698"/>
                    </a:cubicBezTo>
                    <a:cubicBezTo>
                      <a:pt x="314" y="614"/>
                      <a:pt x="330" y="526"/>
                      <a:pt x="343" y="442"/>
                    </a:cubicBezTo>
                    <a:cubicBezTo>
                      <a:pt x="362" y="344"/>
                      <a:pt x="334" y="280"/>
                      <a:pt x="448" y="280"/>
                    </a:cubicBezTo>
                    <a:cubicBezTo>
                      <a:pt x="450" y="280"/>
                      <a:pt x="453" y="280"/>
                      <a:pt x="456" y="280"/>
                    </a:cubicBezTo>
                    <a:cubicBezTo>
                      <a:pt x="608" y="290"/>
                      <a:pt x="618" y="517"/>
                      <a:pt x="638" y="646"/>
                    </a:cubicBezTo>
                    <a:cubicBezTo>
                      <a:pt x="644" y="679"/>
                      <a:pt x="667" y="693"/>
                      <a:pt x="693" y="693"/>
                    </a:cubicBezTo>
                    <a:cubicBezTo>
                      <a:pt x="724" y="693"/>
                      <a:pt x="757" y="674"/>
                      <a:pt x="767" y="646"/>
                    </a:cubicBezTo>
                    <a:cubicBezTo>
                      <a:pt x="800" y="552"/>
                      <a:pt x="884" y="339"/>
                      <a:pt x="978" y="296"/>
                    </a:cubicBezTo>
                    <a:cubicBezTo>
                      <a:pt x="1003" y="286"/>
                      <a:pt x="1025" y="281"/>
                      <a:pt x="1043" y="281"/>
                    </a:cubicBezTo>
                    <a:cubicBezTo>
                      <a:pt x="1183" y="281"/>
                      <a:pt x="1117" y="570"/>
                      <a:pt x="1088" y="679"/>
                    </a:cubicBezTo>
                    <a:cubicBezTo>
                      <a:pt x="1074" y="723"/>
                      <a:pt x="1108" y="751"/>
                      <a:pt x="1143" y="751"/>
                    </a:cubicBezTo>
                    <a:cubicBezTo>
                      <a:pt x="1168" y="751"/>
                      <a:pt x="1193" y="738"/>
                      <a:pt x="1205" y="708"/>
                    </a:cubicBezTo>
                    <a:cubicBezTo>
                      <a:pt x="1273" y="565"/>
                      <a:pt x="1350" y="154"/>
                      <a:pt x="1111" y="105"/>
                    </a:cubicBezTo>
                    <a:cubicBezTo>
                      <a:pt x="1096" y="102"/>
                      <a:pt x="1083" y="101"/>
                      <a:pt x="1069" y="101"/>
                    </a:cubicBezTo>
                    <a:cubicBezTo>
                      <a:pt x="929" y="101"/>
                      <a:pt x="811" y="259"/>
                      <a:pt x="732" y="410"/>
                    </a:cubicBezTo>
                    <a:cubicBezTo>
                      <a:pt x="689" y="258"/>
                      <a:pt x="612" y="96"/>
                      <a:pt x="459" y="66"/>
                    </a:cubicBezTo>
                    <a:cubicBezTo>
                      <a:pt x="448" y="64"/>
                      <a:pt x="437" y="63"/>
                      <a:pt x="426" y="63"/>
                    </a:cubicBezTo>
                    <a:cubicBezTo>
                      <a:pt x="286" y="63"/>
                      <a:pt x="231" y="238"/>
                      <a:pt x="203" y="407"/>
                    </a:cubicBezTo>
                    <a:cubicBezTo>
                      <a:pt x="165" y="283"/>
                      <a:pt x="132" y="164"/>
                      <a:pt x="106" y="37"/>
                    </a:cubicBezTo>
                    <a:cubicBezTo>
                      <a:pt x="100" y="12"/>
                      <a:pt x="78" y="1"/>
                      <a:pt x="5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1" name="Google Shape;851;p8"/>
              <p:cNvSpPr/>
              <p:nvPr/>
            </p:nvSpPr>
            <p:spPr>
              <a:xfrm>
                <a:off x="4004704" y="712009"/>
                <a:ext cx="46429" cy="43277"/>
              </a:xfrm>
              <a:custGeom>
                <a:avLst/>
                <a:gdLst/>
                <a:ahLst/>
                <a:cxnLst/>
                <a:rect l="l" t="t" r="r" b="b"/>
                <a:pathLst>
                  <a:path w="707" h="659" extrusionOk="0">
                    <a:moveTo>
                      <a:pt x="477" y="1"/>
                    </a:moveTo>
                    <a:cubicBezTo>
                      <a:pt x="441" y="1"/>
                      <a:pt x="404" y="8"/>
                      <a:pt x="373" y="19"/>
                    </a:cubicBezTo>
                    <a:cubicBezTo>
                      <a:pt x="237" y="64"/>
                      <a:pt x="104" y="148"/>
                      <a:pt x="65" y="294"/>
                    </a:cubicBezTo>
                    <a:cubicBezTo>
                      <a:pt x="0" y="527"/>
                      <a:pt x="214" y="658"/>
                      <a:pt x="421" y="658"/>
                    </a:cubicBezTo>
                    <a:cubicBezTo>
                      <a:pt x="505" y="658"/>
                      <a:pt x="588" y="637"/>
                      <a:pt x="651" y="592"/>
                    </a:cubicBezTo>
                    <a:cubicBezTo>
                      <a:pt x="706" y="557"/>
                      <a:pt x="673" y="480"/>
                      <a:pt x="617" y="480"/>
                    </a:cubicBezTo>
                    <a:cubicBezTo>
                      <a:pt x="606" y="480"/>
                      <a:pt x="595" y="482"/>
                      <a:pt x="583" y="488"/>
                    </a:cubicBezTo>
                    <a:cubicBezTo>
                      <a:pt x="533" y="514"/>
                      <a:pt x="460" y="533"/>
                      <a:pt x="390" y="533"/>
                    </a:cubicBezTo>
                    <a:cubicBezTo>
                      <a:pt x="293" y="533"/>
                      <a:pt x="200" y="497"/>
                      <a:pt x="182" y="391"/>
                    </a:cubicBezTo>
                    <a:cubicBezTo>
                      <a:pt x="165" y="307"/>
                      <a:pt x="230" y="229"/>
                      <a:pt x="295" y="184"/>
                    </a:cubicBezTo>
                    <a:cubicBezTo>
                      <a:pt x="317" y="169"/>
                      <a:pt x="431" y="109"/>
                      <a:pt x="490" y="109"/>
                    </a:cubicBezTo>
                    <a:cubicBezTo>
                      <a:pt x="510" y="109"/>
                      <a:pt x="524" y="116"/>
                      <a:pt x="525" y="135"/>
                    </a:cubicBezTo>
                    <a:cubicBezTo>
                      <a:pt x="527" y="166"/>
                      <a:pt x="550" y="181"/>
                      <a:pt x="574" y="181"/>
                    </a:cubicBezTo>
                    <a:cubicBezTo>
                      <a:pt x="597" y="181"/>
                      <a:pt x="621" y="166"/>
                      <a:pt x="622" y="135"/>
                    </a:cubicBezTo>
                    <a:cubicBezTo>
                      <a:pt x="629" y="35"/>
                      <a:pt x="556" y="1"/>
                      <a:pt x="47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2" name="Google Shape;852;p8"/>
              <p:cNvSpPr/>
              <p:nvPr/>
            </p:nvSpPr>
            <p:spPr>
              <a:xfrm>
                <a:off x="4047388" y="673133"/>
                <a:ext cx="53587" cy="44721"/>
              </a:xfrm>
              <a:custGeom>
                <a:avLst/>
                <a:gdLst/>
                <a:ahLst/>
                <a:cxnLst/>
                <a:rect l="l" t="t" r="r" b="b"/>
                <a:pathLst>
                  <a:path w="816" h="681" extrusionOk="0">
                    <a:moveTo>
                      <a:pt x="333" y="0"/>
                    </a:moveTo>
                    <a:cubicBezTo>
                      <a:pt x="215" y="0"/>
                      <a:pt x="72" y="119"/>
                      <a:pt x="21" y="206"/>
                    </a:cubicBezTo>
                    <a:cubicBezTo>
                      <a:pt x="1" y="241"/>
                      <a:pt x="30" y="272"/>
                      <a:pt x="61" y="272"/>
                    </a:cubicBezTo>
                    <a:cubicBezTo>
                      <a:pt x="74" y="272"/>
                      <a:pt x="89" y="266"/>
                      <a:pt x="99" y="251"/>
                    </a:cubicBezTo>
                    <a:cubicBezTo>
                      <a:pt x="134" y="200"/>
                      <a:pt x="209" y="121"/>
                      <a:pt x="276" y="121"/>
                    </a:cubicBezTo>
                    <a:cubicBezTo>
                      <a:pt x="277" y="121"/>
                      <a:pt x="279" y="121"/>
                      <a:pt x="280" y="121"/>
                    </a:cubicBezTo>
                    <a:cubicBezTo>
                      <a:pt x="387" y="125"/>
                      <a:pt x="374" y="209"/>
                      <a:pt x="364" y="283"/>
                    </a:cubicBezTo>
                    <a:cubicBezTo>
                      <a:pt x="355" y="397"/>
                      <a:pt x="296" y="484"/>
                      <a:pt x="209" y="556"/>
                    </a:cubicBezTo>
                    <a:cubicBezTo>
                      <a:pt x="170" y="581"/>
                      <a:pt x="193" y="656"/>
                      <a:pt x="235" y="662"/>
                    </a:cubicBezTo>
                    <a:cubicBezTo>
                      <a:pt x="300" y="675"/>
                      <a:pt x="364" y="681"/>
                      <a:pt x="426" y="681"/>
                    </a:cubicBezTo>
                    <a:cubicBezTo>
                      <a:pt x="531" y="681"/>
                      <a:pt x="633" y="663"/>
                      <a:pt x="737" y="627"/>
                    </a:cubicBezTo>
                    <a:cubicBezTo>
                      <a:pt x="815" y="601"/>
                      <a:pt x="792" y="493"/>
                      <a:pt x="732" y="493"/>
                    </a:cubicBezTo>
                    <a:cubicBezTo>
                      <a:pt x="725" y="493"/>
                      <a:pt x="718" y="494"/>
                      <a:pt x="711" y="497"/>
                    </a:cubicBezTo>
                    <a:cubicBezTo>
                      <a:pt x="616" y="529"/>
                      <a:pt x="527" y="550"/>
                      <a:pt x="431" y="550"/>
                    </a:cubicBezTo>
                    <a:cubicBezTo>
                      <a:pt x="419" y="550"/>
                      <a:pt x="406" y="550"/>
                      <a:pt x="393" y="549"/>
                    </a:cubicBezTo>
                    <a:cubicBezTo>
                      <a:pt x="491" y="416"/>
                      <a:pt x="539" y="235"/>
                      <a:pt x="468" y="89"/>
                    </a:cubicBezTo>
                    <a:cubicBezTo>
                      <a:pt x="435" y="25"/>
                      <a:pt x="387" y="0"/>
                      <a:pt x="33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3" name="Google Shape;853;p8"/>
            <p:cNvGrpSpPr/>
            <p:nvPr/>
          </p:nvGrpSpPr>
          <p:grpSpPr>
            <a:xfrm rot="-2367188">
              <a:off x="8184166" y="738966"/>
              <a:ext cx="493112" cy="177777"/>
              <a:chOff x="3781827" y="2039675"/>
              <a:chExt cx="256107" cy="92332"/>
            </a:xfrm>
          </p:grpSpPr>
          <p:sp>
            <p:nvSpPr>
              <p:cNvPr id="854" name="Google Shape;854;p8"/>
              <p:cNvSpPr/>
              <p:nvPr/>
            </p:nvSpPr>
            <p:spPr>
              <a:xfrm>
                <a:off x="3781827" y="2053399"/>
                <a:ext cx="84846" cy="78607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1197" extrusionOk="0">
                    <a:moveTo>
                      <a:pt x="315" y="168"/>
                    </a:moveTo>
                    <a:cubicBezTo>
                      <a:pt x="533" y="168"/>
                      <a:pt x="723" y="562"/>
                      <a:pt x="586" y="772"/>
                    </a:cubicBezTo>
                    <a:cubicBezTo>
                      <a:pt x="530" y="707"/>
                      <a:pt x="469" y="649"/>
                      <a:pt x="407" y="597"/>
                    </a:cubicBezTo>
                    <a:cubicBezTo>
                      <a:pt x="399" y="590"/>
                      <a:pt x="391" y="587"/>
                      <a:pt x="382" y="587"/>
                    </a:cubicBezTo>
                    <a:cubicBezTo>
                      <a:pt x="352" y="587"/>
                      <a:pt x="325" y="624"/>
                      <a:pt x="352" y="652"/>
                    </a:cubicBezTo>
                    <a:cubicBezTo>
                      <a:pt x="417" y="710"/>
                      <a:pt x="472" y="775"/>
                      <a:pt x="517" y="840"/>
                    </a:cubicBezTo>
                    <a:cubicBezTo>
                      <a:pt x="511" y="843"/>
                      <a:pt x="501" y="853"/>
                      <a:pt x="495" y="856"/>
                    </a:cubicBezTo>
                    <a:cubicBezTo>
                      <a:pt x="454" y="878"/>
                      <a:pt x="416" y="887"/>
                      <a:pt x="381" y="887"/>
                    </a:cubicBezTo>
                    <a:cubicBezTo>
                      <a:pt x="237" y="887"/>
                      <a:pt x="144" y="726"/>
                      <a:pt x="138" y="577"/>
                    </a:cubicBezTo>
                    <a:cubicBezTo>
                      <a:pt x="132" y="506"/>
                      <a:pt x="145" y="438"/>
                      <a:pt x="164" y="370"/>
                    </a:cubicBezTo>
                    <a:cubicBezTo>
                      <a:pt x="174" y="338"/>
                      <a:pt x="194" y="254"/>
                      <a:pt x="229" y="189"/>
                    </a:cubicBezTo>
                    <a:cubicBezTo>
                      <a:pt x="258" y="174"/>
                      <a:pt x="286" y="168"/>
                      <a:pt x="315" y="168"/>
                    </a:cubicBezTo>
                    <a:close/>
                    <a:moveTo>
                      <a:pt x="320" y="1"/>
                    </a:moveTo>
                    <a:cubicBezTo>
                      <a:pt x="273" y="1"/>
                      <a:pt x="231" y="30"/>
                      <a:pt x="194" y="75"/>
                    </a:cubicBezTo>
                    <a:cubicBezTo>
                      <a:pt x="177" y="82"/>
                      <a:pt x="164" y="92"/>
                      <a:pt x="155" y="101"/>
                    </a:cubicBezTo>
                    <a:cubicBezTo>
                      <a:pt x="138" y="117"/>
                      <a:pt x="132" y="140"/>
                      <a:pt x="142" y="156"/>
                    </a:cubicBezTo>
                    <a:cubicBezTo>
                      <a:pt x="80" y="263"/>
                      <a:pt x="41" y="403"/>
                      <a:pt x="32" y="471"/>
                    </a:cubicBezTo>
                    <a:cubicBezTo>
                      <a:pt x="1" y="702"/>
                      <a:pt x="126" y="1007"/>
                      <a:pt x="390" y="1007"/>
                    </a:cubicBezTo>
                    <a:cubicBezTo>
                      <a:pt x="403" y="1007"/>
                      <a:pt x="416" y="1007"/>
                      <a:pt x="430" y="1005"/>
                    </a:cubicBezTo>
                    <a:cubicBezTo>
                      <a:pt x="495" y="999"/>
                      <a:pt x="547" y="976"/>
                      <a:pt x="592" y="944"/>
                    </a:cubicBezTo>
                    <a:cubicBezTo>
                      <a:pt x="631" y="1018"/>
                      <a:pt x="667" y="1089"/>
                      <a:pt x="705" y="1170"/>
                    </a:cubicBezTo>
                    <a:cubicBezTo>
                      <a:pt x="713" y="1189"/>
                      <a:pt x="729" y="1197"/>
                      <a:pt x="745" y="1197"/>
                    </a:cubicBezTo>
                    <a:cubicBezTo>
                      <a:pt x="778" y="1197"/>
                      <a:pt x="813" y="1168"/>
                      <a:pt x="803" y="1131"/>
                    </a:cubicBezTo>
                    <a:cubicBezTo>
                      <a:pt x="773" y="1041"/>
                      <a:pt x="728" y="953"/>
                      <a:pt x="673" y="872"/>
                    </a:cubicBezTo>
                    <a:cubicBezTo>
                      <a:pt x="731" y="795"/>
                      <a:pt x="764" y="694"/>
                      <a:pt x="764" y="590"/>
                    </a:cubicBezTo>
                    <a:cubicBezTo>
                      <a:pt x="770" y="597"/>
                      <a:pt x="777" y="597"/>
                      <a:pt x="786" y="597"/>
                    </a:cubicBezTo>
                    <a:cubicBezTo>
                      <a:pt x="906" y="597"/>
                      <a:pt x="1025" y="601"/>
                      <a:pt x="1144" y="601"/>
                    </a:cubicBezTo>
                    <a:cubicBezTo>
                      <a:pt x="1174" y="601"/>
                      <a:pt x="1204" y="601"/>
                      <a:pt x="1233" y="600"/>
                    </a:cubicBezTo>
                    <a:cubicBezTo>
                      <a:pt x="1236" y="601"/>
                      <a:pt x="1239" y="601"/>
                      <a:pt x="1242" y="601"/>
                    </a:cubicBezTo>
                    <a:cubicBezTo>
                      <a:pt x="1292" y="601"/>
                      <a:pt x="1289" y="516"/>
                      <a:pt x="1230" y="516"/>
                    </a:cubicBezTo>
                    <a:cubicBezTo>
                      <a:pt x="1200" y="515"/>
                      <a:pt x="1171" y="515"/>
                      <a:pt x="1141" y="515"/>
                    </a:cubicBezTo>
                    <a:cubicBezTo>
                      <a:pt x="1021" y="515"/>
                      <a:pt x="902" y="519"/>
                      <a:pt x="780" y="519"/>
                    </a:cubicBezTo>
                    <a:cubicBezTo>
                      <a:pt x="773" y="519"/>
                      <a:pt x="764" y="522"/>
                      <a:pt x="757" y="529"/>
                    </a:cubicBezTo>
                    <a:cubicBezTo>
                      <a:pt x="751" y="484"/>
                      <a:pt x="741" y="441"/>
                      <a:pt x="725" y="403"/>
                    </a:cubicBezTo>
                    <a:cubicBezTo>
                      <a:pt x="679" y="289"/>
                      <a:pt x="573" y="156"/>
                      <a:pt x="453" y="85"/>
                    </a:cubicBezTo>
                    <a:lnTo>
                      <a:pt x="453" y="82"/>
                    </a:lnTo>
                    <a:cubicBezTo>
                      <a:pt x="406" y="25"/>
                      <a:pt x="362" y="1"/>
                      <a:pt x="32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5" name="Google Shape;855;p8"/>
              <p:cNvSpPr/>
              <p:nvPr/>
            </p:nvSpPr>
            <p:spPr>
              <a:xfrm>
                <a:off x="3830881" y="2095623"/>
                <a:ext cx="36118" cy="9128"/>
              </a:xfrm>
              <a:custGeom>
                <a:avLst/>
                <a:gdLst/>
                <a:ahLst/>
                <a:cxnLst/>
                <a:rect l="l" t="t" r="r" b="b"/>
                <a:pathLst>
                  <a:path w="550" h="139" extrusionOk="0">
                    <a:moveTo>
                      <a:pt x="481" y="1"/>
                    </a:moveTo>
                    <a:cubicBezTo>
                      <a:pt x="476" y="1"/>
                      <a:pt x="472" y="1"/>
                      <a:pt x="467" y="2"/>
                    </a:cubicBezTo>
                    <a:cubicBezTo>
                      <a:pt x="331" y="38"/>
                      <a:pt x="195" y="54"/>
                      <a:pt x="56" y="58"/>
                    </a:cubicBezTo>
                    <a:cubicBezTo>
                      <a:pt x="1" y="64"/>
                      <a:pt x="7" y="135"/>
                      <a:pt x="56" y="135"/>
                    </a:cubicBezTo>
                    <a:cubicBezTo>
                      <a:pt x="84" y="137"/>
                      <a:pt x="113" y="138"/>
                      <a:pt x="142" y="138"/>
                    </a:cubicBezTo>
                    <a:cubicBezTo>
                      <a:pt x="260" y="138"/>
                      <a:pt x="378" y="123"/>
                      <a:pt x="493" y="100"/>
                    </a:cubicBezTo>
                    <a:cubicBezTo>
                      <a:pt x="550" y="88"/>
                      <a:pt x="535" y="1"/>
                      <a:pt x="48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6" name="Google Shape;856;p8"/>
              <p:cNvSpPr/>
              <p:nvPr/>
            </p:nvSpPr>
            <p:spPr>
              <a:xfrm>
                <a:off x="3864503" y="2039675"/>
                <a:ext cx="73485" cy="78279"/>
              </a:xfrm>
              <a:custGeom>
                <a:avLst/>
                <a:gdLst/>
                <a:ahLst/>
                <a:cxnLst/>
                <a:rect l="l" t="t" r="r" b="b"/>
                <a:pathLst>
                  <a:path w="1119" h="1192" extrusionOk="0">
                    <a:moveTo>
                      <a:pt x="228" y="0"/>
                    </a:moveTo>
                    <a:cubicBezTo>
                      <a:pt x="216" y="0"/>
                      <a:pt x="204" y="6"/>
                      <a:pt x="198" y="19"/>
                    </a:cubicBezTo>
                    <a:cubicBezTo>
                      <a:pt x="0" y="388"/>
                      <a:pt x="101" y="974"/>
                      <a:pt x="519" y="1159"/>
                    </a:cubicBezTo>
                    <a:cubicBezTo>
                      <a:pt x="568" y="1181"/>
                      <a:pt x="619" y="1191"/>
                      <a:pt x="668" y="1191"/>
                    </a:cubicBezTo>
                    <a:cubicBezTo>
                      <a:pt x="787" y="1191"/>
                      <a:pt x="899" y="1128"/>
                      <a:pt x="972" y="1013"/>
                    </a:cubicBezTo>
                    <a:cubicBezTo>
                      <a:pt x="1118" y="774"/>
                      <a:pt x="1040" y="450"/>
                      <a:pt x="988" y="194"/>
                    </a:cubicBezTo>
                    <a:cubicBezTo>
                      <a:pt x="982" y="161"/>
                      <a:pt x="958" y="147"/>
                      <a:pt x="932" y="147"/>
                    </a:cubicBezTo>
                    <a:cubicBezTo>
                      <a:pt x="894" y="147"/>
                      <a:pt x="852" y="179"/>
                      <a:pt x="862" y="229"/>
                    </a:cubicBezTo>
                    <a:cubicBezTo>
                      <a:pt x="894" y="398"/>
                      <a:pt x="930" y="576"/>
                      <a:pt x="914" y="744"/>
                    </a:cubicBezTo>
                    <a:cubicBezTo>
                      <a:pt x="899" y="893"/>
                      <a:pt x="827" y="1062"/>
                      <a:pt x="658" y="1062"/>
                    </a:cubicBezTo>
                    <a:cubicBezTo>
                      <a:pt x="639" y="1062"/>
                      <a:pt x="618" y="1060"/>
                      <a:pt x="596" y="1055"/>
                    </a:cubicBezTo>
                    <a:cubicBezTo>
                      <a:pt x="502" y="1036"/>
                      <a:pt x="396" y="926"/>
                      <a:pt x="341" y="851"/>
                    </a:cubicBezTo>
                    <a:cubicBezTo>
                      <a:pt x="169" y="612"/>
                      <a:pt x="159" y="310"/>
                      <a:pt x="272" y="51"/>
                    </a:cubicBezTo>
                    <a:cubicBezTo>
                      <a:pt x="281" y="23"/>
                      <a:pt x="253" y="0"/>
                      <a:pt x="22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7" name="Google Shape;857;p8"/>
              <p:cNvSpPr/>
              <p:nvPr/>
            </p:nvSpPr>
            <p:spPr>
              <a:xfrm>
                <a:off x="3942385" y="2067715"/>
                <a:ext cx="35133" cy="35462"/>
              </a:xfrm>
              <a:custGeom>
                <a:avLst/>
                <a:gdLst/>
                <a:ahLst/>
                <a:cxnLst/>
                <a:rect l="l" t="t" r="r" b="b"/>
                <a:pathLst>
                  <a:path w="535" h="540" extrusionOk="0">
                    <a:moveTo>
                      <a:pt x="379" y="1"/>
                    </a:moveTo>
                    <a:cubicBezTo>
                      <a:pt x="358" y="1"/>
                      <a:pt x="338" y="13"/>
                      <a:pt x="334" y="39"/>
                    </a:cubicBezTo>
                    <a:cubicBezTo>
                      <a:pt x="318" y="100"/>
                      <a:pt x="305" y="159"/>
                      <a:pt x="292" y="220"/>
                    </a:cubicBezTo>
                    <a:lnTo>
                      <a:pt x="62" y="233"/>
                    </a:lnTo>
                    <a:cubicBezTo>
                      <a:pt x="3" y="236"/>
                      <a:pt x="0" y="327"/>
                      <a:pt x="62" y="327"/>
                    </a:cubicBezTo>
                    <a:cubicBezTo>
                      <a:pt x="130" y="327"/>
                      <a:pt x="198" y="330"/>
                      <a:pt x="269" y="330"/>
                    </a:cubicBezTo>
                    <a:cubicBezTo>
                      <a:pt x="256" y="382"/>
                      <a:pt x="240" y="434"/>
                      <a:pt x="220" y="492"/>
                    </a:cubicBezTo>
                    <a:cubicBezTo>
                      <a:pt x="210" y="518"/>
                      <a:pt x="236" y="540"/>
                      <a:pt x="260" y="540"/>
                    </a:cubicBezTo>
                    <a:cubicBezTo>
                      <a:pt x="272" y="540"/>
                      <a:pt x="283" y="534"/>
                      <a:pt x="288" y="521"/>
                    </a:cubicBezTo>
                    <a:cubicBezTo>
                      <a:pt x="318" y="460"/>
                      <a:pt x="340" y="395"/>
                      <a:pt x="366" y="330"/>
                    </a:cubicBezTo>
                    <a:cubicBezTo>
                      <a:pt x="399" y="330"/>
                      <a:pt x="431" y="327"/>
                      <a:pt x="463" y="327"/>
                    </a:cubicBezTo>
                    <a:cubicBezTo>
                      <a:pt x="535" y="317"/>
                      <a:pt x="535" y="220"/>
                      <a:pt x="467" y="217"/>
                    </a:cubicBezTo>
                    <a:lnTo>
                      <a:pt x="402" y="217"/>
                    </a:lnTo>
                    <a:cubicBezTo>
                      <a:pt x="418" y="159"/>
                      <a:pt x="424" y="107"/>
                      <a:pt x="431" y="52"/>
                    </a:cubicBezTo>
                    <a:cubicBezTo>
                      <a:pt x="433" y="19"/>
                      <a:pt x="406" y="1"/>
                      <a:pt x="37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8" name="Google Shape;858;p8"/>
              <p:cNvSpPr/>
              <p:nvPr/>
            </p:nvSpPr>
            <p:spPr>
              <a:xfrm>
                <a:off x="3986448" y="2049065"/>
                <a:ext cx="51485" cy="75718"/>
              </a:xfrm>
              <a:custGeom>
                <a:avLst/>
                <a:gdLst/>
                <a:ahLst/>
                <a:cxnLst/>
                <a:rect l="l" t="t" r="r" b="b"/>
                <a:pathLst>
                  <a:path w="784" h="1153" extrusionOk="0">
                    <a:moveTo>
                      <a:pt x="333" y="161"/>
                    </a:moveTo>
                    <a:cubicBezTo>
                      <a:pt x="427" y="258"/>
                      <a:pt x="469" y="507"/>
                      <a:pt x="505" y="611"/>
                    </a:cubicBezTo>
                    <a:cubicBezTo>
                      <a:pt x="515" y="643"/>
                      <a:pt x="528" y="676"/>
                      <a:pt x="537" y="708"/>
                    </a:cubicBezTo>
                    <a:cubicBezTo>
                      <a:pt x="517" y="708"/>
                      <a:pt x="497" y="707"/>
                      <a:pt x="476" y="707"/>
                    </a:cubicBezTo>
                    <a:cubicBezTo>
                      <a:pt x="385" y="707"/>
                      <a:pt x="290" y="713"/>
                      <a:pt x="197" y="718"/>
                    </a:cubicBezTo>
                    <a:cubicBezTo>
                      <a:pt x="246" y="533"/>
                      <a:pt x="288" y="345"/>
                      <a:pt x="333" y="161"/>
                    </a:cubicBezTo>
                    <a:close/>
                    <a:moveTo>
                      <a:pt x="300" y="1"/>
                    </a:moveTo>
                    <a:cubicBezTo>
                      <a:pt x="272" y="1"/>
                      <a:pt x="244" y="17"/>
                      <a:pt x="236" y="47"/>
                    </a:cubicBezTo>
                    <a:cubicBezTo>
                      <a:pt x="155" y="400"/>
                      <a:pt x="58" y="750"/>
                      <a:pt x="6" y="1107"/>
                    </a:cubicBezTo>
                    <a:cubicBezTo>
                      <a:pt x="0" y="1135"/>
                      <a:pt x="21" y="1153"/>
                      <a:pt x="42" y="1153"/>
                    </a:cubicBezTo>
                    <a:cubicBezTo>
                      <a:pt x="55" y="1153"/>
                      <a:pt x="68" y="1146"/>
                      <a:pt x="74" y="1129"/>
                    </a:cubicBezTo>
                    <a:cubicBezTo>
                      <a:pt x="110" y="1022"/>
                      <a:pt x="142" y="912"/>
                      <a:pt x="171" y="805"/>
                    </a:cubicBezTo>
                    <a:cubicBezTo>
                      <a:pt x="304" y="812"/>
                      <a:pt x="443" y="815"/>
                      <a:pt x="576" y="815"/>
                    </a:cubicBezTo>
                    <a:cubicBezTo>
                      <a:pt x="576" y="818"/>
                      <a:pt x="580" y="825"/>
                      <a:pt x="580" y="828"/>
                    </a:cubicBezTo>
                    <a:lnTo>
                      <a:pt x="628" y="974"/>
                    </a:lnTo>
                    <a:cubicBezTo>
                      <a:pt x="628" y="980"/>
                      <a:pt x="635" y="987"/>
                      <a:pt x="638" y="990"/>
                    </a:cubicBezTo>
                    <a:cubicBezTo>
                      <a:pt x="628" y="1010"/>
                      <a:pt x="628" y="1035"/>
                      <a:pt x="651" y="1052"/>
                    </a:cubicBezTo>
                    <a:cubicBezTo>
                      <a:pt x="669" y="1067"/>
                      <a:pt x="685" y="1077"/>
                      <a:pt x="704" y="1077"/>
                    </a:cubicBezTo>
                    <a:cubicBezTo>
                      <a:pt x="713" y="1077"/>
                      <a:pt x="722" y="1075"/>
                      <a:pt x="732" y="1071"/>
                    </a:cubicBezTo>
                    <a:cubicBezTo>
                      <a:pt x="771" y="1065"/>
                      <a:pt x="784" y="1029"/>
                      <a:pt x="780" y="993"/>
                    </a:cubicBezTo>
                    <a:cubicBezTo>
                      <a:pt x="741" y="773"/>
                      <a:pt x="618" y="533"/>
                      <a:pt x="544" y="320"/>
                    </a:cubicBezTo>
                    <a:cubicBezTo>
                      <a:pt x="499" y="190"/>
                      <a:pt x="463" y="34"/>
                      <a:pt x="314" y="2"/>
                    </a:cubicBezTo>
                    <a:cubicBezTo>
                      <a:pt x="309" y="1"/>
                      <a:pt x="304" y="1"/>
                      <a:pt x="30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59" name="Google Shape;859;p8"/>
            <p:cNvGrpSpPr/>
            <p:nvPr/>
          </p:nvGrpSpPr>
          <p:grpSpPr>
            <a:xfrm rot="1269779">
              <a:off x="8688552" y="139101"/>
              <a:ext cx="711265" cy="411419"/>
              <a:chOff x="7058527" y="2000471"/>
              <a:chExt cx="295968" cy="171198"/>
            </a:xfrm>
          </p:grpSpPr>
          <p:sp>
            <p:nvSpPr>
              <p:cNvPr id="860" name="Google Shape;860;p8"/>
              <p:cNvSpPr/>
              <p:nvPr/>
            </p:nvSpPr>
            <p:spPr>
              <a:xfrm>
                <a:off x="7058527" y="2045453"/>
                <a:ext cx="52733" cy="57461"/>
              </a:xfrm>
              <a:custGeom>
                <a:avLst/>
                <a:gdLst/>
                <a:ahLst/>
                <a:cxnLst/>
                <a:rect l="l" t="t" r="r" b="b"/>
                <a:pathLst>
                  <a:path w="803" h="875" extrusionOk="0">
                    <a:moveTo>
                      <a:pt x="123" y="1"/>
                    </a:moveTo>
                    <a:cubicBezTo>
                      <a:pt x="83" y="1"/>
                      <a:pt x="46" y="8"/>
                      <a:pt x="17" y="31"/>
                    </a:cubicBezTo>
                    <a:cubicBezTo>
                      <a:pt x="4" y="44"/>
                      <a:pt x="0" y="70"/>
                      <a:pt x="7" y="86"/>
                    </a:cubicBezTo>
                    <a:cubicBezTo>
                      <a:pt x="23" y="109"/>
                      <a:pt x="30" y="112"/>
                      <a:pt x="65" y="119"/>
                    </a:cubicBezTo>
                    <a:cubicBezTo>
                      <a:pt x="75" y="119"/>
                      <a:pt x="88" y="109"/>
                      <a:pt x="91" y="102"/>
                    </a:cubicBezTo>
                    <a:lnTo>
                      <a:pt x="101" y="93"/>
                    </a:lnTo>
                    <a:lnTo>
                      <a:pt x="101" y="89"/>
                    </a:lnTo>
                    <a:cubicBezTo>
                      <a:pt x="153" y="106"/>
                      <a:pt x="227" y="119"/>
                      <a:pt x="237" y="119"/>
                    </a:cubicBezTo>
                    <a:cubicBezTo>
                      <a:pt x="298" y="125"/>
                      <a:pt x="360" y="135"/>
                      <a:pt x="421" y="144"/>
                    </a:cubicBezTo>
                    <a:lnTo>
                      <a:pt x="425" y="144"/>
                    </a:lnTo>
                    <a:cubicBezTo>
                      <a:pt x="389" y="378"/>
                      <a:pt x="344" y="605"/>
                      <a:pt x="308" y="835"/>
                    </a:cubicBezTo>
                    <a:cubicBezTo>
                      <a:pt x="302" y="858"/>
                      <a:pt x="321" y="874"/>
                      <a:pt x="339" y="874"/>
                    </a:cubicBezTo>
                    <a:cubicBezTo>
                      <a:pt x="351" y="874"/>
                      <a:pt x="363" y="867"/>
                      <a:pt x="366" y="851"/>
                    </a:cubicBezTo>
                    <a:cubicBezTo>
                      <a:pt x="444" y="630"/>
                      <a:pt x="496" y="387"/>
                      <a:pt x="528" y="164"/>
                    </a:cubicBezTo>
                    <a:cubicBezTo>
                      <a:pt x="593" y="170"/>
                      <a:pt x="658" y="183"/>
                      <a:pt x="723" y="187"/>
                    </a:cubicBezTo>
                    <a:cubicBezTo>
                      <a:pt x="724" y="187"/>
                      <a:pt x="725" y="187"/>
                      <a:pt x="726" y="187"/>
                    </a:cubicBezTo>
                    <a:cubicBezTo>
                      <a:pt x="788" y="187"/>
                      <a:pt x="803" y="86"/>
                      <a:pt x="745" y="73"/>
                    </a:cubicBezTo>
                    <a:cubicBezTo>
                      <a:pt x="600" y="51"/>
                      <a:pt x="454" y="41"/>
                      <a:pt x="308" y="25"/>
                    </a:cubicBezTo>
                    <a:cubicBezTo>
                      <a:pt x="253" y="19"/>
                      <a:pt x="185" y="1"/>
                      <a:pt x="12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1" name="Google Shape;861;p8"/>
              <p:cNvSpPr/>
              <p:nvPr/>
            </p:nvSpPr>
            <p:spPr>
              <a:xfrm>
                <a:off x="7101671" y="2074019"/>
                <a:ext cx="26399" cy="6304"/>
              </a:xfrm>
              <a:custGeom>
                <a:avLst/>
                <a:gdLst/>
                <a:ahLst/>
                <a:cxnLst/>
                <a:rect l="l" t="t" r="r" b="b"/>
                <a:pathLst>
                  <a:path w="402" h="96" extrusionOk="0">
                    <a:moveTo>
                      <a:pt x="344" y="1"/>
                    </a:moveTo>
                    <a:cubicBezTo>
                      <a:pt x="343" y="1"/>
                      <a:pt x="342" y="1"/>
                      <a:pt x="341" y="1"/>
                    </a:cubicBezTo>
                    <a:cubicBezTo>
                      <a:pt x="244" y="11"/>
                      <a:pt x="147" y="11"/>
                      <a:pt x="50" y="11"/>
                    </a:cubicBezTo>
                    <a:cubicBezTo>
                      <a:pt x="1" y="11"/>
                      <a:pt x="1" y="89"/>
                      <a:pt x="50" y="89"/>
                    </a:cubicBezTo>
                    <a:cubicBezTo>
                      <a:pt x="147" y="89"/>
                      <a:pt x="244" y="92"/>
                      <a:pt x="341" y="95"/>
                    </a:cubicBezTo>
                    <a:cubicBezTo>
                      <a:pt x="343" y="95"/>
                      <a:pt x="345" y="95"/>
                      <a:pt x="347" y="95"/>
                    </a:cubicBezTo>
                    <a:cubicBezTo>
                      <a:pt x="402" y="95"/>
                      <a:pt x="401" y="1"/>
                      <a:pt x="34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2" name="Google Shape;862;p8"/>
              <p:cNvSpPr/>
              <p:nvPr/>
            </p:nvSpPr>
            <p:spPr>
              <a:xfrm>
                <a:off x="7105939" y="2062593"/>
                <a:ext cx="30734" cy="5976"/>
              </a:xfrm>
              <a:custGeom>
                <a:avLst/>
                <a:gdLst/>
                <a:ahLst/>
                <a:cxnLst/>
                <a:rect l="l" t="t" r="r" b="b"/>
                <a:pathLst>
                  <a:path w="468" h="91" extrusionOk="0">
                    <a:moveTo>
                      <a:pt x="49" y="0"/>
                    </a:moveTo>
                    <a:cubicBezTo>
                      <a:pt x="1" y="0"/>
                      <a:pt x="7" y="68"/>
                      <a:pt x="49" y="71"/>
                    </a:cubicBezTo>
                    <a:cubicBezTo>
                      <a:pt x="169" y="81"/>
                      <a:pt x="289" y="88"/>
                      <a:pt x="412" y="91"/>
                    </a:cubicBezTo>
                    <a:cubicBezTo>
                      <a:pt x="467" y="91"/>
                      <a:pt x="467" y="3"/>
                      <a:pt x="412" y="3"/>
                    </a:cubicBezTo>
                    <a:cubicBezTo>
                      <a:pt x="292" y="0"/>
                      <a:pt x="172" y="0"/>
                      <a:pt x="4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3" name="Google Shape;863;p8"/>
              <p:cNvSpPr/>
              <p:nvPr/>
            </p:nvSpPr>
            <p:spPr>
              <a:xfrm>
                <a:off x="7135161" y="2047949"/>
                <a:ext cx="52142" cy="55557"/>
              </a:xfrm>
              <a:custGeom>
                <a:avLst/>
                <a:gdLst/>
                <a:ahLst/>
                <a:cxnLst/>
                <a:rect l="l" t="t" r="r" b="b"/>
                <a:pathLst>
                  <a:path w="794" h="846" extrusionOk="0">
                    <a:moveTo>
                      <a:pt x="208" y="1"/>
                    </a:moveTo>
                    <a:cubicBezTo>
                      <a:pt x="142" y="1"/>
                      <a:pt x="77" y="26"/>
                      <a:pt x="26" y="84"/>
                    </a:cubicBezTo>
                    <a:cubicBezTo>
                      <a:pt x="1" y="111"/>
                      <a:pt x="24" y="146"/>
                      <a:pt x="53" y="146"/>
                    </a:cubicBezTo>
                    <a:cubicBezTo>
                      <a:pt x="62" y="146"/>
                      <a:pt x="72" y="143"/>
                      <a:pt x="81" y="136"/>
                    </a:cubicBezTo>
                    <a:cubicBezTo>
                      <a:pt x="123" y="100"/>
                      <a:pt x="165" y="85"/>
                      <a:pt x="203" y="85"/>
                    </a:cubicBezTo>
                    <a:cubicBezTo>
                      <a:pt x="331" y="85"/>
                      <a:pt x="426" y="249"/>
                      <a:pt x="388" y="388"/>
                    </a:cubicBezTo>
                    <a:cubicBezTo>
                      <a:pt x="346" y="534"/>
                      <a:pt x="213" y="628"/>
                      <a:pt x="81" y="686"/>
                    </a:cubicBezTo>
                    <a:cubicBezTo>
                      <a:pt x="32" y="709"/>
                      <a:pt x="42" y="793"/>
                      <a:pt x="97" y="800"/>
                    </a:cubicBezTo>
                    <a:cubicBezTo>
                      <a:pt x="231" y="826"/>
                      <a:pt x="373" y="846"/>
                      <a:pt x="513" y="846"/>
                    </a:cubicBezTo>
                    <a:cubicBezTo>
                      <a:pt x="583" y="846"/>
                      <a:pt x="652" y="841"/>
                      <a:pt x="719" y="829"/>
                    </a:cubicBezTo>
                    <a:cubicBezTo>
                      <a:pt x="793" y="816"/>
                      <a:pt x="771" y="716"/>
                      <a:pt x="706" y="716"/>
                    </a:cubicBezTo>
                    <a:cubicBezTo>
                      <a:pt x="560" y="712"/>
                      <a:pt x="424" y="716"/>
                      <a:pt x="281" y="703"/>
                    </a:cubicBezTo>
                    <a:cubicBezTo>
                      <a:pt x="437" y="583"/>
                      <a:pt x="554" y="408"/>
                      <a:pt x="486" y="200"/>
                    </a:cubicBezTo>
                    <a:cubicBezTo>
                      <a:pt x="446" y="82"/>
                      <a:pt x="326" y="1"/>
                      <a:pt x="20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4" name="Google Shape;864;p8"/>
              <p:cNvSpPr/>
              <p:nvPr/>
            </p:nvSpPr>
            <p:spPr>
              <a:xfrm>
                <a:off x="7197414" y="2048737"/>
                <a:ext cx="53258" cy="54703"/>
              </a:xfrm>
              <a:custGeom>
                <a:avLst/>
                <a:gdLst/>
                <a:ahLst/>
                <a:cxnLst/>
                <a:rect l="l" t="t" r="r" b="b"/>
                <a:pathLst>
                  <a:path w="811" h="833" extrusionOk="0">
                    <a:moveTo>
                      <a:pt x="171" y="1"/>
                    </a:moveTo>
                    <a:cubicBezTo>
                      <a:pt x="112" y="1"/>
                      <a:pt x="56" y="26"/>
                      <a:pt x="17" y="78"/>
                    </a:cubicBezTo>
                    <a:cubicBezTo>
                      <a:pt x="0" y="107"/>
                      <a:pt x="24" y="134"/>
                      <a:pt x="51" y="134"/>
                    </a:cubicBezTo>
                    <a:cubicBezTo>
                      <a:pt x="61" y="134"/>
                      <a:pt x="70" y="131"/>
                      <a:pt x="79" y="124"/>
                    </a:cubicBezTo>
                    <a:cubicBezTo>
                      <a:pt x="107" y="100"/>
                      <a:pt x="134" y="90"/>
                      <a:pt x="161" y="90"/>
                    </a:cubicBezTo>
                    <a:cubicBezTo>
                      <a:pt x="191" y="90"/>
                      <a:pt x="220" y="102"/>
                      <a:pt x="250" y="120"/>
                    </a:cubicBezTo>
                    <a:cubicBezTo>
                      <a:pt x="205" y="286"/>
                      <a:pt x="179" y="483"/>
                      <a:pt x="179" y="658"/>
                    </a:cubicBezTo>
                    <a:cubicBezTo>
                      <a:pt x="179" y="691"/>
                      <a:pt x="202" y="707"/>
                      <a:pt x="227" y="707"/>
                    </a:cubicBezTo>
                    <a:cubicBezTo>
                      <a:pt x="252" y="707"/>
                      <a:pt x="278" y="691"/>
                      <a:pt x="283" y="658"/>
                    </a:cubicBezTo>
                    <a:cubicBezTo>
                      <a:pt x="292" y="496"/>
                      <a:pt x="305" y="331"/>
                      <a:pt x="309" y="169"/>
                    </a:cubicBezTo>
                    <a:cubicBezTo>
                      <a:pt x="380" y="231"/>
                      <a:pt x="445" y="312"/>
                      <a:pt x="500" y="344"/>
                    </a:cubicBezTo>
                    <a:cubicBezTo>
                      <a:pt x="500" y="393"/>
                      <a:pt x="503" y="435"/>
                      <a:pt x="500" y="483"/>
                    </a:cubicBezTo>
                    <a:cubicBezTo>
                      <a:pt x="496" y="532"/>
                      <a:pt x="493" y="577"/>
                      <a:pt x="487" y="626"/>
                    </a:cubicBezTo>
                    <a:cubicBezTo>
                      <a:pt x="483" y="642"/>
                      <a:pt x="483" y="691"/>
                      <a:pt x="477" y="716"/>
                    </a:cubicBezTo>
                    <a:cubicBezTo>
                      <a:pt x="464" y="720"/>
                      <a:pt x="454" y="726"/>
                      <a:pt x="448" y="736"/>
                    </a:cubicBezTo>
                    <a:cubicBezTo>
                      <a:pt x="448" y="739"/>
                      <a:pt x="445" y="739"/>
                      <a:pt x="445" y="742"/>
                    </a:cubicBezTo>
                    <a:cubicBezTo>
                      <a:pt x="435" y="762"/>
                      <a:pt x="435" y="781"/>
                      <a:pt x="445" y="797"/>
                    </a:cubicBezTo>
                    <a:cubicBezTo>
                      <a:pt x="445" y="801"/>
                      <a:pt x="448" y="801"/>
                      <a:pt x="448" y="804"/>
                    </a:cubicBezTo>
                    <a:cubicBezTo>
                      <a:pt x="459" y="821"/>
                      <a:pt x="477" y="833"/>
                      <a:pt x="496" y="833"/>
                    </a:cubicBezTo>
                    <a:cubicBezTo>
                      <a:pt x="506" y="833"/>
                      <a:pt x="516" y="830"/>
                      <a:pt x="526" y="823"/>
                    </a:cubicBezTo>
                    <a:cubicBezTo>
                      <a:pt x="594" y="785"/>
                      <a:pt x="584" y="671"/>
                      <a:pt x="594" y="600"/>
                    </a:cubicBezTo>
                    <a:cubicBezTo>
                      <a:pt x="597" y="522"/>
                      <a:pt x="597" y="444"/>
                      <a:pt x="590" y="367"/>
                    </a:cubicBezTo>
                    <a:lnTo>
                      <a:pt x="590" y="367"/>
                    </a:lnTo>
                    <a:cubicBezTo>
                      <a:pt x="600" y="368"/>
                      <a:pt x="610" y="369"/>
                      <a:pt x="620" y="369"/>
                    </a:cubicBezTo>
                    <a:cubicBezTo>
                      <a:pt x="685" y="369"/>
                      <a:pt x="749" y="341"/>
                      <a:pt x="788" y="279"/>
                    </a:cubicBezTo>
                    <a:cubicBezTo>
                      <a:pt x="811" y="236"/>
                      <a:pt x="770" y="198"/>
                      <a:pt x="731" y="198"/>
                    </a:cubicBezTo>
                    <a:cubicBezTo>
                      <a:pt x="714" y="198"/>
                      <a:pt x="698" y="204"/>
                      <a:pt x="688" y="221"/>
                    </a:cubicBezTo>
                    <a:cubicBezTo>
                      <a:pt x="667" y="252"/>
                      <a:pt x="641" y="266"/>
                      <a:pt x="613" y="266"/>
                    </a:cubicBezTo>
                    <a:cubicBezTo>
                      <a:pt x="597" y="266"/>
                      <a:pt x="581" y="261"/>
                      <a:pt x="564" y="253"/>
                    </a:cubicBezTo>
                    <a:cubicBezTo>
                      <a:pt x="564" y="250"/>
                      <a:pt x="564" y="247"/>
                      <a:pt x="561" y="247"/>
                    </a:cubicBezTo>
                    <a:cubicBezTo>
                      <a:pt x="559" y="228"/>
                      <a:pt x="543" y="221"/>
                      <a:pt x="528" y="221"/>
                    </a:cubicBezTo>
                    <a:cubicBezTo>
                      <a:pt x="523" y="221"/>
                      <a:pt x="517" y="222"/>
                      <a:pt x="513" y="224"/>
                    </a:cubicBezTo>
                    <a:cubicBezTo>
                      <a:pt x="422" y="166"/>
                      <a:pt x="331" y="52"/>
                      <a:pt x="276" y="26"/>
                    </a:cubicBezTo>
                    <a:cubicBezTo>
                      <a:pt x="242" y="10"/>
                      <a:pt x="206" y="1"/>
                      <a:pt x="17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5" name="Google Shape;865;p8"/>
              <p:cNvSpPr/>
              <p:nvPr/>
            </p:nvSpPr>
            <p:spPr>
              <a:xfrm>
                <a:off x="7259668" y="2000471"/>
                <a:ext cx="94827" cy="137316"/>
              </a:xfrm>
              <a:custGeom>
                <a:avLst/>
                <a:gdLst/>
                <a:ahLst/>
                <a:cxnLst/>
                <a:rect l="l" t="t" r="r" b="b"/>
                <a:pathLst>
                  <a:path w="1444" h="2091" extrusionOk="0">
                    <a:moveTo>
                      <a:pt x="803" y="0"/>
                    </a:moveTo>
                    <a:cubicBezTo>
                      <a:pt x="666" y="0"/>
                      <a:pt x="526" y="13"/>
                      <a:pt x="408" y="13"/>
                    </a:cubicBezTo>
                    <a:cubicBezTo>
                      <a:pt x="401" y="13"/>
                      <a:pt x="394" y="13"/>
                      <a:pt x="387" y="13"/>
                    </a:cubicBezTo>
                    <a:cubicBezTo>
                      <a:pt x="349" y="13"/>
                      <a:pt x="323" y="46"/>
                      <a:pt x="323" y="78"/>
                    </a:cubicBezTo>
                    <a:cubicBezTo>
                      <a:pt x="326" y="395"/>
                      <a:pt x="410" y="703"/>
                      <a:pt x="410" y="1021"/>
                    </a:cubicBezTo>
                    <a:cubicBezTo>
                      <a:pt x="410" y="1302"/>
                      <a:pt x="371" y="1578"/>
                      <a:pt x="294" y="1843"/>
                    </a:cubicBezTo>
                    <a:cubicBezTo>
                      <a:pt x="183" y="1562"/>
                      <a:pt x="122" y="1273"/>
                      <a:pt x="89" y="969"/>
                    </a:cubicBezTo>
                    <a:cubicBezTo>
                      <a:pt x="88" y="941"/>
                      <a:pt x="65" y="927"/>
                      <a:pt x="43" y="927"/>
                    </a:cubicBezTo>
                    <a:cubicBezTo>
                      <a:pt x="21" y="927"/>
                      <a:pt x="0" y="941"/>
                      <a:pt x="2" y="969"/>
                    </a:cubicBezTo>
                    <a:cubicBezTo>
                      <a:pt x="25" y="1341"/>
                      <a:pt x="112" y="1694"/>
                      <a:pt x="245" y="2048"/>
                    </a:cubicBezTo>
                    <a:cubicBezTo>
                      <a:pt x="255" y="2076"/>
                      <a:pt x="280" y="2090"/>
                      <a:pt x="305" y="2090"/>
                    </a:cubicBezTo>
                    <a:cubicBezTo>
                      <a:pt x="329" y="2090"/>
                      <a:pt x="354" y="2076"/>
                      <a:pt x="365" y="2048"/>
                    </a:cubicBezTo>
                    <a:cubicBezTo>
                      <a:pt x="459" y="1782"/>
                      <a:pt x="517" y="1513"/>
                      <a:pt x="537" y="1238"/>
                    </a:cubicBezTo>
                    <a:cubicBezTo>
                      <a:pt x="815" y="1247"/>
                      <a:pt x="1094" y="1254"/>
                      <a:pt x="1376" y="1254"/>
                    </a:cubicBezTo>
                    <a:cubicBezTo>
                      <a:pt x="1444" y="1247"/>
                      <a:pt x="1444" y="1134"/>
                      <a:pt x="1369" y="1134"/>
                    </a:cubicBezTo>
                    <a:cubicBezTo>
                      <a:pt x="1094" y="1134"/>
                      <a:pt x="815" y="1140"/>
                      <a:pt x="537" y="1150"/>
                    </a:cubicBezTo>
                    <a:cubicBezTo>
                      <a:pt x="540" y="1047"/>
                      <a:pt x="540" y="946"/>
                      <a:pt x="533" y="839"/>
                    </a:cubicBezTo>
                    <a:cubicBezTo>
                      <a:pt x="524" y="713"/>
                      <a:pt x="397" y="298"/>
                      <a:pt x="452" y="208"/>
                    </a:cubicBezTo>
                    <a:cubicBezTo>
                      <a:pt x="486" y="151"/>
                      <a:pt x="537" y="140"/>
                      <a:pt x="594" y="140"/>
                    </a:cubicBezTo>
                    <a:cubicBezTo>
                      <a:pt x="637" y="140"/>
                      <a:pt x="682" y="146"/>
                      <a:pt x="728" y="146"/>
                    </a:cubicBezTo>
                    <a:cubicBezTo>
                      <a:pt x="752" y="146"/>
                      <a:pt x="855" y="148"/>
                      <a:pt x="939" y="148"/>
                    </a:cubicBezTo>
                    <a:cubicBezTo>
                      <a:pt x="1002" y="148"/>
                      <a:pt x="1055" y="147"/>
                      <a:pt x="1055" y="143"/>
                    </a:cubicBezTo>
                    <a:cubicBezTo>
                      <a:pt x="1058" y="184"/>
                      <a:pt x="1091" y="205"/>
                      <a:pt x="1123" y="205"/>
                    </a:cubicBezTo>
                    <a:cubicBezTo>
                      <a:pt x="1154" y="205"/>
                      <a:pt x="1184" y="184"/>
                      <a:pt x="1184" y="143"/>
                    </a:cubicBezTo>
                    <a:lnTo>
                      <a:pt x="1184" y="110"/>
                    </a:lnTo>
                    <a:cubicBezTo>
                      <a:pt x="1184" y="91"/>
                      <a:pt x="1171" y="62"/>
                      <a:pt x="1152" y="55"/>
                    </a:cubicBezTo>
                    <a:cubicBezTo>
                      <a:pt x="1052" y="11"/>
                      <a:pt x="929" y="0"/>
                      <a:pt x="80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6" name="Google Shape;866;p8"/>
              <p:cNvSpPr/>
              <p:nvPr/>
            </p:nvSpPr>
            <p:spPr>
              <a:xfrm>
                <a:off x="7299134" y="2024177"/>
                <a:ext cx="48333" cy="34739"/>
              </a:xfrm>
              <a:custGeom>
                <a:avLst/>
                <a:gdLst/>
                <a:ahLst/>
                <a:cxnLst/>
                <a:rect l="l" t="t" r="r" b="b"/>
                <a:pathLst>
                  <a:path w="736" h="529" extrusionOk="0">
                    <a:moveTo>
                      <a:pt x="332" y="107"/>
                    </a:moveTo>
                    <a:cubicBezTo>
                      <a:pt x="385" y="107"/>
                      <a:pt x="434" y="133"/>
                      <a:pt x="441" y="193"/>
                    </a:cubicBezTo>
                    <a:cubicBezTo>
                      <a:pt x="452" y="300"/>
                      <a:pt x="348" y="317"/>
                      <a:pt x="256" y="317"/>
                    </a:cubicBezTo>
                    <a:cubicBezTo>
                      <a:pt x="245" y="317"/>
                      <a:pt x="234" y="317"/>
                      <a:pt x="224" y="316"/>
                    </a:cubicBezTo>
                    <a:cubicBezTo>
                      <a:pt x="214" y="307"/>
                      <a:pt x="201" y="297"/>
                      <a:pt x="198" y="284"/>
                    </a:cubicBezTo>
                    <a:cubicBezTo>
                      <a:pt x="139" y="180"/>
                      <a:pt x="242" y="107"/>
                      <a:pt x="332" y="107"/>
                    </a:cubicBezTo>
                    <a:close/>
                    <a:moveTo>
                      <a:pt x="327" y="0"/>
                    </a:moveTo>
                    <a:cubicBezTo>
                      <a:pt x="259" y="0"/>
                      <a:pt x="191" y="21"/>
                      <a:pt x="146" y="60"/>
                    </a:cubicBezTo>
                    <a:cubicBezTo>
                      <a:pt x="0" y="196"/>
                      <a:pt x="85" y="381"/>
                      <a:pt x="240" y="456"/>
                    </a:cubicBezTo>
                    <a:cubicBezTo>
                      <a:pt x="312" y="491"/>
                      <a:pt x="422" y="529"/>
                      <a:pt x="522" y="529"/>
                    </a:cubicBezTo>
                    <a:cubicBezTo>
                      <a:pt x="603" y="529"/>
                      <a:pt x="677" y="504"/>
                      <a:pt x="716" y="433"/>
                    </a:cubicBezTo>
                    <a:cubicBezTo>
                      <a:pt x="736" y="394"/>
                      <a:pt x="700" y="353"/>
                      <a:pt x="664" y="353"/>
                    </a:cubicBezTo>
                    <a:cubicBezTo>
                      <a:pt x="652" y="353"/>
                      <a:pt x="639" y="358"/>
                      <a:pt x="629" y="368"/>
                    </a:cubicBezTo>
                    <a:cubicBezTo>
                      <a:pt x="598" y="399"/>
                      <a:pt x="548" y="413"/>
                      <a:pt x="493" y="413"/>
                    </a:cubicBezTo>
                    <a:cubicBezTo>
                      <a:pt x="451" y="413"/>
                      <a:pt x="405" y="405"/>
                      <a:pt x="363" y="391"/>
                    </a:cubicBezTo>
                    <a:cubicBezTo>
                      <a:pt x="473" y="375"/>
                      <a:pt x="567" y="316"/>
                      <a:pt x="564" y="183"/>
                    </a:cubicBezTo>
                    <a:cubicBezTo>
                      <a:pt x="560" y="59"/>
                      <a:pt x="443" y="0"/>
                      <a:pt x="32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7" name="Google Shape;867;p8"/>
              <p:cNvSpPr/>
              <p:nvPr/>
            </p:nvSpPr>
            <p:spPr>
              <a:xfrm>
                <a:off x="7288299" y="2102978"/>
                <a:ext cx="56082" cy="68691"/>
              </a:xfrm>
              <a:custGeom>
                <a:avLst/>
                <a:gdLst/>
                <a:ahLst/>
                <a:cxnLst/>
                <a:rect l="l" t="t" r="r" b="b"/>
                <a:pathLst>
                  <a:path w="854" h="1046" extrusionOk="0">
                    <a:moveTo>
                      <a:pt x="456" y="89"/>
                    </a:moveTo>
                    <a:cubicBezTo>
                      <a:pt x="468" y="89"/>
                      <a:pt x="481" y="90"/>
                      <a:pt x="493" y="91"/>
                    </a:cubicBezTo>
                    <a:cubicBezTo>
                      <a:pt x="522" y="150"/>
                      <a:pt x="525" y="208"/>
                      <a:pt x="493" y="270"/>
                    </a:cubicBezTo>
                    <a:cubicBezTo>
                      <a:pt x="468" y="322"/>
                      <a:pt x="412" y="365"/>
                      <a:pt x="359" y="365"/>
                    </a:cubicBezTo>
                    <a:cubicBezTo>
                      <a:pt x="327" y="365"/>
                      <a:pt x="296" y="349"/>
                      <a:pt x="275" y="308"/>
                    </a:cubicBezTo>
                    <a:cubicBezTo>
                      <a:pt x="230" y="218"/>
                      <a:pt x="298" y="121"/>
                      <a:pt x="389" y="98"/>
                    </a:cubicBezTo>
                    <a:cubicBezTo>
                      <a:pt x="411" y="92"/>
                      <a:pt x="434" y="89"/>
                      <a:pt x="456" y="89"/>
                    </a:cubicBezTo>
                    <a:close/>
                    <a:moveTo>
                      <a:pt x="446" y="624"/>
                    </a:moveTo>
                    <a:cubicBezTo>
                      <a:pt x="501" y="766"/>
                      <a:pt x="501" y="930"/>
                      <a:pt x="334" y="930"/>
                    </a:cubicBezTo>
                    <a:cubicBezTo>
                      <a:pt x="237" y="930"/>
                      <a:pt x="146" y="820"/>
                      <a:pt x="175" y="726"/>
                    </a:cubicBezTo>
                    <a:cubicBezTo>
                      <a:pt x="192" y="672"/>
                      <a:pt x="234" y="650"/>
                      <a:pt x="279" y="650"/>
                    </a:cubicBezTo>
                    <a:cubicBezTo>
                      <a:pt x="309" y="650"/>
                      <a:pt x="342" y="661"/>
                      <a:pt x="369" y="678"/>
                    </a:cubicBezTo>
                    <a:cubicBezTo>
                      <a:pt x="378" y="683"/>
                      <a:pt x="386" y="686"/>
                      <a:pt x="395" y="686"/>
                    </a:cubicBezTo>
                    <a:cubicBezTo>
                      <a:pt x="424" y="686"/>
                      <a:pt x="451" y="654"/>
                      <a:pt x="446" y="624"/>
                    </a:cubicBezTo>
                    <a:close/>
                    <a:moveTo>
                      <a:pt x="416" y="0"/>
                    </a:moveTo>
                    <a:cubicBezTo>
                      <a:pt x="359" y="0"/>
                      <a:pt x="303" y="17"/>
                      <a:pt x="253" y="56"/>
                    </a:cubicBezTo>
                    <a:cubicBezTo>
                      <a:pt x="152" y="137"/>
                      <a:pt x="120" y="279"/>
                      <a:pt x="198" y="383"/>
                    </a:cubicBezTo>
                    <a:cubicBezTo>
                      <a:pt x="237" y="441"/>
                      <a:pt x="295" y="467"/>
                      <a:pt x="356" y="474"/>
                    </a:cubicBezTo>
                    <a:cubicBezTo>
                      <a:pt x="387" y="507"/>
                      <a:pt x="416" y="555"/>
                      <a:pt x="438" y="606"/>
                    </a:cubicBezTo>
                    <a:lnTo>
                      <a:pt x="438" y="606"/>
                    </a:lnTo>
                    <a:cubicBezTo>
                      <a:pt x="402" y="555"/>
                      <a:pt x="346" y="532"/>
                      <a:pt x="289" y="532"/>
                    </a:cubicBezTo>
                    <a:cubicBezTo>
                      <a:pt x="219" y="532"/>
                      <a:pt x="147" y="565"/>
                      <a:pt x="104" y="623"/>
                    </a:cubicBezTo>
                    <a:cubicBezTo>
                      <a:pt x="0" y="755"/>
                      <a:pt x="84" y="950"/>
                      <a:pt x="227" y="1018"/>
                    </a:cubicBezTo>
                    <a:cubicBezTo>
                      <a:pt x="264" y="1037"/>
                      <a:pt x="301" y="1045"/>
                      <a:pt x="337" y="1045"/>
                    </a:cubicBezTo>
                    <a:cubicBezTo>
                      <a:pt x="450" y="1045"/>
                      <a:pt x="550" y="960"/>
                      <a:pt x="577" y="840"/>
                    </a:cubicBezTo>
                    <a:cubicBezTo>
                      <a:pt x="606" y="710"/>
                      <a:pt x="554" y="555"/>
                      <a:pt x="457" y="457"/>
                    </a:cubicBezTo>
                    <a:cubicBezTo>
                      <a:pt x="473" y="448"/>
                      <a:pt x="493" y="441"/>
                      <a:pt x="509" y="428"/>
                    </a:cubicBezTo>
                    <a:cubicBezTo>
                      <a:pt x="599" y="360"/>
                      <a:pt x="635" y="247"/>
                      <a:pt x="619" y="140"/>
                    </a:cubicBezTo>
                    <a:lnTo>
                      <a:pt x="619" y="140"/>
                    </a:lnTo>
                    <a:cubicBezTo>
                      <a:pt x="636" y="143"/>
                      <a:pt x="652" y="144"/>
                      <a:pt x="669" y="144"/>
                    </a:cubicBezTo>
                    <a:cubicBezTo>
                      <a:pt x="711" y="144"/>
                      <a:pt x="753" y="135"/>
                      <a:pt x="800" y="124"/>
                    </a:cubicBezTo>
                    <a:cubicBezTo>
                      <a:pt x="853" y="106"/>
                      <a:pt x="834" y="24"/>
                      <a:pt x="784" y="24"/>
                    </a:cubicBezTo>
                    <a:cubicBezTo>
                      <a:pt x="779" y="24"/>
                      <a:pt x="773" y="25"/>
                      <a:pt x="768" y="27"/>
                    </a:cubicBezTo>
                    <a:cubicBezTo>
                      <a:pt x="732" y="36"/>
                      <a:pt x="698" y="41"/>
                      <a:pt x="664" y="41"/>
                    </a:cubicBezTo>
                    <a:cubicBezTo>
                      <a:pt x="629" y="41"/>
                      <a:pt x="595" y="36"/>
                      <a:pt x="557" y="27"/>
                    </a:cubicBezTo>
                    <a:lnTo>
                      <a:pt x="544" y="27"/>
                    </a:lnTo>
                    <a:cubicBezTo>
                      <a:pt x="502" y="10"/>
                      <a:pt x="459" y="0"/>
                      <a:pt x="41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68" name="Google Shape;868;p8"/>
            <p:cNvGrpSpPr/>
            <p:nvPr/>
          </p:nvGrpSpPr>
          <p:grpSpPr>
            <a:xfrm rot="-1433375">
              <a:off x="8246158" y="1902166"/>
              <a:ext cx="1581361" cy="467963"/>
              <a:chOff x="5813594" y="2813041"/>
              <a:chExt cx="591605" cy="175073"/>
            </a:xfrm>
          </p:grpSpPr>
          <p:sp>
            <p:nvSpPr>
              <p:cNvPr id="869" name="Google Shape;869;p8"/>
              <p:cNvSpPr/>
              <p:nvPr/>
            </p:nvSpPr>
            <p:spPr>
              <a:xfrm>
                <a:off x="5813594" y="2829983"/>
                <a:ext cx="54112" cy="116367"/>
              </a:xfrm>
              <a:custGeom>
                <a:avLst/>
                <a:gdLst/>
                <a:ahLst/>
                <a:cxnLst/>
                <a:rect l="l" t="t" r="r" b="b"/>
                <a:pathLst>
                  <a:path w="824" h="1772" extrusionOk="0">
                    <a:moveTo>
                      <a:pt x="221" y="100"/>
                    </a:moveTo>
                    <a:cubicBezTo>
                      <a:pt x="467" y="100"/>
                      <a:pt x="684" y="268"/>
                      <a:pt x="697" y="534"/>
                    </a:cubicBezTo>
                    <a:cubicBezTo>
                      <a:pt x="707" y="793"/>
                      <a:pt x="438" y="825"/>
                      <a:pt x="214" y="825"/>
                    </a:cubicBezTo>
                    <a:cubicBezTo>
                      <a:pt x="208" y="586"/>
                      <a:pt x="208" y="343"/>
                      <a:pt x="221" y="100"/>
                    </a:cubicBezTo>
                    <a:close/>
                    <a:moveTo>
                      <a:pt x="163" y="0"/>
                    </a:moveTo>
                    <a:cubicBezTo>
                      <a:pt x="141" y="0"/>
                      <a:pt x="120" y="9"/>
                      <a:pt x="110" y="28"/>
                    </a:cubicBezTo>
                    <a:cubicBezTo>
                      <a:pt x="78" y="41"/>
                      <a:pt x="81" y="77"/>
                      <a:pt x="104" y="93"/>
                    </a:cubicBezTo>
                    <a:cubicBezTo>
                      <a:pt x="91" y="336"/>
                      <a:pt x="91" y="579"/>
                      <a:pt x="107" y="822"/>
                    </a:cubicBezTo>
                    <a:lnTo>
                      <a:pt x="81" y="822"/>
                    </a:lnTo>
                    <a:cubicBezTo>
                      <a:pt x="80" y="822"/>
                      <a:pt x="79" y="822"/>
                      <a:pt x="78" y="822"/>
                    </a:cubicBezTo>
                    <a:cubicBezTo>
                      <a:pt x="0" y="822"/>
                      <a:pt x="1" y="948"/>
                      <a:pt x="81" y="952"/>
                    </a:cubicBezTo>
                    <a:lnTo>
                      <a:pt x="114" y="952"/>
                    </a:lnTo>
                    <a:cubicBezTo>
                      <a:pt x="133" y="1217"/>
                      <a:pt x="166" y="1483"/>
                      <a:pt x="224" y="1745"/>
                    </a:cubicBezTo>
                    <a:cubicBezTo>
                      <a:pt x="228" y="1763"/>
                      <a:pt x="244" y="1771"/>
                      <a:pt x="260" y="1771"/>
                    </a:cubicBezTo>
                    <a:cubicBezTo>
                      <a:pt x="279" y="1771"/>
                      <a:pt x="297" y="1759"/>
                      <a:pt x="292" y="1736"/>
                    </a:cubicBezTo>
                    <a:cubicBezTo>
                      <a:pt x="260" y="1473"/>
                      <a:pt x="240" y="1214"/>
                      <a:pt x="227" y="952"/>
                    </a:cubicBezTo>
                    <a:cubicBezTo>
                      <a:pt x="379" y="952"/>
                      <a:pt x="548" y="939"/>
                      <a:pt x="671" y="874"/>
                    </a:cubicBezTo>
                    <a:cubicBezTo>
                      <a:pt x="791" y="803"/>
                      <a:pt x="823" y="641"/>
                      <a:pt x="810" y="501"/>
                    </a:cubicBezTo>
                    <a:cubicBezTo>
                      <a:pt x="780" y="210"/>
                      <a:pt x="533" y="9"/>
                      <a:pt x="260" y="9"/>
                    </a:cubicBezTo>
                    <a:cubicBezTo>
                      <a:pt x="241" y="9"/>
                      <a:pt x="223" y="10"/>
                      <a:pt x="204" y="12"/>
                    </a:cubicBezTo>
                    <a:cubicBezTo>
                      <a:pt x="193" y="4"/>
                      <a:pt x="178" y="0"/>
                      <a:pt x="16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0" name="Google Shape;870;p8"/>
              <p:cNvSpPr/>
              <p:nvPr/>
            </p:nvSpPr>
            <p:spPr>
              <a:xfrm>
                <a:off x="5863567" y="2897949"/>
                <a:ext cx="41963" cy="7880"/>
              </a:xfrm>
              <a:custGeom>
                <a:avLst/>
                <a:gdLst/>
                <a:ahLst/>
                <a:cxnLst/>
                <a:rect l="l" t="t" r="r" b="b"/>
                <a:pathLst>
                  <a:path w="639" h="120" extrusionOk="0">
                    <a:moveTo>
                      <a:pt x="577" y="1"/>
                    </a:moveTo>
                    <a:cubicBezTo>
                      <a:pt x="576" y="1"/>
                      <a:pt x="575" y="1"/>
                      <a:pt x="574" y="1"/>
                    </a:cubicBezTo>
                    <a:cubicBezTo>
                      <a:pt x="402" y="11"/>
                      <a:pt x="227" y="17"/>
                      <a:pt x="59" y="33"/>
                    </a:cubicBezTo>
                    <a:cubicBezTo>
                      <a:pt x="7" y="36"/>
                      <a:pt x="1" y="117"/>
                      <a:pt x="59" y="117"/>
                    </a:cubicBezTo>
                    <a:cubicBezTo>
                      <a:pt x="98" y="119"/>
                      <a:pt x="138" y="120"/>
                      <a:pt x="177" y="120"/>
                    </a:cubicBezTo>
                    <a:cubicBezTo>
                      <a:pt x="309" y="120"/>
                      <a:pt x="442" y="113"/>
                      <a:pt x="574" y="108"/>
                    </a:cubicBezTo>
                    <a:cubicBezTo>
                      <a:pt x="638" y="101"/>
                      <a:pt x="639" y="1"/>
                      <a:pt x="57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1" name="Google Shape;871;p8"/>
              <p:cNvSpPr/>
              <p:nvPr/>
            </p:nvSpPr>
            <p:spPr>
              <a:xfrm>
                <a:off x="5863567" y="2884356"/>
                <a:ext cx="43277" cy="7224"/>
              </a:xfrm>
              <a:custGeom>
                <a:avLst/>
                <a:gdLst/>
                <a:ahLst/>
                <a:cxnLst/>
                <a:rect l="l" t="t" r="r" b="b"/>
                <a:pathLst>
                  <a:path w="659" h="110" extrusionOk="0">
                    <a:moveTo>
                      <a:pt x="593" y="1"/>
                    </a:moveTo>
                    <a:cubicBezTo>
                      <a:pt x="452" y="6"/>
                      <a:pt x="313" y="17"/>
                      <a:pt x="174" y="17"/>
                    </a:cubicBezTo>
                    <a:cubicBezTo>
                      <a:pt x="135" y="17"/>
                      <a:pt x="95" y="16"/>
                      <a:pt x="56" y="13"/>
                    </a:cubicBezTo>
                    <a:cubicBezTo>
                      <a:pt x="1" y="13"/>
                      <a:pt x="1" y="94"/>
                      <a:pt x="56" y="98"/>
                    </a:cubicBezTo>
                    <a:cubicBezTo>
                      <a:pt x="150" y="104"/>
                      <a:pt x="248" y="109"/>
                      <a:pt x="345" y="109"/>
                    </a:cubicBezTo>
                    <a:cubicBezTo>
                      <a:pt x="433" y="109"/>
                      <a:pt x="521" y="105"/>
                      <a:pt x="606" y="94"/>
                    </a:cubicBezTo>
                    <a:cubicBezTo>
                      <a:pt x="658" y="88"/>
                      <a:pt x="645" y="1"/>
                      <a:pt x="59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2" name="Google Shape;872;p8"/>
              <p:cNvSpPr/>
              <p:nvPr/>
            </p:nvSpPr>
            <p:spPr>
              <a:xfrm>
                <a:off x="5923653" y="2878118"/>
                <a:ext cx="51682" cy="43145"/>
              </a:xfrm>
              <a:custGeom>
                <a:avLst/>
                <a:gdLst/>
                <a:ahLst/>
                <a:cxnLst/>
                <a:rect l="l" t="t" r="r" b="b"/>
                <a:pathLst>
                  <a:path w="787" h="657" extrusionOk="0">
                    <a:moveTo>
                      <a:pt x="62" y="1"/>
                    </a:moveTo>
                    <a:cubicBezTo>
                      <a:pt x="45" y="1"/>
                      <a:pt x="27" y="13"/>
                      <a:pt x="25" y="37"/>
                    </a:cubicBezTo>
                    <a:cubicBezTo>
                      <a:pt x="9" y="215"/>
                      <a:pt x="19" y="387"/>
                      <a:pt x="2" y="565"/>
                    </a:cubicBezTo>
                    <a:cubicBezTo>
                      <a:pt x="1" y="600"/>
                      <a:pt x="33" y="620"/>
                      <a:pt x="63" y="620"/>
                    </a:cubicBezTo>
                    <a:cubicBezTo>
                      <a:pt x="86" y="620"/>
                      <a:pt x="108" y="608"/>
                      <a:pt x="113" y="581"/>
                    </a:cubicBezTo>
                    <a:cubicBezTo>
                      <a:pt x="132" y="458"/>
                      <a:pt x="161" y="338"/>
                      <a:pt x="229" y="235"/>
                    </a:cubicBezTo>
                    <a:cubicBezTo>
                      <a:pt x="254" y="192"/>
                      <a:pt x="270" y="172"/>
                      <a:pt x="284" y="172"/>
                    </a:cubicBezTo>
                    <a:cubicBezTo>
                      <a:pt x="300" y="172"/>
                      <a:pt x="313" y="197"/>
                      <a:pt x="330" y="241"/>
                    </a:cubicBezTo>
                    <a:cubicBezTo>
                      <a:pt x="359" y="313"/>
                      <a:pt x="349" y="403"/>
                      <a:pt x="356" y="478"/>
                    </a:cubicBezTo>
                    <a:cubicBezTo>
                      <a:pt x="356" y="519"/>
                      <a:pt x="386" y="540"/>
                      <a:pt x="417" y="540"/>
                    </a:cubicBezTo>
                    <a:cubicBezTo>
                      <a:pt x="449" y="540"/>
                      <a:pt x="482" y="519"/>
                      <a:pt x="485" y="478"/>
                    </a:cubicBezTo>
                    <a:cubicBezTo>
                      <a:pt x="485" y="413"/>
                      <a:pt x="495" y="345"/>
                      <a:pt x="524" y="283"/>
                    </a:cubicBezTo>
                    <a:cubicBezTo>
                      <a:pt x="539" y="250"/>
                      <a:pt x="586" y="168"/>
                      <a:pt x="623" y="168"/>
                    </a:cubicBezTo>
                    <a:cubicBezTo>
                      <a:pt x="633" y="168"/>
                      <a:pt x="643" y="174"/>
                      <a:pt x="650" y="189"/>
                    </a:cubicBezTo>
                    <a:cubicBezTo>
                      <a:pt x="670" y="225"/>
                      <a:pt x="637" y="335"/>
                      <a:pt x="637" y="377"/>
                    </a:cubicBezTo>
                    <a:cubicBezTo>
                      <a:pt x="634" y="449"/>
                      <a:pt x="624" y="523"/>
                      <a:pt x="624" y="594"/>
                    </a:cubicBezTo>
                    <a:cubicBezTo>
                      <a:pt x="624" y="633"/>
                      <a:pt x="661" y="657"/>
                      <a:pt x="694" y="657"/>
                    </a:cubicBezTo>
                    <a:cubicBezTo>
                      <a:pt x="720" y="657"/>
                      <a:pt x="743" y="643"/>
                      <a:pt x="748" y="611"/>
                    </a:cubicBezTo>
                    <a:cubicBezTo>
                      <a:pt x="767" y="481"/>
                      <a:pt x="786" y="322"/>
                      <a:pt x="780" y="183"/>
                    </a:cubicBezTo>
                    <a:cubicBezTo>
                      <a:pt x="777" y="105"/>
                      <a:pt x="744" y="21"/>
                      <a:pt x="663" y="8"/>
                    </a:cubicBezTo>
                    <a:cubicBezTo>
                      <a:pt x="655" y="7"/>
                      <a:pt x="647" y="6"/>
                      <a:pt x="639" y="6"/>
                    </a:cubicBezTo>
                    <a:cubicBezTo>
                      <a:pt x="552" y="6"/>
                      <a:pt x="491" y="71"/>
                      <a:pt x="443" y="157"/>
                    </a:cubicBezTo>
                    <a:cubicBezTo>
                      <a:pt x="418" y="82"/>
                      <a:pt x="376" y="19"/>
                      <a:pt x="304" y="19"/>
                    </a:cubicBezTo>
                    <a:cubicBezTo>
                      <a:pt x="291" y="19"/>
                      <a:pt x="279" y="21"/>
                      <a:pt x="265" y="24"/>
                    </a:cubicBezTo>
                    <a:cubicBezTo>
                      <a:pt x="197" y="40"/>
                      <a:pt x="142" y="102"/>
                      <a:pt x="103" y="173"/>
                    </a:cubicBezTo>
                    <a:cubicBezTo>
                      <a:pt x="103" y="128"/>
                      <a:pt x="100" y="86"/>
                      <a:pt x="100" y="37"/>
                    </a:cubicBezTo>
                    <a:cubicBezTo>
                      <a:pt x="98" y="13"/>
                      <a:pt x="80" y="1"/>
                      <a:pt x="6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3" name="Google Shape;873;p8"/>
              <p:cNvSpPr/>
              <p:nvPr/>
            </p:nvSpPr>
            <p:spPr>
              <a:xfrm>
                <a:off x="5985250" y="2900510"/>
                <a:ext cx="8997" cy="8997"/>
              </a:xfrm>
              <a:custGeom>
                <a:avLst/>
                <a:gdLst/>
                <a:ahLst/>
                <a:cxnLst/>
                <a:rect l="l" t="t" r="r" b="b"/>
                <a:pathLst>
                  <a:path w="137" h="137" extrusionOk="0">
                    <a:moveTo>
                      <a:pt x="64" y="0"/>
                    </a:moveTo>
                    <a:cubicBezTo>
                      <a:pt x="41" y="0"/>
                      <a:pt x="19" y="13"/>
                      <a:pt x="10" y="43"/>
                    </a:cubicBezTo>
                    <a:cubicBezTo>
                      <a:pt x="1" y="75"/>
                      <a:pt x="7" y="95"/>
                      <a:pt x="27" y="121"/>
                    </a:cubicBezTo>
                    <a:cubicBezTo>
                      <a:pt x="36" y="130"/>
                      <a:pt x="52" y="136"/>
                      <a:pt x="67" y="136"/>
                    </a:cubicBezTo>
                    <a:cubicBezTo>
                      <a:pt x="78" y="136"/>
                      <a:pt x="89" y="134"/>
                      <a:pt x="98" y="127"/>
                    </a:cubicBezTo>
                    <a:cubicBezTo>
                      <a:pt x="121" y="108"/>
                      <a:pt x="137" y="91"/>
                      <a:pt x="134" y="59"/>
                    </a:cubicBezTo>
                    <a:cubicBezTo>
                      <a:pt x="126" y="22"/>
                      <a:pt x="94" y="0"/>
                      <a:pt x="6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4" name="Google Shape;874;p8"/>
              <p:cNvSpPr/>
              <p:nvPr/>
            </p:nvSpPr>
            <p:spPr>
              <a:xfrm>
                <a:off x="5992933" y="2835631"/>
                <a:ext cx="67049" cy="93120"/>
              </a:xfrm>
              <a:custGeom>
                <a:avLst/>
                <a:gdLst/>
                <a:ahLst/>
                <a:cxnLst/>
                <a:rect l="l" t="t" r="r" b="b"/>
                <a:pathLst>
                  <a:path w="1021" h="1418" extrusionOk="0">
                    <a:moveTo>
                      <a:pt x="952" y="1"/>
                    </a:moveTo>
                    <a:cubicBezTo>
                      <a:pt x="929" y="1"/>
                      <a:pt x="905" y="14"/>
                      <a:pt x="894" y="43"/>
                    </a:cubicBezTo>
                    <a:cubicBezTo>
                      <a:pt x="778" y="419"/>
                      <a:pt x="719" y="824"/>
                      <a:pt x="694" y="1222"/>
                    </a:cubicBezTo>
                    <a:cubicBezTo>
                      <a:pt x="431" y="940"/>
                      <a:pt x="379" y="516"/>
                      <a:pt x="94" y="250"/>
                    </a:cubicBezTo>
                    <a:cubicBezTo>
                      <a:pt x="85" y="241"/>
                      <a:pt x="74" y="238"/>
                      <a:pt x="64" y="238"/>
                    </a:cubicBezTo>
                    <a:cubicBezTo>
                      <a:pt x="30" y="238"/>
                      <a:pt x="0" y="282"/>
                      <a:pt x="33" y="312"/>
                    </a:cubicBezTo>
                    <a:cubicBezTo>
                      <a:pt x="347" y="616"/>
                      <a:pt x="370" y="1102"/>
                      <a:pt x="703" y="1400"/>
                    </a:cubicBezTo>
                    <a:cubicBezTo>
                      <a:pt x="717" y="1412"/>
                      <a:pt x="733" y="1417"/>
                      <a:pt x="747" y="1417"/>
                    </a:cubicBezTo>
                    <a:cubicBezTo>
                      <a:pt x="778" y="1417"/>
                      <a:pt x="806" y="1394"/>
                      <a:pt x="810" y="1355"/>
                    </a:cubicBezTo>
                    <a:cubicBezTo>
                      <a:pt x="843" y="917"/>
                      <a:pt x="930" y="506"/>
                      <a:pt x="1011" y="75"/>
                    </a:cubicBezTo>
                    <a:cubicBezTo>
                      <a:pt x="1021" y="29"/>
                      <a:pt x="987" y="1"/>
                      <a:pt x="95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5" name="Google Shape;875;p8"/>
              <p:cNvSpPr/>
              <p:nvPr/>
            </p:nvSpPr>
            <p:spPr>
              <a:xfrm>
                <a:off x="6095178" y="2849158"/>
                <a:ext cx="53258" cy="63569"/>
              </a:xfrm>
              <a:custGeom>
                <a:avLst/>
                <a:gdLst/>
                <a:ahLst/>
                <a:cxnLst/>
                <a:rect l="l" t="t" r="r" b="b"/>
                <a:pathLst>
                  <a:path w="811" h="968" extrusionOk="0">
                    <a:moveTo>
                      <a:pt x="389" y="0"/>
                    </a:moveTo>
                    <a:cubicBezTo>
                      <a:pt x="377" y="0"/>
                      <a:pt x="367" y="7"/>
                      <a:pt x="364" y="25"/>
                    </a:cubicBezTo>
                    <a:cubicBezTo>
                      <a:pt x="361" y="44"/>
                      <a:pt x="361" y="60"/>
                      <a:pt x="358" y="80"/>
                    </a:cubicBezTo>
                    <a:cubicBezTo>
                      <a:pt x="248" y="106"/>
                      <a:pt x="144" y="138"/>
                      <a:pt x="40" y="170"/>
                    </a:cubicBezTo>
                    <a:cubicBezTo>
                      <a:pt x="0" y="180"/>
                      <a:pt x="16" y="239"/>
                      <a:pt x="57" y="239"/>
                    </a:cubicBezTo>
                    <a:cubicBezTo>
                      <a:pt x="59" y="239"/>
                      <a:pt x="61" y="239"/>
                      <a:pt x="63" y="238"/>
                    </a:cubicBezTo>
                    <a:cubicBezTo>
                      <a:pt x="154" y="219"/>
                      <a:pt x="251" y="203"/>
                      <a:pt x="345" y="190"/>
                    </a:cubicBezTo>
                    <a:lnTo>
                      <a:pt x="345" y="190"/>
                    </a:lnTo>
                    <a:cubicBezTo>
                      <a:pt x="326" y="430"/>
                      <a:pt x="332" y="676"/>
                      <a:pt x="342" y="909"/>
                    </a:cubicBezTo>
                    <a:cubicBezTo>
                      <a:pt x="343" y="948"/>
                      <a:pt x="375" y="967"/>
                      <a:pt x="405" y="967"/>
                    </a:cubicBezTo>
                    <a:cubicBezTo>
                      <a:pt x="436" y="967"/>
                      <a:pt x="465" y="948"/>
                      <a:pt x="462" y="909"/>
                    </a:cubicBezTo>
                    <a:cubicBezTo>
                      <a:pt x="445" y="666"/>
                      <a:pt x="445" y="420"/>
                      <a:pt x="436" y="174"/>
                    </a:cubicBezTo>
                    <a:cubicBezTo>
                      <a:pt x="543" y="157"/>
                      <a:pt x="653" y="145"/>
                      <a:pt x="760" y="125"/>
                    </a:cubicBezTo>
                    <a:cubicBezTo>
                      <a:pt x="810" y="116"/>
                      <a:pt x="799" y="31"/>
                      <a:pt x="749" y="31"/>
                    </a:cubicBezTo>
                    <a:cubicBezTo>
                      <a:pt x="749" y="31"/>
                      <a:pt x="748" y="31"/>
                      <a:pt x="747" y="31"/>
                    </a:cubicBezTo>
                    <a:cubicBezTo>
                      <a:pt x="646" y="31"/>
                      <a:pt x="543" y="44"/>
                      <a:pt x="442" y="64"/>
                    </a:cubicBezTo>
                    <a:cubicBezTo>
                      <a:pt x="439" y="57"/>
                      <a:pt x="436" y="44"/>
                      <a:pt x="426" y="25"/>
                    </a:cubicBezTo>
                    <a:cubicBezTo>
                      <a:pt x="419" y="10"/>
                      <a:pt x="403" y="0"/>
                      <a:pt x="38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6" name="Google Shape;876;p8"/>
              <p:cNvSpPr/>
              <p:nvPr/>
            </p:nvSpPr>
            <p:spPr>
              <a:xfrm>
                <a:off x="6137993" y="2885341"/>
                <a:ext cx="33689" cy="8143"/>
              </a:xfrm>
              <a:custGeom>
                <a:avLst/>
                <a:gdLst/>
                <a:ahLst/>
                <a:cxnLst/>
                <a:rect l="l" t="t" r="r" b="b"/>
                <a:pathLst>
                  <a:path w="513" h="124" extrusionOk="0">
                    <a:moveTo>
                      <a:pt x="54" y="1"/>
                    </a:moveTo>
                    <a:cubicBezTo>
                      <a:pt x="15" y="1"/>
                      <a:pt x="0" y="61"/>
                      <a:pt x="43" y="73"/>
                    </a:cubicBezTo>
                    <a:cubicBezTo>
                      <a:pt x="154" y="101"/>
                      <a:pt x="279" y="124"/>
                      <a:pt x="396" y="124"/>
                    </a:cubicBezTo>
                    <a:cubicBezTo>
                      <a:pt x="415" y="124"/>
                      <a:pt x="435" y="123"/>
                      <a:pt x="454" y="122"/>
                    </a:cubicBezTo>
                    <a:cubicBezTo>
                      <a:pt x="513" y="122"/>
                      <a:pt x="513" y="34"/>
                      <a:pt x="454" y="34"/>
                    </a:cubicBezTo>
                    <a:cubicBezTo>
                      <a:pt x="321" y="34"/>
                      <a:pt x="195" y="34"/>
                      <a:pt x="62" y="2"/>
                    </a:cubicBezTo>
                    <a:cubicBezTo>
                      <a:pt x="59" y="1"/>
                      <a:pt x="56" y="1"/>
                      <a:pt x="5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7" name="Google Shape;877;p8"/>
              <p:cNvSpPr/>
              <p:nvPr/>
            </p:nvSpPr>
            <p:spPr>
              <a:xfrm>
                <a:off x="6142130" y="2872799"/>
                <a:ext cx="40190" cy="6961"/>
              </a:xfrm>
              <a:custGeom>
                <a:avLst/>
                <a:gdLst/>
                <a:ahLst/>
                <a:cxnLst/>
                <a:rect l="l" t="t" r="r" b="b"/>
                <a:pathLst>
                  <a:path w="612" h="106" extrusionOk="0">
                    <a:moveTo>
                      <a:pt x="394" y="1"/>
                    </a:moveTo>
                    <a:cubicBezTo>
                      <a:pt x="276" y="1"/>
                      <a:pt x="156" y="13"/>
                      <a:pt x="41" y="31"/>
                    </a:cubicBezTo>
                    <a:cubicBezTo>
                      <a:pt x="0" y="40"/>
                      <a:pt x="9" y="105"/>
                      <a:pt x="45" y="105"/>
                    </a:cubicBezTo>
                    <a:cubicBezTo>
                      <a:pt x="46" y="105"/>
                      <a:pt x="47" y="105"/>
                      <a:pt x="48" y="105"/>
                    </a:cubicBezTo>
                    <a:cubicBezTo>
                      <a:pt x="113" y="101"/>
                      <a:pt x="177" y="100"/>
                      <a:pt x="241" y="100"/>
                    </a:cubicBezTo>
                    <a:cubicBezTo>
                      <a:pt x="341" y="100"/>
                      <a:pt x="441" y="103"/>
                      <a:pt x="544" y="105"/>
                    </a:cubicBezTo>
                    <a:cubicBezTo>
                      <a:pt x="545" y="105"/>
                      <a:pt x="546" y="105"/>
                      <a:pt x="547" y="105"/>
                    </a:cubicBezTo>
                    <a:cubicBezTo>
                      <a:pt x="612" y="105"/>
                      <a:pt x="610" y="14"/>
                      <a:pt x="547" y="8"/>
                    </a:cubicBezTo>
                    <a:cubicBezTo>
                      <a:pt x="497" y="3"/>
                      <a:pt x="446" y="1"/>
                      <a:pt x="3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8" name="Google Shape;878;p8"/>
              <p:cNvSpPr/>
              <p:nvPr/>
            </p:nvSpPr>
            <p:spPr>
              <a:xfrm>
                <a:off x="6174570" y="2848567"/>
                <a:ext cx="60745" cy="64160"/>
              </a:xfrm>
              <a:custGeom>
                <a:avLst/>
                <a:gdLst/>
                <a:ahLst/>
                <a:cxnLst/>
                <a:rect l="l" t="t" r="r" b="b"/>
                <a:pathLst>
                  <a:path w="925" h="977" extrusionOk="0">
                    <a:moveTo>
                      <a:pt x="412" y="1"/>
                    </a:moveTo>
                    <a:cubicBezTo>
                      <a:pt x="271" y="1"/>
                      <a:pt x="108" y="113"/>
                      <a:pt x="20" y="205"/>
                    </a:cubicBezTo>
                    <a:cubicBezTo>
                      <a:pt x="0" y="228"/>
                      <a:pt x="19" y="255"/>
                      <a:pt x="41" y="255"/>
                    </a:cubicBezTo>
                    <a:cubicBezTo>
                      <a:pt x="47" y="255"/>
                      <a:pt x="53" y="253"/>
                      <a:pt x="59" y="247"/>
                    </a:cubicBezTo>
                    <a:cubicBezTo>
                      <a:pt x="124" y="189"/>
                      <a:pt x="237" y="98"/>
                      <a:pt x="331" y="98"/>
                    </a:cubicBezTo>
                    <a:cubicBezTo>
                      <a:pt x="626" y="98"/>
                      <a:pt x="542" y="319"/>
                      <a:pt x="487" y="455"/>
                    </a:cubicBezTo>
                    <a:cubicBezTo>
                      <a:pt x="425" y="604"/>
                      <a:pt x="344" y="746"/>
                      <a:pt x="254" y="879"/>
                    </a:cubicBezTo>
                    <a:cubicBezTo>
                      <a:pt x="231" y="914"/>
                      <a:pt x="262" y="977"/>
                      <a:pt x="308" y="977"/>
                    </a:cubicBezTo>
                    <a:cubicBezTo>
                      <a:pt x="310" y="977"/>
                      <a:pt x="311" y="976"/>
                      <a:pt x="312" y="976"/>
                    </a:cubicBezTo>
                    <a:cubicBezTo>
                      <a:pt x="450" y="964"/>
                      <a:pt x="586" y="959"/>
                      <a:pt x="723" y="959"/>
                    </a:cubicBezTo>
                    <a:cubicBezTo>
                      <a:pt x="763" y="959"/>
                      <a:pt x="803" y="959"/>
                      <a:pt x="843" y="960"/>
                    </a:cubicBezTo>
                    <a:cubicBezTo>
                      <a:pt x="844" y="960"/>
                      <a:pt x="845" y="960"/>
                      <a:pt x="846" y="960"/>
                    </a:cubicBezTo>
                    <a:cubicBezTo>
                      <a:pt x="924" y="960"/>
                      <a:pt x="923" y="837"/>
                      <a:pt x="837" y="834"/>
                    </a:cubicBezTo>
                    <a:cubicBezTo>
                      <a:pt x="776" y="831"/>
                      <a:pt x="714" y="829"/>
                      <a:pt x="652" y="829"/>
                    </a:cubicBezTo>
                    <a:cubicBezTo>
                      <a:pt x="577" y="829"/>
                      <a:pt x="502" y="832"/>
                      <a:pt x="429" y="837"/>
                    </a:cubicBezTo>
                    <a:cubicBezTo>
                      <a:pt x="558" y="623"/>
                      <a:pt x="736" y="312"/>
                      <a:pt x="600" y="105"/>
                    </a:cubicBezTo>
                    <a:cubicBezTo>
                      <a:pt x="551" y="30"/>
                      <a:pt x="484" y="1"/>
                      <a:pt x="41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9" name="Google Shape;879;p8"/>
              <p:cNvSpPr/>
              <p:nvPr/>
            </p:nvSpPr>
            <p:spPr>
              <a:xfrm>
                <a:off x="6236430" y="2854412"/>
                <a:ext cx="56870" cy="48924"/>
              </a:xfrm>
              <a:custGeom>
                <a:avLst/>
                <a:gdLst/>
                <a:ahLst/>
                <a:cxnLst/>
                <a:rect l="l" t="t" r="r" b="b"/>
                <a:pathLst>
                  <a:path w="866" h="745" extrusionOk="0">
                    <a:moveTo>
                      <a:pt x="277" y="0"/>
                    </a:moveTo>
                    <a:cubicBezTo>
                      <a:pt x="155" y="0"/>
                      <a:pt x="62" y="104"/>
                      <a:pt x="11" y="207"/>
                    </a:cubicBezTo>
                    <a:cubicBezTo>
                      <a:pt x="0" y="232"/>
                      <a:pt x="20" y="255"/>
                      <a:pt x="42" y="255"/>
                    </a:cubicBezTo>
                    <a:cubicBezTo>
                      <a:pt x="52" y="255"/>
                      <a:pt x="62" y="250"/>
                      <a:pt x="70" y="239"/>
                    </a:cubicBezTo>
                    <a:cubicBezTo>
                      <a:pt x="110" y="181"/>
                      <a:pt x="176" y="93"/>
                      <a:pt x="255" y="93"/>
                    </a:cubicBezTo>
                    <a:cubicBezTo>
                      <a:pt x="259" y="93"/>
                      <a:pt x="263" y="93"/>
                      <a:pt x="267" y="94"/>
                    </a:cubicBezTo>
                    <a:cubicBezTo>
                      <a:pt x="290" y="94"/>
                      <a:pt x="306" y="100"/>
                      <a:pt x="316" y="110"/>
                    </a:cubicBezTo>
                    <a:cubicBezTo>
                      <a:pt x="248" y="269"/>
                      <a:pt x="212" y="479"/>
                      <a:pt x="241" y="644"/>
                    </a:cubicBezTo>
                    <a:cubicBezTo>
                      <a:pt x="244" y="668"/>
                      <a:pt x="260" y="678"/>
                      <a:pt x="278" y="678"/>
                    </a:cubicBezTo>
                    <a:cubicBezTo>
                      <a:pt x="303" y="678"/>
                      <a:pt x="330" y="659"/>
                      <a:pt x="332" y="631"/>
                    </a:cubicBezTo>
                    <a:cubicBezTo>
                      <a:pt x="342" y="550"/>
                      <a:pt x="332" y="469"/>
                      <a:pt x="342" y="388"/>
                    </a:cubicBezTo>
                    <a:cubicBezTo>
                      <a:pt x="348" y="311"/>
                      <a:pt x="361" y="239"/>
                      <a:pt x="374" y="162"/>
                    </a:cubicBezTo>
                    <a:cubicBezTo>
                      <a:pt x="381" y="175"/>
                      <a:pt x="394" y="188"/>
                      <a:pt x="403" y="197"/>
                    </a:cubicBezTo>
                    <a:cubicBezTo>
                      <a:pt x="436" y="230"/>
                      <a:pt x="468" y="259"/>
                      <a:pt x="507" y="275"/>
                    </a:cubicBezTo>
                    <a:cubicBezTo>
                      <a:pt x="497" y="418"/>
                      <a:pt x="491" y="560"/>
                      <a:pt x="494" y="696"/>
                    </a:cubicBezTo>
                    <a:cubicBezTo>
                      <a:pt x="494" y="729"/>
                      <a:pt x="520" y="745"/>
                      <a:pt x="546" y="745"/>
                    </a:cubicBezTo>
                    <a:cubicBezTo>
                      <a:pt x="572" y="745"/>
                      <a:pt x="598" y="729"/>
                      <a:pt x="598" y="696"/>
                    </a:cubicBezTo>
                    <a:cubicBezTo>
                      <a:pt x="601" y="563"/>
                      <a:pt x="598" y="431"/>
                      <a:pt x="585" y="295"/>
                    </a:cubicBezTo>
                    <a:lnTo>
                      <a:pt x="585" y="295"/>
                    </a:lnTo>
                    <a:cubicBezTo>
                      <a:pt x="599" y="297"/>
                      <a:pt x="614" y="298"/>
                      <a:pt x="628" y="298"/>
                    </a:cubicBezTo>
                    <a:cubicBezTo>
                      <a:pt x="708" y="298"/>
                      <a:pt x="788" y="267"/>
                      <a:pt x="834" y="204"/>
                    </a:cubicBezTo>
                    <a:cubicBezTo>
                      <a:pt x="865" y="170"/>
                      <a:pt x="842" y="111"/>
                      <a:pt x="807" y="111"/>
                    </a:cubicBezTo>
                    <a:cubicBezTo>
                      <a:pt x="798" y="111"/>
                      <a:pt x="789" y="115"/>
                      <a:pt x="779" y="123"/>
                    </a:cubicBezTo>
                    <a:cubicBezTo>
                      <a:pt x="726" y="161"/>
                      <a:pt x="673" y="184"/>
                      <a:pt x="620" y="184"/>
                    </a:cubicBezTo>
                    <a:cubicBezTo>
                      <a:pt x="572" y="184"/>
                      <a:pt x="525" y="166"/>
                      <a:pt x="478" y="123"/>
                    </a:cubicBezTo>
                    <a:cubicBezTo>
                      <a:pt x="426" y="74"/>
                      <a:pt x="390" y="16"/>
                      <a:pt x="313" y="3"/>
                    </a:cubicBezTo>
                    <a:cubicBezTo>
                      <a:pt x="300" y="1"/>
                      <a:pt x="289" y="0"/>
                      <a:pt x="27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0" name="Google Shape;880;p8"/>
              <p:cNvSpPr/>
              <p:nvPr/>
            </p:nvSpPr>
            <p:spPr>
              <a:xfrm>
                <a:off x="6288439" y="2813041"/>
                <a:ext cx="110654" cy="154784"/>
              </a:xfrm>
              <a:custGeom>
                <a:avLst/>
                <a:gdLst/>
                <a:ahLst/>
                <a:cxnLst/>
                <a:rect l="l" t="t" r="r" b="b"/>
                <a:pathLst>
                  <a:path w="1685" h="2357" extrusionOk="0">
                    <a:moveTo>
                      <a:pt x="566" y="1"/>
                    </a:moveTo>
                    <a:cubicBezTo>
                      <a:pt x="540" y="1"/>
                      <a:pt x="509" y="25"/>
                      <a:pt x="505" y="50"/>
                    </a:cubicBezTo>
                    <a:cubicBezTo>
                      <a:pt x="460" y="380"/>
                      <a:pt x="480" y="704"/>
                      <a:pt x="486" y="1031"/>
                    </a:cubicBezTo>
                    <a:cubicBezTo>
                      <a:pt x="486" y="1436"/>
                      <a:pt x="392" y="1773"/>
                      <a:pt x="230" y="2123"/>
                    </a:cubicBezTo>
                    <a:cubicBezTo>
                      <a:pt x="139" y="1822"/>
                      <a:pt x="107" y="1508"/>
                      <a:pt x="110" y="1190"/>
                    </a:cubicBezTo>
                    <a:cubicBezTo>
                      <a:pt x="110" y="1163"/>
                      <a:pt x="90" y="1149"/>
                      <a:pt x="69" y="1149"/>
                    </a:cubicBezTo>
                    <a:cubicBezTo>
                      <a:pt x="49" y="1149"/>
                      <a:pt x="28" y="1163"/>
                      <a:pt x="26" y="1190"/>
                    </a:cubicBezTo>
                    <a:cubicBezTo>
                      <a:pt x="0" y="1572"/>
                      <a:pt x="52" y="1942"/>
                      <a:pt x="156" y="2311"/>
                    </a:cubicBezTo>
                    <a:cubicBezTo>
                      <a:pt x="165" y="2339"/>
                      <a:pt x="194" y="2357"/>
                      <a:pt x="221" y="2357"/>
                    </a:cubicBezTo>
                    <a:cubicBezTo>
                      <a:pt x="241" y="2357"/>
                      <a:pt x="259" y="2348"/>
                      <a:pt x="269" y="2327"/>
                    </a:cubicBezTo>
                    <a:cubicBezTo>
                      <a:pt x="502" y="1880"/>
                      <a:pt x="619" y="1472"/>
                      <a:pt x="616" y="970"/>
                    </a:cubicBezTo>
                    <a:cubicBezTo>
                      <a:pt x="609" y="801"/>
                      <a:pt x="515" y="260"/>
                      <a:pt x="700" y="144"/>
                    </a:cubicBezTo>
                    <a:cubicBezTo>
                      <a:pt x="713" y="135"/>
                      <a:pt x="736" y="131"/>
                      <a:pt x="764" y="131"/>
                    </a:cubicBezTo>
                    <a:cubicBezTo>
                      <a:pt x="859" y="131"/>
                      <a:pt x="1017" y="171"/>
                      <a:pt x="1082" y="176"/>
                    </a:cubicBezTo>
                    <a:cubicBezTo>
                      <a:pt x="1254" y="192"/>
                      <a:pt x="1429" y="205"/>
                      <a:pt x="1597" y="222"/>
                    </a:cubicBezTo>
                    <a:cubicBezTo>
                      <a:pt x="1599" y="222"/>
                      <a:pt x="1601" y="222"/>
                      <a:pt x="1603" y="222"/>
                    </a:cubicBezTo>
                    <a:cubicBezTo>
                      <a:pt x="1684" y="222"/>
                      <a:pt x="1676" y="95"/>
                      <a:pt x="1597" y="89"/>
                    </a:cubicBezTo>
                    <a:cubicBezTo>
                      <a:pt x="1257" y="60"/>
                      <a:pt x="914" y="30"/>
                      <a:pt x="570" y="1"/>
                    </a:cubicBezTo>
                    <a:cubicBezTo>
                      <a:pt x="569" y="1"/>
                      <a:pt x="567" y="1"/>
                      <a:pt x="5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1" name="Google Shape;881;p8"/>
              <p:cNvSpPr/>
              <p:nvPr/>
            </p:nvSpPr>
            <p:spPr>
              <a:xfrm>
                <a:off x="6335128" y="2885604"/>
                <a:ext cx="70070" cy="12609"/>
              </a:xfrm>
              <a:custGeom>
                <a:avLst/>
                <a:gdLst/>
                <a:ahLst/>
                <a:cxnLst/>
                <a:rect l="l" t="t" r="r" b="b"/>
                <a:pathLst>
                  <a:path w="1067" h="192" extrusionOk="0">
                    <a:moveTo>
                      <a:pt x="982" y="1"/>
                    </a:moveTo>
                    <a:cubicBezTo>
                      <a:pt x="975" y="1"/>
                      <a:pt x="968" y="2"/>
                      <a:pt x="961" y="4"/>
                    </a:cubicBezTo>
                    <a:cubicBezTo>
                      <a:pt x="767" y="51"/>
                      <a:pt x="581" y="68"/>
                      <a:pt x="393" y="68"/>
                    </a:cubicBezTo>
                    <a:cubicBezTo>
                      <a:pt x="283" y="68"/>
                      <a:pt x="171" y="62"/>
                      <a:pt x="57" y="53"/>
                    </a:cubicBezTo>
                    <a:cubicBezTo>
                      <a:pt x="55" y="53"/>
                      <a:pt x="53" y="52"/>
                      <a:pt x="51" y="52"/>
                    </a:cubicBezTo>
                    <a:cubicBezTo>
                      <a:pt x="8" y="52"/>
                      <a:pt x="0" y="121"/>
                      <a:pt x="44" y="134"/>
                    </a:cubicBezTo>
                    <a:cubicBezTo>
                      <a:pt x="184" y="174"/>
                      <a:pt x="331" y="191"/>
                      <a:pt x="478" y="191"/>
                    </a:cubicBezTo>
                    <a:cubicBezTo>
                      <a:pt x="653" y="191"/>
                      <a:pt x="829" y="166"/>
                      <a:pt x="996" y="124"/>
                    </a:cubicBezTo>
                    <a:cubicBezTo>
                      <a:pt x="1067" y="106"/>
                      <a:pt x="1047" y="1"/>
                      <a:pt x="98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2" name="Google Shape;882;p8"/>
              <p:cNvSpPr/>
              <p:nvPr/>
            </p:nvSpPr>
            <p:spPr>
              <a:xfrm>
                <a:off x="6347343" y="2845350"/>
                <a:ext cx="48858" cy="40978"/>
              </a:xfrm>
              <a:custGeom>
                <a:avLst/>
                <a:gdLst/>
                <a:ahLst/>
                <a:cxnLst/>
                <a:rect l="l" t="t" r="r" b="b"/>
                <a:pathLst>
                  <a:path w="744" h="624" extrusionOk="0">
                    <a:moveTo>
                      <a:pt x="399" y="115"/>
                    </a:moveTo>
                    <a:cubicBezTo>
                      <a:pt x="425" y="115"/>
                      <a:pt x="457" y="118"/>
                      <a:pt x="486" y="125"/>
                    </a:cubicBezTo>
                    <a:cubicBezTo>
                      <a:pt x="486" y="180"/>
                      <a:pt x="467" y="206"/>
                      <a:pt x="422" y="219"/>
                    </a:cubicBezTo>
                    <a:cubicBezTo>
                      <a:pt x="344" y="267"/>
                      <a:pt x="247" y="280"/>
                      <a:pt x="156" y="284"/>
                    </a:cubicBezTo>
                    <a:cubicBezTo>
                      <a:pt x="159" y="248"/>
                      <a:pt x="179" y="215"/>
                      <a:pt x="214" y="186"/>
                    </a:cubicBezTo>
                    <a:cubicBezTo>
                      <a:pt x="263" y="141"/>
                      <a:pt x="334" y="118"/>
                      <a:pt x="399" y="115"/>
                    </a:cubicBezTo>
                    <a:close/>
                    <a:moveTo>
                      <a:pt x="432" y="1"/>
                    </a:moveTo>
                    <a:cubicBezTo>
                      <a:pt x="338" y="1"/>
                      <a:pt x="234" y="30"/>
                      <a:pt x="188" y="60"/>
                    </a:cubicBezTo>
                    <a:cubicBezTo>
                      <a:pt x="107" y="115"/>
                      <a:pt x="49" y="190"/>
                      <a:pt x="33" y="277"/>
                    </a:cubicBezTo>
                    <a:cubicBezTo>
                      <a:pt x="4" y="287"/>
                      <a:pt x="0" y="332"/>
                      <a:pt x="30" y="345"/>
                    </a:cubicBezTo>
                    <a:cubicBezTo>
                      <a:pt x="33" y="410"/>
                      <a:pt x="65" y="475"/>
                      <a:pt x="127" y="526"/>
                    </a:cubicBezTo>
                    <a:cubicBezTo>
                      <a:pt x="206" y="592"/>
                      <a:pt x="307" y="623"/>
                      <a:pt x="408" y="623"/>
                    </a:cubicBezTo>
                    <a:cubicBezTo>
                      <a:pt x="513" y="623"/>
                      <a:pt x="618" y="589"/>
                      <a:pt x="700" y="523"/>
                    </a:cubicBezTo>
                    <a:cubicBezTo>
                      <a:pt x="744" y="485"/>
                      <a:pt x="702" y="419"/>
                      <a:pt x="655" y="419"/>
                    </a:cubicBezTo>
                    <a:cubicBezTo>
                      <a:pt x="646" y="419"/>
                      <a:pt x="637" y="421"/>
                      <a:pt x="629" y="426"/>
                    </a:cubicBezTo>
                    <a:cubicBezTo>
                      <a:pt x="558" y="471"/>
                      <a:pt x="482" y="500"/>
                      <a:pt x="402" y="500"/>
                    </a:cubicBezTo>
                    <a:cubicBezTo>
                      <a:pt x="372" y="500"/>
                      <a:pt x="342" y="496"/>
                      <a:pt x="311" y="488"/>
                    </a:cubicBezTo>
                    <a:cubicBezTo>
                      <a:pt x="237" y="465"/>
                      <a:pt x="175" y="413"/>
                      <a:pt x="156" y="358"/>
                    </a:cubicBezTo>
                    <a:lnTo>
                      <a:pt x="156" y="358"/>
                    </a:lnTo>
                    <a:cubicBezTo>
                      <a:pt x="162" y="358"/>
                      <a:pt x="169" y="358"/>
                      <a:pt x="175" y="358"/>
                    </a:cubicBezTo>
                    <a:cubicBezTo>
                      <a:pt x="355" y="358"/>
                      <a:pt x="597" y="313"/>
                      <a:pt x="616" y="151"/>
                    </a:cubicBezTo>
                    <a:cubicBezTo>
                      <a:pt x="631" y="37"/>
                      <a:pt x="538" y="1"/>
                      <a:pt x="4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3" name="Google Shape;883;p8"/>
              <p:cNvSpPr/>
              <p:nvPr/>
            </p:nvSpPr>
            <p:spPr>
              <a:xfrm>
                <a:off x="6323768" y="2904122"/>
                <a:ext cx="60876" cy="83992"/>
              </a:xfrm>
              <a:custGeom>
                <a:avLst/>
                <a:gdLst/>
                <a:ahLst/>
                <a:cxnLst/>
                <a:rect l="l" t="t" r="r" b="b"/>
                <a:pathLst>
                  <a:path w="927" h="1279" extrusionOk="0">
                    <a:moveTo>
                      <a:pt x="497" y="271"/>
                    </a:moveTo>
                    <a:cubicBezTo>
                      <a:pt x="507" y="271"/>
                      <a:pt x="516" y="272"/>
                      <a:pt x="525" y="273"/>
                    </a:cubicBezTo>
                    <a:cubicBezTo>
                      <a:pt x="522" y="295"/>
                      <a:pt x="536" y="325"/>
                      <a:pt x="563" y="325"/>
                    </a:cubicBezTo>
                    <a:cubicBezTo>
                      <a:pt x="564" y="325"/>
                      <a:pt x="565" y="325"/>
                      <a:pt x="567" y="325"/>
                    </a:cubicBezTo>
                    <a:lnTo>
                      <a:pt x="570" y="325"/>
                    </a:lnTo>
                    <a:cubicBezTo>
                      <a:pt x="567" y="328"/>
                      <a:pt x="564" y="331"/>
                      <a:pt x="564" y="338"/>
                    </a:cubicBezTo>
                    <a:cubicBezTo>
                      <a:pt x="557" y="370"/>
                      <a:pt x="551" y="396"/>
                      <a:pt x="534" y="425"/>
                    </a:cubicBezTo>
                    <a:cubicBezTo>
                      <a:pt x="521" y="470"/>
                      <a:pt x="500" y="492"/>
                      <a:pt x="470" y="492"/>
                    </a:cubicBezTo>
                    <a:cubicBezTo>
                      <a:pt x="429" y="492"/>
                      <a:pt x="372" y="448"/>
                      <a:pt x="298" y="360"/>
                    </a:cubicBezTo>
                    <a:cubicBezTo>
                      <a:pt x="333" y="306"/>
                      <a:pt x="421" y="271"/>
                      <a:pt x="497" y="271"/>
                    </a:cubicBezTo>
                    <a:close/>
                    <a:moveTo>
                      <a:pt x="425" y="825"/>
                    </a:moveTo>
                    <a:cubicBezTo>
                      <a:pt x="447" y="825"/>
                      <a:pt x="471" y="827"/>
                      <a:pt x="496" y="830"/>
                    </a:cubicBezTo>
                    <a:cubicBezTo>
                      <a:pt x="486" y="843"/>
                      <a:pt x="470" y="859"/>
                      <a:pt x="457" y="879"/>
                    </a:cubicBezTo>
                    <a:cubicBezTo>
                      <a:pt x="411" y="953"/>
                      <a:pt x="450" y="1099"/>
                      <a:pt x="340" y="1135"/>
                    </a:cubicBezTo>
                    <a:cubicBezTo>
                      <a:pt x="332" y="1135"/>
                      <a:pt x="324" y="1135"/>
                      <a:pt x="316" y="1135"/>
                    </a:cubicBezTo>
                    <a:cubicBezTo>
                      <a:pt x="196" y="1135"/>
                      <a:pt x="161" y="1087"/>
                      <a:pt x="201" y="992"/>
                    </a:cubicBezTo>
                    <a:cubicBezTo>
                      <a:pt x="228" y="879"/>
                      <a:pt x="302" y="825"/>
                      <a:pt x="425" y="825"/>
                    </a:cubicBezTo>
                    <a:close/>
                    <a:moveTo>
                      <a:pt x="838" y="0"/>
                    </a:moveTo>
                    <a:cubicBezTo>
                      <a:pt x="814" y="0"/>
                      <a:pt x="792" y="13"/>
                      <a:pt x="784" y="36"/>
                    </a:cubicBezTo>
                    <a:cubicBezTo>
                      <a:pt x="777" y="56"/>
                      <a:pt x="777" y="79"/>
                      <a:pt x="787" y="95"/>
                    </a:cubicBezTo>
                    <a:cubicBezTo>
                      <a:pt x="768" y="127"/>
                      <a:pt x="732" y="153"/>
                      <a:pt x="703" y="176"/>
                    </a:cubicBezTo>
                    <a:cubicBezTo>
                      <a:pt x="677" y="195"/>
                      <a:pt x="648" y="208"/>
                      <a:pt x="619" y="218"/>
                    </a:cubicBezTo>
                    <a:cubicBezTo>
                      <a:pt x="580" y="177"/>
                      <a:pt x="528" y="160"/>
                      <a:pt x="473" y="160"/>
                    </a:cubicBezTo>
                    <a:cubicBezTo>
                      <a:pt x="301" y="160"/>
                      <a:pt x="97" y="334"/>
                      <a:pt x="159" y="506"/>
                    </a:cubicBezTo>
                    <a:cubicBezTo>
                      <a:pt x="190" y="601"/>
                      <a:pt x="293" y="665"/>
                      <a:pt x="390" y="665"/>
                    </a:cubicBezTo>
                    <a:cubicBezTo>
                      <a:pt x="403" y="665"/>
                      <a:pt x="415" y="664"/>
                      <a:pt x="427" y="662"/>
                    </a:cubicBezTo>
                    <a:cubicBezTo>
                      <a:pt x="466" y="652"/>
                      <a:pt x="502" y="639"/>
                      <a:pt x="531" y="620"/>
                    </a:cubicBezTo>
                    <a:lnTo>
                      <a:pt x="531" y="620"/>
                    </a:lnTo>
                    <a:cubicBezTo>
                      <a:pt x="521" y="652"/>
                      <a:pt x="515" y="684"/>
                      <a:pt x="502" y="717"/>
                    </a:cubicBezTo>
                    <a:cubicBezTo>
                      <a:pt x="476" y="710"/>
                      <a:pt x="450" y="707"/>
                      <a:pt x="425" y="707"/>
                    </a:cubicBezTo>
                    <a:cubicBezTo>
                      <a:pt x="208" y="707"/>
                      <a:pt x="0" y="936"/>
                      <a:pt x="87" y="1167"/>
                    </a:cubicBezTo>
                    <a:cubicBezTo>
                      <a:pt x="119" y="1243"/>
                      <a:pt x="184" y="1278"/>
                      <a:pt x="256" y="1278"/>
                    </a:cubicBezTo>
                    <a:cubicBezTo>
                      <a:pt x="280" y="1278"/>
                      <a:pt x="303" y="1275"/>
                      <a:pt x="327" y="1267"/>
                    </a:cubicBezTo>
                    <a:cubicBezTo>
                      <a:pt x="392" y="1248"/>
                      <a:pt x="450" y="1206"/>
                      <a:pt x="486" y="1154"/>
                    </a:cubicBezTo>
                    <a:cubicBezTo>
                      <a:pt x="517" y="1110"/>
                      <a:pt x="548" y="923"/>
                      <a:pt x="608" y="923"/>
                    </a:cubicBezTo>
                    <a:cubicBezTo>
                      <a:pt x="610" y="923"/>
                      <a:pt x="613" y="923"/>
                      <a:pt x="615" y="924"/>
                    </a:cubicBezTo>
                    <a:cubicBezTo>
                      <a:pt x="621" y="926"/>
                      <a:pt x="626" y="926"/>
                      <a:pt x="631" y="926"/>
                    </a:cubicBezTo>
                    <a:cubicBezTo>
                      <a:pt x="691" y="926"/>
                      <a:pt x="710" y="829"/>
                      <a:pt x="648" y="814"/>
                    </a:cubicBezTo>
                    <a:cubicBezTo>
                      <a:pt x="628" y="811"/>
                      <a:pt x="606" y="807"/>
                      <a:pt x="589" y="807"/>
                    </a:cubicBezTo>
                    <a:cubicBezTo>
                      <a:pt x="645" y="655"/>
                      <a:pt x="667" y="516"/>
                      <a:pt x="667" y="357"/>
                    </a:cubicBezTo>
                    <a:cubicBezTo>
                      <a:pt x="667" y="338"/>
                      <a:pt x="654" y="322"/>
                      <a:pt x="638" y="312"/>
                    </a:cubicBezTo>
                    <a:cubicBezTo>
                      <a:pt x="726" y="289"/>
                      <a:pt x="800" y="241"/>
                      <a:pt x="862" y="166"/>
                    </a:cubicBezTo>
                    <a:cubicBezTo>
                      <a:pt x="887" y="127"/>
                      <a:pt x="926" y="79"/>
                      <a:pt x="894" y="30"/>
                    </a:cubicBezTo>
                    <a:cubicBezTo>
                      <a:pt x="880" y="10"/>
                      <a:pt x="858" y="0"/>
                      <a:pt x="83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84" name="Google Shape;884;p8"/>
          <p:cNvGrpSpPr/>
          <p:nvPr/>
        </p:nvGrpSpPr>
        <p:grpSpPr>
          <a:xfrm>
            <a:off x="6034636" y="-450522"/>
            <a:ext cx="3415456" cy="3755159"/>
            <a:chOff x="6034636" y="-450522"/>
            <a:chExt cx="3415456" cy="3755159"/>
          </a:xfrm>
        </p:grpSpPr>
        <p:grpSp>
          <p:nvGrpSpPr>
            <p:cNvPr id="885" name="Google Shape;885;p8"/>
            <p:cNvGrpSpPr/>
            <p:nvPr/>
          </p:nvGrpSpPr>
          <p:grpSpPr>
            <a:xfrm rot="-1244566">
              <a:off x="7871564" y="920969"/>
              <a:ext cx="1410581" cy="892908"/>
              <a:chOff x="4808808" y="1957984"/>
              <a:chExt cx="404920" cy="256310"/>
            </a:xfrm>
          </p:grpSpPr>
          <p:sp>
            <p:nvSpPr>
              <p:cNvPr id="886" name="Google Shape;886;p8"/>
              <p:cNvSpPr/>
              <p:nvPr/>
            </p:nvSpPr>
            <p:spPr>
              <a:xfrm>
                <a:off x="4860357" y="1957984"/>
                <a:ext cx="353370" cy="256310"/>
              </a:xfrm>
              <a:custGeom>
                <a:avLst/>
                <a:gdLst/>
                <a:ahLst/>
                <a:cxnLst/>
                <a:rect l="l" t="t" r="r" b="b"/>
                <a:pathLst>
                  <a:path w="5381" h="3903" extrusionOk="0">
                    <a:moveTo>
                      <a:pt x="4892" y="158"/>
                    </a:moveTo>
                    <a:cubicBezTo>
                      <a:pt x="4905" y="709"/>
                      <a:pt x="4911" y="1256"/>
                      <a:pt x="4924" y="1807"/>
                    </a:cubicBezTo>
                    <a:cubicBezTo>
                      <a:pt x="4820" y="1833"/>
                      <a:pt x="4715" y="1848"/>
                      <a:pt x="4611" y="1848"/>
                    </a:cubicBezTo>
                    <a:cubicBezTo>
                      <a:pt x="4408" y="1848"/>
                      <a:pt x="4208" y="1794"/>
                      <a:pt x="4027" y="1668"/>
                    </a:cubicBezTo>
                    <a:cubicBezTo>
                      <a:pt x="3810" y="1519"/>
                      <a:pt x="3680" y="1302"/>
                      <a:pt x="3635" y="1062"/>
                    </a:cubicBezTo>
                    <a:cubicBezTo>
                      <a:pt x="4059" y="767"/>
                      <a:pt x="4480" y="466"/>
                      <a:pt x="4892" y="158"/>
                    </a:cubicBezTo>
                    <a:close/>
                    <a:moveTo>
                      <a:pt x="3560" y="1110"/>
                    </a:moveTo>
                    <a:cubicBezTo>
                      <a:pt x="3609" y="1357"/>
                      <a:pt x="3754" y="1587"/>
                      <a:pt x="3965" y="1742"/>
                    </a:cubicBezTo>
                    <a:cubicBezTo>
                      <a:pt x="4160" y="1881"/>
                      <a:pt x="4387" y="1944"/>
                      <a:pt x="4617" y="1944"/>
                    </a:cubicBezTo>
                    <a:cubicBezTo>
                      <a:pt x="4720" y="1944"/>
                      <a:pt x="4823" y="1931"/>
                      <a:pt x="4924" y="1907"/>
                    </a:cubicBezTo>
                    <a:cubicBezTo>
                      <a:pt x="4934" y="2254"/>
                      <a:pt x="4937" y="2601"/>
                      <a:pt x="4943" y="2947"/>
                    </a:cubicBezTo>
                    <a:cubicBezTo>
                      <a:pt x="4730" y="2944"/>
                      <a:pt x="4513" y="2941"/>
                      <a:pt x="4295" y="2941"/>
                    </a:cubicBezTo>
                    <a:cubicBezTo>
                      <a:pt x="4302" y="2882"/>
                      <a:pt x="4305" y="2831"/>
                      <a:pt x="4308" y="2772"/>
                    </a:cubicBezTo>
                    <a:cubicBezTo>
                      <a:pt x="4313" y="2756"/>
                      <a:pt x="4301" y="2747"/>
                      <a:pt x="4287" y="2747"/>
                    </a:cubicBezTo>
                    <a:cubicBezTo>
                      <a:pt x="4270" y="2747"/>
                      <a:pt x="4250" y="2758"/>
                      <a:pt x="4247" y="2782"/>
                    </a:cubicBezTo>
                    <a:cubicBezTo>
                      <a:pt x="4244" y="2840"/>
                      <a:pt x="4237" y="2892"/>
                      <a:pt x="4231" y="2947"/>
                    </a:cubicBezTo>
                    <a:cubicBezTo>
                      <a:pt x="4163" y="2947"/>
                      <a:pt x="4095" y="2950"/>
                      <a:pt x="4030" y="2950"/>
                    </a:cubicBezTo>
                    <a:cubicBezTo>
                      <a:pt x="3997" y="2950"/>
                      <a:pt x="3997" y="2999"/>
                      <a:pt x="4030" y="3006"/>
                    </a:cubicBezTo>
                    <a:cubicBezTo>
                      <a:pt x="4095" y="3009"/>
                      <a:pt x="4163" y="3012"/>
                      <a:pt x="4227" y="3015"/>
                    </a:cubicBezTo>
                    <a:cubicBezTo>
                      <a:pt x="4221" y="3168"/>
                      <a:pt x="4221" y="3317"/>
                      <a:pt x="4237" y="3466"/>
                    </a:cubicBezTo>
                    <a:cubicBezTo>
                      <a:pt x="3657" y="3443"/>
                      <a:pt x="3074" y="3449"/>
                      <a:pt x="2504" y="3430"/>
                    </a:cubicBezTo>
                    <a:cubicBezTo>
                      <a:pt x="2423" y="3427"/>
                      <a:pt x="2342" y="3427"/>
                      <a:pt x="2264" y="3420"/>
                    </a:cubicBezTo>
                    <a:cubicBezTo>
                      <a:pt x="2361" y="2980"/>
                      <a:pt x="2170" y="2542"/>
                      <a:pt x="1798" y="2293"/>
                    </a:cubicBezTo>
                    <a:cubicBezTo>
                      <a:pt x="2394" y="1911"/>
                      <a:pt x="2980" y="1515"/>
                      <a:pt x="3560" y="1110"/>
                    </a:cubicBezTo>
                    <a:close/>
                    <a:moveTo>
                      <a:pt x="4295" y="3022"/>
                    </a:moveTo>
                    <a:cubicBezTo>
                      <a:pt x="4516" y="3035"/>
                      <a:pt x="4733" y="3038"/>
                      <a:pt x="4953" y="3041"/>
                    </a:cubicBezTo>
                    <a:lnTo>
                      <a:pt x="4966" y="3527"/>
                    </a:lnTo>
                    <a:cubicBezTo>
                      <a:pt x="4956" y="3527"/>
                      <a:pt x="4953" y="3524"/>
                      <a:pt x="4950" y="3524"/>
                    </a:cubicBezTo>
                    <a:cubicBezTo>
                      <a:pt x="4726" y="3498"/>
                      <a:pt x="4500" y="3482"/>
                      <a:pt x="4270" y="3472"/>
                    </a:cubicBezTo>
                    <a:cubicBezTo>
                      <a:pt x="4279" y="3320"/>
                      <a:pt x="4286" y="3171"/>
                      <a:pt x="4295" y="3022"/>
                    </a:cubicBezTo>
                    <a:close/>
                    <a:moveTo>
                      <a:pt x="4946" y="0"/>
                    </a:moveTo>
                    <a:cubicBezTo>
                      <a:pt x="4937" y="0"/>
                      <a:pt x="4928" y="3"/>
                      <a:pt x="4921" y="9"/>
                    </a:cubicBezTo>
                    <a:cubicBezTo>
                      <a:pt x="4490" y="323"/>
                      <a:pt x="4062" y="631"/>
                      <a:pt x="3625" y="935"/>
                    </a:cubicBezTo>
                    <a:cubicBezTo>
                      <a:pt x="3622" y="845"/>
                      <a:pt x="3625" y="754"/>
                      <a:pt x="3644" y="660"/>
                    </a:cubicBezTo>
                    <a:cubicBezTo>
                      <a:pt x="3650" y="640"/>
                      <a:pt x="3634" y="626"/>
                      <a:pt x="3618" y="626"/>
                    </a:cubicBezTo>
                    <a:cubicBezTo>
                      <a:pt x="3608" y="626"/>
                      <a:pt x="3597" y="632"/>
                      <a:pt x="3593" y="644"/>
                    </a:cubicBezTo>
                    <a:cubicBezTo>
                      <a:pt x="3557" y="757"/>
                      <a:pt x="3541" y="874"/>
                      <a:pt x="3547" y="987"/>
                    </a:cubicBezTo>
                    <a:cubicBezTo>
                      <a:pt x="2935" y="1412"/>
                      <a:pt x="2313" y="1826"/>
                      <a:pt x="1688" y="2231"/>
                    </a:cubicBezTo>
                    <a:cubicBezTo>
                      <a:pt x="1568" y="2167"/>
                      <a:pt x="1428" y="2118"/>
                      <a:pt x="1279" y="2092"/>
                    </a:cubicBezTo>
                    <a:cubicBezTo>
                      <a:pt x="1278" y="2092"/>
                      <a:pt x="1277" y="2092"/>
                      <a:pt x="1276" y="2092"/>
                    </a:cubicBezTo>
                    <a:cubicBezTo>
                      <a:pt x="1250" y="2092"/>
                      <a:pt x="1242" y="2131"/>
                      <a:pt x="1266" y="2137"/>
                    </a:cubicBezTo>
                    <a:cubicBezTo>
                      <a:pt x="1393" y="2170"/>
                      <a:pt x="1509" y="2215"/>
                      <a:pt x="1616" y="2277"/>
                    </a:cubicBezTo>
                    <a:cubicBezTo>
                      <a:pt x="1095" y="2610"/>
                      <a:pt x="570" y="2944"/>
                      <a:pt x="42" y="3268"/>
                    </a:cubicBezTo>
                    <a:cubicBezTo>
                      <a:pt x="0" y="3293"/>
                      <a:pt x="25" y="3351"/>
                      <a:pt x="64" y="3351"/>
                    </a:cubicBezTo>
                    <a:cubicBezTo>
                      <a:pt x="70" y="3351"/>
                      <a:pt x="77" y="3349"/>
                      <a:pt x="84" y="3346"/>
                    </a:cubicBezTo>
                    <a:cubicBezTo>
                      <a:pt x="641" y="3025"/>
                      <a:pt x="1182" y="2688"/>
                      <a:pt x="1727" y="2345"/>
                    </a:cubicBezTo>
                    <a:cubicBezTo>
                      <a:pt x="2076" y="2594"/>
                      <a:pt x="2261" y="2999"/>
                      <a:pt x="2154" y="3420"/>
                    </a:cubicBezTo>
                    <a:cubicBezTo>
                      <a:pt x="1651" y="3397"/>
                      <a:pt x="1144" y="3365"/>
                      <a:pt x="640" y="3365"/>
                    </a:cubicBezTo>
                    <a:cubicBezTo>
                      <a:pt x="447" y="3365"/>
                      <a:pt x="254" y="3370"/>
                      <a:pt x="61" y="3381"/>
                    </a:cubicBezTo>
                    <a:cubicBezTo>
                      <a:pt x="3" y="3385"/>
                      <a:pt x="10" y="3459"/>
                      <a:pt x="61" y="3466"/>
                    </a:cubicBezTo>
                    <a:cubicBezTo>
                      <a:pt x="732" y="3550"/>
                      <a:pt x="1425" y="3547"/>
                      <a:pt x="2109" y="3560"/>
                    </a:cubicBezTo>
                    <a:cubicBezTo>
                      <a:pt x="2073" y="3647"/>
                      <a:pt x="2025" y="3738"/>
                      <a:pt x="1960" y="3825"/>
                    </a:cubicBezTo>
                    <a:cubicBezTo>
                      <a:pt x="1932" y="3866"/>
                      <a:pt x="1969" y="3902"/>
                      <a:pt x="2007" y="3902"/>
                    </a:cubicBezTo>
                    <a:cubicBezTo>
                      <a:pt x="2023" y="3902"/>
                      <a:pt x="2039" y="3896"/>
                      <a:pt x="2050" y="3880"/>
                    </a:cubicBezTo>
                    <a:cubicBezTo>
                      <a:pt x="2125" y="3777"/>
                      <a:pt x="2183" y="3670"/>
                      <a:pt x="2222" y="3560"/>
                    </a:cubicBezTo>
                    <a:cubicBezTo>
                      <a:pt x="2316" y="3560"/>
                      <a:pt x="2410" y="3563"/>
                      <a:pt x="2504" y="3566"/>
                    </a:cubicBezTo>
                    <a:cubicBezTo>
                      <a:pt x="3147" y="3587"/>
                      <a:pt x="3803" y="3644"/>
                      <a:pt x="4450" y="3644"/>
                    </a:cubicBezTo>
                    <a:cubicBezTo>
                      <a:pt x="4617" y="3644"/>
                      <a:pt x="4784" y="3640"/>
                      <a:pt x="4950" y="3631"/>
                    </a:cubicBezTo>
                    <a:cubicBezTo>
                      <a:pt x="4969" y="3631"/>
                      <a:pt x="4982" y="3624"/>
                      <a:pt x="4989" y="3611"/>
                    </a:cubicBezTo>
                    <a:cubicBezTo>
                      <a:pt x="4998" y="3617"/>
                      <a:pt x="5010" y="3619"/>
                      <a:pt x="5021" y="3619"/>
                    </a:cubicBezTo>
                    <a:cubicBezTo>
                      <a:pt x="5052" y="3619"/>
                      <a:pt x="5083" y="3600"/>
                      <a:pt x="5083" y="3563"/>
                    </a:cubicBezTo>
                    <a:cubicBezTo>
                      <a:pt x="5070" y="2999"/>
                      <a:pt x="5057" y="2439"/>
                      <a:pt x="5047" y="1878"/>
                    </a:cubicBezTo>
                    <a:cubicBezTo>
                      <a:pt x="5147" y="1846"/>
                      <a:pt x="5245" y="1800"/>
                      <a:pt x="5339" y="1749"/>
                    </a:cubicBezTo>
                    <a:cubicBezTo>
                      <a:pt x="5381" y="1726"/>
                      <a:pt x="5352" y="1663"/>
                      <a:pt x="5306" y="1663"/>
                    </a:cubicBezTo>
                    <a:cubicBezTo>
                      <a:pt x="5299" y="1663"/>
                      <a:pt x="5291" y="1664"/>
                      <a:pt x="5284" y="1668"/>
                    </a:cubicBezTo>
                    <a:cubicBezTo>
                      <a:pt x="5209" y="1710"/>
                      <a:pt x="5122" y="1745"/>
                      <a:pt x="5041" y="1775"/>
                    </a:cubicBezTo>
                    <a:cubicBezTo>
                      <a:pt x="5031" y="1201"/>
                      <a:pt x="5011" y="628"/>
                      <a:pt x="5002" y="58"/>
                    </a:cubicBezTo>
                    <a:cubicBezTo>
                      <a:pt x="5002" y="28"/>
                      <a:pt x="4973" y="0"/>
                      <a:pt x="494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7" name="Google Shape;887;p8"/>
              <p:cNvSpPr/>
              <p:nvPr/>
            </p:nvSpPr>
            <p:spPr>
              <a:xfrm>
                <a:off x="4808808" y="2160306"/>
                <a:ext cx="32113" cy="32572"/>
              </a:xfrm>
              <a:custGeom>
                <a:avLst/>
                <a:gdLst/>
                <a:ahLst/>
                <a:cxnLst/>
                <a:rect l="l" t="t" r="r" b="b"/>
                <a:pathLst>
                  <a:path w="489" h="496" extrusionOk="0">
                    <a:moveTo>
                      <a:pt x="437" y="0"/>
                    </a:moveTo>
                    <a:cubicBezTo>
                      <a:pt x="429" y="0"/>
                      <a:pt x="420" y="4"/>
                      <a:pt x="412" y="12"/>
                    </a:cubicBezTo>
                    <a:cubicBezTo>
                      <a:pt x="357" y="70"/>
                      <a:pt x="302" y="125"/>
                      <a:pt x="250" y="184"/>
                    </a:cubicBezTo>
                    <a:cubicBezTo>
                      <a:pt x="195" y="135"/>
                      <a:pt x="134" y="87"/>
                      <a:pt x="69" y="41"/>
                    </a:cubicBezTo>
                    <a:cubicBezTo>
                      <a:pt x="66" y="39"/>
                      <a:pt x="63" y="38"/>
                      <a:pt x="60" y="38"/>
                    </a:cubicBezTo>
                    <a:cubicBezTo>
                      <a:pt x="47" y="38"/>
                      <a:pt x="36" y="57"/>
                      <a:pt x="49" y="70"/>
                    </a:cubicBezTo>
                    <a:cubicBezTo>
                      <a:pt x="105" y="122"/>
                      <a:pt x="156" y="174"/>
                      <a:pt x="211" y="229"/>
                    </a:cubicBezTo>
                    <a:cubicBezTo>
                      <a:pt x="147" y="300"/>
                      <a:pt x="82" y="375"/>
                      <a:pt x="20" y="446"/>
                    </a:cubicBezTo>
                    <a:cubicBezTo>
                      <a:pt x="0" y="469"/>
                      <a:pt x="19" y="495"/>
                      <a:pt x="41" y="495"/>
                    </a:cubicBezTo>
                    <a:cubicBezTo>
                      <a:pt x="47" y="495"/>
                      <a:pt x="53" y="493"/>
                      <a:pt x="59" y="488"/>
                    </a:cubicBezTo>
                    <a:cubicBezTo>
                      <a:pt x="130" y="417"/>
                      <a:pt x="198" y="352"/>
                      <a:pt x="266" y="284"/>
                    </a:cubicBezTo>
                    <a:cubicBezTo>
                      <a:pt x="315" y="342"/>
                      <a:pt x="360" y="401"/>
                      <a:pt x="415" y="446"/>
                    </a:cubicBezTo>
                    <a:cubicBezTo>
                      <a:pt x="423" y="451"/>
                      <a:pt x="431" y="453"/>
                      <a:pt x="439" y="453"/>
                    </a:cubicBezTo>
                    <a:cubicBezTo>
                      <a:pt x="462" y="453"/>
                      <a:pt x="481" y="434"/>
                      <a:pt x="464" y="407"/>
                    </a:cubicBezTo>
                    <a:cubicBezTo>
                      <a:pt x="428" y="342"/>
                      <a:pt x="364" y="284"/>
                      <a:pt x="309" y="236"/>
                    </a:cubicBezTo>
                    <a:cubicBezTo>
                      <a:pt x="360" y="177"/>
                      <a:pt x="415" y="122"/>
                      <a:pt x="464" y="64"/>
                    </a:cubicBezTo>
                    <a:cubicBezTo>
                      <a:pt x="489" y="37"/>
                      <a:pt x="464" y="0"/>
                      <a:pt x="43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88" name="Google Shape;888;p8"/>
            <p:cNvGrpSpPr/>
            <p:nvPr/>
          </p:nvGrpSpPr>
          <p:grpSpPr>
            <a:xfrm rot="-1982480">
              <a:off x="7674165" y="-270179"/>
              <a:ext cx="672277" cy="940201"/>
              <a:chOff x="3735990" y="4115688"/>
              <a:chExt cx="349166" cy="488320"/>
            </a:xfrm>
          </p:grpSpPr>
          <p:sp>
            <p:nvSpPr>
              <p:cNvPr id="889" name="Google Shape;889;p8"/>
              <p:cNvSpPr/>
              <p:nvPr/>
            </p:nvSpPr>
            <p:spPr>
              <a:xfrm>
                <a:off x="3772568" y="4159291"/>
                <a:ext cx="312589" cy="444717"/>
              </a:xfrm>
              <a:custGeom>
                <a:avLst/>
                <a:gdLst/>
                <a:ahLst/>
                <a:cxnLst/>
                <a:rect l="l" t="t" r="r" b="b"/>
                <a:pathLst>
                  <a:path w="4760" h="6772" extrusionOk="0">
                    <a:moveTo>
                      <a:pt x="2414" y="175"/>
                    </a:moveTo>
                    <a:cubicBezTo>
                      <a:pt x="3004" y="1957"/>
                      <a:pt x="3746" y="3680"/>
                      <a:pt x="4624" y="5336"/>
                    </a:cubicBezTo>
                    <a:cubicBezTo>
                      <a:pt x="4624" y="5342"/>
                      <a:pt x="4627" y="5342"/>
                      <a:pt x="4627" y="5345"/>
                    </a:cubicBezTo>
                    <a:cubicBezTo>
                      <a:pt x="4415" y="6312"/>
                      <a:pt x="3390" y="6674"/>
                      <a:pt x="2475" y="6674"/>
                    </a:cubicBezTo>
                    <a:cubicBezTo>
                      <a:pt x="2455" y="6674"/>
                      <a:pt x="2434" y="6674"/>
                      <a:pt x="2414" y="6674"/>
                    </a:cubicBezTo>
                    <a:cubicBezTo>
                      <a:pt x="1423" y="6657"/>
                      <a:pt x="254" y="6346"/>
                      <a:pt x="92" y="5213"/>
                    </a:cubicBezTo>
                    <a:cubicBezTo>
                      <a:pt x="208" y="5102"/>
                      <a:pt x="335" y="4973"/>
                      <a:pt x="419" y="4834"/>
                    </a:cubicBezTo>
                    <a:cubicBezTo>
                      <a:pt x="438" y="4804"/>
                      <a:pt x="410" y="4773"/>
                      <a:pt x="381" y="4773"/>
                    </a:cubicBezTo>
                    <a:cubicBezTo>
                      <a:pt x="372" y="4773"/>
                      <a:pt x="362" y="4777"/>
                      <a:pt x="354" y="4785"/>
                    </a:cubicBezTo>
                    <a:cubicBezTo>
                      <a:pt x="299" y="4843"/>
                      <a:pt x="250" y="4911"/>
                      <a:pt x="202" y="4976"/>
                    </a:cubicBezTo>
                    <a:cubicBezTo>
                      <a:pt x="189" y="4996"/>
                      <a:pt x="173" y="5012"/>
                      <a:pt x="160" y="5034"/>
                    </a:cubicBezTo>
                    <a:cubicBezTo>
                      <a:pt x="918" y="3470"/>
                      <a:pt x="1407" y="1746"/>
                      <a:pt x="2346" y="282"/>
                    </a:cubicBezTo>
                    <a:lnTo>
                      <a:pt x="2346" y="282"/>
                    </a:lnTo>
                    <a:cubicBezTo>
                      <a:pt x="2343" y="340"/>
                      <a:pt x="2343" y="392"/>
                      <a:pt x="2346" y="450"/>
                    </a:cubicBezTo>
                    <a:cubicBezTo>
                      <a:pt x="2350" y="475"/>
                      <a:pt x="2368" y="487"/>
                      <a:pt x="2386" y="487"/>
                    </a:cubicBezTo>
                    <a:cubicBezTo>
                      <a:pt x="2405" y="487"/>
                      <a:pt x="2422" y="475"/>
                      <a:pt x="2424" y="450"/>
                    </a:cubicBezTo>
                    <a:cubicBezTo>
                      <a:pt x="2431" y="360"/>
                      <a:pt x="2424" y="263"/>
                      <a:pt x="2414" y="175"/>
                    </a:cubicBezTo>
                    <a:close/>
                    <a:moveTo>
                      <a:pt x="2438" y="1"/>
                    </a:moveTo>
                    <a:cubicBezTo>
                      <a:pt x="2422" y="1"/>
                      <a:pt x="2406" y="8"/>
                      <a:pt x="2395" y="23"/>
                    </a:cubicBezTo>
                    <a:cubicBezTo>
                      <a:pt x="1886" y="823"/>
                      <a:pt x="1511" y="1685"/>
                      <a:pt x="1135" y="2550"/>
                    </a:cubicBezTo>
                    <a:cubicBezTo>
                      <a:pt x="756" y="3437"/>
                      <a:pt x="335" y="4315"/>
                      <a:pt x="11" y="5222"/>
                    </a:cubicBezTo>
                    <a:cubicBezTo>
                      <a:pt x="1" y="5239"/>
                      <a:pt x="17" y="5255"/>
                      <a:pt x="33" y="5255"/>
                    </a:cubicBezTo>
                    <a:cubicBezTo>
                      <a:pt x="30" y="6366"/>
                      <a:pt x="1417" y="6726"/>
                      <a:pt x="2301" y="6768"/>
                    </a:cubicBezTo>
                    <a:cubicBezTo>
                      <a:pt x="2358" y="6770"/>
                      <a:pt x="2417" y="6772"/>
                      <a:pt x="2475" y="6772"/>
                    </a:cubicBezTo>
                    <a:cubicBezTo>
                      <a:pt x="3455" y="6772"/>
                      <a:pt x="4549" y="6379"/>
                      <a:pt x="4757" y="5303"/>
                    </a:cubicBezTo>
                    <a:cubicBezTo>
                      <a:pt x="4760" y="5268"/>
                      <a:pt x="4734" y="5242"/>
                      <a:pt x="4705" y="5239"/>
                    </a:cubicBezTo>
                    <a:cubicBezTo>
                      <a:pt x="3820" y="3567"/>
                      <a:pt x="3085" y="1831"/>
                      <a:pt x="2489" y="36"/>
                    </a:cubicBezTo>
                    <a:cubicBezTo>
                      <a:pt x="2481" y="13"/>
                      <a:pt x="2460" y="1"/>
                      <a:pt x="243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0" name="Google Shape;890;p8"/>
              <p:cNvSpPr/>
              <p:nvPr/>
            </p:nvSpPr>
            <p:spPr>
              <a:xfrm>
                <a:off x="3808751" y="4455517"/>
                <a:ext cx="25808" cy="13922"/>
              </a:xfrm>
              <a:custGeom>
                <a:avLst/>
                <a:gdLst/>
                <a:ahLst/>
                <a:cxnLst/>
                <a:rect l="l" t="t" r="r" b="b"/>
                <a:pathLst>
                  <a:path w="393" h="212" extrusionOk="0">
                    <a:moveTo>
                      <a:pt x="336" y="0"/>
                    </a:moveTo>
                    <a:cubicBezTo>
                      <a:pt x="332" y="0"/>
                      <a:pt x="328" y="1"/>
                      <a:pt x="325" y="2"/>
                    </a:cubicBezTo>
                    <a:cubicBezTo>
                      <a:pt x="224" y="41"/>
                      <a:pt x="124" y="96"/>
                      <a:pt x="30" y="148"/>
                    </a:cubicBezTo>
                    <a:cubicBezTo>
                      <a:pt x="1" y="168"/>
                      <a:pt x="13" y="211"/>
                      <a:pt x="44" y="211"/>
                    </a:cubicBezTo>
                    <a:cubicBezTo>
                      <a:pt x="47" y="211"/>
                      <a:pt x="51" y="211"/>
                      <a:pt x="56" y="209"/>
                    </a:cubicBezTo>
                    <a:cubicBezTo>
                      <a:pt x="156" y="174"/>
                      <a:pt x="266" y="128"/>
                      <a:pt x="360" y="76"/>
                    </a:cubicBezTo>
                    <a:cubicBezTo>
                      <a:pt x="393" y="59"/>
                      <a:pt x="374" y="0"/>
                      <a:pt x="33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1" name="Google Shape;891;p8"/>
              <p:cNvSpPr/>
              <p:nvPr/>
            </p:nvSpPr>
            <p:spPr>
              <a:xfrm>
                <a:off x="3843620" y="4440874"/>
                <a:ext cx="24758" cy="12149"/>
              </a:xfrm>
              <a:custGeom>
                <a:avLst/>
                <a:gdLst/>
                <a:ahLst/>
                <a:cxnLst/>
                <a:rect l="l" t="t" r="r" b="b"/>
                <a:pathLst>
                  <a:path w="377" h="185" extrusionOk="0">
                    <a:moveTo>
                      <a:pt x="317" y="0"/>
                    </a:moveTo>
                    <a:cubicBezTo>
                      <a:pt x="315" y="0"/>
                      <a:pt x="312" y="1"/>
                      <a:pt x="309" y="1"/>
                    </a:cubicBezTo>
                    <a:cubicBezTo>
                      <a:pt x="211" y="18"/>
                      <a:pt x="114" y="69"/>
                      <a:pt x="33" y="118"/>
                    </a:cubicBezTo>
                    <a:cubicBezTo>
                      <a:pt x="0" y="137"/>
                      <a:pt x="21" y="184"/>
                      <a:pt x="54" y="184"/>
                    </a:cubicBezTo>
                    <a:cubicBezTo>
                      <a:pt x="60" y="184"/>
                      <a:pt x="66" y="183"/>
                      <a:pt x="72" y="180"/>
                    </a:cubicBezTo>
                    <a:cubicBezTo>
                      <a:pt x="160" y="134"/>
                      <a:pt x="254" y="105"/>
                      <a:pt x="338" y="63"/>
                    </a:cubicBezTo>
                    <a:cubicBezTo>
                      <a:pt x="377" y="51"/>
                      <a:pt x="352" y="0"/>
                      <a:pt x="31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2" name="Google Shape;892;p8"/>
              <p:cNvSpPr/>
              <p:nvPr/>
            </p:nvSpPr>
            <p:spPr>
              <a:xfrm>
                <a:off x="3883218" y="4430695"/>
                <a:ext cx="26334" cy="10639"/>
              </a:xfrm>
              <a:custGeom>
                <a:avLst/>
                <a:gdLst/>
                <a:ahLst/>
                <a:cxnLst/>
                <a:rect l="l" t="t" r="r" b="b"/>
                <a:pathLst>
                  <a:path w="401" h="162" extrusionOk="0">
                    <a:moveTo>
                      <a:pt x="342" y="0"/>
                    </a:moveTo>
                    <a:cubicBezTo>
                      <a:pt x="339" y="0"/>
                      <a:pt x="337" y="1"/>
                      <a:pt x="334" y="1"/>
                    </a:cubicBezTo>
                    <a:cubicBezTo>
                      <a:pt x="237" y="17"/>
                      <a:pt x="137" y="53"/>
                      <a:pt x="43" y="85"/>
                    </a:cubicBezTo>
                    <a:cubicBezTo>
                      <a:pt x="1" y="100"/>
                      <a:pt x="11" y="161"/>
                      <a:pt x="51" y="161"/>
                    </a:cubicBezTo>
                    <a:cubicBezTo>
                      <a:pt x="54" y="161"/>
                      <a:pt x="58" y="161"/>
                      <a:pt x="62" y="160"/>
                    </a:cubicBezTo>
                    <a:cubicBezTo>
                      <a:pt x="159" y="134"/>
                      <a:pt x="266" y="117"/>
                      <a:pt x="360" y="82"/>
                    </a:cubicBezTo>
                    <a:cubicBezTo>
                      <a:pt x="400" y="57"/>
                      <a:pt x="387" y="0"/>
                      <a:pt x="34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3" name="Google Shape;893;p8"/>
              <p:cNvSpPr/>
              <p:nvPr/>
            </p:nvSpPr>
            <p:spPr>
              <a:xfrm>
                <a:off x="3926625" y="4432993"/>
                <a:ext cx="22787" cy="5910"/>
              </a:xfrm>
              <a:custGeom>
                <a:avLst/>
                <a:gdLst/>
                <a:ahLst/>
                <a:cxnLst/>
                <a:rect l="l" t="t" r="r" b="b"/>
                <a:pathLst>
                  <a:path w="347" h="90" extrusionOk="0">
                    <a:moveTo>
                      <a:pt x="245" y="1"/>
                    </a:moveTo>
                    <a:cubicBezTo>
                      <a:pt x="178" y="1"/>
                      <a:pt x="109" y="6"/>
                      <a:pt x="42" y="14"/>
                    </a:cubicBezTo>
                    <a:cubicBezTo>
                      <a:pt x="0" y="18"/>
                      <a:pt x="0" y="76"/>
                      <a:pt x="42" y="76"/>
                    </a:cubicBezTo>
                    <a:cubicBezTo>
                      <a:pt x="112" y="82"/>
                      <a:pt x="185" y="90"/>
                      <a:pt x="255" y="90"/>
                    </a:cubicBezTo>
                    <a:cubicBezTo>
                      <a:pt x="266" y="90"/>
                      <a:pt x="278" y="89"/>
                      <a:pt x="289" y="89"/>
                    </a:cubicBezTo>
                    <a:cubicBezTo>
                      <a:pt x="347" y="89"/>
                      <a:pt x="347" y="8"/>
                      <a:pt x="289" y="1"/>
                    </a:cubicBezTo>
                    <a:cubicBezTo>
                      <a:pt x="274" y="1"/>
                      <a:pt x="260" y="1"/>
                      <a:pt x="24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4" name="Google Shape;894;p8"/>
              <p:cNvSpPr/>
              <p:nvPr/>
            </p:nvSpPr>
            <p:spPr>
              <a:xfrm>
                <a:off x="3969177" y="4435161"/>
                <a:ext cx="26531" cy="9456"/>
              </a:xfrm>
              <a:custGeom>
                <a:avLst/>
                <a:gdLst/>
                <a:ahLst/>
                <a:cxnLst/>
                <a:rect l="l" t="t" r="r" b="b"/>
                <a:pathLst>
                  <a:path w="404" h="144" extrusionOk="0">
                    <a:moveTo>
                      <a:pt x="46" y="1"/>
                    </a:moveTo>
                    <a:cubicBezTo>
                      <a:pt x="16" y="1"/>
                      <a:pt x="0" y="46"/>
                      <a:pt x="29" y="62"/>
                    </a:cubicBezTo>
                    <a:cubicBezTo>
                      <a:pt x="120" y="105"/>
                      <a:pt x="227" y="127"/>
                      <a:pt x="324" y="143"/>
                    </a:cubicBezTo>
                    <a:cubicBezTo>
                      <a:pt x="326" y="144"/>
                      <a:pt x="329" y="144"/>
                      <a:pt x="331" y="144"/>
                    </a:cubicBezTo>
                    <a:cubicBezTo>
                      <a:pt x="384" y="144"/>
                      <a:pt x="403" y="68"/>
                      <a:pt x="350" y="56"/>
                    </a:cubicBezTo>
                    <a:cubicBezTo>
                      <a:pt x="256" y="30"/>
                      <a:pt x="143" y="1"/>
                      <a:pt x="4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5" name="Google Shape;895;p8"/>
              <p:cNvSpPr/>
              <p:nvPr/>
            </p:nvSpPr>
            <p:spPr>
              <a:xfrm>
                <a:off x="4007002" y="4448294"/>
                <a:ext cx="22131" cy="9850"/>
              </a:xfrm>
              <a:custGeom>
                <a:avLst/>
                <a:gdLst/>
                <a:ahLst/>
                <a:cxnLst/>
                <a:rect l="l" t="t" r="r" b="b"/>
                <a:pathLst>
                  <a:path w="337" h="150" extrusionOk="0">
                    <a:moveTo>
                      <a:pt x="103" y="1"/>
                    </a:moveTo>
                    <a:cubicBezTo>
                      <a:pt x="76" y="1"/>
                      <a:pt x="49" y="4"/>
                      <a:pt x="24" y="11"/>
                    </a:cubicBezTo>
                    <a:cubicBezTo>
                      <a:pt x="4" y="21"/>
                      <a:pt x="1" y="54"/>
                      <a:pt x="24" y="57"/>
                    </a:cubicBezTo>
                    <a:cubicBezTo>
                      <a:pt x="111" y="73"/>
                      <a:pt x="179" y="96"/>
                      <a:pt x="257" y="141"/>
                    </a:cubicBezTo>
                    <a:cubicBezTo>
                      <a:pt x="266" y="147"/>
                      <a:pt x="275" y="149"/>
                      <a:pt x="282" y="149"/>
                    </a:cubicBezTo>
                    <a:cubicBezTo>
                      <a:pt x="319" y="149"/>
                      <a:pt x="336" y="96"/>
                      <a:pt x="299" y="67"/>
                    </a:cubicBezTo>
                    <a:cubicBezTo>
                      <a:pt x="247" y="24"/>
                      <a:pt x="174" y="1"/>
                      <a:pt x="10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6" name="Google Shape;896;p8"/>
              <p:cNvSpPr/>
              <p:nvPr/>
            </p:nvSpPr>
            <p:spPr>
              <a:xfrm>
                <a:off x="4040361" y="4466418"/>
                <a:ext cx="15301" cy="13331"/>
              </a:xfrm>
              <a:custGeom>
                <a:avLst/>
                <a:gdLst/>
                <a:ahLst/>
                <a:cxnLst/>
                <a:rect l="l" t="t" r="r" b="b"/>
                <a:pathLst>
                  <a:path w="233" h="203" extrusionOk="0">
                    <a:moveTo>
                      <a:pt x="40" y="0"/>
                    </a:moveTo>
                    <a:cubicBezTo>
                      <a:pt x="18" y="0"/>
                      <a:pt x="0" y="27"/>
                      <a:pt x="18" y="50"/>
                    </a:cubicBezTo>
                    <a:cubicBezTo>
                      <a:pt x="60" y="98"/>
                      <a:pt x="99" y="150"/>
                      <a:pt x="147" y="189"/>
                    </a:cubicBezTo>
                    <a:cubicBezTo>
                      <a:pt x="157" y="198"/>
                      <a:pt x="168" y="202"/>
                      <a:pt x="178" y="202"/>
                    </a:cubicBezTo>
                    <a:cubicBezTo>
                      <a:pt x="209" y="202"/>
                      <a:pt x="233" y="163"/>
                      <a:pt x="206" y="134"/>
                    </a:cubicBezTo>
                    <a:cubicBezTo>
                      <a:pt x="163" y="89"/>
                      <a:pt x="108" y="50"/>
                      <a:pt x="60" y="8"/>
                    </a:cubicBezTo>
                    <a:cubicBezTo>
                      <a:pt x="53" y="3"/>
                      <a:pt x="47" y="0"/>
                      <a:pt x="4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7" name="Google Shape;897;p8"/>
              <p:cNvSpPr/>
              <p:nvPr/>
            </p:nvSpPr>
            <p:spPr>
              <a:xfrm>
                <a:off x="3925114" y="4200071"/>
                <a:ext cx="5845" cy="21474"/>
              </a:xfrm>
              <a:custGeom>
                <a:avLst/>
                <a:gdLst/>
                <a:ahLst/>
                <a:cxnLst/>
                <a:rect l="l" t="t" r="r" b="b"/>
                <a:pathLst>
                  <a:path w="89" h="327" extrusionOk="0">
                    <a:moveTo>
                      <a:pt x="44" y="0"/>
                    </a:moveTo>
                    <a:cubicBezTo>
                      <a:pt x="33" y="0"/>
                      <a:pt x="22" y="6"/>
                      <a:pt x="20" y="17"/>
                    </a:cubicBezTo>
                    <a:cubicBezTo>
                      <a:pt x="7" y="111"/>
                      <a:pt x="1" y="209"/>
                      <a:pt x="14" y="302"/>
                    </a:cubicBezTo>
                    <a:cubicBezTo>
                      <a:pt x="15" y="319"/>
                      <a:pt x="31" y="327"/>
                      <a:pt x="48" y="327"/>
                    </a:cubicBezTo>
                    <a:cubicBezTo>
                      <a:pt x="64" y="327"/>
                      <a:pt x="80" y="319"/>
                      <a:pt x="82" y="302"/>
                    </a:cubicBezTo>
                    <a:cubicBezTo>
                      <a:pt x="88" y="209"/>
                      <a:pt x="82" y="111"/>
                      <a:pt x="69" y="17"/>
                    </a:cubicBezTo>
                    <a:cubicBezTo>
                      <a:pt x="67" y="6"/>
                      <a:pt x="56" y="0"/>
                      <a:pt x="4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8" name="Google Shape;898;p8"/>
              <p:cNvSpPr/>
              <p:nvPr/>
            </p:nvSpPr>
            <p:spPr>
              <a:xfrm>
                <a:off x="3922487" y="4236451"/>
                <a:ext cx="9062" cy="18782"/>
              </a:xfrm>
              <a:custGeom>
                <a:avLst/>
                <a:gdLst/>
                <a:ahLst/>
                <a:cxnLst/>
                <a:rect l="l" t="t" r="r" b="b"/>
                <a:pathLst>
                  <a:path w="138" h="286" extrusionOk="0">
                    <a:moveTo>
                      <a:pt x="42" y="0"/>
                    </a:moveTo>
                    <a:cubicBezTo>
                      <a:pt x="20" y="0"/>
                      <a:pt x="0" y="22"/>
                      <a:pt x="11" y="46"/>
                    </a:cubicBezTo>
                    <a:cubicBezTo>
                      <a:pt x="44" y="111"/>
                      <a:pt x="57" y="186"/>
                      <a:pt x="54" y="254"/>
                    </a:cubicBezTo>
                    <a:cubicBezTo>
                      <a:pt x="50" y="274"/>
                      <a:pt x="66" y="285"/>
                      <a:pt x="84" y="285"/>
                    </a:cubicBezTo>
                    <a:cubicBezTo>
                      <a:pt x="98" y="285"/>
                      <a:pt x="113" y="278"/>
                      <a:pt x="118" y="260"/>
                    </a:cubicBezTo>
                    <a:cubicBezTo>
                      <a:pt x="138" y="176"/>
                      <a:pt x="122" y="89"/>
                      <a:pt x="70" y="14"/>
                    </a:cubicBezTo>
                    <a:cubicBezTo>
                      <a:pt x="62" y="4"/>
                      <a:pt x="52" y="0"/>
                      <a:pt x="4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9" name="Google Shape;899;p8"/>
              <p:cNvSpPr/>
              <p:nvPr/>
            </p:nvSpPr>
            <p:spPr>
              <a:xfrm>
                <a:off x="3923407" y="4269613"/>
                <a:ext cx="6239" cy="22787"/>
              </a:xfrm>
              <a:custGeom>
                <a:avLst/>
                <a:gdLst/>
                <a:ahLst/>
                <a:cxnLst/>
                <a:rect l="l" t="t" r="r" b="b"/>
                <a:pathLst>
                  <a:path w="95" h="347" extrusionOk="0">
                    <a:moveTo>
                      <a:pt x="50" y="1"/>
                    </a:moveTo>
                    <a:cubicBezTo>
                      <a:pt x="40" y="1"/>
                      <a:pt x="31" y="6"/>
                      <a:pt x="30" y="18"/>
                    </a:cubicBezTo>
                    <a:cubicBezTo>
                      <a:pt x="14" y="115"/>
                      <a:pt x="1" y="228"/>
                      <a:pt x="17" y="322"/>
                    </a:cubicBezTo>
                    <a:cubicBezTo>
                      <a:pt x="20" y="338"/>
                      <a:pt x="36" y="347"/>
                      <a:pt x="51" y="347"/>
                    </a:cubicBezTo>
                    <a:cubicBezTo>
                      <a:pt x="66" y="347"/>
                      <a:pt x="82" y="338"/>
                      <a:pt x="85" y="322"/>
                    </a:cubicBezTo>
                    <a:cubicBezTo>
                      <a:pt x="95" y="222"/>
                      <a:pt x="82" y="115"/>
                      <a:pt x="72" y="18"/>
                    </a:cubicBezTo>
                    <a:cubicBezTo>
                      <a:pt x="69" y="6"/>
                      <a:pt x="59" y="1"/>
                      <a:pt x="5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0" name="Google Shape;900;p8"/>
              <p:cNvSpPr/>
              <p:nvPr/>
            </p:nvSpPr>
            <p:spPr>
              <a:xfrm>
                <a:off x="3920452" y="4314464"/>
                <a:ext cx="6239" cy="22722"/>
              </a:xfrm>
              <a:custGeom>
                <a:avLst/>
                <a:gdLst/>
                <a:ahLst/>
                <a:cxnLst/>
                <a:rect l="l" t="t" r="r" b="b"/>
                <a:pathLst>
                  <a:path w="95" h="346" extrusionOk="0">
                    <a:moveTo>
                      <a:pt x="47" y="0"/>
                    </a:moveTo>
                    <a:cubicBezTo>
                      <a:pt x="31" y="0"/>
                      <a:pt x="15" y="12"/>
                      <a:pt x="13" y="34"/>
                    </a:cubicBezTo>
                    <a:cubicBezTo>
                      <a:pt x="7" y="119"/>
                      <a:pt x="0" y="216"/>
                      <a:pt x="7" y="307"/>
                    </a:cubicBezTo>
                    <a:cubicBezTo>
                      <a:pt x="8" y="332"/>
                      <a:pt x="29" y="345"/>
                      <a:pt x="49" y="345"/>
                    </a:cubicBezTo>
                    <a:cubicBezTo>
                      <a:pt x="69" y="345"/>
                      <a:pt x="89" y="332"/>
                      <a:pt x="91" y="307"/>
                    </a:cubicBezTo>
                    <a:cubicBezTo>
                      <a:pt x="94" y="216"/>
                      <a:pt x="91" y="119"/>
                      <a:pt x="81" y="34"/>
                    </a:cubicBezTo>
                    <a:cubicBezTo>
                      <a:pt x="80" y="12"/>
                      <a:pt x="64" y="0"/>
                      <a:pt x="4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1" name="Google Shape;901;p8"/>
              <p:cNvSpPr/>
              <p:nvPr/>
            </p:nvSpPr>
            <p:spPr>
              <a:xfrm>
                <a:off x="3918285" y="4355768"/>
                <a:ext cx="7946" cy="19635"/>
              </a:xfrm>
              <a:custGeom>
                <a:avLst/>
                <a:gdLst/>
                <a:ahLst/>
                <a:cxnLst/>
                <a:rect l="l" t="t" r="r" b="b"/>
                <a:pathLst>
                  <a:path w="121" h="299" extrusionOk="0">
                    <a:moveTo>
                      <a:pt x="60" y="1"/>
                    </a:moveTo>
                    <a:cubicBezTo>
                      <a:pt x="47" y="1"/>
                      <a:pt x="33" y="8"/>
                      <a:pt x="27" y="24"/>
                    </a:cubicBezTo>
                    <a:cubicBezTo>
                      <a:pt x="1" y="102"/>
                      <a:pt x="1" y="193"/>
                      <a:pt x="30" y="270"/>
                    </a:cubicBezTo>
                    <a:cubicBezTo>
                      <a:pt x="40" y="290"/>
                      <a:pt x="57" y="298"/>
                      <a:pt x="74" y="298"/>
                    </a:cubicBezTo>
                    <a:cubicBezTo>
                      <a:pt x="98" y="298"/>
                      <a:pt x="120" y="279"/>
                      <a:pt x="114" y="248"/>
                    </a:cubicBezTo>
                    <a:cubicBezTo>
                      <a:pt x="105" y="173"/>
                      <a:pt x="95" y="105"/>
                      <a:pt x="92" y="31"/>
                    </a:cubicBezTo>
                    <a:cubicBezTo>
                      <a:pt x="92" y="11"/>
                      <a:pt x="76" y="1"/>
                      <a:pt x="6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2" name="Google Shape;902;p8"/>
              <p:cNvSpPr/>
              <p:nvPr/>
            </p:nvSpPr>
            <p:spPr>
              <a:xfrm>
                <a:off x="3921502" y="4391492"/>
                <a:ext cx="6895" cy="23379"/>
              </a:xfrm>
              <a:custGeom>
                <a:avLst/>
                <a:gdLst/>
                <a:ahLst/>
                <a:cxnLst/>
                <a:rect l="l" t="t" r="r" b="b"/>
                <a:pathLst>
                  <a:path w="105" h="356" extrusionOk="0">
                    <a:moveTo>
                      <a:pt x="52" y="1"/>
                    </a:moveTo>
                    <a:cubicBezTo>
                      <a:pt x="40" y="1"/>
                      <a:pt x="28" y="7"/>
                      <a:pt x="26" y="18"/>
                    </a:cubicBezTo>
                    <a:cubicBezTo>
                      <a:pt x="10" y="112"/>
                      <a:pt x="1" y="225"/>
                      <a:pt x="14" y="319"/>
                    </a:cubicBezTo>
                    <a:cubicBezTo>
                      <a:pt x="18" y="344"/>
                      <a:pt x="35" y="356"/>
                      <a:pt x="52" y="356"/>
                    </a:cubicBezTo>
                    <a:cubicBezTo>
                      <a:pt x="69" y="356"/>
                      <a:pt x="86" y="344"/>
                      <a:pt x="91" y="319"/>
                    </a:cubicBezTo>
                    <a:cubicBezTo>
                      <a:pt x="104" y="225"/>
                      <a:pt x="95" y="112"/>
                      <a:pt x="78" y="18"/>
                    </a:cubicBezTo>
                    <a:cubicBezTo>
                      <a:pt x="77" y="7"/>
                      <a:pt x="65" y="1"/>
                      <a:pt x="5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3" name="Google Shape;903;p8"/>
              <p:cNvSpPr/>
              <p:nvPr/>
            </p:nvSpPr>
            <p:spPr>
              <a:xfrm>
                <a:off x="3920255" y="4429644"/>
                <a:ext cx="7224" cy="20817"/>
              </a:xfrm>
              <a:custGeom>
                <a:avLst/>
                <a:gdLst/>
                <a:ahLst/>
                <a:cxnLst/>
                <a:rect l="l" t="t" r="r" b="b"/>
                <a:pathLst>
                  <a:path w="110" h="317" extrusionOk="0">
                    <a:moveTo>
                      <a:pt x="50" y="0"/>
                    </a:moveTo>
                    <a:cubicBezTo>
                      <a:pt x="39" y="0"/>
                      <a:pt x="29" y="6"/>
                      <a:pt x="26" y="20"/>
                    </a:cubicBezTo>
                    <a:cubicBezTo>
                      <a:pt x="0" y="108"/>
                      <a:pt x="7" y="205"/>
                      <a:pt x="29" y="289"/>
                    </a:cubicBezTo>
                    <a:cubicBezTo>
                      <a:pt x="36" y="308"/>
                      <a:pt x="50" y="316"/>
                      <a:pt x="65" y="316"/>
                    </a:cubicBezTo>
                    <a:cubicBezTo>
                      <a:pt x="87" y="316"/>
                      <a:pt x="110" y="297"/>
                      <a:pt x="104" y="270"/>
                    </a:cubicBezTo>
                    <a:cubicBezTo>
                      <a:pt x="88" y="189"/>
                      <a:pt x="81" y="114"/>
                      <a:pt x="81" y="30"/>
                    </a:cubicBezTo>
                    <a:cubicBezTo>
                      <a:pt x="81" y="11"/>
                      <a:pt x="65" y="0"/>
                      <a:pt x="5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4" name="Google Shape;904;p8"/>
              <p:cNvSpPr/>
              <p:nvPr/>
            </p:nvSpPr>
            <p:spPr>
              <a:xfrm>
                <a:off x="3920846" y="4469439"/>
                <a:ext cx="5385" cy="15892"/>
              </a:xfrm>
              <a:custGeom>
                <a:avLst/>
                <a:gdLst/>
                <a:ahLst/>
                <a:cxnLst/>
                <a:rect l="l" t="t" r="r" b="b"/>
                <a:pathLst>
                  <a:path w="82" h="242" extrusionOk="0">
                    <a:moveTo>
                      <a:pt x="41" y="0"/>
                    </a:moveTo>
                    <a:cubicBezTo>
                      <a:pt x="26" y="0"/>
                      <a:pt x="11" y="10"/>
                      <a:pt x="7" y="30"/>
                    </a:cubicBezTo>
                    <a:cubicBezTo>
                      <a:pt x="4" y="91"/>
                      <a:pt x="1" y="153"/>
                      <a:pt x="4" y="208"/>
                    </a:cubicBezTo>
                    <a:cubicBezTo>
                      <a:pt x="6" y="230"/>
                      <a:pt x="22" y="242"/>
                      <a:pt x="38" y="242"/>
                    </a:cubicBezTo>
                    <a:cubicBezTo>
                      <a:pt x="54" y="242"/>
                      <a:pt x="70" y="230"/>
                      <a:pt x="72" y="208"/>
                    </a:cubicBezTo>
                    <a:cubicBezTo>
                      <a:pt x="82" y="149"/>
                      <a:pt x="75" y="88"/>
                      <a:pt x="72" y="30"/>
                    </a:cubicBezTo>
                    <a:cubicBezTo>
                      <a:pt x="70" y="10"/>
                      <a:pt x="56" y="0"/>
                      <a:pt x="4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5" name="Google Shape;905;p8"/>
              <p:cNvSpPr/>
              <p:nvPr/>
            </p:nvSpPr>
            <p:spPr>
              <a:xfrm>
                <a:off x="3906399" y="4455452"/>
                <a:ext cx="167064" cy="55360"/>
              </a:xfrm>
              <a:custGeom>
                <a:avLst/>
                <a:gdLst/>
                <a:ahLst/>
                <a:cxnLst/>
                <a:rect l="l" t="t" r="r" b="b"/>
                <a:pathLst>
                  <a:path w="2544" h="843" extrusionOk="0">
                    <a:moveTo>
                      <a:pt x="239" y="1"/>
                    </a:moveTo>
                    <a:cubicBezTo>
                      <a:pt x="169" y="1"/>
                      <a:pt x="98" y="9"/>
                      <a:pt x="30" y="26"/>
                    </a:cubicBezTo>
                    <a:cubicBezTo>
                      <a:pt x="1" y="32"/>
                      <a:pt x="7" y="77"/>
                      <a:pt x="39" y="77"/>
                    </a:cubicBezTo>
                    <a:cubicBezTo>
                      <a:pt x="54" y="77"/>
                      <a:pt x="68" y="77"/>
                      <a:pt x="83" y="77"/>
                    </a:cubicBezTo>
                    <a:cubicBezTo>
                      <a:pt x="451" y="77"/>
                      <a:pt x="922" y="235"/>
                      <a:pt x="872" y="680"/>
                    </a:cubicBezTo>
                    <a:cubicBezTo>
                      <a:pt x="833" y="683"/>
                      <a:pt x="665" y="701"/>
                      <a:pt x="523" y="701"/>
                    </a:cubicBezTo>
                    <a:cubicBezTo>
                      <a:pt x="403" y="701"/>
                      <a:pt x="301" y="689"/>
                      <a:pt x="308" y="644"/>
                    </a:cubicBezTo>
                    <a:cubicBezTo>
                      <a:pt x="312" y="627"/>
                      <a:pt x="300" y="616"/>
                      <a:pt x="287" y="616"/>
                    </a:cubicBezTo>
                    <a:cubicBezTo>
                      <a:pt x="279" y="616"/>
                      <a:pt x="270" y="621"/>
                      <a:pt x="266" y="631"/>
                    </a:cubicBezTo>
                    <a:cubicBezTo>
                      <a:pt x="215" y="772"/>
                      <a:pt x="322" y="806"/>
                      <a:pt x="449" y="806"/>
                    </a:cubicBezTo>
                    <a:cubicBezTo>
                      <a:pt x="564" y="806"/>
                      <a:pt x="695" y="778"/>
                      <a:pt x="746" y="774"/>
                    </a:cubicBezTo>
                    <a:cubicBezTo>
                      <a:pt x="804" y="771"/>
                      <a:pt x="856" y="771"/>
                      <a:pt x="914" y="767"/>
                    </a:cubicBezTo>
                    <a:cubicBezTo>
                      <a:pt x="919" y="769"/>
                      <a:pt x="925" y="770"/>
                      <a:pt x="932" y="770"/>
                    </a:cubicBezTo>
                    <a:cubicBezTo>
                      <a:pt x="939" y="770"/>
                      <a:pt x="947" y="769"/>
                      <a:pt x="953" y="767"/>
                    </a:cubicBezTo>
                    <a:cubicBezTo>
                      <a:pt x="1052" y="764"/>
                      <a:pt x="1151" y="763"/>
                      <a:pt x="1250" y="763"/>
                    </a:cubicBezTo>
                    <a:cubicBezTo>
                      <a:pt x="1662" y="763"/>
                      <a:pt x="2071" y="790"/>
                      <a:pt x="2479" y="842"/>
                    </a:cubicBezTo>
                    <a:cubicBezTo>
                      <a:pt x="2482" y="842"/>
                      <a:pt x="2485" y="843"/>
                      <a:pt x="2488" y="843"/>
                    </a:cubicBezTo>
                    <a:cubicBezTo>
                      <a:pt x="2543" y="843"/>
                      <a:pt x="2541" y="754"/>
                      <a:pt x="2479" y="745"/>
                    </a:cubicBezTo>
                    <a:cubicBezTo>
                      <a:pt x="2119" y="706"/>
                      <a:pt x="1756" y="680"/>
                      <a:pt x="1390" y="677"/>
                    </a:cubicBezTo>
                    <a:cubicBezTo>
                      <a:pt x="1258" y="677"/>
                      <a:pt x="1125" y="677"/>
                      <a:pt x="995" y="680"/>
                    </a:cubicBezTo>
                    <a:cubicBezTo>
                      <a:pt x="1014" y="252"/>
                      <a:pt x="629" y="1"/>
                      <a:pt x="23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6" name="Google Shape;906;p8"/>
              <p:cNvSpPr/>
              <p:nvPr/>
            </p:nvSpPr>
            <p:spPr>
              <a:xfrm>
                <a:off x="3994263" y="4459917"/>
                <a:ext cx="20489" cy="27516"/>
              </a:xfrm>
              <a:custGeom>
                <a:avLst/>
                <a:gdLst/>
                <a:ahLst/>
                <a:cxnLst/>
                <a:rect l="l" t="t" r="r" b="b"/>
                <a:pathLst>
                  <a:path w="312" h="419" extrusionOk="0">
                    <a:moveTo>
                      <a:pt x="46" y="1"/>
                    </a:moveTo>
                    <a:cubicBezTo>
                      <a:pt x="28" y="1"/>
                      <a:pt x="10" y="13"/>
                      <a:pt x="7" y="39"/>
                    </a:cubicBezTo>
                    <a:cubicBezTo>
                      <a:pt x="0" y="155"/>
                      <a:pt x="23" y="269"/>
                      <a:pt x="65" y="379"/>
                    </a:cubicBezTo>
                    <a:cubicBezTo>
                      <a:pt x="77" y="407"/>
                      <a:pt x="102" y="419"/>
                      <a:pt x="126" y="419"/>
                    </a:cubicBezTo>
                    <a:cubicBezTo>
                      <a:pt x="163" y="419"/>
                      <a:pt x="200" y="390"/>
                      <a:pt x="182" y="346"/>
                    </a:cubicBezTo>
                    <a:cubicBezTo>
                      <a:pt x="153" y="269"/>
                      <a:pt x="195" y="191"/>
                      <a:pt x="266" y="165"/>
                    </a:cubicBezTo>
                    <a:cubicBezTo>
                      <a:pt x="311" y="143"/>
                      <a:pt x="311" y="61"/>
                      <a:pt x="253" y="61"/>
                    </a:cubicBezTo>
                    <a:cubicBezTo>
                      <a:pt x="252" y="61"/>
                      <a:pt x="251" y="61"/>
                      <a:pt x="250" y="61"/>
                    </a:cubicBezTo>
                    <a:cubicBezTo>
                      <a:pt x="192" y="68"/>
                      <a:pt x="137" y="100"/>
                      <a:pt x="101" y="142"/>
                    </a:cubicBezTo>
                    <a:cubicBezTo>
                      <a:pt x="94" y="107"/>
                      <a:pt x="88" y="74"/>
                      <a:pt x="85" y="39"/>
                    </a:cubicBezTo>
                    <a:cubicBezTo>
                      <a:pt x="83" y="14"/>
                      <a:pt x="65" y="1"/>
                      <a:pt x="4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7" name="Google Shape;907;p8"/>
              <p:cNvSpPr/>
              <p:nvPr/>
            </p:nvSpPr>
            <p:spPr>
              <a:xfrm>
                <a:off x="3881117" y="4303037"/>
                <a:ext cx="32769" cy="51617"/>
              </a:xfrm>
              <a:custGeom>
                <a:avLst/>
                <a:gdLst/>
                <a:ahLst/>
                <a:cxnLst/>
                <a:rect l="l" t="t" r="r" b="b"/>
                <a:pathLst>
                  <a:path w="499" h="786" extrusionOk="0">
                    <a:moveTo>
                      <a:pt x="134" y="1"/>
                    </a:moveTo>
                    <a:cubicBezTo>
                      <a:pt x="121" y="1"/>
                      <a:pt x="110" y="7"/>
                      <a:pt x="107" y="21"/>
                    </a:cubicBezTo>
                    <a:cubicBezTo>
                      <a:pt x="62" y="257"/>
                      <a:pt x="32" y="497"/>
                      <a:pt x="7" y="730"/>
                    </a:cubicBezTo>
                    <a:cubicBezTo>
                      <a:pt x="1" y="765"/>
                      <a:pt x="32" y="785"/>
                      <a:pt x="62" y="785"/>
                    </a:cubicBezTo>
                    <a:cubicBezTo>
                      <a:pt x="82" y="785"/>
                      <a:pt x="101" y="777"/>
                      <a:pt x="110" y="759"/>
                    </a:cubicBezTo>
                    <a:cubicBezTo>
                      <a:pt x="143" y="701"/>
                      <a:pt x="175" y="643"/>
                      <a:pt x="207" y="584"/>
                    </a:cubicBezTo>
                    <a:cubicBezTo>
                      <a:pt x="220" y="555"/>
                      <a:pt x="237" y="532"/>
                      <a:pt x="253" y="506"/>
                    </a:cubicBezTo>
                    <a:cubicBezTo>
                      <a:pt x="257" y="506"/>
                      <a:pt x="261" y="506"/>
                      <a:pt x="265" y="506"/>
                    </a:cubicBezTo>
                    <a:cubicBezTo>
                      <a:pt x="372" y="506"/>
                      <a:pt x="407" y="549"/>
                      <a:pt x="363" y="636"/>
                    </a:cubicBezTo>
                    <a:cubicBezTo>
                      <a:pt x="355" y="677"/>
                      <a:pt x="389" y="707"/>
                      <a:pt x="420" y="707"/>
                    </a:cubicBezTo>
                    <a:cubicBezTo>
                      <a:pt x="441" y="707"/>
                      <a:pt x="460" y="694"/>
                      <a:pt x="467" y="665"/>
                    </a:cubicBezTo>
                    <a:cubicBezTo>
                      <a:pt x="499" y="545"/>
                      <a:pt x="496" y="341"/>
                      <a:pt x="327" y="335"/>
                    </a:cubicBezTo>
                    <a:cubicBezTo>
                      <a:pt x="323" y="334"/>
                      <a:pt x="319" y="334"/>
                      <a:pt x="315" y="334"/>
                    </a:cubicBezTo>
                    <a:cubicBezTo>
                      <a:pt x="243" y="334"/>
                      <a:pt x="185" y="387"/>
                      <a:pt x="139" y="451"/>
                    </a:cubicBezTo>
                    <a:cubicBezTo>
                      <a:pt x="152" y="309"/>
                      <a:pt x="165" y="166"/>
                      <a:pt x="169" y="30"/>
                    </a:cubicBezTo>
                    <a:cubicBezTo>
                      <a:pt x="169" y="12"/>
                      <a:pt x="150" y="1"/>
                      <a:pt x="13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8" name="Google Shape;908;p8"/>
              <p:cNvSpPr/>
              <p:nvPr/>
            </p:nvSpPr>
            <p:spPr>
              <a:xfrm>
                <a:off x="3906005" y="4115688"/>
                <a:ext cx="52405" cy="34542"/>
              </a:xfrm>
              <a:custGeom>
                <a:avLst/>
                <a:gdLst/>
                <a:ahLst/>
                <a:cxnLst/>
                <a:rect l="l" t="t" r="r" b="b"/>
                <a:pathLst>
                  <a:path w="798" h="526" extrusionOk="0">
                    <a:moveTo>
                      <a:pt x="97" y="0"/>
                    </a:moveTo>
                    <a:cubicBezTo>
                      <a:pt x="61" y="0"/>
                      <a:pt x="32" y="43"/>
                      <a:pt x="65" y="78"/>
                    </a:cubicBezTo>
                    <a:cubicBezTo>
                      <a:pt x="130" y="143"/>
                      <a:pt x="185" y="211"/>
                      <a:pt x="246" y="279"/>
                    </a:cubicBezTo>
                    <a:cubicBezTo>
                      <a:pt x="175" y="324"/>
                      <a:pt x="101" y="363"/>
                      <a:pt x="29" y="408"/>
                    </a:cubicBezTo>
                    <a:cubicBezTo>
                      <a:pt x="0" y="426"/>
                      <a:pt x="13" y="479"/>
                      <a:pt x="43" y="479"/>
                    </a:cubicBezTo>
                    <a:cubicBezTo>
                      <a:pt x="47" y="479"/>
                      <a:pt x="51" y="478"/>
                      <a:pt x="55" y="476"/>
                    </a:cubicBezTo>
                    <a:cubicBezTo>
                      <a:pt x="146" y="441"/>
                      <a:pt x="230" y="402"/>
                      <a:pt x="314" y="360"/>
                    </a:cubicBezTo>
                    <a:cubicBezTo>
                      <a:pt x="356" y="408"/>
                      <a:pt x="402" y="457"/>
                      <a:pt x="444" y="505"/>
                    </a:cubicBezTo>
                    <a:cubicBezTo>
                      <a:pt x="457" y="520"/>
                      <a:pt x="472" y="526"/>
                      <a:pt x="486" y="526"/>
                    </a:cubicBezTo>
                    <a:cubicBezTo>
                      <a:pt x="528" y="526"/>
                      <a:pt x="563" y="468"/>
                      <a:pt x="531" y="421"/>
                    </a:cubicBezTo>
                    <a:cubicBezTo>
                      <a:pt x="499" y="379"/>
                      <a:pt x="467" y="343"/>
                      <a:pt x="428" y="305"/>
                    </a:cubicBezTo>
                    <a:cubicBezTo>
                      <a:pt x="538" y="246"/>
                      <a:pt x="645" y="185"/>
                      <a:pt x="745" y="120"/>
                    </a:cubicBezTo>
                    <a:cubicBezTo>
                      <a:pt x="797" y="87"/>
                      <a:pt x="764" y="15"/>
                      <a:pt x="715" y="15"/>
                    </a:cubicBezTo>
                    <a:cubicBezTo>
                      <a:pt x="706" y="15"/>
                      <a:pt x="696" y="17"/>
                      <a:pt x="687" y="23"/>
                    </a:cubicBezTo>
                    <a:lnTo>
                      <a:pt x="347" y="217"/>
                    </a:lnTo>
                    <a:cubicBezTo>
                      <a:pt x="275" y="146"/>
                      <a:pt x="201" y="78"/>
                      <a:pt x="130" y="13"/>
                    </a:cubicBezTo>
                    <a:cubicBezTo>
                      <a:pt x="119" y="4"/>
                      <a:pt x="108" y="0"/>
                      <a:pt x="9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9" name="Google Shape;909;p8"/>
              <p:cNvSpPr/>
              <p:nvPr/>
            </p:nvSpPr>
            <p:spPr>
              <a:xfrm>
                <a:off x="3735990" y="4475874"/>
                <a:ext cx="28304" cy="43014"/>
              </a:xfrm>
              <a:custGeom>
                <a:avLst/>
                <a:gdLst/>
                <a:ahLst/>
                <a:cxnLst/>
                <a:rect l="l" t="t" r="r" b="b"/>
                <a:pathLst>
                  <a:path w="431" h="655" extrusionOk="0">
                    <a:moveTo>
                      <a:pt x="151" y="80"/>
                    </a:moveTo>
                    <a:cubicBezTo>
                      <a:pt x="195" y="80"/>
                      <a:pt x="239" y="97"/>
                      <a:pt x="260" y="136"/>
                    </a:cubicBezTo>
                    <a:cubicBezTo>
                      <a:pt x="308" y="211"/>
                      <a:pt x="225" y="299"/>
                      <a:pt x="149" y="299"/>
                    </a:cubicBezTo>
                    <a:cubicBezTo>
                      <a:pt x="142" y="299"/>
                      <a:pt x="136" y="299"/>
                      <a:pt x="130" y="298"/>
                    </a:cubicBezTo>
                    <a:lnTo>
                      <a:pt x="117" y="298"/>
                    </a:lnTo>
                    <a:cubicBezTo>
                      <a:pt x="104" y="230"/>
                      <a:pt x="98" y="162"/>
                      <a:pt x="85" y="94"/>
                    </a:cubicBezTo>
                    <a:cubicBezTo>
                      <a:pt x="105" y="85"/>
                      <a:pt x="128" y="80"/>
                      <a:pt x="151" y="80"/>
                    </a:cubicBezTo>
                    <a:close/>
                    <a:moveTo>
                      <a:pt x="170" y="0"/>
                    </a:moveTo>
                    <a:cubicBezTo>
                      <a:pt x="128" y="0"/>
                      <a:pt x="87" y="12"/>
                      <a:pt x="52" y="35"/>
                    </a:cubicBezTo>
                    <a:cubicBezTo>
                      <a:pt x="50" y="34"/>
                      <a:pt x="47" y="34"/>
                      <a:pt x="44" y="34"/>
                    </a:cubicBezTo>
                    <a:cubicBezTo>
                      <a:pt x="30" y="34"/>
                      <a:pt x="17" y="46"/>
                      <a:pt x="17" y="68"/>
                    </a:cubicBezTo>
                    <a:lnTo>
                      <a:pt x="17" y="71"/>
                    </a:lnTo>
                    <a:lnTo>
                      <a:pt x="10" y="77"/>
                    </a:lnTo>
                    <a:cubicBezTo>
                      <a:pt x="1" y="90"/>
                      <a:pt x="4" y="107"/>
                      <a:pt x="14" y="116"/>
                    </a:cubicBezTo>
                    <a:cubicBezTo>
                      <a:pt x="10" y="285"/>
                      <a:pt x="33" y="479"/>
                      <a:pt x="101" y="628"/>
                    </a:cubicBezTo>
                    <a:cubicBezTo>
                      <a:pt x="110" y="647"/>
                      <a:pt x="124" y="654"/>
                      <a:pt x="138" y="654"/>
                    </a:cubicBezTo>
                    <a:cubicBezTo>
                      <a:pt x="166" y="654"/>
                      <a:pt x="196" y="625"/>
                      <a:pt x="192" y="592"/>
                    </a:cubicBezTo>
                    <a:cubicBezTo>
                      <a:pt x="179" y="531"/>
                      <a:pt x="159" y="473"/>
                      <a:pt x="137" y="411"/>
                    </a:cubicBezTo>
                    <a:lnTo>
                      <a:pt x="137" y="411"/>
                    </a:lnTo>
                    <a:cubicBezTo>
                      <a:pt x="138" y="411"/>
                      <a:pt x="140" y="411"/>
                      <a:pt x="141" y="411"/>
                    </a:cubicBezTo>
                    <a:cubicBezTo>
                      <a:pt x="292" y="411"/>
                      <a:pt x="431" y="244"/>
                      <a:pt x="354" y="103"/>
                    </a:cubicBezTo>
                    <a:cubicBezTo>
                      <a:pt x="317" y="35"/>
                      <a:pt x="243" y="0"/>
                      <a:pt x="17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10" name="Google Shape;910;p8"/>
            <p:cNvGrpSpPr/>
            <p:nvPr/>
          </p:nvGrpSpPr>
          <p:grpSpPr>
            <a:xfrm rot="1825564">
              <a:off x="6146990" y="-126269"/>
              <a:ext cx="1513122" cy="855162"/>
              <a:chOff x="4710963" y="556836"/>
              <a:chExt cx="599550" cy="338855"/>
            </a:xfrm>
          </p:grpSpPr>
          <p:sp>
            <p:nvSpPr>
              <p:cNvPr id="911" name="Google Shape;911;p8"/>
              <p:cNvSpPr/>
              <p:nvPr/>
            </p:nvSpPr>
            <p:spPr>
              <a:xfrm>
                <a:off x="4771180" y="608845"/>
                <a:ext cx="491277" cy="286847"/>
              </a:xfrm>
              <a:custGeom>
                <a:avLst/>
                <a:gdLst/>
                <a:ahLst/>
                <a:cxnLst/>
                <a:rect l="l" t="t" r="r" b="b"/>
                <a:pathLst>
                  <a:path w="7481" h="4368" extrusionOk="0">
                    <a:moveTo>
                      <a:pt x="3723" y="307"/>
                    </a:moveTo>
                    <a:lnTo>
                      <a:pt x="3723" y="307"/>
                    </a:lnTo>
                    <a:cubicBezTo>
                      <a:pt x="3690" y="602"/>
                      <a:pt x="3661" y="903"/>
                      <a:pt x="3635" y="1204"/>
                    </a:cubicBezTo>
                    <a:cubicBezTo>
                      <a:pt x="3441" y="1168"/>
                      <a:pt x="3253" y="1068"/>
                      <a:pt x="3078" y="919"/>
                    </a:cubicBezTo>
                    <a:cubicBezTo>
                      <a:pt x="3292" y="712"/>
                      <a:pt x="3506" y="508"/>
                      <a:pt x="3723" y="307"/>
                    </a:cubicBezTo>
                    <a:close/>
                    <a:moveTo>
                      <a:pt x="3813" y="248"/>
                    </a:moveTo>
                    <a:cubicBezTo>
                      <a:pt x="3985" y="508"/>
                      <a:pt x="4173" y="760"/>
                      <a:pt x="4364" y="1007"/>
                    </a:cubicBezTo>
                    <a:cubicBezTo>
                      <a:pt x="4178" y="1152"/>
                      <a:pt x="3979" y="1217"/>
                      <a:pt x="3788" y="1217"/>
                    </a:cubicBezTo>
                    <a:cubicBezTo>
                      <a:pt x="3784" y="1217"/>
                      <a:pt x="3779" y="1217"/>
                      <a:pt x="3775" y="1217"/>
                    </a:cubicBezTo>
                    <a:cubicBezTo>
                      <a:pt x="3791" y="893"/>
                      <a:pt x="3804" y="572"/>
                      <a:pt x="3813" y="248"/>
                    </a:cubicBezTo>
                    <a:close/>
                    <a:moveTo>
                      <a:pt x="3901" y="148"/>
                    </a:moveTo>
                    <a:cubicBezTo>
                      <a:pt x="4957" y="213"/>
                      <a:pt x="5994" y="527"/>
                      <a:pt x="6625" y="1428"/>
                    </a:cubicBezTo>
                    <a:cubicBezTo>
                      <a:pt x="7092" y="2089"/>
                      <a:pt x="7225" y="2808"/>
                      <a:pt x="7270" y="3563"/>
                    </a:cubicBezTo>
                    <a:cubicBezTo>
                      <a:pt x="7267" y="3563"/>
                      <a:pt x="7264" y="3569"/>
                      <a:pt x="7257" y="3575"/>
                    </a:cubicBezTo>
                    <a:cubicBezTo>
                      <a:pt x="7193" y="3509"/>
                      <a:pt x="7104" y="3442"/>
                      <a:pt x="7104" y="3442"/>
                    </a:cubicBezTo>
                    <a:lnTo>
                      <a:pt x="7104" y="3442"/>
                    </a:lnTo>
                    <a:cubicBezTo>
                      <a:pt x="7104" y="3442"/>
                      <a:pt x="7104" y="3442"/>
                      <a:pt x="7105" y="3443"/>
                    </a:cubicBezTo>
                    <a:cubicBezTo>
                      <a:pt x="7043" y="3401"/>
                      <a:pt x="6978" y="3355"/>
                      <a:pt x="6917" y="3310"/>
                    </a:cubicBezTo>
                    <a:cubicBezTo>
                      <a:pt x="6723" y="3164"/>
                      <a:pt x="6528" y="3018"/>
                      <a:pt x="6344" y="2863"/>
                    </a:cubicBezTo>
                    <a:cubicBezTo>
                      <a:pt x="6036" y="2607"/>
                      <a:pt x="5734" y="2335"/>
                      <a:pt x="5453" y="2053"/>
                    </a:cubicBezTo>
                    <a:cubicBezTo>
                      <a:pt x="4870" y="1470"/>
                      <a:pt x="4351" y="828"/>
                      <a:pt x="3885" y="148"/>
                    </a:cubicBezTo>
                    <a:close/>
                    <a:moveTo>
                      <a:pt x="3593" y="140"/>
                    </a:moveTo>
                    <a:cubicBezTo>
                      <a:pt x="3638" y="140"/>
                      <a:pt x="3682" y="140"/>
                      <a:pt x="3726" y="142"/>
                    </a:cubicBezTo>
                    <a:cubicBezTo>
                      <a:pt x="2537" y="1259"/>
                      <a:pt x="1358" y="2400"/>
                      <a:pt x="260" y="3614"/>
                    </a:cubicBezTo>
                    <a:cubicBezTo>
                      <a:pt x="318" y="2678"/>
                      <a:pt x="480" y="1781"/>
                      <a:pt x="1173" y="1052"/>
                    </a:cubicBezTo>
                    <a:cubicBezTo>
                      <a:pt x="1800" y="391"/>
                      <a:pt x="2705" y="140"/>
                      <a:pt x="3593" y="140"/>
                    </a:cubicBezTo>
                    <a:close/>
                    <a:moveTo>
                      <a:pt x="4422" y="1087"/>
                    </a:moveTo>
                    <a:cubicBezTo>
                      <a:pt x="4763" y="1518"/>
                      <a:pt x="5132" y="1923"/>
                      <a:pt x="5524" y="2302"/>
                    </a:cubicBezTo>
                    <a:cubicBezTo>
                      <a:pt x="5858" y="2623"/>
                      <a:pt x="6201" y="2921"/>
                      <a:pt x="6567" y="3206"/>
                    </a:cubicBezTo>
                    <a:cubicBezTo>
                      <a:pt x="6719" y="3326"/>
                      <a:pt x="6878" y="3446"/>
                      <a:pt x="7040" y="3559"/>
                    </a:cubicBezTo>
                    <a:cubicBezTo>
                      <a:pt x="7072" y="3582"/>
                      <a:pt x="7105" y="3608"/>
                      <a:pt x="7134" y="3631"/>
                    </a:cubicBezTo>
                    <a:cubicBezTo>
                      <a:pt x="6301" y="3666"/>
                      <a:pt x="5469" y="3699"/>
                      <a:pt x="4633" y="3712"/>
                    </a:cubicBezTo>
                    <a:lnTo>
                      <a:pt x="4633" y="3708"/>
                    </a:lnTo>
                    <a:cubicBezTo>
                      <a:pt x="4510" y="3316"/>
                      <a:pt x="4079" y="2966"/>
                      <a:pt x="3655" y="2966"/>
                    </a:cubicBezTo>
                    <a:cubicBezTo>
                      <a:pt x="3700" y="2419"/>
                      <a:pt x="3739" y="1875"/>
                      <a:pt x="3768" y="1324"/>
                    </a:cubicBezTo>
                    <a:cubicBezTo>
                      <a:pt x="4001" y="1324"/>
                      <a:pt x="4238" y="1237"/>
                      <a:pt x="4422" y="1087"/>
                    </a:cubicBezTo>
                    <a:close/>
                    <a:moveTo>
                      <a:pt x="3039" y="955"/>
                    </a:moveTo>
                    <a:cubicBezTo>
                      <a:pt x="3182" y="1165"/>
                      <a:pt x="3396" y="1279"/>
                      <a:pt x="3626" y="1311"/>
                    </a:cubicBezTo>
                    <a:cubicBezTo>
                      <a:pt x="3557" y="2105"/>
                      <a:pt x="3512" y="2905"/>
                      <a:pt x="3473" y="3699"/>
                    </a:cubicBezTo>
                    <a:cubicBezTo>
                      <a:pt x="3473" y="3708"/>
                      <a:pt x="3473" y="3712"/>
                      <a:pt x="3476" y="3721"/>
                    </a:cubicBezTo>
                    <a:cubicBezTo>
                      <a:pt x="2424" y="3712"/>
                      <a:pt x="1374" y="3673"/>
                      <a:pt x="321" y="3650"/>
                    </a:cubicBezTo>
                    <a:cubicBezTo>
                      <a:pt x="1225" y="2749"/>
                      <a:pt x="2119" y="1842"/>
                      <a:pt x="3039" y="955"/>
                    </a:cubicBezTo>
                    <a:close/>
                    <a:moveTo>
                      <a:pt x="3651" y="3031"/>
                    </a:moveTo>
                    <a:cubicBezTo>
                      <a:pt x="4060" y="3122"/>
                      <a:pt x="4354" y="3316"/>
                      <a:pt x="4542" y="3712"/>
                    </a:cubicBezTo>
                    <a:cubicBezTo>
                      <a:pt x="4290" y="3721"/>
                      <a:pt x="4043" y="3721"/>
                      <a:pt x="3791" y="3721"/>
                    </a:cubicBezTo>
                    <a:lnTo>
                      <a:pt x="3590" y="3721"/>
                    </a:lnTo>
                    <a:cubicBezTo>
                      <a:pt x="3593" y="3715"/>
                      <a:pt x="3593" y="3708"/>
                      <a:pt x="3593" y="3699"/>
                    </a:cubicBezTo>
                    <a:cubicBezTo>
                      <a:pt x="3613" y="3478"/>
                      <a:pt x="3629" y="3255"/>
                      <a:pt x="3651" y="3031"/>
                    </a:cubicBezTo>
                    <a:close/>
                    <a:moveTo>
                      <a:pt x="3655" y="1"/>
                    </a:moveTo>
                    <a:cubicBezTo>
                      <a:pt x="2555" y="1"/>
                      <a:pt x="1466" y="376"/>
                      <a:pt x="810" y="1298"/>
                    </a:cubicBezTo>
                    <a:cubicBezTo>
                      <a:pt x="227" y="2118"/>
                      <a:pt x="0" y="3261"/>
                      <a:pt x="179" y="4246"/>
                    </a:cubicBezTo>
                    <a:cubicBezTo>
                      <a:pt x="182" y="4261"/>
                      <a:pt x="194" y="4267"/>
                      <a:pt x="206" y="4267"/>
                    </a:cubicBezTo>
                    <a:cubicBezTo>
                      <a:pt x="221" y="4267"/>
                      <a:pt x="237" y="4257"/>
                      <a:pt x="237" y="4240"/>
                    </a:cubicBezTo>
                    <a:cubicBezTo>
                      <a:pt x="243" y="4068"/>
                      <a:pt x="250" y="3903"/>
                      <a:pt x="260" y="3731"/>
                    </a:cubicBezTo>
                    <a:cubicBezTo>
                      <a:pt x="1395" y="3834"/>
                      <a:pt x="2546" y="3877"/>
                      <a:pt x="3697" y="3877"/>
                    </a:cubicBezTo>
                    <a:cubicBezTo>
                      <a:pt x="4902" y="3877"/>
                      <a:pt x="6107" y="3830"/>
                      <a:pt x="7296" y="3754"/>
                    </a:cubicBezTo>
                    <a:cubicBezTo>
                      <a:pt x="7302" y="3935"/>
                      <a:pt x="7306" y="4116"/>
                      <a:pt x="7312" y="4304"/>
                    </a:cubicBezTo>
                    <a:cubicBezTo>
                      <a:pt x="7312" y="4346"/>
                      <a:pt x="7345" y="4368"/>
                      <a:pt x="7379" y="4368"/>
                    </a:cubicBezTo>
                    <a:cubicBezTo>
                      <a:pt x="7412" y="4368"/>
                      <a:pt x="7445" y="4346"/>
                      <a:pt x="7445" y="4304"/>
                    </a:cubicBezTo>
                    <a:cubicBezTo>
                      <a:pt x="7442" y="4113"/>
                      <a:pt x="7435" y="3925"/>
                      <a:pt x="7429" y="3741"/>
                    </a:cubicBezTo>
                    <a:cubicBezTo>
                      <a:pt x="7481" y="3724"/>
                      <a:pt x="7481" y="3627"/>
                      <a:pt x="7416" y="3618"/>
                    </a:cubicBezTo>
                    <a:cubicBezTo>
                      <a:pt x="7383" y="3002"/>
                      <a:pt x="7302" y="2409"/>
                      <a:pt x="7021" y="1826"/>
                    </a:cubicBezTo>
                    <a:cubicBezTo>
                      <a:pt x="6674" y="1117"/>
                      <a:pt x="6104" y="556"/>
                      <a:pt x="5359" y="294"/>
                    </a:cubicBezTo>
                    <a:cubicBezTo>
                      <a:pt x="4830" y="107"/>
                      <a:pt x="4241" y="1"/>
                      <a:pt x="365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2" name="Google Shape;912;p8"/>
              <p:cNvSpPr/>
              <p:nvPr/>
            </p:nvSpPr>
            <p:spPr>
              <a:xfrm>
                <a:off x="4710963" y="837171"/>
                <a:ext cx="32835" cy="49712"/>
              </a:xfrm>
              <a:custGeom>
                <a:avLst/>
                <a:gdLst/>
                <a:ahLst/>
                <a:cxnLst/>
                <a:rect l="l" t="t" r="r" b="b"/>
                <a:pathLst>
                  <a:path w="500" h="757" extrusionOk="0">
                    <a:moveTo>
                      <a:pt x="224" y="179"/>
                    </a:moveTo>
                    <a:cubicBezTo>
                      <a:pt x="253" y="270"/>
                      <a:pt x="282" y="364"/>
                      <a:pt x="315" y="455"/>
                    </a:cubicBezTo>
                    <a:cubicBezTo>
                      <a:pt x="260" y="455"/>
                      <a:pt x="205" y="461"/>
                      <a:pt x="153" y="471"/>
                    </a:cubicBezTo>
                    <a:cubicBezTo>
                      <a:pt x="156" y="448"/>
                      <a:pt x="163" y="429"/>
                      <a:pt x="169" y="413"/>
                    </a:cubicBezTo>
                    <a:cubicBezTo>
                      <a:pt x="182" y="361"/>
                      <a:pt x="195" y="251"/>
                      <a:pt x="224" y="179"/>
                    </a:cubicBezTo>
                    <a:close/>
                    <a:moveTo>
                      <a:pt x="241" y="0"/>
                    </a:moveTo>
                    <a:cubicBezTo>
                      <a:pt x="233" y="0"/>
                      <a:pt x="223" y="2"/>
                      <a:pt x="214" y="8"/>
                    </a:cubicBezTo>
                    <a:cubicBezTo>
                      <a:pt x="117" y="69"/>
                      <a:pt x="114" y="179"/>
                      <a:pt x="88" y="283"/>
                    </a:cubicBezTo>
                    <a:cubicBezTo>
                      <a:pt x="75" y="348"/>
                      <a:pt x="59" y="416"/>
                      <a:pt x="43" y="487"/>
                    </a:cubicBezTo>
                    <a:lnTo>
                      <a:pt x="33" y="487"/>
                    </a:lnTo>
                    <a:cubicBezTo>
                      <a:pt x="1" y="490"/>
                      <a:pt x="4" y="539"/>
                      <a:pt x="33" y="546"/>
                    </a:cubicBezTo>
                    <a:cubicBezTo>
                      <a:pt x="20" y="607"/>
                      <a:pt x="10" y="665"/>
                      <a:pt x="7" y="724"/>
                    </a:cubicBezTo>
                    <a:cubicBezTo>
                      <a:pt x="5" y="746"/>
                      <a:pt x="20" y="757"/>
                      <a:pt x="36" y="757"/>
                    </a:cubicBezTo>
                    <a:cubicBezTo>
                      <a:pt x="51" y="757"/>
                      <a:pt x="66" y="749"/>
                      <a:pt x="72" y="733"/>
                    </a:cubicBezTo>
                    <a:cubicBezTo>
                      <a:pt x="98" y="672"/>
                      <a:pt x="114" y="610"/>
                      <a:pt x="127" y="546"/>
                    </a:cubicBezTo>
                    <a:cubicBezTo>
                      <a:pt x="198" y="546"/>
                      <a:pt x="270" y="546"/>
                      <a:pt x="341" y="539"/>
                    </a:cubicBezTo>
                    <a:cubicBezTo>
                      <a:pt x="357" y="584"/>
                      <a:pt x="376" y="633"/>
                      <a:pt x="396" y="672"/>
                    </a:cubicBezTo>
                    <a:cubicBezTo>
                      <a:pt x="407" y="693"/>
                      <a:pt x="424" y="701"/>
                      <a:pt x="441" y="701"/>
                    </a:cubicBezTo>
                    <a:cubicBezTo>
                      <a:pt x="470" y="701"/>
                      <a:pt x="499" y="673"/>
                      <a:pt x="493" y="639"/>
                    </a:cubicBezTo>
                    <a:cubicBezTo>
                      <a:pt x="451" y="439"/>
                      <a:pt x="363" y="238"/>
                      <a:pt x="295" y="40"/>
                    </a:cubicBezTo>
                    <a:cubicBezTo>
                      <a:pt x="286" y="17"/>
                      <a:pt x="265" y="0"/>
                      <a:pt x="24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3" name="Google Shape;913;p8"/>
              <p:cNvSpPr/>
              <p:nvPr/>
            </p:nvSpPr>
            <p:spPr>
              <a:xfrm>
                <a:off x="5018354" y="556836"/>
                <a:ext cx="37104" cy="34739"/>
              </a:xfrm>
              <a:custGeom>
                <a:avLst/>
                <a:gdLst/>
                <a:ahLst/>
                <a:cxnLst/>
                <a:rect l="l" t="t" r="r" b="b"/>
                <a:pathLst>
                  <a:path w="565" h="529" extrusionOk="0">
                    <a:moveTo>
                      <a:pt x="271" y="1"/>
                    </a:moveTo>
                    <a:cubicBezTo>
                      <a:pt x="131" y="1"/>
                      <a:pt x="0" y="163"/>
                      <a:pt x="23" y="295"/>
                    </a:cubicBezTo>
                    <a:cubicBezTo>
                      <a:pt x="47" y="457"/>
                      <a:pt x="170" y="529"/>
                      <a:pt x="304" y="529"/>
                    </a:cubicBezTo>
                    <a:cubicBezTo>
                      <a:pt x="377" y="529"/>
                      <a:pt x="454" y="507"/>
                      <a:pt x="519" y="467"/>
                    </a:cubicBezTo>
                    <a:cubicBezTo>
                      <a:pt x="564" y="440"/>
                      <a:pt x="540" y="372"/>
                      <a:pt x="490" y="372"/>
                    </a:cubicBezTo>
                    <a:cubicBezTo>
                      <a:pt x="486" y="372"/>
                      <a:pt x="481" y="372"/>
                      <a:pt x="477" y="373"/>
                    </a:cubicBezTo>
                    <a:cubicBezTo>
                      <a:pt x="416" y="387"/>
                      <a:pt x="353" y="422"/>
                      <a:pt x="288" y="422"/>
                    </a:cubicBezTo>
                    <a:cubicBezTo>
                      <a:pt x="276" y="422"/>
                      <a:pt x="265" y="421"/>
                      <a:pt x="254" y="418"/>
                    </a:cubicBezTo>
                    <a:cubicBezTo>
                      <a:pt x="198" y="405"/>
                      <a:pt x="150" y="357"/>
                      <a:pt x="137" y="302"/>
                    </a:cubicBezTo>
                    <a:cubicBezTo>
                      <a:pt x="121" y="237"/>
                      <a:pt x="147" y="175"/>
                      <a:pt x="198" y="140"/>
                    </a:cubicBezTo>
                    <a:cubicBezTo>
                      <a:pt x="247" y="101"/>
                      <a:pt x="299" y="107"/>
                      <a:pt x="357" y="101"/>
                    </a:cubicBezTo>
                    <a:cubicBezTo>
                      <a:pt x="393" y="101"/>
                      <a:pt x="406" y="52"/>
                      <a:pt x="373" y="33"/>
                    </a:cubicBezTo>
                    <a:cubicBezTo>
                      <a:pt x="340" y="11"/>
                      <a:pt x="305" y="1"/>
                      <a:pt x="27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4" name="Google Shape;914;p8"/>
              <p:cNvSpPr/>
              <p:nvPr/>
            </p:nvSpPr>
            <p:spPr>
              <a:xfrm>
                <a:off x="5276824" y="836514"/>
                <a:ext cx="33689" cy="49778"/>
              </a:xfrm>
              <a:custGeom>
                <a:avLst/>
                <a:gdLst/>
                <a:ahLst/>
                <a:cxnLst/>
                <a:rect l="l" t="t" r="r" b="b"/>
                <a:pathLst>
                  <a:path w="513" h="758" extrusionOk="0">
                    <a:moveTo>
                      <a:pt x="238" y="101"/>
                    </a:moveTo>
                    <a:cubicBezTo>
                      <a:pt x="267" y="101"/>
                      <a:pt x="294" y="110"/>
                      <a:pt x="315" y="131"/>
                    </a:cubicBezTo>
                    <a:cubicBezTo>
                      <a:pt x="390" y="209"/>
                      <a:pt x="189" y="274"/>
                      <a:pt x="134" y="306"/>
                    </a:cubicBezTo>
                    <a:cubicBezTo>
                      <a:pt x="124" y="309"/>
                      <a:pt x="121" y="316"/>
                      <a:pt x="118" y="326"/>
                    </a:cubicBezTo>
                    <a:cubicBezTo>
                      <a:pt x="114" y="270"/>
                      <a:pt x="114" y="212"/>
                      <a:pt x="108" y="160"/>
                    </a:cubicBezTo>
                    <a:cubicBezTo>
                      <a:pt x="142" y="124"/>
                      <a:pt x="192" y="101"/>
                      <a:pt x="238" y="101"/>
                    </a:cubicBezTo>
                    <a:close/>
                    <a:moveTo>
                      <a:pt x="118" y="394"/>
                    </a:moveTo>
                    <a:cubicBezTo>
                      <a:pt x="124" y="407"/>
                      <a:pt x="140" y="419"/>
                      <a:pt x="163" y="419"/>
                    </a:cubicBezTo>
                    <a:cubicBezTo>
                      <a:pt x="172" y="419"/>
                      <a:pt x="182" y="419"/>
                      <a:pt x="192" y="419"/>
                    </a:cubicBezTo>
                    <a:cubicBezTo>
                      <a:pt x="272" y="419"/>
                      <a:pt x="368" y="434"/>
                      <a:pt x="373" y="530"/>
                    </a:cubicBezTo>
                    <a:cubicBezTo>
                      <a:pt x="373" y="619"/>
                      <a:pt x="292" y="640"/>
                      <a:pt x="208" y="640"/>
                    </a:cubicBezTo>
                    <a:cubicBezTo>
                      <a:pt x="175" y="640"/>
                      <a:pt x="143" y="637"/>
                      <a:pt x="114" y="633"/>
                    </a:cubicBezTo>
                    <a:cubicBezTo>
                      <a:pt x="114" y="630"/>
                      <a:pt x="118" y="620"/>
                      <a:pt x="118" y="617"/>
                    </a:cubicBezTo>
                    <a:cubicBezTo>
                      <a:pt x="121" y="546"/>
                      <a:pt x="121" y="471"/>
                      <a:pt x="118" y="394"/>
                    </a:cubicBezTo>
                    <a:close/>
                    <a:moveTo>
                      <a:pt x="271" y="0"/>
                    </a:moveTo>
                    <a:cubicBezTo>
                      <a:pt x="198" y="0"/>
                      <a:pt x="118" y="22"/>
                      <a:pt x="69" y="63"/>
                    </a:cubicBezTo>
                    <a:cubicBezTo>
                      <a:pt x="67" y="63"/>
                      <a:pt x="64" y="63"/>
                      <a:pt x="62" y="63"/>
                    </a:cubicBezTo>
                    <a:cubicBezTo>
                      <a:pt x="44" y="63"/>
                      <a:pt x="27" y="73"/>
                      <a:pt x="27" y="99"/>
                    </a:cubicBezTo>
                    <a:cubicBezTo>
                      <a:pt x="11" y="270"/>
                      <a:pt x="4" y="449"/>
                      <a:pt x="11" y="614"/>
                    </a:cubicBezTo>
                    <a:cubicBezTo>
                      <a:pt x="11" y="627"/>
                      <a:pt x="17" y="637"/>
                      <a:pt x="24" y="646"/>
                    </a:cubicBezTo>
                    <a:cubicBezTo>
                      <a:pt x="1" y="679"/>
                      <a:pt x="4" y="740"/>
                      <a:pt x="53" y="747"/>
                    </a:cubicBezTo>
                    <a:cubicBezTo>
                      <a:pt x="90" y="753"/>
                      <a:pt x="133" y="758"/>
                      <a:pt x="178" y="758"/>
                    </a:cubicBezTo>
                    <a:cubicBezTo>
                      <a:pt x="328" y="758"/>
                      <a:pt x="494" y="708"/>
                      <a:pt x="506" y="533"/>
                    </a:cubicBezTo>
                    <a:cubicBezTo>
                      <a:pt x="513" y="423"/>
                      <a:pt x="441" y="358"/>
                      <a:pt x="348" y="326"/>
                    </a:cubicBezTo>
                    <a:cubicBezTo>
                      <a:pt x="383" y="303"/>
                      <a:pt x="416" y="274"/>
                      <a:pt x="432" y="232"/>
                    </a:cubicBezTo>
                    <a:cubicBezTo>
                      <a:pt x="464" y="164"/>
                      <a:pt x="461" y="79"/>
                      <a:pt x="396" y="31"/>
                    </a:cubicBezTo>
                    <a:cubicBezTo>
                      <a:pt x="365" y="10"/>
                      <a:pt x="319" y="0"/>
                      <a:pt x="27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15" name="Google Shape;915;p8"/>
            <p:cNvGrpSpPr/>
            <p:nvPr/>
          </p:nvGrpSpPr>
          <p:grpSpPr>
            <a:xfrm>
              <a:off x="8638280" y="2564219"/>
              <a:ext cx="811812" cy="740418"/>
              <a:chOff x="5882939" y="3323344"/>
              <a:chExt cx="444901" cy="405775"/>
            </a:xfrm>
          </p:grpSpPr>
          <p:sp>
            <p:nvSpPr>
              <p:cNvPr id="916" name="Google Shape;916;p8"/>
              <p:cNvSpPr/>
              <p:nvPr/>
            </p:nvSpPr>
            <p:spPr>
              <a:xfrm>
                <a:off x="5882939" y="3323344"/>
                <a:ext cx="422586" cy="405775"/>
              </a:xfrm>
              <a:custGeom>
                <a:avLst/>
                <a:gdLst/>
                <a:ahLst/>
                <a:cxnLst/>
                <a:rect l="l" t="t" r="r" b="b"/>
                <a:pathLst>
                  <a:path w="6435" h="6179" extrusionOk="0">
                    <a:moveTo>
                      <a:pt x="3180" y="140"/>
                    </a:moveTo>
                    <a:cubicBezTo>
                      <a:pt x="3910" y="140"/>
                      <a:pt x="4632" y="411"/>
                      <a:pt x="5187" y="928"/>
                    </a:cubicBezTo>
                    <a:cubicBezTo>
                      <a:pt x="5806" y="1505"/>
                      <a:pt x="6120" y="2331"/>
                      <a:pt x="6097" y="3154"/>
                    </a:cubicBezTo>
                    <a:cubicBezTo>
                      <a:pt x="6094" y="3131"/>
                      <a:pt x="6081" y="3122"/>
                      <a:pt x="6055" y="3112"/>
                    </a:cubicBezTo>
                    <a:cubicBezTo>
                      <a:pt x="6020" y="3096"/>
                      <a:pt x="5984" y="3083"/>
                      <a:pt x="5948" y="3067"/>
                    </a:cubicBezTo>
                    <a:cubicBezTo>
                      <a:pt x="5940" y="3052"/>
                      <a:pt x="5926" y="3043"/>
                      <a:pt x="5904" y="3043"/>
                    </a:cubicBezTo>
                    <a:cubicBezTo>
                      <a:pt x="5901" y="3043"/>
                      <a:pt x="5897" y="3043"/>
                      <a:pt x="5893" y="3044"/>
                    </a:cubicBezTo>
                    <a:lnTo>
                      <a:pt x="5884" y="3044"/>
                    </a:lnTo>
                    <a:cubicBezTo>
                      <a:pt x="4248" y="2409"/>
                      <a:pt x="2615" y="1735"/>
                      <a:pt x="953" y="1171"/>
                    </a:cubicBezTo>
                    <a:cubicBezTo>
                      <a:pt x="1206" y="873"/>
                      <a:pt x="1520" y="621"/>
                      <a:pt x="1886" y="443"/>
                    </a:cubicBezTo>
                    <a:cubicBezTo>
                      <a:pt x="2297" y="239"/>
                      <a:pt x="2740" y="140"/>
                      <a:pt x="3180" y="140"/>
                    </a:cubicBezTo>
                    <a:close/>
                    <a:moveTo>
                      <a:pt x="3732" y="2380"/>
                    </a:moveTo>
                    <a:lnTo>
                      <a:pt x="5579" y="3073"/>
                    </a:lnTo>
                    <a:cubicBezTo>
                      <a:pt x="5061" y="3125"/>
                      <a:pt x="4533" y="3206"/>
                      <a:pt x="4018" y="3319"/>
                    </a:cubicBezTo>
                    <a:cubicBezTo>
                      <a:pt x="4073" y="3015"/>
                      <a:pt x="3739" y="2872"/>
                      <a:pt x="3486" y="2830"/>
                    </a:cubicBezTo>
                    <a:cubicBezTo>
                      <a:pt x="3570" y="2684"/>
                      <a:pt x="3651" y="2532"/>
                      <a:pt x="3732" y="2383"/>
                    </a:cubicBezTo>
                    <a:lnTo>
                      <a:pt x="3732" y="2380"/>
                    </a:lnTo>
                    <a:close/>
                    <a:moveTo>
                      <a:pt x="3447" y="2888"/>
                    </a:moveTo>
                    <a:cubicBezTo>
                      <a:pt x="3674" y="2953"/>
                      <a:pt x="3907" y="3031"/>
                      <a:pt x="3924" y="3306"/>
                    </a:cubicBezTo>
                    <a:cubicBezTo>
                      <a:pt x="3924" y="3319"/>
                      <a:pt x="3930" y="3332"/>
                      <a:pt x="3940" y="3339"/>
                    </a:cubicBezTo>
                    <a:cubicBezTo>
                      <a:pt x="3648" y="3407"/>
                      <a:pt x="3363" y="3484"/>
                      <a:pt x="3085" y="3575"/>
                    </a:cubicBezTo>
                    <a:lnTo>
                      <a:pt x="3059" y="3536"/>
                    </a:lnTo>
                    <a:cubicBezTo>
                      <a:pt x="3195" y="3326"/>
                      <a:pt x="3324" y="3112"/>
                      <a:pt x="3447" y="2888"/>
                    </a:cubicBezTo>
                    <a:close/>
                    <a:moveTo>
                      <a:pt x="888" y="1246"/>
                    </a:moveTo>
                    <a:cubicBezTo>
                      <a:pt x="1792" y="1631"/>
                      <a:pt x="2709" y="1988"/>
                      <a:pt x="3626" y="2334"/>
                    </a:cubicBezTo>
                    <a:cubicBezTo>
                      <a:pt x="3402" y="2717"/>
                      <a:pt x="3182" y="3099"/>
                      <a:pt x="2981" y="3497"/>
                    </a:cubicBezTo>
                    <a:cubicBezTo>
                      <a:pt x="2967" y="3493"/>
                      <a:pt x="2953" y="3491"/>
                      <a:pt x="2938" y="3491"/>
                    </a:cubicBezTo>
                    <a:cubicBezTo>
                      <a:pt x="2920" y="3491"/>
                      <a:pt x="2902" y="3495"/>
                      <a:pt x="2884" y="3504"/>
                    </a:cubicBezTo>
                    <a:cubicBezTo>
                      <a:pt x="2878" y="3500"/>
                      <a:pt x="2871" y="3498"/>
                      <a:pt x="2863" y="3498"/>
                    </a:cubicBezTo>
                    <a:cubicBezTo>
                      <a:pt x="2856" y="3498"/>
                      <a:pt x="2849" y="3500"/>
                      <a:pt x="2842" y="3504"/>
                    </a:cubicBezTo>
                    <a:cubicBezTo>
                      <a:pt x="2754" y="3578"/>
                      <a:pt x="2751" y="3711"/>
                      <a:pt x="2858" y="3770"/>
                    </a:cubicBezTo>
                    <a:cubicBezTo>
                      <a:pt x="2883" y="3783"/>
                      <a:pt x="2908" y="3789"/>
                      <a:pt x="2934" y="3789"/>
                    </a:cubicBezTo>
                    <a:cubicBezTo>
                      <a:pt x="3007" y="3789"/>
                      <a:pt x="3073" y="3737"/>
                      <a:pt x="3088" y="3663"/>
                    </a:cubicBezTo>
                    <a:cubicBezTo>
                      <a:pt x="4008" y="3478"/>
                      <a:pt x="4915" y="3293"/>
                      <a:pt x="5845" y="3170"/>
                    </a:cubicBezTo>
                    <a:cubicBezTo>
                      <a:pt x="5903" y="3190"/>
                      <a:pt x="5958" y="3209"/>
                      <a:pt x="6016" y="3235"/>
                    </a:cubicBezTo>
                    <a:cubicBezTo>
                      <a:pt x="6023" y="3237"/>
                      <a:pt x="6030" y="3238"/>
                      <a:pt x="6036" y="3238"/>
                    </a:cubicBezTo>
                    <a:cubicBezTo>
                      <a:pt x="6061" y="3238"/>
                      <a:pt x="6077" y="3223"/>
                      <a:pt x="6088" y="3203"/>
                    </a:cubicBezTo>
                    <a:lnTo>
                      <a:pt x="6088" y="3203"/>
                    </a:lnTo>
                    <a:cubicBezTo>
                      <a:pt x="6078" y="3595"/>
                      <a:pt x="5984" y="3983"/>
                      <a:pt x="5809" y="4340"/>
                    </a:cubicBezTo>
                    <a:cubicBezTo>
                      <a:pt x="5305" y="5371"/>
                      <a:pt x="4209" y="6046"/>
                      <a:pt x="3086" y="6046"/>
                    </a:cubicBezTo>
                    <a:cubicBezTo>
                      <a:pt x="2816" y="6046"/>
                      <a:pt x="2544" y="6007"/>
                      <a:pt x="2278" y="5924"/>
                    </a:cubicBezTo>
                    <a:cubicBezTo>
                      <a:pt x="2270" y="5921"/>
                      <a:pt x="2262" y="5919"/>
                      <a:pt x="2255" y="5919"/>
                    </a:cubicBezTo>
                    <a:cubicBezTo>
                      <a:pt x="2232" y="5919"/>
                      <a:pt x="2214" y="5933"/>
                      <a:pt x="2207" y="5950"/>
                    </a:cubicBezTo>
                    <a:cubicBezTo>
                      <a:pt x="1163" y="5493"/>
                      <a:pt x="363" y="4563"/>
                      <a:pt x="253" y="3404"/>
                    </a:cubicBezTo>
                    <a:cubicBezTo>
                      <a:pt x="182" y="2616"/>
                      <a:pt x="418" y="1845"/>
                      <a:pt x="888" y="1246"/>
                    </a:cubicBezTo>
                    <a:close/>
                    <a:moveTo>
                      <a:pt x="3179" y="0"/>
                    </a:moveTo>
                    <a:cubicBezTo>
                      <a:pt x="2889" y="0"/>
                      <a:pt x="2596" y="42"/>
                      <a:pt x="2310" y="128"/>
                    </a:cubicBezTo>
                    <a:cubicBezTo>
                      <a:pt x="1079" y="501"/>
                      <a:pt x="218" y="1593"/>
                      <a:pt x="114" y="2872"/>
                    </a:cubicBezTo>
                    <a:cubicBezTo>
                      <a:pt x="0" y="4307"/>
                      <a:pt x="940" y="5697"/>
                      <a:pt x="2330" y="6089"/>
                    </a:cubicBezTo>
                    <a:cubicBezTo>
                      <a:pt x="2334" y="6090"/>
                      <a:pt x="2337" y="6090"/>
                      <a:pt x="2341" y="6090"/>
                    </a:cubicBezTo>
                    <a:cubicBezTo>
                      <a:pt x="2350" y="6090"/>
                      <a:pt x="2358" y="6088"/>
                      <a:pt x="2362" y="6086"/>
                    </a:cubicBezTo>
                    <a:cubicBezTo>
                      <a:pt x="2602" y="6149"/>
                      <a:pt x="2846" y="6178"/>
                      <a:pt x="3087" y="6178"/>
                    </a:cubicBezTo>
                    <a:cubicBezTo>
                      <a:pt x="4095" y="6178"/>
                      <a:pt x="5074" y="5658"/>
                      <a:pt x="5670" y="4822"/>
                    </a:cubicBezTo>
                    <a:cubicBezTo>
                      <a:pt x="6434" y="3757"/>
                      <a:pt x="6421" y="2241"/>
                      <a:pt x="5618" y="1201"/>
                    </a:cubicBezTo>
                    <a:cubicBezTo>
                      <a:pt x="5031" y="436"/>
                      <a:pt x="4118" y="0"/>
                      <a:pt x="317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7" name="Google Shape;917;p8"/>
              <p:cNvSpPr/>
              <p:nvPr/>
            </p:nvSpPr>
            <p:spPr>
              <a:xfrm>
                <a:off x="5893971" y="3357162"/>
                <a:ext cx="33360" cy="38745"/>
              </a:xfrm>
              <a:custGeom>
                <a:avLst/>
                <a:gdLst/>
                <a:ahLst/>
                <a:cxnLst/>
                <a:rect l="l" t="t" r="r" b="b"/>
                <a:pathLst>
                  <a:path w="508" h="590" extrusionOk="0">
                    <a:moveTo>
                      <a:pt x="163" y="216"/>
                    </a:moveTo>
                    <a:lnTo>
                      <a:pt x="218" y="274"/>
                    </a:lnTo>
                    <a:cubicBezTo>
                      <a:pt x="205" y="277"/>
                      <a:pt x="195" y="284"/>
                      <a:pt x="182" y="294"/>
                    </a:cubicBezTo>
                    <a:cubicBezTo>
                      <a:pt x="176" y="268"/>
                      <a:pt x="169" y="242"/>
                      <a:pt x="163" y="216"/>
                    </a:cubicBezTo>
                    <a:close/>
                    <a:moveTo>
                      <a:pt x="65" y="1"/>
                    </a:moveTo>
                    <a:cubicBezTo>
                      <a:pt x="31" y="1"/>
                      <a:pt x="0" y="26"/>
                      <a:pt x="14" y="67"/>
                    </a:cubicBezTo>
                    <a:cubicBezTo>
                      <a:pt x="40" y="164"/>
                      <a:pt x="66" y="264"/>
                      <a:pt x="95" y="365"/>
                    </a:cubicBezTo>
                    <a:cubicBezTo>
                      <a:pt x="85" y="378"/>
                      <a:pt x="72" y="388"/>
                      <a:pt x="66" y="397"/>
                    </a:cubicBezTo>
                    <a:cubicBezTo>
                      <a:pt x="44" y="421"/>
                      <a:pt x="72" y="450"/>
                      <a:pt x="98" y="450"/>
                    </a:cubicBezTo>
                    <a:cubicBezTo>
                      <a:pt x="104" y="450"/>
                      <a:pt x="109" y="449"/>
                      <a:pt x="114" y="446"/>
                    </a:cubicBezTo>
                    <a:cubicBezTo>
                      <a:pt x="124" y="488"/>
                      <a:pt x="143" y="530"/>
                      <a:pt x="163" y="572"/>
                    </a:cubicBezTo>
                    <a:cubicBezTo>
                      <a:pt x="168" y="585"/>
                      <a:pt x="178" y="590"/>
                      <a:pt x="190" y="590"/>
                    </a:cubicBezTo>
                    <a:cubicBezTo>
                      <a:pt x="208" y="590"/>
                      <a:pt x="228" y="576"/>
                      <a:pt x="228" y="556"/>
                    </a:cubicBezTo>
                    <a:cubicBezTo>
                      <a:pt x="224" y="494"/>
                      <a:pt x="211" y="439"/>
                      <a:pt x="199" y="381"/>
                    </a:cubicBezTo>
                    <a:cubicBezTo>
                      <a:pt x="221" y="365"/>
                      <a:pt x="250" y="349"/>
                      <a:pt x="280" y="339"/>
                    </a:cubicBezTo>
                    <a:cubicBezTo>
                      <a:pt x="315" y="368"/>
                      <a:pt x="351" y="407"/>
                      <a:pt x="390" y="439"/>
                    </a:cubicBezTo>
                    <a:cubicBezTo>
                      <a:pt x="400" y="446"/>
                      <a:pt x="412" y="448"/>
                      <a:pt x="424" y="448"/>
                    </a:cubicBezTo>
                    <a:cubicBezTo>
                      <a:pt x="466" y="448"/>
                      <a:pt x="508" y="411"/>
                      <a:pt x="477" y="365"/>
                    </a:cubicBezTo>
                    <a:cubicBezTo>
                      <a:pt x="390" y="229"/>
                      <a:pt x="234" y="115"/>
                      <a:pt x="105" y="15"/>
                    </a:cubicBezTo>
                    <a:cubicBezTo>
                      <a:pt x="93" y="5"/>
                      <a:pt x="79" y="1"/>
                      <a:pt x="6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8" name="Google Shape;918;p8"/>
              <p:cNvSpPr/>
              <p:nvPr/>
            </p:nvSpPr>
            <p:spPr>
              <a:xfrm>
                <a:off x="6149288" y="3441151"/>
                <a:ext cx="35265" cy="27384"/>
              </a:xfrm>
              <a:custGeom>
                <a:avLst/>
                <a:gdLst/>
                <a:ahLst/>
                <a:cxnLst/>
                <a:rect l="l" t="t" r="r" b="b"/>
                <a:pathLst>
                  <a:path w="537" h="417" extrusionOk="0">
                    <a:moveTo>
                      <a:pt x="243" y="0"/>
                    </a:moveTo>
                    <a:cubicBezTo>
                      <a:pt x="142" y="0"/>
                      <a:pt x="10" y="99"/>
                      <a:pt x="4" y="194"/>
                    </a:cubicBezTo>
                    <a:cubicBezTo>
                      <a:pt x="0" y="281"/>
                      <a:pt x="62" y="362"/>
                      <a:pt x="143" y="395"/>
                    </a:cubicBezTo>
                    <a:cubicBezTo>
                      <a:pt x="178" y="410"/>
                      <a:pt x="215" y="417"/>
                      <a:pt x="254" y="417"/>
                    </a:cubicBezTo>
                    <a:cubicBezTo>
                      <a:pt x="334" y="417"/>
                      <a:pt x="419" y="389"/>
                      <a:pt x="486" y="356"/>
                    </a:cubicBezTo>
                    <a:cubicBezTo>
                      <a:pt x="536" y="329"/>
                      <a:pt x="509" y="250"/>
                      <a:pt x="457" y="250"/>
                    </a:cubicBezTo>
                    <a:cubicBezTo>
                      <a:pt x="452" y="250"/>
                      <a:pt x="447" y="250"/>
                      <a:pt x="441" y="252"/>
                    </a:cubicBezTo>
                    <a:cubicBezTo>
                      <a:pt x="382" y="272"/>
                      <a:pt x="305" y="307"/>
                      <a:pt x="236" y="307"/>
                    </a:cubicBezTo>
                    <a:cubicBezTo>
                      <a:pt x="192" y="307"/>
                      <a:pt x="151" y="292"/>
                      <a:pt x="120" y="249"/>
                    </a:cubicBezTo>
                    <a:cubicBezTo>
                      <a:pt x="62" y="164"/>
                      <a:pt x="194" y="75"/>
                      <a:pt x="262" y="75"/>
                    </a:cubicBezTo>
                    <a:cubicBezTo>
                      <a:pt x="277" y="75"/>
                      <a:pt x="289" y="80"/>
                      <a:pt x="295" y="90"/>
                    </a:cubicBezTo>
                    <a:cubicBezTo>
                      <a:pt x="301" y="100"/>
                      <a:pt x="310" y="104"/>
                      <a:pt x="320" y="104"/>
                    </a:cubicBezTo>
                    <a:cubicBezTo>
                      <a:pt x="338" y="104"/>
                      <a:pt x="356" y="89"/>
                      <a:pt x="347" y="67"/>
                    </a:cubicBezTo>
                    <a:cubicBezTo>
                      <a:pt x="327" y="20"/>
                      <a:pt x="288" y="0"/>
                      <a:pt x="24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9" name="Google Shape;919;p8"/>
              <p:cNvSpPr/>
              <p:nvPr/>
            </p:nvSpPr>
            <p:spPr>
              <a:xfrm>
                <a:off x="6296516" y="3504061"/>
                <a:ext cx="31325" cy="42620"/>
              </a:xfrm>
              <a:custGeom>
                <a:avLst/>
                <a:gdLst/>
                <a:ahLst/>
                <a:cxnLst/>
                <a:rect l="l" t="t" r="r" b="b"/>
                <a:pathLst>
                  <a:path w="477" h="649" extrusionOk="0">
                    <a:moveTo>
                      <a:pt x="224" y="143"/>
                    </a:moveTo>
                    <a:cubicBezTo>
                      <a:pt x="256" y="143"/>
                      <a:pt x="224" y="182"/>
                      <a:pt x="217" y="198"/>
                    </a:cubicBezTo>
                    <a:cubicBezTo>
                      <a:pt x="201" y="230"/>
                      <a:pt x="178" y="260"/>
                      <a:pt x="156" y="292"/>
                    </a:cubicBezTo>
                    <a:cubicBezTo>
                      <a:pt x="159" y="260"/>
                      <a:pt x="169" y="230"/>
                      <a:pt x="178" y="198"/>
                    </a:cubicBezTo>
                    <a:cubicBezTo>
                      <a:pt x="188" y="169"/>
                      <a:pt x="195" y="143"/>
                      <a:pt x="224" y="143"/>
                    </a:cubicBezTo>
                    <a:close/>
                    <a:moveTo>
                      <a:pt x="143" y="428"/>
                    </a:moveTo>
                    <a:cubicBezTo>
                      <a:pt x="146" y="428"/>
                      <a:pt x="146" y="434"/>
                      <a:pt x="152" y="434"/>
                    </a:cubicBezTo>
                    <a:cubicBezTo>
                      <a:pt x="163" y="437"/>
                      <a:pt x="174" y="438"/>
                      <a:pt x="184" y="438"/>
                    </a:cubicBezTo>
                    <a:cubicBezTo>
                      <a:pt x="205" y="438"/>
                      <a:pt x="227" y="434"/>
                      <a:pt x="249" y="434"/>
                    </a:cubicBezTo>
                    <a:cubicBezTo>
                      <a:pt x="260" y="434"/>
                      <a:pt x="271" y="435"/>
                      <a:pt x="282" y="438"/>
                    </a:cubicBezTo>
                    <a:cubicBezTo>
                      <a:pt x="331" y="444"/>
                      <a:pt x="373" y="477"/>
                      <a:pt x="298" y="509"/>
                    </a:cubicBezTo>
                    <a:cubicBezTo>
                      <a:pt x="266" y="522"/>
                      <a:pt x="224" y="522"/>
                      <a:pt x="188" y="522"/>
                    </a:cubicBezTo>
                    <a:cubicBezTo>
                      <a:pt x="172" y="522"/>
                      <a:pt x="159" y="532"/>
                      <a:pt x="146" y="538"/>
                    </a:cubicBezTo>
                    <a:lnTo>
                      <a:pt x="146" y="532"/>
                    </a:lnTo>
                    <a:cubicBezTo>
                      <a:pt x="143" y="499"/>
                      <a:pt x="143" y="467"/>
                      <a:pt x="143" y="428"/>
                    </a:cubicBezTo>
                    <a:close/>
                    <a:moveTo>
                      <a:pt x="233" y="0"/>
                    </a:moveTo>
                    <a:cubicBezTo>
                      <a:pt x="231" y="0"/>
                      <a:pt x="229" y="0"/>
                      <a:pt x="227" y="0"/>
                    </a:cubicBezTo>
                    <a:cubicBezTo>
                      <a:pt x="0" y="13"/>
                      <a:pt x="16" y="396"/>
                      <a:pt x="42" y="541"/>
                    </a:cubicBezTo>
                    <a:cubicBezTo>
                      <a:pt x="46" y="569"/>
                      <a:pt x="71" y="581"/>
                      <a:pt x="95" y="581"/>
                    </a:cubicBezTo>
                    <a:cubicBezTo>
                      <a:pt x="108" y="581"/>
                      <a:pt x="121" y="577"/>
                      <a:pt x="130" y="571"/>
                    </a:cubicBezTo>
                    <a:lnTo>
                      <a:pt x="130" y="571"/>
                    </a:lnTo>
                    <a:cubicBezTo>
                      <a:pt x="123" y="606"/>
                      <a:pt x="143" y="645"/>
                      <a:pt x="188" y="648"/>
                    </a:cubicBezTo>
                    <a:cubicBezTo>
                      <a:pt x="314" y="648"/>
                      <a:pt x="476" y="606"/>
                      <a:pt x="476" y="454"/>
                    </a:cubicBezTo>
                    <a:cubicBezTo>
                      <a:pt x="473" y="396"/>
                      <a:pt x="450" y="347"/>
                      <a:pt x="402" y="324"/>
                    </a:cubicBezTo>
                    <a:cubicBezTo>
                      <a:pt x="377" y="313"/>
                      <a:pt x="354" y="310"/>
                      <a:pt x="331" y="310"/>
                    </a:cubicBezTo>
                    <a:cubicBezTo>
                      <a:pt x="320" y="310"/>
                      <a:pt x="309" y="310"/>
                      <a:pt x="298" y="311"/>
                    </a:cubicBezTo>
                    <a:cubicBezTo>
                      <a:pt x="334" y="260"/>
                      <a:pt x="366" y="198"/>
                      <a:pt x="369" y="136"/>
                    </a:cubicBezTo>
                    <a:cubicBezTo>
                      <a:pt x="373" y="58"/>
                      <a:pt x="311" y="0"/>
                      <a:pt x="23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920" name="Google Shape;920;p8"/>
          <p:cNvGrpSpPr/>
          <p:nvPr/>
        </p:nvGrpSpPr>
        <p:grpSpPr>
          <a:xfrm>
            <a:off x="-457508" y="2034734"/>
            <a:ext cx="4158856" cy="3710836"/>
            <a:chOff x="-457508" y="2034734"/>
            <a:chExt cx="4158856" cy="3710836"/>
          </a:xfrm>
        </p:grpSpPr>
        <p:sp>
          <p:nvSpPr>
            <p:cNvPr id="921" name="Google Shape;921;p8"/>
            <p:cNvSpPr/>
            <p:nvPr/>
          </p:nvSpPr>
          <p:spPr>
            <a:xfrm rot="1849059">
              <a:off x="-364359" y="2242075"/>
              <a:ext cx="984444" cy="634970"/>
            </a:xfrm>
            <a:custGeom>
              <a:avLst/>
              <a:gdLst/>
              <a:ahLst/>
              <a:cxnLst/>
              <a:rect l="l" t="t" r="r" b="b"/>
              <a:pathLst>
                <a:path w="7786" h="5022" extrusionOk="0">
                  <a:moveTo>
                    <a:pt x="7390" y="3916"/>
                  </a:moveTo>
                  <a:cubicBezTo>
                    <a:pt x="7471" y="4052"/>
                    <a:pt x="7559" y="4188"/>
                    <a:pt x="7633" y="4327"/>
                  </a:cubicBezTo>
                  <a:cubicBezTo>
                    <a:pt x="7552" y="4327"/>
                    <a:pt x="7468" y="4331"/>
                    <a:pt x="7387" y="4331"/>
                  </a:cubicBezTo>
                  <a:cubicBezTo>
                    <a:pt x="7380" y="4191"/>
                    <a:pt x="7384" y="4055"/>
                    <a:pt x="7390" y="3916"/>
                  </a:cubicBezTo>
                  <a:close/>
                  <a:moveTo>
                    <a:pt x="7011" y="3359"/>
                  </a:moveTo>
                  <a:cubicBezTo>
                    <a:pt x="7111" y="3501"/>
                    <a:pt x="7212" y="3647"/>
                    <a:pt x="7306" y="3793"/>
                  </a:cubicBezTo>
                  <a:cubicBezTo>
                    <a:pt x="7290" y="3971"/>
                    <a:pt x="7299" y="4153"/>
                    <a:pt x="7319" y="4334"/>
                  </a:cubicBezTo>
                  <a:cubicBezTo>
                    <a:pt x="7212" y="4337"/>
                    <a:pt x="7105" y="4337"/>
                    <a:pt x="6998" y="4344"/>
                  </a:cubicBezTo>
                  <a:cubicBezTo>
                    <a:pt x="7014" y="4013"/>
                    <a:pt x="7027" y="3683"/>
                    <a:pt x="7011" y="3359"/>
                  </a:cubicBezTo>
                  <a:close/>
                  <a:moveTo>
                    <a:pt x="6451" y="2659"/>
                  </a:moveTo>
                  <a:lnTo>
                    <a:pt x="6451" y="2659"/>
                  </a:lnTo>
                  <a:cubicBezTo>
                    <a:pt x="6626" y="2837"/>
                    <a:pt x="6781" y="3041"/>
                    <a:pt x="6920" y="3232"/>
                  </a:cubicBezTo>
                  <a:cubicBezTo>
                    <a:pt x="6894" y="3592"/>
                    <a:pt x="6911" y="3971"/>
                    <a:pt x="6927" y="4334"/>
                  </a:cubicBezTo>
                  <a:cubicBezTo>
                    <a:pt x="6797" y="4344"/>
                    <a:pt x="6661" y="4347"/>
                    <a:pt x="6528" y="4347"/>
                  </a:cubicBezTo>
                  <a:cubicBezTo>
                    <a:pt x="6574" y="3793"/>
                    <a:pt x="6554" y="3210"/>
                    <a:pt x="6451" y="2659"/>
                  </a:cubicBezTo>
                  <a:close/>
                  <a:moveTo>
                    <a:pt x="5890" y="2296"/>
                  </a:moveTo>
                  <a:lnTo>
                    <a:pt x="5890" y="2296"/>
                  </a:lnTo>
                  <a:cubicBezTo>
                    <a:pt x="5926" y="2309"/>
                    <a:pt x="5961" y="2322"/>
                    <a:pt x="5997" y="2338"/>
                  </a:cubicBezTo>
                  <a:cubicBezTo>
                    <a:pt x="6120" y="2390"/>
                    <a:pt x="6234" y="2468"/>
                    <a:pt x="6337" y="2555"/>
                  </a:cubicBezTo>
                  <a:cubicBezTo>
                    <a:pt x="6334" y="2565"/>
                    <a:pt x="6334" y="2568"/>
                    <a:pt x="6334" y="2578"/>
                  </a:cubicBezTo>
                  <a:cubicBezTo>
                    <a:pt x="6402" y="3171"/>
                    <a:pt x="6451" y="3754"/>
                    <a:pt x="6460" y="4353"/>
                  </a:cubicBezTo>
                  <a:cubicBezTo>
                    <a:pt x="6318" y="4353"/>
                    <a:pt x="6172" y="4360"/>
                    <a:pt x="6026" y="4363"/>
                  </a:cubicBezTo>
                  <a:cubicBezTo>
                    <a:pt x="6062" y="3686"/>
                    <a:pt x="5974" y="2967"/>
                    <a:pt x="5890" y="2296"/>
                  </a:cubicBezTo>
                  <a:close/>
                  <a:moveTo>
                    <a:pt x="5689" y="2268"/>
                  </a:moveTo>
                  <a:cubicBezTo>
                    <a:pt x="5718" y="2268"/>
                    <a:pt x="5747" y="2270"/>
                    <a:pt x="5777" y="2274"/>
                  </a:cubicBezTo>
                  <a:lnTo>
                    <a:pt x="5777" y="2280"/>
                  </a:lnTo>
                  <a:cubicBezTo>
                    <a:pt x="5864" y="2970"/>
                    <a:pt x="5848" y="3680"/>
                    <a:pt x="5955" y="4363"/>
                  </a:cubicBezTo>
                  <a:cubicBezTo>
                    <a:pt x="5835" y="4366"/>
                    <a:pt x="5718" y="4370"/>
                    <a:pt x="5599" y="4370"/>
                  </a:cubicBezTo>
                  <a:cubicBezTo>
                    <a:pt x="5592" y="3680"/>
                    <a:pt x="5550" y="2977"/>
                    <a:pt x="5501" y="2290"/>
                  </a:cubicBezTo>
                  <a:cubicBezTo>
                    <a:pt x="5561" y="2276"/>
                    <a:pt x="5624" y="2268"/>
                    <a:pt x="5689" y="2268"/>
                  </a:cubicBezTo>
                  <a:close/>
                  <a:moveTo>
                    <a:pt x="5407" y="2316"/>
                  </a:moveTo>
                  <a:cubicBezTo>
                    <a:pt x="5427" y="3002"/>
                    <a:pt x="5469" y="3693"/>
                    <a:pt x="5553" y="4370"/>
                  </a:cubicBezTo>
                  <a:cubicBezTo>
                    <a:pt x="5411" y="4379"/>
                    <a:pt x="5268" y="4379"/>
                    <a:pt x="5132" y="4383"/>
                  </a:cubicBezTo>
                  <a:cubicBezTo>
                    <a:pt x="5184" y="3761"/>
                    <a:pt x="5145" y="3132"/>
                    <a:pt x="5048" y="2513"/>
                  </a:cubicBezTo>
                  <a:lnTo>
                    <a:pt x="5048" y="2507"/>
                  </a:lnTo>
                  <a:cubicBezTo>
                    <a:pt x="5164" y="2432"/>
                    <a:pt x="5281" y="2361"/>
                    <a:pt x="5407" y="2316"/>
                  </a:cubicBezTo>
                  <a:close/>
                  <a:moveTo>
                    <a:pt x="4944" y="2581"/>
                  </a:moveTo>
                  <a:cubicBezTo>
                    <a:pt x="5048" y="3181"/>
                    <a:pt x="5071" y="3777"/>
                    <a:pt x="5064" y="4386"/>
                  </a:cubicBezTo>
                  <a:cubicBezTo>
                    <a:pt x="4960" y="4392"/>
                    <a:pt x="4860" y="4392"/>
                    <a:pt x="4756" y="4395"/>
                  </a:cubicBezTo>
                  <a:lnTo>
                    <a:pt x="4756" y="4392"/>
                  </a:lnTo>
                  <a:cubicBezTo>
                    <a:pt x="4773" y="3835"/>
                    <a:pt x="4756" y="3278"/>
                    <a:pt x="4740" y="2727"/>
                  </a:cubicBezTo>
                  <a:cubicBezTo>
                    <a:pt x="4766" y="2708"/>
                    <a:pt x="4792" y="2691"/>
                    <a:pt x="4815" y="2669"/>
                  </a:cubicBezTo>
                  <a:cubicBezTo>
                    <a:pt x="4860" y="2643"/>
                    <a:pt x="4902" y="2610"/>
                    <a:pt x="4944" y="2581"/>
                  </a:cubicBezTo>
                  <a:close/>
                  <a:moveTo>
                    <a:pt x="4643" y="2792"/>
                  </a:moveTo>
                  <a:cubicBezTo>
                    <a:pt x="4653" y="3323"/>
                    <a:pt x="4666" y="3854"/>
                    <a:pt x="4708" y="4386"/>
                  </a:cubicBezTo>
                  <a:lnTo>
                    <a:pt x="4708" y="4392"/>
                  </a:lnTo>
                  <a:cubicBezTo>
                    <a:pt x="4620" y="4395"/>
                    <a:pt x="4533" y="4399"/>
                    <a:pt x="4442" y="4399"/>
                  </a:cubicBezTo>
                  <a:lnTo>
                    <a:pt x="4442" y="4392"/>
                  </a:lnTo>
                  <a:cubicBezTo>
                    <a:pt x="4436" y="4023"/>
                    <a:pt x="4419" y="3650"/>
                    <a:pt x="4406" y="3281"/>
                  </a:cubicBezTo>
                  <a:cubicBezTo>
                    <a:pt x="4403" y="3177"/>
                    <a:pt x="4442" y="2993"/>
                    <a:pt x="4358" y="2918"/>
                  </a:cubicBezTo>
                  <a:cubicBezTo>
                    <a:pt x="4458" y="2902"/>
                    <a:pt x="4552" y="2847"/>
                    <a:pt x="4643" y="2792"/>
                  </a:cubicBezTo>
                  <a:close/>
                  <a:moveTo>
                    <a:pt x="4066" y="2853"/>
                  </a:moveTo>
                  <a:cubicBezTo>
                    <a:pt x="4092" y="2870"/>
                    <a:pt x="4118" y="2886"/>
                    <a:pt x="4147" y="2896"/>
                  </a:cubicBezTo>
                  <a:cubicBezTo>
                    <a:pt x="4193" y="2912"/>
                    <a:pt x="4232" y="2921"/>
                    <a:pt x="4277" y="2925"/>
                  </a:cubicBezTo>
                  <a:cubicBezTo>
                    <a:pt x="4277" y="2934"/>
                    <a:pt x="4280" y="2938"/>
                    <a:pt x="4290" y="2941"/>
                  </a:cubicBezTo>
                  <a:cubicBezTo>
                    <a:pt x="4400" y="2999"/>
                    <a:pt x="4342" y="3576"/>
                    <a:pt x="4342" y="3696"/>
                  </a:cubicBezTo>
                  <a:cubicBezTo>
                    <a:pt x="4345" y="3929"/>
                    <a:pt x="4351" y="4159"/>
                    <a:pt x="4358" y="4395"/>
                  </a:cubicBezTo>
                  <a:cubicBezTo>
                    <a:pt x="4358" y="4399"/>
                    <a:pt x="4358" y="4402"/>
                    <a:pt x="4361" y="4408"/>
                  </a:cubicBezTo>
                  <a:cubicBezTo>
                    <a:pt x="4328" y="4406"/>
                    <a:pt x="4294" y="4406"/>
                    <a:pt x="4261" y="4406"/>
                  </a:cubicBezTo>
                  <a:cubicBezTo>
                    <a:pt x="4194" y="4406"/>
                    <a:pt x="4127" y="4408"/>
                    <a:pt x="4060" y="4408"/>
                  </a:cubicBezTo>
                  <a:cubicBezTo>
                    <a:pt x="4099" y="3890"/>
                    <a:pt x="4092" y="3365"/>
                    <a:pt x="4066" y="2853"/>
                  </a:cubicBezTo>
                  <a:close/>
                  <a:moveTo>
                    <a:pt x="3616" y="2264"/>
                  </a:moveTo>
                  <a:cubicBezTo>
                    <a:pt x="3622" y="2274"/>
                    <a:pt x="3629" y="2280"/>
                    <a:pt x="3632" y="2290"/>
                  </a:cubicBezTo>
                  <a:cubicBezTo>
                    <a:pt x="3736" y="2436"/>
                    <a:pt x="3843" y="2653"/>
                    <a:pt x="3995" y="2792"/>
                  </a:cubicBezTo>
                  <a:cubicBezTo>
                    <a:pt x="3979" y="2795"/>
                    <a:pt x="3959" y="2811"/>
                    <a:pt x="3966" y="2837"/>
                  </a:cubicBezTo>
                  <a:cubicBezTo>
                    <a:pt x="3995" y="3359"/>
                    <a:pt x="3995" y="3880"/>
                    <a:pt x="3998" y="4408"/>
                  </a:cubicBezTo>
                  <a:cubicBezTo>
                    <a:pt x="3946" y="4412"/>
                    <a:pt x="3891" y="4412"/>
                    <a:pt x="3843" y="4412"/>
                  </a:cubicBezTo>
                  <a:lnTo>
                    <a:pt x="3661" y="4412"/>
                  </a:lnTo>
                  <a:cubicBezTo>
                    <a:pt x="3671" y="4408"/>
                    <a:pt x="3674" y="4399"/>
                    <a:pt x="3674" y="4386"/>
                  </a:cubicBezTo>
                  <a:cubicBezTo>
                    <a:pt x="3678" y="3683"/>
                    <a:pt x="3645" y="2973"/>
                    <a:pt x="3616" y="2264"/>
                  </a:cubicBezTo>
                  <a:close/>
                  <a:moveTo>
                    <a:pt x="2612" y="2037"/>
                  </a:moveTo>
                  <a:cubicBezTo>
                    <a:pt x="2605" y="2047"/>
                    <a:pt x="2602" y="2053"/>
                    <a:pt x="2602" y="2069"/>
                  </a:cubicBezTo>
                  <a:cubicBezTo>
                    <a:pt x="2596" y="2432"/>
                    <a:pt x="2651" y="2789"/>
                    <a:pt x="2709" y="3139"/>
                  </a:cubicBezTo>
                  <a:cubicBezTo>
                    <a:pt x="2783" y="3566"/>
                    <a:pt x="2822" y="3987"/>
                    <a:pt x="2855" y="4415"/>
                  </a:cubicBezTo>
                  <a:cubicBezTo>
                    <a:pt x="2754" y="4418"/>
                    <a:pt x="2654" y="4418"/>
                    <a:pt x="2547" y="4418"/>
                  </a:cubicBezTo>
                  <a:cubicBezTo>
                    <a:pt x="2557" y="3696"/>
                    <a:pt x="2515" y="2957"/>
                    <a:pt x="2443" y="2231"/>
                  </a:cubicBezTo>
                  <a:cubicBezTo>
                    <a:pt x="2443" y="2222"/>
                    <a:pt x="2434" y="2209"/>
                    <a:pt x="2427" y="2199"/>
                  </a:cubicBezTo>
                  <a:cubicBezTo>
                    <a:pt x="2482" y="2144"/>
                    <a:pt x="2547" y="2092"/>
                    <a:pt x="2612" y="2037"/>
                  </a:cubicBezTo>
                  <a:close/>
                  <a:moveTo>
                    <a:pt x="3063" y="1844"/>
                  </a:moveTo>
                  <a:cubicBezTo>
                    <a:pt x="3085" y="1844"/>
                    <a:pt x="3106" y="1846"/>
                    <a:pt x="3127" y="1849"/>
                  </a:cubicBezTo>
                  <a:cubicBezTo>
                    <a:pt x="3124" y="1856"/>
                    <a:pt x="3120" y="1865"/>
                    <a:pt x="3120" y="1875"/>
                  </a:cubicBezTo>
                  <a:cubicBezTo>
                    <a:pt x="3137" y="2711"/>
                    <a:pt x="3130" y="3556"/>
                    <a:pt x="3201" y="4392"/>
                  </a:cubicBezTo>
                  <a:cubicBezTo>
                    <a:pt x="3203" y="4406"/>
                    <a:pt x="3212" y="4415"/>
                    <a:pt x="3223" y="4417"/>
                  </a:cubicBezTo>
                  <a:lnTo>
                    <a:pt x="3223" y="4417"/>
                  </a:lnTo>
                  <a:cubicBezTo>
                    <a:pt x="3117" y="4418"/>
                    <a:pt x="3010" y="4418"/>
                    <a:pt x="2903" y="4418"/>
                  </a:cubicBezTo>
                  <a:cubicBezTo>
                    <a:pt x="2962" y="3637"/>
                    <a:pt x="2757" y="2847"/>
                    <a:pt x="2702" y="2076"/>
                  </a:cubicBezTo>
                  <a:cubicBezTo>
                    <a:pt x="2700" y="2045"/>
                    <a:pt x="2676" y="2028"/>
                    <a:pt x="2652" y="2028"/>
                  </a:cubicBezTo>
                  <a:cubicBezTo>
                    <a:pt x="2644" y="2028"/>
                    <a:pt x="2635" y="2030"/>
                    <a:pt x="2628" y="2034"/>
                  </a:cubicBezTo>
                  <a:cubicBezTo>
                    <a:pt x="2722" y="1966"/>
                    <a:pt x="2819" y="1904"/>
                    <a:pt x="2926" y="1869"/>
                  </a:cubicBezTo>
                  <a:cubicBezTo>
                    <a:pt x="2973" y="1851"/>
                    <a:pt x="3020" y="1844"/>
                    <a:pt x="3063" y="1844"/>
                  </a:cubicBezTo>
                  <a:close/>
                  <a:moveTo>
                    <a:pt x="3224" y="1875"/>
                  </a:moveTo>
                  <a:cubicBezTo>
                    <a:pt x="3354" y="1930"/>
                    <a:pt x="3454" y="2047"/>
                    <a:pt x="3545" y="2167"/>
                  </a:cubicBezTo>
                  <a:cubicBezTo>
                    <a:pt x="3525" y="2173"/>
                    <a:pt x="3512" y="2189"/>
                    <a:pt x="3512" y="2215"/>
                  </a:cubicBezTo>
                  <a:cubicBezTo>
                    <a:pt x="3532" y="2941"/>
                    <a:pt x="3551" y="3670"/>
                    <a:pt x="3606" y="4395"/>
                  </a:cubicBezTo>
                  <a:cubicBezTo>
                    <a:pt x="3606" y="4408"/>
                    <a:pt x="3613" y="4415"/>
                    <a:pt x="3622" y="4418"/>
                  </a:cubicBezTo>
                  <a:cubicBezTo>
                    <a:pt x="3543" y="4417"/>
                    <a:pt x="3463" y="4417"/>
                    <a:pt x="3383" y="4417"/>
                  </a:cubicBezTo>
                  <a:cubicBezTo>
                    <a:pt x="3334" y="4417"/>
                    <a:pt x="3285" y="4417"/>
                    <a:pt x="3236" y="4417"/>
                  </a:cubicBezTo>
                  <a:lnTo>
                    <a:pt x="3236" y="4417"/>
                  </a:lnTo>
                  <a:cubicBezTo>
                    <a:pt x="3245" y="4415"/>
                    <a:pt x="3253" y="4407"/>
                    <a:pt x="3253" y="4392"/>
                  </a:cubicBezTo>
                  <a:cubicBezTo>
                    <a:pt x="3289" y="3556"/>
                    <a:pt x="3250" y="2711"/>
                    <a:pt x="3224" y="1875"/>
                  </a:cubicBezTo>
                  <a:close/>
                  <a:moveTo>
                    <a:pt x="1928" y="2779"/>
                  </a:moveTo>
                  <a:cubicBezTo>
                    <a:pt x="1941" y="3330"/>
                    <a:pt x="1931" y="3877"/>
                    <a:pt x="1928" y="4425"/>
                  </a:cubicBezTo>
                  <a:lnTo>
                    <a:pt x="1659" y="4425"/>
                  </a:lnTo>
                  <a:cubicBezTo>
                    <a:pt x="1685" y="4026"/>
                    <a:pt x="1698" y="3618"/>
                    <a:pt x="1685" y="3220"/>
                  </a:cubicBezTo>
                  <a:cubicBezTo>
                    <a:pt x="1685" y="3203"/>
                    <a:pt x="1679" y="3197"/>
                    <a:pt x="1669" y="3187"/>
                  </a:cubicBezTo>
                  <a:cubicBezTo>
                    <a:pt x="1750" y="3048"/>
                    <a:pt x="1841" y="2912"/>
                    <a:pt x="1928" y="2779"/>
                  </a:cubicBezTo>
                  <a:close/>
                  <a:moveTo>
                    <a:pt x="2346" y="2287"/>
                  </a:moveTo>
                  <a:cubicBezTo>
                    <a:pt x="2385" y="2999"/>
                    <a:pt x="2430" y="3712"/>
                    <a:pt x="2489" y="4421"/>
                  </a:cubicBezTo>
                  <a:lnTo>
                    <a:pt x="1970" y="4425"/>
                  </a:lnTo>
                  <a:cubicBezTo>
                    <a:pt x="2038" y="3842"/>
                    <a:pt x="2051" y="3245"/>
                    <a:pt x="2022" y="2659"/>
                  </a:cubicBezTo>
                  <a:cubicBezTo>
                    <a:pt x="2123" y="2523"/>
                    <a:pt x="2229" y="2400"/>
                    <a:pt x="2346" y="2287"/>
                  </a:cubicBezTo>
                  <a:close/>
                  <a:moveTo>
                    <a:pt x="1332" y="3809"/>
                  </a:moveTo>
                  <a:lnTo>
                    <a:pt x="1332" y="3809"/>
                  </a:lnTo>
                  <a:cubicBezTo>
                    <a:pt x="1313" y="4013"/>
                    <a:pt x="1300" y="4221"/>
                    <a:pt x="1290" y="4428"/>
                  </a:cubicBezTo>
                  <a:lnTo>
                    <a:pt x="1005" y="4428"/>
                  </a:lnTo>
                  <a:cubicBezTo>
                    <a:pt x="1118" y="4224"/>
                    <a:pt x="1225" y="4013"/>
                    <a:pt x="1332" y="3809"/>
                  </a:cubicBezTo>
                  <a:close/>
                  <a:moveTo>
                    <a:pt x="1604" y="3301"/>
                  </a:moveTo>
                  <a:lnTo>
                    <a:pt x="1604" y="3301"/>
                  </a:lnTo>
                  <a:cubicBezTo>
                    <a:pt x="1588" y="3673"/>
                    <a:pt x="1591" y="4055"/>
                    <a:pt x="1607" y="4425"/>
                  </a:cubicBezTo>
                  <a:cubicBezTo>
                    <a:pt x="1520" y="4425"/>
                    <a:pt x="1429" y="4425"/>
                    <a:pt x="1342" y="4428"/>
                  </a:cubicBezTo>
                  <a:cubicBezTo>
                    <a:pt x="1381" y="4165"/>
                    <a:pt x="1416" y="3893"/>
                    <a:pt x="1429" y="3624"/>
                  </a:cubicBezTo>
                  <a:cubicBezTo>
                    <a:pt x="1488" y="3518"/>
                    <a:pt x="1546" y="3411"/>
                    <a:pt x="1604" y="3301"/>
                  </a:cubicBezTo>
                  <a:close/>
                  <a:moveTo>
                    <a:pt x="728" y="1"/>
                  </a:moveTo>
                  <a:cubicBezTo>
                    <a:pt x="713" y="1"/>
                    <a:pt x="697" y="11"/>
                    <a:pt x="697" y="29"/>
                  </a:cubicBezTo>
                  <a:cubicBezTo>
                    <a:pt x="726" y="1509"/>
                    <a:pt x="694" y="2967"/>
                    <a:pt x="853" y="4431"/>
                  </a:cubicBezTo>
                  <a:cubicBezTo>
                    <a:pt x="584" y="4434"/>
                    <a:pt x="318" y="4441"/>
                    <a:pt x="49" y="4447"/>
                  </a:cubicBezTo>
                  <a:cubicBezTo>
                    <a:pt x="1" y="4447"/>
                    <a:pt x="1" y="4522"/>
                    <a:pt x="49" y="4525"/>
                  </a:cubicBezTo>
                  <a:cubicBezTo>
                    <a:pt x="321" y="4538"/>
                    <a:pt x="593" y="4545"/>
                    <a:pt x="869" y="4554"/>
                  </a:cubicBezTo>
                  <a:cubicBezTo>
                    <a:pt x="885" y="4694"/>
                    <a:pt x="901" y="4833"/>
                    <a:pt x="921" y="4975"/>
                  </a:cubicBezTo>
                  <a:cubicBezTo>
                    <a:pt x="926" y="5007"/>
                    <a:pt x="954" y="5021"/>
                    <a:pt x="982" y="5021"/>
                  </a:cubicBezTo>
                  <a:cubicBezTo>
                    <a:pt x="1017" y="5021"/>
                    <a:pt x="1054" y="4999"/>
                    <a:pt x="1050" y="4959"/>
                  </a:cubicBezTo>
                  <a:lnTo>
                    <a:pt x="1002" y="4557"/>
                  </a:lnTo>
                  <a:lnTo>
                    <a:pt x="1002" y="4557"/>
                  </a:lnTo>
                  <a:cubicBezTo>
                    <a:pt x="1334" y="4564"/>
                    <a:pt x="1667" y="4567"/>
                    <a:pt x="1999" y="4567"/>
                  </a:cubicBezTo>
                  <a:cubicBezTo>
                    <a:pt x="2614" y="4567"/>
                    <a:pt x="3229" y="4558"/>
                    <a:pt x="3843" y="4554"/>
                  </a:cubicBezTo>
                  <a:cubicBezTo>
                    <a:pt x="4879" y="4541"/>
                    <a:pt x="5923" y="4532"/>
                    <a:pt x="6959" y="4493"/>
                  </a:cubicBezTo>
                  <a:lnTo>
                    <a:pt x="6972" y="4493"/>
                  </a:lnTo>
                  <a:cubicBezTo>
                    <a:pt x="7196" y="4483"/>
                    <a:pt x="7416" y="4473"/>
                    <a:pt x="7636" y="4464"/>
                  </a:cubicBezTo>
                  <a:cubicBezTo>
                    <a:pt x="7682" y="4460"/>
                    <a:pt x="7701" y="4425"/>
                    <a:pt x="7698" y="4392"/>
                  </a:cubicBezTo>
                  <a:cubicBezTo>
                    <a:pt x="7737" y="4383"/>
                    <a:pt x="7785" y="4337"/>
                    <a:pt x="7756" y="4289"/>
                  </a:cubicBezTo>
                  <a:cubicBezTo>
                    <a:pt x="7516" y="3877"/>
                    <a:pt x="7254" y="3475"/>
                    <a:pt x="6962" y="3100"/>
                  </a:cubicBezTo>
                  <a:cubicBezTo>
                    <a:pt x="6726" y="2795"/>
                    <a:pt x="6480" y="2465"/>
                    <a:pt x="6136" y="2280"/>
                  </a:cubicBezTo>
                  <a:cubicBezTo>
                    <a:pt x="5990" y="2201"/>
                    <a:pt x="5840" y="2162"/>
                    <a:pt x="5688" y="2162"/>
                  </a:cubicBezTo>
                  <a:cubicBezTo>
                    <a:pt x="5561" y="2162"/>
                    <a:pt x="5433" y="2190"/>
                    <a:pt x="5307" y="2244"/>
                  </a:cubicBezTo>
                  <a:cubicBezTo>
                    <a:pt x="5113" y="2329"/>
                    <a:pt x="4944" y="2465"/>
                    <a:pt x="4776" y="2585"/>
                  </a:cubicBezTo>
                  <a:cubicBezTo>
                    <a:pt x="4743" y="2604"/>
                    <a:pt x="4711" y="2636"/>
                    <a:pt x="4675" y="2666"/>
                  </a:cubicBezTo>
                  <a:cubicBezTo>
                    <a:pt x="4666" y="2669"/>
                    <a:pt x="4662" y="2675"/>
                    <a:pt x="4653" y="2679"/>
                  </a:cubicBezTo>
                  <a:cubicBezTo>
                    <a:pt x="4614" y="2711"/>
                    <a:pt x="4568" y="2734"/>
                    <a:pt x="4530" y="2747"/>
                  </a:cubicBezTo>
                  <a:cubicBezTo>
                    <a:pt x="4374" y="2730"/>
                    <a:pt x="4219" y="2717"/>
                    <a:pt x="4063" y="2701"/>
                  </a:cubicBezTo>
                  <a:cubicBezTo>
                    <a:pt x="4005" y="2630"/>
                    <a:pt x="3950" y="2552"/>
                    <a:pt x="3901" y="2471"/>
                  </a:cubicBezTo>
                  <a:cubicBezTo>
                    <a:pt x="3739" y="2238"/>
                    <a:pt x="3577" y="1872"/>
                    <a:pt x="3299" y="1752"/>
                  </a:cubicBezTo>
                  <a:cubicBezTo>
                    <a:pt x="3233" y="1724"/>
                    <a:pt x="3167" y="1711"/>
                    <a:pt x="3102" y="1711"/>
                  </a:cubicBezTo>
                  <a:cubicBezTo>
                    <a:pt x="2852" y="1711"/>
                    <a:pt x="2610" y="1890"/>
                    <a:pt x="2430" y="2044"/>
                  </a:cubicBezTo>
                  <a:cubicBezTo>
                    <a:pt x="1734" y="2643"/>
                    <a:pt x="1361" y="3527"/>
                    <a:pt x="976" y="4347"/>
                  </a:cubicBezTo>
                  <a:cubicBezTo>
                    <a:pt x="904" y="3705"/>
                    <a:pt x="856" y="3071"/>
                    <a:pt x="836" y="2426"/>
                  </a:cubicBezTo>
                  <a:cubicBezTo>
                    <a:pt x="811" y="1632"/>
                    <a:pt x="904" y="806"/>
                    <a:pt x="755" y="22"/>
                  </a:cubicBezTo>
                  <a:cubicBezTo>
                    <a:pt x="753" y="7"/>
                    <a:pt x="740" y="1"/>
                    <a:pt x="72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22" name="Google Shape;922;p8"/>
            <p:cNvGrpSpPr/>
            <p:nvPr/>
          </p:nvGrpSpPr>
          <p:grpSpPr>
            <a:xfrm rot="2179146">
              <a:off x="2721453" y="4696428"/>
              <a:ext cx="789052" cy="903211"/>
              <a:chOff x="4838621" y="3330436"/>
              <a:chExt cx="342600" cy="392181"/>
            </a:xfrm>
          </p:grpSpPr>
          <p:sp>
            <p:nvSpPr>
              <p:cNvPr id="923" name="Google Shape;923;p8"/>
              <p:cNvSpPr/>
              <p:nvPr/>
            </p:nvSpPr>
            <p:spPr>
              <a:xfrm>
                <a:off x="4838621" y="3330436"/>
                <a:ext cx="342600" cy="392181"/>
              </a:xfrm>
              <a:custGeom>
                <a:avLst/>
                <a:gdLst/>
                <a:ahLst/>
                <a:cxnLst/>
                <a:rect l="l" t="t" r="r" b="b"/>
                <a:pathLst>
                  <a:path w="5217" h="5972" extrusionOk="0">
                    <a:moveTo>
                      <a:pt x="2444" y="129"/>
                    </a:moveTo>
                    <a:cubicBezTo>
                      <a:pt x="2956" y="129"/>
                      <a:pt x="3632" y="198"/>
                      <a:pt x="3697" y="762"/>
                    </a:cubicBezTo>
                    <a:cubicBezTo>
                      <a:pt x="3762" y="1323"/>
                      <a:pt x="2803" y="1468"/>
                      <a:pt x="2288" y="1507"/>
                    </a:cubicBezTo>
                    <a:lnTo>
                      <a:pt x="2262" y="1446"/>
                    </a:lnTo>
                    <a:cubicBezTo>
                      <a:pt x="2259" y="1439"/>
                      <a:pt x="2255" y="1437"/>
                      <a:pt x="2250" y="1437"/>
                    </a:cubicBezTo>
                    <a:cubicBezTo>
                      <a:pt x="2240" y="1437"/>
                      <a:pt x="2227" y="1448"/>
                      <a:pt x="2229" y="1459"/>
                    </a:cubicBezTo>
                    <a:cubicBezTo>
                      <a:pt x="2236" y="1475"/>
                      <a:pt x="2239" y="1491"/>
                      <a:pt x="2239" y="1507"/>
                    </a:cubicBezTo>
                    <a:cubicBezTo>
                      <a:pt x="2197" y="1511"/>
                      <a:pt x="2158" y="1511"/>
                      <a:pt x="2126" y="1511"/>
                    </a:cubicBezTo>
                    <a:cubicBezTo>
                      <a:pt x="2085" y="1512"/>
                      <a:pt x="2038" y="1513"/>
                      <a:pt x="1985" y="1513"/>
                    </a:cubicBezTo>
                    <a:cubicBezTo>
                      <a:pt x="1470" y="1513"/>
                      <a:pt x="454" y="1423"/>
                      <a:pt x="389" y="879"/>
                    </a:cubicBezTo>
                    <a:cubicBezTo>
                      <a:pt x="409" y="879"/>
                      <a:pt x="425" y="866"/>
                      <a:pt x="431" y="843"/>
                    </a:cubicBezTo>
                    <a:cubicBezTo>
                      <a:pt x="635" y="234"/>
                      <a:pt x="1630" y="147"/>
                      <a:pt x="2161" y="134"/>
                    </a:cubicBezTo>
                    <a:cubicBezTo>
                      <a:pt x="2245" y="132"/>
                      <a:pt x="2341" y="129"/>
                      <a:pt x="2444" y="129"/>
                    </a:cubicBezTo>
                    <a:close/>
                    <a:moveTo>
                      <a:pt x="3839" y="850"/>
                    </a:moveTo>
                    <a:cubicBezTo>
                      <a:pt x="4066" y="1280"/>
                      <a:pt x="4218" y="1750"/>
                      <a:pt x="4384" y="2207"/>
                    </a:cubicBezTo>
                    <a:cubicBezTo>
                      <a:pt x="4571" y="2712"/>
                      <a:pt x="4785" y="3218"/>
                      <a:pt x="4934" y="3736"/>
                    </a:cubicBezTo>
                    <a:cubicBezTo>
                      <a:pt x="4999" y="3953"/>
                      <a:pt x="5048" y="4180"/>
                      <a:pt x="5028" y="4400"/>
                    </a:cubicBezTo>
                    <a:cubicBezTo>
                      <a:pt x="5025" y="4397"/>
                      <a:pt x="5018" y="4397"/>
                      <a:pt x="5015" y="4394"/>
                    </a:cubicBezTo>
                    <a:cubicBezTo>
                      <a:pt x="5011" y="4392"/>
                      <a:pt x="5007" y="4391"/>
                      <a:pt x="5004" y="4391"/>
                    </a:cubicBezTo>
                    <a:cubicBezTo>
                      <a:pt x="4975" y="4391"/>
                      <a:pt x="4961" y="4440"/>
                      <a:pt x="4996" y="4449"/>
                    </a:cubicBezTo>
                    <a:cubicBezTo>
                      <a:pt x="5006" y="4455"/>
                      <a:pt x="5015" y="4455"/>
                      <a:pt x="5025" y="4459"/>
                    </a:cubicBezTo>
                    <a:cubicBezTo>
                      <a:pt x="5012" y="4530"/>
                      <a:pt x="4993" y="4608"/>
                      <a:pt x="4963" y="4682"/>
                    </a:cubicBezTo>
                    <a:cubicBezTo>
                      <a:pt x="4847" y="4964"/>
                      <a:pt x="4594" y="5136"/>
                      <a:pt x="4335" y="5281"/>
                    </a:cubicBezTo>
                    <a:cubicBezTo>
                      <a:pt x="3859" y="5557"/>
                      <a:pt x="3324" y="5728"/>
                      <a:pt x="2777" y="5803"/>
                    </a:cubicBezTo>
                    <a:cubicBezTo>
                      <a:pt x="2589" y="5827"/>
                      <a:pt x="2401" y="5840"/>
                      <a:pt x="2212" y="5840"/>
                    </a:cubicBezTo>
                    <a:cubicBezTo>
                      <a:pt x="1849" y="5840"/>
                      <a:pt x="1486" y="5794"/>
                      <a:pt x="1134" y="5702"/>
                    </a:cubicBezTo>
                    <a:cubicBezTo>
                      <a:pt x="894" y="5638"/>
                      <a:pt x="622" y="5563"/>
                      <a:pt x="438" y="5395"/>
                    </a:cubicBezTo>
                    <a:cubicBezTo>
                      <a:pt x="392" y="5353"/>
                      <a:pt x="357" y="5307"/>
                      <a:pt x="328" y="5265"/>
                    </a:cubicBezTo>
                    <a:cubicBezTo>
                      <a:pt x="331" y="5265"/>
                      <a:pt x="331" y="5268"/>
                      <a:pt x="334" y="5268"/>
                    </a:cubicBezTo>
                    <a:cubicBezTo>
                      <a:pt x="365" y="5270"/>
                      <a:pt x="396" y="5271"/>
                      <a:pt x="427" y="5271"/>
                    </a:cubicBezTo>
                    <a:cubicBezTo>
                      <a:pt x="517" y="5271"/>
                      <a:pt x="608" y="5264"/>
                      <a:pt x="697" y="5252"/>
                    </a:cubicBezTo>
                    <a:cubicBezTo>
                      <a:pt x="748" y="5249"/>
                      <a:pt x="749" y="5171"/>
                      <a:pt x="700" y="5171"/>
                    </a:cubicBezTo>
                    <a:cubicBezTo>
                      <a:pt x="699" y="5171"/>
                      <a:pt x="698" y="5171"/>
                      <a:pt x="697" y="5171"/>
                    </a:cubicBezTo>
                    <a:cubicBezTo>
                      <a:pt x="574" y="5174"/>
                      <a:pt x="447" y="5184"/>
                      <a:pt x="328" y="5207"/>
                    </a:cubicBezTo>
                    <a:cubicBezTo>
                      <a:pt x="311" y="5210"/>
                      <a:pt x="308" y="5220"/>
                      <a:pt x="308" y="5233"/>
                    </a:cubicBezTo>
                    <a:cubicBezTo>
                      <a:pt x="169" y="4980"/>
                      <a:pt x="217" y="4659"/>
                      <a:pt x="230" y="4378"/>
                    </a:cubicBezTo>
                    <a:cubicBezTo>
                      <a:pt x="282" y="3305"/>
                      <a:pt x="347" y="2226"/>
                      <a:pt x="376" y="1151"/>
                    </a:cubicBezTo>
                    <a:cubicBezTo>
                      <a:pt x="652" y="1588"/>
                      <a:pt x="1597" y="1647"/>
                      <a:pt x="2009" y="1647"/>
                    </a:cubicBezTo>
                    <a:cubicBezTo>
                      <a:pt x="2090" y="1647"/>
                      <a:pt x="2171" y="1643"/>
                      <a:pt x="2252" y="1640"/>
                    </a:cubicBezTo>
                    <a:cubicBezTo>
                      <a:pt x="2255" y="1676"/>
                      <a:pt x="2255" y="1711"/>
                      <a:pt x="2255" y="1750"/>
                    </a:cubicBezTo>
                    <a:cubicBezTo>
                      <a:pt x="2255" y="1768"/>
                      <a:pt x="2271" y="1779"/>
                      <a:pt x="2287" y="1779"/>
                    </a:cubicBezTo>
                    <a:cubicBezTo>
                      <a:pt x="2300" y="1779"/>
                      <a:pt x="2312" y="1772"/>
                      <a:pt x="2317" y="1757"/>
                    </a:cubicBezTo>
                    <a:cubicBezTo>
                      <a:pt x="2323" y="1718"/>
                      <a:pt x="2323" y="1676"/>
                      <a:pt x="2320" y="1637"/>
                    </a:cubicBezTo>
                    <a:cubicBezTo>
                      <a:pt x="2683" y="1608"/>
                      <a:pt x="3049" y="1527"/>
                      <a:pt x="3379" y="1387"/>
                    </a:cubicBezTo>
                    <a:cubicBezTo>
                      <a:pt x="3616" y="1290"/>
                      <a:pt x="3817" y="1154"/>
                      <a:pt x="3839" y="879"/>
                    </a:cubicBezTo>
                    <a:lnTo>
                      <a:pt x="3839" y="850"/>
                    </a:lnTo>
                    <a:close/>
                    <a:moveTo>
                      <a:pt x="2336" y="1"/>
                    </a:moveTo>
                    <a:cubicBezTo>
                      <a:pt x="1724" y="1"/>
                      <a:pt x="554" y="69"/>
                      <a:pt x="318" y="782"/>
                    </a:cubicBezTo>
                    <a:cubicBezTo>
                      <a:pt x="311" y="788"/>
                      <a:pt x="302" y="798"/>
                      <a:pt x="298" y="811"/>
                    </a:cubicBezTo>
                    <a:lnTo>
                      <a:pt x="298" y="830"/>
                    </a:lnTo>
                    <a:cubicBezTo>
                      <a:pt x="295" y="837"/>
                      <a:pt x="292" y="843"/>
                      <a:pt x="292" y="853"/>
                    </a:cubicBezTo>
                    <a:cubicBezTo>
                      <a:pt x="201" y="2003"/>
                      <a:pt x="153" y="3159"/>
                      <a:pt x="98" y="4313"/>
                    </a:cubicBezTo>
                    <a:cubicBezTo>
                      <a:pt x="75" y="4701"/>
                      <a:pt x="0" y="5152"/>
                      <a:pt x="302" y="5453"/>
                    </a:cubicBezTo>
                    <a:cubicBezTo>
                      <a:pt x="574" y="5722"/>
                      <a:pt x="1005" y="5822"/>
                      <a:pt x="1364" y="5890"/>
                    </a:cubicBezTo>
                    <a:cubicBezTo>
                      <a:pt x="1643" y="5945"/>
                      <a:pt x="1927" y="5972"/>
                      <a:pt x="2211" y="5972"/>
                    </a:cubicBezTo>
                    <a:cubicBezTo>
                      <a:pt x="2823" y="5972"/>
                      <a:pt x="3435" y="5846"/>
                      <a:pt x="3995" y="5596"/>
                    </a:cubicBezTo>
                    <a:cubicBezTo>
                      <a:pt x="4345" y="5443"/>
                      <a:pt x="4750" y="5242"/>
                      <a:pt x="4976" y="4925"/>
                    </a:cubicBezTo>
                    <a:cubicBezTo>
                      <a:pt x="5216" y="4595"/>
                      <a:pt x="5193" y="4186"/>
                      <a:pt x="5096" y="3814"/>
                    </a:cubicBezTo>
                    <a:cubicBezTo>
                      <a:pt x="4944" y="3215"/>
                      <a:pt x="4685" y="2631"/>
                      <a:pt x="4471" y="2048"/>
                    </a:cubicBezTo>
                    <a:cubicBezTo>
                      <a:pt x="4277" y="1523"/>
                      <a:pt x="4102" y="982"/>
                      <a:pt x="3797" y="509"/>
                    </a:cubicBezTo>
                    <a:cubicBezTo>
                      <a:pt x="3784" y="493"/>
                      <a:pt x="3774" y="487"/>
                      <a:pt x="3758" y="480"/>
                    </a:cubicBezTo>
                    <a:cubicBezTo>
                      <a:pt x="3515" y="53"/>
                      <a:pt x="2786" y="1"/>
                      <a:pt x="233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4" name="Google Shape;924;p8"/>
              <p:cNvSpPr/>
              <p:nvPr/>
            </p:nvSpPr>
            <p:spPr>
              <a:xfrm>
                <a:off x="4856286" y="3644523"/>
                <a:ext cx="29157" cy="20949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19" extrusionOk="0">
                    <a:moveTo>
                      <a:pt x="384" y="0"/>
                    </a:moveTo>
                    <a:cubicBezTo>
                      <a:pt x="377" y="0"/>
                      <a:pt x="370" y="2"/>
                      <a:pt x="363" y="6"/>
                    </a:cubicBezTo>
                    <a:cubicBezTo>
                      <a:pt x="237" y="71"/>
                      <a:pt x="120" y="161"/>
                      <a:pt x="23" y="262"/>
                    </a:cubicBezTo>
                    <a:cubicBezTo>
                      <a:pt x="0" y="287"/>
                      <a:pt x="23" y="319"/>
                      <a:pt x="49" y="319"/>
                    </a:cubicBezTo>
                    <a:cubicBezTo>
                      <a:pt x="57" y="319"/>
                      <a:pt x="64" y="316"/>
                      <a:pt x="72" y="310"/>
                    </a:cubicBezTo>
                    <a:cubicBezTo>
                      <a:pt x="175" y="223"/>
                      <a:pt x="289" y="152"/>
                      <a:pt x="405" y="80"/>
                    </a:cubicBezTo>
                    <a:cubicBezTo>
                      <a:pt x="444" y="56"/>
                      <a:pt x="421" y="0"/>
                      <a:pt x="38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5" name="Google Shape;925;p8"/>
              <p:cNvSpPr/>
              <p:nvPr/>
            </p:nvSpPr>
            <p:spPr>
              <a:xfrm>
                <a:off x="4900021" y="3626005"/>
                <a:ext cx="32835" cy="14053"/>
              </a:xfrm>
              <a:custGeom>
                <a:avLst/>
                <a:gdLst/>
                <a:ahLst/>
                <a:cxnLst/>
                <a:rect l="l" t="t" r="r" b="b"/>
                <a:pathLst>
                  <a:path w="500" h="214" extrusionOk="0">
                    <a:moveTo>
                      <a:pt x="427" y="1"/>
                    </a:moveTo>
                    <a:cubicBezTo>
                      <a:pt x="419" y="1"/>
                      <a:pt x="411" y="2"/>
                      <a:pt x="403" y="6"/>
                    </a:cubicBezTo>
                    <a:cubicBezTo>
                      <a:pt x="287" y="58"/>
                      <a:pt x="167" y="103"/>
                      <a:pt x="44" y="139"/>
                    </a:cubicBezTo>
                    <a:cubicBezTo>
                      <a:pt x="1" y="154"/>
                      <a:pt x="13" y="214"/>
                      <a:pt x="56" y="214"/>
                    </a:cubicBezTo>
                    <a:cubicBezTo>
                      <a:pt x="59" y="214"/>
                      <a:pt x="61" y="214"/>
                      <a:pt x="63" y="213"/>
                    </a:cubicBezTo>
                    <a:cubicBezTo>
                      <a:pt x="199" y="184"/>
                      <a:pt x="329" y="142"/>
                      <a:pt x="452" y="87"/>
                    </a:cubicBezTo>
                    <a:cubicBezTo>
                      <a:pt x="499" y="62"/>
                      <a:pt x="472" y="1"/>
                      <a:pt x="42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6" name="Google Shape;926;p8"/>
              <p:cNvSpPr/>
              <p:nvPr/>
            </p:nvSpPr>
            <p:spPr>
              <a:xfrm>
                <a:off x="4950388" y="3614448"/>
                <a:ext cx="36447" cy="9653"/>
              </a:xfrm>
              <a:custGeom>
                <a:avLst/>
                <a:gdLst/>
                <a:ahLst/>
                <a:cxnLst/>
                <a:rect l="l" t="t" r="r" b="b"/>
                <a:pathLst>
                  <a:path w="555" h="147" extrusionOk="0">
                    <a:moveTo>
                      <a:pt x="500" y="0"/>
                    </a:moveTo>
                    <a:cubicBezTo>
                      <a:pt x="498" y="0"/>
                      <a:pt x="497" y="0"/>
                      <a:pt x="495" y="1"/>
                    </a:cubicBezTo>
                    <a:cubicBezTo>
                      <a:pt x="343" y="17"/>
                      <a:pt x="187" y="49"/>
                      <a:pt x="38" y="75"/>
                    </a:cubicBezTo>
                    <a:cubicBezTo>
                      <a:pt x="0" y="85"/>
                      <a:pt x="5" y="147"/>
                      <a:pt x="45" y="147"/>
                    </a:cubicBezTo>
                    <a:cubicBezTo>
                      <a:pt x="46" y="147"/>
                      <a:pt x="47" y="147"/>
                      <a:pt x="48" y="146"/>
                    </a:cubicBezTo>
                    <a:cubicBezTo>
                      <a:pt x="200" y="130"/>
                      <a:pt x="359" y="114"/>
                      <a:pt x="508" y="85"/>
                    </a:cubicBezTo>
                    <a:cubicBezTo>
                      <a:pt x="554" y="76"/>
                      <a:pt x="544" y="0"/>
                      <a:pt x="50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7" name="Google Shape;927;p8"/>
              <p:cNvSpPr/>
              <p:nvPr/>
            </p:nvSpPr>
            <p:spPr>
              <a:xfrm>
                <a:off x="5019865" y="3600986"/>
                <a:ext cx="32178" cy="7224"/>
              </a:xfrm>
              <a:custGeom>
                <a:avLst/>
                <a:gdLst/>
                <a:ahLst/>
                <a:cxnLst/>
                <a:rect l="l" t="t" r="r" b="b"/>
                <a:pathLst>
                  <a:path w="490" h="110" extrusionOk="0">
                    <a:moveTo>
                      <a:pt x="361" y="1"/>
                    </a:moveTo>
                    <a:cubicBezTo>
                      <a:pt x="257" y="1"/>
                      <a:pt x="151" y="7"/>
                      <a:pt x="46" y="18"/>
                    </a:cubicBezTo>
                    <a:cubicBezTo>
                      <a:pt x="0" y="21"/>
                      <a:pt x="0" y="86"/>
                      <a:pt x="46" y="92"/>
                    </a:cubicBezTo>
                    <a:cubicBezTo>
                      <a:pt x="155" y="101"/>
                      <a:pt x="267" y="109"/>
                      <a:pt x="375" y="109"/>
                    </a:cubicBezTo>
                    <a:cubicBezTo>
                      <a:pt x="392" y="109"/>
                      <a:pt x="408" y="109"/>
                      <a:pt x="425" y="108"/>
                    </a:cubicBezTo>
                    <a:cubicBezTo>
                      <a:pt x="490" y="102"/>
                      <a:pt x="490" y="2"/>
                      <a:pt x="425" y="2"/>
                    </a:cubicBezTo>
                    <a:cubicBezTo>
                      <a:pt x="404" y="1"/>
                      <a:pt x="382" y="1"/>
                      <a:pt x="36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8" name="Google Shape;928;p8"/>
              <p:cNvSpPr/>
              <p:nvPr/>
            </p:nvSpPr>
            <p:spPr>
              <a:xfrm>
                <a:off x="5069641" y="3601249"/>
                <a:ext cx="41766" cy="9062"/>
              </a:xfrm>
              <a:custGeom>
                <a:avLst/>
                <a:gdLst/>
                <a:ahLst/>
                <a:cxnLst/>
                <a:rect l="l" t="t" r="r" b="b"/>
                <a:pathLst>
                  <a:path w="636" h="138" extrusionOk="0">
                    <a:moveTo>
                      <a:pt x="255" y="0"/>
                    </a:moveTo>
                    <a:cubicBezTo>
                      <a:pt x="186" y="0"/>
                      <a:pt x="116" y="4"/>
                      <a:pt x="49" y="11"/>
                    </a:cubicBezTo>
                    <a:cubicBezTo>
                      <a:pt x="1" y="14"/>
                      <a:pt x="1" y="88"/>
                      <a:pt x="49" y="88"/>
                    </a:cubicBezTo>
                    <a:cubicBezTo>
                      <a:pt x="70" y="87"/>
                      <a:pt x="92" y="87"/>
                      <a:pt x="113" y="87"/>
                    </a:cubicBezTo>
                    <a:cubicBezTo>
                      <a:pt x="261" y="87"/>
                      <a:pt x="401" y="114"/>
                      <a:pt x="551" y="137"/>
                    </a:cubicBezTo>
                    <a:cubicBezTo>
                      <a:pt x="555" y="137"/>
                      <a:pt x="558" y="138"/>
                      <a:pt x="561" y="138"/>
                    </a:cubicBezTo>
                    <a:cubicBezTo>
                      <a:pt x="618" y="138"/>
                      <a:pt x="636" y="61"/>
                      <a:pt x="580" y="43"/>
                    </a:cubicBezTo>
                    <a:cubicBezTo>
                      <a:pt x="477" y="11"/>
                      <a:pt x="366" y="0"/>
                      <a:pt x="25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9" name="Google Shape;929;p8"/>
              <p:cNvSpPr/>
              <p:nvPr/>
            </p:nvSpPr>
            <p:spPr>
              <a:xfrm>
                <a:off x="5127101" y="3609063"/>
                <a:ext cx="38548" cy="13659"/>
              </a:xfrm>
              <a:custGeom>
                <a:avLst/>
                <a:gdLst/>
                <a:ahLst/>
                <a:cxnLst/>
                <a:rect l="l" t="t" r="r" b="b"/>
                <a:pathLst>
                  <a:path w="587" h="208" extrusionOk="0">
                    <a:moveTo>
                      <a:pt x="96" y="1"/>
                    </a:moveTo>
                    <a:cubicBezTo>
                      <a:pt x="81" y="1"/>
                      <a:pt x="67" y="1"/>
                      <a:pt x="52" y="2"/>
                    </a:cubicBezTo>
                    <a:cubicBezTo>
                      <a:pt x="0" y="2"/>
                      <a:pt x="3" y="76"/>
                      <a:pt x="52" y="76"/>
                    </a:cubicBezTo>
                    <a:cubicBezTo>
                      <a:pt x="208" y="86"/>
                      <a:pt x="337" y="131"/>
                      <a:pt x="473" y="199"/>
                    </a:cubicBezTo>
                    <a:cubicBezTo>
                      <a:pt x="483" y="205"/>
                      <a:pt x="493" y="207"/>
                      <a:pt x="502" y="207"/>
                    </a:cubicBezTo>
                    <a:cubicBezTo>
                      <a:pt x="553" y="207"/>
                      <a:pt x="587" y="132"/>
                      <a:pt x="532" y="102"/>
                    </a:cubicBezTo>
                    <a:cubicBezTo>
                      <a:pt x="399" y="31"/>
                      <a:pt x="245" y="1"/>
                      <a:pt x="9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0" name="Google Shape;930;p8"/>
              <p:cNvSpPr/>
              <p:nvPr/>
            </p:nvSpPr>
            <p:spPr>
              <a:xfrm>
                <a:off x="4866399" y="3384677"/>
                <a:ext cx="28895" cy="8209"/>
              </a:xfrm>
              <a:custGeom>
                <a:avLst/>
                <a:gdLst/>
                <a:ahLst/>
                <a:cxnLst/>
                <a:rect l="l" t="t" r="r" b="b"/>
                <a:pathLst>
                  <a:path w="440" h="125" extrusionOk="0">
                    <a:moveTo>
                      <a:pt x="389" y="0"/>
                    </a:moveTo>
                    <a:cubicBezTo>
                      <a:pt x="386" y="0"/>
                      <a:pt x="384" y="0"/>
                      <a:pt x="381" y="1"/>
                    </a:cubicBezTo>
                    <a:cubicBezTo>
                      <a:pt x="267" y="11"/>
                      <a:pt x="148" y="33"/>
                      <a:pt x="37" y="56"/>
                    </a:cubicBezTo>
                    <a:cubicBezTo>
                      <a:pt x="0" y="65"/>
                      <a:pt x="4" y="125"/>
                      <a:pt x="41" y="125"/>
                    </a:cubicBezTo>
                    <a:cubicBezTo>
                      <a:pt x="43" y="125"/>
                      <a:pt x="45" y="124"/>
                      <a:pt x="47" y="124"/>
                    </a:cubicBezTo>
                    <a:cubicBezTo>
                      <a:pt x="160" y="118"/>
                      <a:pt x="280" y="101"/>
                      <a:pt x="394" y="82"/>
                    </a:cubicBezTo>
                    <a:cubicBezTo>
                      <a:pt x="440" y="73"/>
                      <a:pt x="431" y="0"/>
                      <a:pt x="38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1" name="Google Shape;931;p8"/>
              <p:cNvSpPr/>
              <p:nvPr/>
            </p:nvSpPr>
            <p:spPr>
              <a:xfrm>
                <a:off x="4918473" y="3378767"/>
                <a:ext cx="28238" cy="8143"/>
              </a:xfrm>
              <a:custGeom>
                <a:avLst/>
                <a:gdLst/>
                <a:ahLst/>
                <a:cxnLst/>
                <a:rect l="l" t="t" r="r" b="b"/>
                <a:pathLst>
                  <a:path w="430" h="124" extrusionOk="0">
                    <a:moveTo>
                      <a:pt x="378" y="0"/>
                    </a:moveTo>
                    <a:cubicBezTo>
                      <a:pt x="377" y="0"/>
                      <a:pt x="376" y="0"/>
                      <a:pt x="375" y="0"/>
                    </a:cubicBezTo>
                    <a:cubicBezTo>
                      <a:pt x="262" y="13"/>
                      <a:pt x="145" y="42"/>
                      <a:pt x="32" y="62"/>
                    </a:cubicBezTo>
                    <a:cubicBezTo>
                      <a:pt x="0" y="68"/>
                      <a:pt x="2" y="123"/>
                      <a:pt x="35" y="123"/>
                    </a:cubicBezTo>
                    <a:cubicBezTo>
                      <a:pt x="36" y="123"/>
                      <a:pt x="37" y="123"/>
                      <a:pt x="38" y="123"/>
                    </a:cubicBezTo>
                    <a:cubicBezTo>
                      <a:pt x="151" y="110"/>
                      <a:pt x="275" y="101"/>
                      <a:pt x="388" y="81"/>
                    </a:cubicBezTo>
                    <a:cubicBezTo>
                      <a:pt x="429" y="75"/>
                      <a:pt x="424" y="0"/>
                      <a:pt x="37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2" name="Google Shape;932;p8"/>
              <p:cNvSpPr/>
              <p:nvPr/>
            </p:nvSpPr>
            <p:spPr>
              <a:xfrm>
                <a:off x="4970745" y="3366750"/>
                <a:ext cx="34477" cy="20226"/>
              </a:xfrm>
              <a:custGeom>
                <a:avLst/>
                <a:gdLst/>
                <a:ahLst/>
                <a:cxnLst/>
                <a:rect l="l" t="t" r="r" b="b"/>
                <a:pathLst>
                  <a:path w="525" h="308" extrusionOk="0">
                    <a:moveTo>
                      <a:pt x="172" y="0"/>
                    </a:moveTo>
                    <a:cubicBezTo>
                      <a:pt x="120" y="0"/>
                      <a:pt x="66" y="26"/>
                      <a:pt x="33" y="73"/>
                    </a:cubicBezTo>
                    <a:cubicBezTo>
                      <a:pt x="16" y="99"/>
                      <a:pt x="7" y="122"/>
                      <a:pt x="3" y="151"/>
                    </a:cubicBezTo>
                    <a:cubicBezTo>
                      <a:pt x="0" y="186"/>
                      <a:pt x="16" y="216"/>
                      <a:pt x="46" y="242"/>
                    </a:cubicBezTo>
                    <a:cubicBezTo>
                      <a:pt x="52" y="248"/>
                      <a:pt x="65" y="258"/>
                      <a:pt x="71" y="261"/>
                    </a:cubicBezTo>
                    <a:cubicBezTo>
                      <a:pt x="100" y="289"/>
                      <a:pt x="138" y="308"/>
                      <a:pt x="177" y="308"/>
                    </a:cubicBezTo>
                    <a:cubicBezTo>
                      <a:pt x="183" y="308"/>
                      <a:pt x="189" y="307"/>
                      <a:pt x="195" y="306"/>
                    </a:cubicBezTo>
                    <a:cubicBezTo>
                      <a:pt x="279" y="297"/>
                      <a:pt x="324" y="219"/>
                      <a:pt x="314" y="144"/>
                    </a:cubicBezTo>
                    <a:cubicBezTo>
                      <a:pt x="373" y="144"/>
                      <a:pt x="434" y="138"/>
                      <a:pt x="489" y="128"/>
                    </a:cubicBezTo>
                    <a:cubicBezTo>
                      <a:pt x="525" y="122"/>
                      <a:pt x="518" y="63"/>
                      <a:pt x="476" y="63"/>
                    </a:cubicBezTo>
                    <a:cubicBezTo>
                      <a:pt x="418" y="63"/>
                      <a:pt x="357" y="67"/>
                      <a:pt x="295" y="73"/>
                    </a:cubicBezTo>
                    <a:cubicBezTo>
                      <a:pt x="268" y="23"/>
                      <a:pt x="221" y="0"/>
                      <a:pt x="17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3" name="Google Shape;933;p8"/>
              <p:cNvSpPr/>
              <p:nvPr/>
            </p:nvSpPr>
            <p:spPr>
              <a:xfrm>
                <a:off x="5028336" y="3359264"/>
                <a:ext cx="44590" cy="10048"/>
              </a:xfrm>
              <a:custGeom>
                <a:avLst/>
                <a:gdLst/>
                <a:ahLst/>
                <a:cxnLst/>
                <a:rect l="l" t="t" r="r" b="b"/>
                <a:pathLst>
                  <a:path w="679" h="153" extrusionOk="0">
                    <a:moveTo>
                      <a:pt x="544" y="1"/>
                    </a:moveTo>
                    <a:cubicBezTo>
                      <a:pt x="373" y="1"/>
                      <a:pt x="203" y="32"/>
                      <a:pt x="43" y="80"/>
                    </a:cubicBezTo>
                    <a:cubicBezTo>
                      <a:pt x="1" y="89"/>
                      <a:pt x="12" y="152"/>
                      <a:pt x="54" y="152"/>
                    </a:cubicBezTo>
                    <a:cubicBezTo>
                      <a:pt x="57" y="152"/>
                      <a:pt x="60" y="152"/>
                      <a:pt x="63" y="151"/>
                    </a:cubicBezTo>
                    <a:cubicBezTo>
                      <a:pt x="226" y="119"/>
                      <a:pt x="390" y="106"/>
                      <a:pt x="558" y="106"/>
                    </a:cubicBezTo>
                    <a:cubicBezTo>
                      <a:pt x="577" y="106"/>
                      <a:pt x="595" y="106"/>
                      <a:pt x="613" y="106"/>
                    </a:cubicBezTo>
                    <a:cubicBezTo>
                      <a:pt x="678" y="106"/>
                      <a:pt x="678" y="6"/>
                      <a:pt x="613" y="2"/>
                    </a:cubicBezTo>
                    <a:cubicBezTo>
                      <a:pt x="590" y="1"/>
                      <a:pt x="567" y="1"/>
                      <a:pt x="54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4" name="Google Shape;934;p8"/>
              <p:cNvSpPr/>
              <p:nvPr/>
            </p:nvSpPr>
            <p:spPr>
              <a:xfrm>
                <a:off x="4981121" y="3388814"/>
                <a:ext cx="6895" cy="21014"/>
              </a:xfrm>
              <a:custGeom>
                <a:avLst/>
                <a:gdLst/>
                <a:ahLst/>
                <a:cxnLst/>
                <a:rect l="l" t="t" r="r" b="b"/>
                <a:pathLst>
                  <a:path w="105" h="320" extrusionOk="0">
                    <a:moveTo>
                      <a:pt x="52" y="0"/>
                    </a:moveTo>
                    <a:cubicBezTo>
                      <a:pt x="38" y="0"/>
                      <a:pt x="25" y="8"/>
                      <a:pt x="24" y="22"/>
                    </a:cubicBezTo>
                    <a:cubicBezTo>
                      <a:pt x="7" y="103"/>
                      <a:pt x="1" y="197"/>
                      <a:pt x="11" y="278"/>
                    </a:cubicBezTo>
                    <a:cubicBezTo>
                      <a:pt x="15" y="306"/>
                      <a:pt x="35" y="319"/>
                      <a:pt x="54" y="319"/>
                    </a:cubicBezTo>
                    <a:cubicBezTo>
                      <a:pt x="74" y="319"/>
                      <a:pt x="93" y="306"/>
                      <a:pt x="98" y="278"/>
                    </a:cubicBezTo>
                    <a:cubicBezTo>
                      <a:pt x="105" y="197"/>
                      <a:pt x="98" y="103"/>
                      <a:pt x="82" y="22"/>
                    </a:cubicBezTo>
                    <a:cubicBezTo>
                      <a:pt x="79" y="8"/>
                      <a:pt x="65" y="0"/>
                      <a:pt x="5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5" name="Google Shape;935;p8"/>
              <p:cNvSpPr/>
              <p:nvPr/>
            </p:nvSpPr>
            <p:spPr>
              <a:xfrm>
                <a:off x="4986243" y="3459210"/>
                <a:ext cx="7946" cy="22787"/>
              </a:xfrm>
              <a:custGeom>
                <a:avLst/>
                <a:gdLst/>
                <a:ahLst/>
                <a:cxnLst/>
                <a:rect l="l" t="t" r="r" b="b"/>
                <a:pathLst>
                  <a:path w="121" h="347" extrusionOk="0">
                    <a:moveTo>
                      <a:pt x="34" y="0"/>
                    </a:moveTo>
                    <a:cubicBezTo>
                      <a:pt x="16" y="0"/>
                      <a:pt x="0" y="11"/>
                      <a:pt x="4" y="35"/>
                    </a:cubicBezTo>
                    <a:cubicBezTo>
                      <a:pt x="7" y="123"/>
                      <a:pt x="14" y="214"/>
                      <a:pt x="17" y="301"/>
                    </a:cubicBezTo>
                    <a:cubicBezTo>
                      <a:pt x="20" y="331"/>
                      <a:pt x="41" y="346"/>
                      <a:pt x="63" y="346"/>
                    </a:cubicBezTo>
                    <a:cubicBezTo>
                      <a:pt x="85" y="346"/>
                      <a:pt x="108" y="331"/>
                      <a:pt x="111" y="301"/>
                    </a:cubicBezTo>
                    <a:cubicBezTo>
                      <a:pt x="121" y="214"/>
                      <a:pt x="104" y="113"/>
                      <a:pt x="72" y="26"/>
                    </a:cubicBezTo>
                    <a:cubicBezTo>
                      <a:pt x="66" y="9"/>
                      <a:pt x="49" y="0"/>
                      <a:pt x="3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6" name="Google Shape;936;p8"/>
              <p:cNvSpPr/>
              <p:nvPr/>
            </p:nvSpPr>
            <p:spPr>
              <a:xfrm>
                <a:off x="4987885" y="3497560"/>
                <a:ext cx="9259" cy="24101"/>
              </a:xfrm>
              <a:custGeom>
                <a:avLst/>
                <a:gdLst/>
                <a:ahLst/>
                <a:cxnLst/>
                <a:rect l="l" t="t" r="r" b="b"/>
                <a:pathLst>
                  <a:path w="141" h="367" extrusionOk="0">
                    <a:moveTo>
                      <a:pt x="40" y="1"/>
                    </a:moveTo>
                    <a:cubicBezTo>
                      <a:pt x="20" y="1"/>
                      <a:pt x="1" y="20"/>
                      <a:pt x="5" y="48"/>
                    </a:cubicBezTo>
                    <a:cubicBezTo>
                      <a:pt x="21" y="138"/>
                      <a:pt x="44" y="232"/>
                      <a:pt x="47" y="329"/>
                    </a:cubicBezTo>
                    <a:cubicBezTo>
                      <a:pt x="47" y="353"/>
                      <a:pt x="67" y="366"/>
                      <a:pt x="86" y="366"/>
                    </a:cubicBezTo>
                    <a:cubicBezTo>
                      <a:pt x="101" y="366"/>
                      <a:pt x="115" y="358"/>
                      <a:pt x="118" y="339"/>
                    </a:cubicBezTo>
                    <a:cubicBezTo>
                      <a:pt x="141" y="229"/>
                      <a:pt x="128" y="106"/>
                      <a:pt x="70" y="18"/>
                    </a:cubicBezTo>
                    <a:cubicBezTo>
                      <a:pt x="62" y="6"/>
                      <a:pt x="51" y="1"/>
                      <a:pt x="4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7" name="Google Shape;937;p8"/>
              <p:cNvSpPr/>
              <p:nvPr/>
            </p:nvSpPr>
            <p:spPr>
              <a:xfrm>
                <a:off x="4993138" y="3531050"/>
                <a:ext cx="5845" cy="16615"/>
              </a:xfrm>
              <a:custGeom>
                <a:avLst/>
                <a:gdLst/>
                <a:ahLst/>
                <a:cxnLst/>
                <a:rect l="l" t="t" r="r" b="b"/>
                <a:pathLst>
                  <a:path w="89" h="253" extrusionOk="0">
                    <a:moveTo>
                      <a:pt x="20" y="1"/>
                    </a:moveTo>
                    <a:cubicBezTo>
                      <a:pt x="10" y="1"/>
                      <a:pt x="1" y="6"/>
                      <a:pt x="3" y="17"/>
                    </a:cubicBezTo>
                    <a:cubicBezTo>
                      <a:pt x="6" y="88"/>
                      <a:pt x="6" y="160"/>
                      <a:pt x="19" y="228"/>
                    </a:cubicBezTo>
                    <a:cubicBezTo>
                      <a:pt x="23" y="245"/>
                      <a:pt x="38" y="253"/>
                      <a:pt x="53" y="253"/>
                    </a:cubicBezTo>
                    <a:cubicBezTo>
                      <a:pt x="71" y="253"/>
                      <a:pt x="89" y="241"/>
                      <a:pt x="84" y="221"/>
                    </a:cubicBezTo>
                    <a:cubicBezTo>
                      <a:pt x="77" y="147"/>
                      <a:pt x="54" y="82"/>
                      <a:pt x="38" y="14"/>
                    </a:cubicBezTo>
                    <a:cubicBezTo>
                      <a:pt x="37" y="5"/>
                      <a:pt x="28" y="1"/>
                      <a:pt x="2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8" name="Google Shape;938;p8"/>
              <p:cNvSpPr/>
              <p:nvPr/>
            </p:nvSpPr>
            <p:spPr>
              <a:xfrm>
                <a:off x="4996027" y="3558630"/>
                <a:ext cx="6698" cy="19964"/>
              </a:xfrm>
              <a:custGeom>
                <a:avLst/>
                <a:gdLst/>
                <a:ahLst/>
                <a:cxnLst/>
                <a:rect l="l" t="t" r="r" b="b"/>
                <a:pathLst>
                  <a:path w="102" h="304" extrusionOk="0">
                    <a:moveTo>
                      <a:pt x="25" y="0"/>
                    </a:moveTo>
                    <a:cubicBezTo>
                      <a:pt x="14" y="0"/>
                      <a:pt x="1" y="9"/>
                      <a:pt x="1" y="25"/>
                    </a:cubicBezTo>
                    <a:cubicBezTo>
                      <a:pt x="7" y="106"/>
                      <a:pt x="7" y="190"/>
                      <a:pt x="17" y="271"/>
                    </a:cubicBezTo>
                    <a:cubicBezTo>
                      <a:pt x="19" y="291"/>
                      <a:pt x="36" y="304"/>
                      <a:pt x="52" y="304"/>
                    </a:cubicBezTo>
                    <a:cubicBezTo>
                      <a:pt x="65" y="304"/>
                      <a:pt x="77" y="296"/>
                      <a:pt x="82" y="277"/>
                    </a:cubicBezTo>
                    <a:cubicBezTo>
                      <a:pt x="101" y="187"/>
                      <a:pt x="85" y="99"/>
                      <a:pt x="43" y="12"/>
                    </a:cubicBezTo>
                    <a:cubicBezTo>
                      <a:pt x="40" y="4"/>
                      <a:pt x="33" y="0"/>
                      <a:pt x="2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9" name="Google Shape;939;p8"/>
              <p:cNvSpPr/>
              <p:nvPr/>
            </p:nvSpPr>
            <p:spPr>
              <a:xfrm>
                <a:off x="4998588" y="3589297"/>
                <a:ext cx="5582" cy="21868"/>
              </a:xfrm>
              <a:custGeom>
                <a:avLst/>
                <a:gdLst/>
                <a:ahLst/>
                <a:cxnLst/>
                <a:rect l="l" t="t" r="r" b="b"/>
                <a:pathLst>
                  <a:path w="85" h="333" extrusionOk="0">
                    <a:moveTo>
                      <a:pt x="32" y="1"/>
                    </a:moveTo>
                    <a:cubicBezTo>
                      <a:pt x="17" y="1"/>
                      <a:pt x="1" y="12"/>
                      <a:pt x="1" y="31"/>
                    </a:cubicBezTo>
                    <a:cubicBezTo>
                      <a:pt x="1" y="125"/>
                      <a:pt x="4" y="215"/>
                      <a:pt x="20" y="309"/>
                    </a:cubicBezTo>
                    <a:cubicBezTo>
                      <a:pt x="24" y="325"/>
                      <a:pt x="38" y="333"/>
                      <a:pt x="52" y="333"/>
                    </a:cubicBezTo>
                    <a:cubicBezTo>
                      <a:pt x="68" y="333"/>
                      <a:pt x="85" y="322"/>
                      <a:pt x="85" y="303"/>
                    </a:cubicBezTo>
                    <a:cubicBezTo>
                      <a:pt x="85" y="206"/>
                      <a:pt x="75" y="112"/>
                      <a:pt x="59" y="21"/>
                    </a:cubicBezTo>
                    <a:cubicBezTo>
                      <a:pt x="55" y="7"/>
                      <a:pt x="43" y="1"/>
                      <a:pt x="3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0" name="Google Shape;940;p8"/>
              <p:cNvSpPr/>
              <p:nvPr/>
            </p:nvSpPr>
            <p:spPr>
              <a:xfrm>
                <a:off x="5006666" y="3655293"/>
                <a:ext cx="66" cy="66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1"/>
                    </a:move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1" name="Google Shape;941;p8"/>
              <p:cNvSpPr/>
              <p:nvPr/>
            </p:nvSpPr>
            <p:spPr>
              <a:xfrm>
                <a:off x="4995371" y="3624298"/>
                <a:ext cx="20686" cy="40518"/>
              </a:xfrm>
              <a:custGeom>
                <a:avLst/>
                <a:gdLst/>
                <a:ahLst/>
                <a:cxnLst/>
                <a:rect l="l" t="t" r="r" b="b"/>
                <a:pathLst>
                  <a:path w="315" h="617" extrusionOk="0">
                    <a:moveTo>
                      <a:pt x="103" y="1"/>
                    </a:moveTo>
                    <a:cubicBezTo>
                      <a:pt x="86" y="1"/>
                      <a:pt x="69" y="16"/>
                      <a:pt x="75" y="39"/>
                    </a:cubicBezTo>
                    <a:cubicBezTo>
                      <a:pt x="95" y="129"/>
                      <a:pt x="108" y="210"/>
                      <a:pt x="114" y="298"/>
                    </a:cubicBezTo>
                    <a:cubicBezTo>
                      <a:pt x="118" y="324"/>
                      <a:pt x="140" y="340"/>
                      <a:pt x="160" y="340"/>
                    </a:cubicBezTo>
                    <a:cubicBezTo>
                      <a:pt x="131" y="340"/>
                      <a:pt x="101" y="350"/>
                      <a:pt x="79" y="375"/>
                    </a:cubicBezTo>
                    <a:cubicBezTo>
                      <a:pt x="59" y="395"/>
                      <a:pt x="50" y="427"/>
                      <a:pt x="50" y="456"/>
                    </a:cubicBezTo>
                    <a:cubicBezTo>
                      <a:pt x="33" y="469"/>
                      <a:pt x="17" y="489"/>
                      <a:pt x="14" y="508"/>
                    </a:cubicBezTo>
                    <a:cubicBezTo>
                      <a:pt x="1" y="563"/>
                      <a:pt x="69" y="602"/>
                      <a:pt x="114" y="612"/>
                    </a:cubicBezTo>
                    <a:cubicBezTo>
                      <a:pt x="127" y="615"/>
                      <a:pt x="139" y="617"/>
                      <a:pt x="152" y="617"/>
                    </a:cubicBezTo>
                    <a:cubicBezTo>
                      <a:pt x="237" y="617"/>
                      <a:pt x="315" y="543"/>
                      <a:pt x="289" y="450"/>
                    </a:cubicBezTo>
                    <a:cubicBezTo>
                      <a:pt x="273" y="388"/>
                      <a:pt x="221" y="343"/>
                      <a:pt x="163" y="340"/>
                    </a:cubicBezTo>
                    <a:cubicBezTo>
                      <a:pt x="176" y="337"/>
                      <a:pt x="189" y="327"/>
                      <a:pt x="192" y="311"/>
                    </a:cubicBezTo>
                    <a:cubicBezTo>
                      <a:pt x="212" y="214"/>
                      <a:pt x="182" y="100"/>
                      <a:pt x="131" y="16"/>
                    </a:cubicBezTo>
                    <a:cubicBezTo>
                      <a:pt x="124" y="5"/>
                      <a:pt x="113" y="1"/>
                      <a:pt x="10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2" name="Google Shape;942;p8"/>
              <p:cNvSpPr/>
              <p:nvPr/>
            </p:nvSpPr>
            <p:spPr>
              <a:xfrm>
                <a:off x="5006666" y="3655293"/>
                <a:ext cx="66" cy="66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1"/>
                    </a:move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3" name="Google Shape;943;p8"/>
              <p:cNvSpPr/>
              <p:nvPr/>
            </p:nvSpPr>
            <p:spPr>
              <a:xfrm>
                <a:off x="4901137" y="3663567"/>
                <a:ext cx="31587" cy="9916"/>
              </a:xfrm>
              <a:custGeom>
                <a:avLst/>
                <a:gdLst/>
                <a:ahLst/>
                <a:cxnLst/>
                <a:rect l="l" t="t" r="r" b="b"/>
                <a:pathLst>
                  <a:path w="481" h="151" extrusionOk="0">
                    <a:moveTo>
                      <a:pt x="412" y="0"/>
                    </a:moveTo>
                    <a:cubicBezTo>
                      <a:pt x="409" y="0"/>
                      <a:pt x="406" y="0"/>
                      <a:pt x="403" y="1"/>
                    </a:cubicBezTo>
                    <a:cubicBezTo>
                      <a:pt x="283" y="20"/>
                      <a:pt x="166" y="50"/>
                      <a:pt x="46" y="79"/>
                    </a:cubicBezTo>
                    <a:cubicBezTo>
                      <a:pt x="1" y="88"/>
                      <a:pt x="18" y="151"/>
                      <a:pt x="60" y="151"/>
                    </a:cubicBezTo>
                    <a:cubicBezTo>
                      <a:pt x="63" y="151"/>
                      <a:pt x="66" y="151"/>
                      <a:pt x="69" y="150"/>
                    </a:cubicBezTo>
                    <a:cubicBezTo>
                      <a:pt x="189" y="131"/>
                      <a:pt x="312" y="114"/>
                      <a:pt x="428" y="85"/>
                    </a:cubicBezTo>
                    <a:cubicBezTo>
                      <a:pt x="480" y="70"/>
                      <a:pt x="463" y="0"/>
                      <a:pt x="41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4" name="Google Shape;944;p8"/>
              <p:cNvSpPr/>
              <p:nvPr/>
            </p:nvSpPr>
            <p:spPr>
              <a:xfrm>
                <a:off x="4939684" y="3657591"/>
                <a:ext cx="28107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428" h="134" extrusionOk="0">
                    <a:moveTo>
                      <a:pt x="366" y="0"/>
                    </a:moveTo>
                    <a:cubicBezTo>
                      <a:pt x="363" y="0"/>
                      <a:pt x="360" y="1"/>
                      <a:pt x="357" y="1"/>
                    </a:cubicBezTo>
                    <a:cubicBezTo>
                      <a:pt x="253" y="27"/>
                      <a:pt x="156" y="43"/>
                      <a:pt x="52" y="50"/>
                    </a:cubicBezTo>
                    <a:cubicBezTo>
                      <a:pt x="0" y="56"/>
                      <a:pt x="0" y="128"/>
                      <a:pt x="52" y="131"/>
                    </a:cubicBezTo>
                    <a:cubicBezTo>
                      <a:pt x="73" y="133"/>
                      <a:pt x="94" y="134"/>
                      <a:pt x="116" y="134"/>
                    </a:cubicBezTo>
                    <a:cubicBezTo>
                      <a:pt x="205" y="134"/>
                      <a:pt x="295" y="118"/>
                      <a:pt x="376" y="89"/>
                    </a:cubicBezTo>
                    <a:cubicBezTo>
                      <a:pt x="428" y="67"/>
                      <a:pt x="414" y="0"/>
                      <a:pt x="36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5" name="Google Shape;945;p8"/>
              <p:cNvSpPr/>
              <p:nvPr/>
            </p:nvSpPr>
            <p:spPr>
              <a:xfrm>
                <a:off x="5021704" y="3641371"/>
                <a:ext cx="29420" cy="11689"/>
              </a:xfrm>
              <a:custGeom>
                <a:avLst/>
                <a:gdLst/>
                <a:ahLst/>
                <a:cxnLst/>
                <a:rect l="l" t="t" r="r" b="b"/>
                <a:pathLst>
                  <a:path w="448" h="178" extrusionOk="0">
                    <a:moveTo>
                      <a:pt x="378" y="0"/>
                    </a:moveTo>
                    <a:cubicBezTo>
                      <a:pt x="374" y="0"/>
                      <a:pt x="369" y="1"/>
                      <a:pt x="364" y="2"/>
                    </a:cubicBezTo>
                    <a:cubicBezTo>
                      <a:pt x="261" y="28"/>
                      <a:pt x="154" y="54"/>
                      <a:pt x="50" y="93"/>
                    </a:cubicBezTo>
                    <a:cubicBezTo>
                      <a:pt x="1" y="108"/>
                      <a:pt x="16" y="177"/>
                      <a:pt x="66" y="177"/>
                    </a:cubicBezTo>
                    <a:cubicBezTo>
                      <a:pt x="68" y="177"/>
                      <a:pt x="71" y="177"/>
                      <a:pt x="73" y="177"/>
                    </a:cubicBezTo>
                    <a:cubicBezTo>
                      <a:pt x="180" y="158"/>
                      <a:pt x="290" y="128"/>
                      <a:pt x="390" y="99"/>
                    </a:cubicBezTo>
                    <a:cubicBezTo>
                      <a:pt x="447" y="81"/>
                      <a:pt x="430" y="0"/>
                      <a:pt x="37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6" name="Google Shape;946;p8"/>
              <p:cNvSpPr/>
              <p:nvPr/>
            </p:nvSpPr>
            <p:spPr>
              <a:xfrm>
                <a:off x="5076011" y="3635330"/>
                <a:ext cx="34542" cy="7092"/>
              </a:xfrm>
              <a:custGeom>
                <a:avLst/>
                <a:gdLst/>
                <a:ahLst/>
                <a:cxnLst/>
                <a:rect l="l" t="t" r="r" b="b"/>
                <a:pathLst>
                  <a:path w="526" h="108" extrusionOk="0">
                    <a:moveTo>
                      <a:pt x="473" y="0"/>
                    </a:moveTo>
                    <a:cubicBezTo>
                      <a:pt x="472" y="0"/>
                      <a:pt x="471" y="0"/>
                      <a:pt x="470" y="0"/>
                    </a:cubicBezTo>
                    <a:cubicBezTo>
                      <a:pt x="328" y="7"/>
                      <a:pt x="185" y="26"/>
                      <a:pt x="46" y="39"/>
                    </a:cubicBezTo>
                    <a:cubicBezTo>
                      <a:pt x="1" y="42"/>
                      <a:pt x="1" y="107"/>
                      <a:pt x="46" y="107"/>
                    </a:cubicBezTo>
                    <a:cubicBezTo>
                      <a:pt x="185" y="104"/>
                      <a:pt x="328" y="107"/>
                      <a:pt x="470" y="94"/>
                    </a:cubicBezTo>
                    <a:cubicBezTo>
                      <a:pt x="525" y="88"/>
                      <a:pt x="526" y="0"/>
                      <a:pt x="47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7" name="Google Shape;947;p8"/>
              <p:cNvSpPr/>
              <p:nvPr/>
            </p:nvSpPr>
            <p:spPr>
              <a:xfrm>
                <a:off x="5126116" y="3629223"/>
                <a:ext cx="33163" cy="7224"/>
              </a:xfrm>
              <a:custGeom>
                <a:avLst/>
                <a:gdLst/>
                <a:ahLst/>
                <a:cxnLst/>
                <a:rect l="l" t="t" r="r" b="b"/>
                <a:pathLst>
                  <a:path w="505" h="110" extrusionOk="0">
                    <a:moveTo>
                      <a:pt x="386" y="0"/>
                    </a:moveTo>
                    <a:cubicBezTo>
                      <a:pt x="267" y="0"/>
                      <a:pt x="153" y="22"/>
                      <a:pt x="35" y="41"/>
                    </a:cubicBezTo>
                    <a:cubicBezTo>
                      <a:pt x="1" y="51"/>
                      <a:pt x="5" y="110"/>
                      <a:pt x="39" y="110"/>
                    </a:cubicBezTo>
                    <a:cubicBezTo>
                      <a:pt x="41" y="110"/>
                      <a:pt x="43" y="110"/>
                      <a:pt x="44" y="109"/>
                    </a:cubicBezTo>
                    <a:cubicBezTo>
                      <a:pt x="177" y="100"/>
                      <a:pt x="310" y="103"/>
                      <a:pt x="449" y="93"/>
                    </a:cubicBezTo>
                    <a:cubicBezTo>
                      <a:pt x="504" y="90"/>
                      <a:pt x="504" y="6"/>
                      <a:pt x="449" y="2"/>
                    </a:cubicBezTo>
                    <a:cubicBezTo>
                      <a:pt x="428" y="1"/>
                      <a:pt x="407" y="0"/>
                      <a:pt x="38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48" name="Google Shape;948;p8"/>
            <p:cNvGrpSpPr/>
            <p:nvPr/>
          </p:nvGrpSpPr>
          <p:grpSpPr>
            <a:xfrm rot="-1218756">
              <a:off x="1255071" y="4710452"/>
              <a:ext cx="738177" cy="696830"/>
              <a:chOff x="3712416" y="2719728"/>
              <a:chExt cx="383381" cy="361907"/>
            </a:xfrm>
          </p:grpSpPr>
          <p:sp>
            <p:nvSpPr>
              <p:cNvPr id="949" name="Google Shape;949;p8"/>
              <p:cNvSpPr/>
              <p:nvPr/>
            </p:nvSpPr>
            <p:spPr>
              <a:xfrm>
                <a:off x="3712416" y="2719728"/>
                <a:ext cx="383381" cy="361907"/>
              </a:xfrm>
              <a:custGeom>
                <a:avLst/>
                <a:gdLst/>
                <a:ahLst/>
                <a:cxnLst/>
                <a:rect l="l" t="t" r="r" b="b"/>
                <a:pathLst>
                  <a:path w="5838" h="5511" extrusionOk="0">
                    <a:moveTo>
                      <a:pt x="3178" y="130"/>
                    </a:moveTo>
                    <a:cubicBezTo>
                      <a:pt x="3222" y="130"/>
                      <a:pt x="3267" y="131"/>
                      <a:pt x="3311" y="133"/>
                    </a:cubicBezTo>
                    <a:cubicBezTo>
                      <a:pt x="2446" y="716"/>
                      <a:pt x="1882" y="1694"/>
                      <a:pt x="1847" y="2744"/>
                    </a:cubicBezTo>
                    <a:cubicBezTo>
                      <a:pt x="1332" y="2530"/>
                      <a:pt x="865" y="2209"/>
                      <a:pt x="492" y="1772"/>
                    </a:cubicBezTo>
                    <a:cubicBezTo>
                      <a:pt x="638" y="1380"/>
                      <a:pt x="891" y="1024"/>
                      <a:pt x="1251" y="765"/>
                    </a:cubicBezTo>
                    <a:cubicBezTo>
                      <a:pt x="1801" y="363"/>
                      <a:pt x="2492" y="130"/>
                      <a:pt x="3178" y="130"/>
                    </a:cubicBezTo>
                    <a:close/>
                    <a:moveTo>
                      <a:pt x="3501" y="155"/>
                    </a:moveTo>
                    <a:lnTo>
                      <a:pt x="3501" y="155"/>
                    </a:lnTo>
                    <a:cubicBezTo>
                      <a:pt x="3486" y="184"/>
                      <a:pt x="3490" y="224"/>
                      <a:pt x="3531" y="230"/>
                    </a:cubicBezTo>
                    <a:lnTo>
                      <a:pt x="3538" y="230"/>
                    </a:lnTo>
                    <a:cubicBezTo>
                      <a:pt x="3544" y="237"/>
                      <a:pt x="3544" y="246"/>
                      <a:pt x="3547" y="250"/>
                    </a:cubicBezTo>
                    <a:cubicBezTo>
                      <a:pt x="3554" y="266"/>
                      <a:pt x="3570" y="279"/>
                      <a:pt x="3593" y="282"/>
                    </a:cubicBezTo>
                    <a:cubicBezTo>
                      <a:pt x="3595" y="282"/>
                      <a:pt x="3597" y="282"/>
                      <a:pt x="3599" y="282"/>
                    </a:cubicBezTo>
                    <a:cubicBezTo>
                      <a:pt x="3637" y="282"/>
                      <a:pt x="3655" y="229"/>
                      <a:pt x="3615" y="214"/>
                    </a:cubicBezTo>
                    <a:lnTo>
                      <a:pt x="3615" y="207"/>
                    </a:lnTo>
                    <a:lnTo>
                      <a:pt x="3615" y="191"/>
                    </a:lnTo>
                    <a:cubicBezTo>
                      <a:pt x="3615" y="182"/>
                      <a:pt x="3612" y="169"/>
                      <a:pt x="3609" y="159"/>
                    </a:cubicBezTo>
                    <a:lnTo>
                      <a:pt x="3609" y="159"/>
                    </a:lnTo>
                    <a:cubicBezTo>
                      <a:pt x="3852" y="198"/>
                      <a:pt x="4095" y="269"/>
                      <a:pt x="4322" y="376"/>
                    </a:cubicBezTo>
                    <a:cubicBezTo>
                      <a:pt x="5261" y="820"/>
                      <a:pt x="5656" y="1727"/>
                      <a:pt x="5660" y="2708"/>
                    </a:cubicBezTo>
                    <a:cubicBezTo>
                      <a:pt x="5656" y="2712"/>
                      <a:pt x="5653" y="2712"/>
                      <a:pt x="5643" y="2712"/>
                    </a:cubicBezTo>
                    <a:cubicBezTo>
                      <a:pt x="5592" y="2712"/>
                      <a:pt x="5575" y="2763"/>
                      <a:pt x="5592" y="2799"/>
                    </a:cubicBezTo>
                    <a:cubicBezTo>
                      <a:pt x="5190" y="2993"/>
                      <a:pt x="4736" y="3036"/>
                      <a:pt x="4296" y="3065"/>
                    </a:cubicBezTo>
                    <a:lnTo>
                      <a:pt x="4053" y="3074"/>
                    </a:lnTo>
                    <a:lnTo>
                      <a:pt x="4053" y="3071"/>
                    </a:lnTo>
                    <a:cubicBezTo>
                      <a:pt x="4082" y="2945"/>
                      <a:pt x="4088" y="2809"/>
                      <a:pt x="4095" y="2682"/>
                    </a:cubicBezTo>
                    <a:cubicBezTo>
                      <a:pt x="4095" y="2655"/>
                      <a:pt x="4075" y="2641"/>
                      <a:pt x="4053" y="2641"/>
                    </a:cubicBezTo>
                    <a:cubicBezTo>
                      <a:pt x="4032" y="2641"/>
                      <a:pt x="4009" y="2655"/>
                      <a:pt x="4004" y="2682"/>
                    </a:cubicBezTo>
                    <a:cubicBezTo>
                      <a:pt x="3991" y="2806"/>
                      <a:pt x="3981" y="2942"/>
                      <a:pt x="3991" y="3065"/>
                    </a:cubicBezTo>
                    <a:cubicBezTo>
                      <a:pt x="3991" y="3068"/>
                      <a:pt x="3998" y="3071"/>
                      <a:pt x="3998" y="3074"/>
                    </a:cubicBezTo>
                    <a:cubicBezTo>
                      <a:pt x="3902" y="3078"/>
                      <a:pt x="3806" y="3080"/>
                      <a:pt x="3710" y="3080"/>
                    </a:cubicBezTo>
                    <a:cubicBezTo>
                      <a:pt x="3399" y="3080"/>
                      <a:pt x="3087" y="3059"/>
                      <a:pt x="2783" y="3010"/>
                    </a:cubicBezTo>
                    <a:cubicBezTo>
                      <a:pt x="2501" y="2968"/>
                      <a:pt x="2232" y="2893"/>
                      <a:pt x="1966" y="2796"/>
                    </a:cubicBezTo>
                    <a:cubicBezTo>
                      <a:pt x="1966" y="2699"/>
                      <a:pt x="1976" y="2598"/>
                      <a:pt x="1989" y="2501"/>
                    </a:cubicBezTo>
                    <a:cubicBezTo>
                      <a:pt x="1999" y="2401"/>
                      <a:pt x="2015" y="2303"/>
                      <a:pt x="2041" y="2206"/>
                    </a:cubicBezTo>
                    <a:cubicBezTo>
                      <a:pt x="2171" y="2229"/>
                      <a:pt x="2300" y="2258"/>
                      <a:pt x="2430" y="2271"/>
                    </a:cubicBezTo>
                    <a:cubicBezTo>
                      <a:pt x="2431" y="2271"/>
                      <a:pt x="2432" y="2271"/>
                      <a:pt x="2433" y="2271"/>
                    </a:cubicBezTo>
                    <a:cubicBezTo>
                      <a:pt x="2479" y="2271"/>
                      <a:pt x="2490" y="2193"/>
                      <a:pt x="2443" y="2184"/>
                    </a:cubicBezTo>
                    <a:cubicBezTo>
                      <a:pt x="2316" y="2158"/>
                      <a:pt x="2187" y="2148"/>
                      <a:pt x="2057" y="2135"/>
                    </a:cubicBezTo>
                    <a:cubicBezTo>
                      <a:pt x="2255" y="1322"/>
                      <a:pt x="2776" y="606"/>
                      <a:pt x="3496" y="159"/>
                    </a:cubicBezTo>
                    <a:cubicBezTo>
                      <a:pt x="3497" y="157"/>
                      <a:pt x="3499" y="156"/>
                      <a:pt x="3501" y="155"/>
                    </a:cubicBezTo>
                    <a:close/>
                    <a:moveTo>
                      <a:pt x="457" y="1873"/>
                    </a:moveTo>
                    <a:lnTo>
                      <a:pt x="457" y="1873"/>
                    </a:lnTo>
                    <a:cubicBezTo>
                      <a:pt x="816" y="2339"/>
                      <a:pt x="1302" y="2670"/>
                      <a:pt x="1843" y="2887"/>
                    </a:cubicBezTo>
                    <a:cubicBezTo>
                      <a:pt x="1847" y="3457"/>
                      <a:pt x="2015" y="4014"/>
                      <a:pt x="2265" y="4526"/>
                    </a:cubicBezTo>
                    <a:cubicBezTo>
                      <a:pt x="2371" y="4753"/>
                      <a:pt x="2543" y="5148"/>
                      <a:pt x="2789" y="5342"/>
                    </a:cubicBezTo>
                    <a:cubicBezTo>
                      <a:pt x="1827" y="5226"/>
                      <a:pt x="952" y="4668"/>
                      <a:pt x="554" y="3752"/>
                    </a:cubicBezTo>
                    <a:cubicBezTo>
                      <a:pt x="298" y="3155"/>
                      <a:pt x="259" y="2472"/>
                      <a:pt x="457" y="1873"/>
                    </a:cubicBezTo>
                    <a:close/>
                    <a:moveTo>
                      <a:pt x="5666" y="2912"/>
                    </a:moveTo>
                    <a:lnTo>
                      <a:pt x="5666" y="2912"/>
                    </a:lnTo>
                    <a:cubicBezTo>
                      <a:pt x="5660" y="2942"/>
                      <a:pt x="5660" y="2968"/>
                      <a:pt x="5656" y="2993"/>
                    </a:cubicBezTo>
                    <a:cubicBezTo>
                      <a:pt x="5611" y="3674"/>
                      <a:pt x="5319" y="4234"/>
                      <a:pt x="4769" y="4639"/>
                    </a:cubicBezTo>
                    <a:cubicBezTo>
                      <a:pt x="4357" y="4937"/>
                      <a:pt x="3732" y="5326"/>
                      <a:pt x="3204" y="5371"/>
                    </a:cubicBezTo>
                    <a:lnTo>
                      <a:pt x="3194" y="5371"/>
                    </a:lnTo>
                    <a:cubicBezTo>
                      <a:pt x="3187" y="5372"/>
                      <a:pt x="3180" y="5372"/>
                      <a:pt x="3173" y="5372"/>
                    </a:cubicBezTo>
                    <a:cubicBezTo>
                      <a:pt x="2666" y="5372"/>
                      <a:pt x="2318" y="4365"/>
                      <a:pt x="2184" y="3985"/>
                    </a:cubicBezTo>
                    <a:cubicBezTo>
                      <a:pt x="2060" y="3651"/>
                      <a:pt x="1992" y="3295"/>
                      <a:pt x="1979" y="2938"/>
                    </a:cubicBezTo>
                    <a:lnTo>
                      <a:pt x="1979" y="2938"/>
                    </a:lnTo>
                    <a:cubicBezTo>
                      <a:pt x="2252" y="3036"/>
                      <a:pt x="2533" y="3107"/>
                      <a:pt x="2818" y="3149"/>
                    </a:cubicBezTo>
                    <a:cubicBezTo>
                      <a:pt x="2874" y="3155"/>
                      <a:pt x="2935" y="3165"/>
                      <a:pt x="2997" y="3172"/>
                    </a:cubicBezTo>
                    <a:cubicBezTo>
                      <a:pt x="2980" y="3279"/>
                      <a:pt x="2961" y="3382"/>
                      <a:pt x="2955" y="3492"/>
                    </a:cubicBezTo>
                    <a:cubicBezTo>
                      <a:pt x="2955" y="3518"/>
                      <a:pt x="2973" y="3530"/>
                      <a:pt x="2991" y="3530"/>
                    </a:cubicBezTo>
                    <a:cubicBezTo>
                      <a:pt x="3011" y="3530"/>
                      <a:pt x="3031" y="3517"/>
                      <a:pt x="3032" y="3492"/>
                    </a:cubicBezTo>
                    <a:cubicBezTo>
                      <a:pt x="3045" y="3385"/>
                      <a:pt x="3045" y="3285"/>
                      <a:pt x="3045" y="3181"/>
                    </a:cubicBezTo>
                    <a:cubicBezTo>
                      <a:pt x="3269" y="3207"/>
                      <a:pt x="3495" y="3217"/>
                      <a:pt x="3721" y="3217"/>
                    </a:cubicBezTo>
                    <a:cubicBezTo>
                      <a:pt x="3955" y="3217"/>
                      <a:pt x="4189" y="3206"/>
                      <a:pt x="4422" y="3188"/>
                    </a:cubicBezTo>
                    <a:cubicBezTo>
                      <a:pt x="4850" y="3152"/>
                      <a:pt x="5281" y="3104"/>
                      <a:pt x="5666" y="2912"/>
                    </a:cubicBezTo>
                    <a:close/>
                    <a:moveTo>
                      <a:pt x="3185" y="0"/>
                    </a:moveTo>
                    <a:cubicBezTo>
                      <a:pt x="2599" y="0"/>
                      <a:pt x="2006" y="167"/>
                      <a:pt x="1490" y="457"/>
                    </a:cubicBezTo>
                    <a:cubicBezTo>
                      <a:pt x="454" y="1040"/>
                      <a:pt x="0" y="2190"/>
                      <a:pt x="275" y="3340"/>
                    </a:cubicBezTo>
                    <a:cubicBezTo>
                      <a:pt x="568" y="4557"/>
                      <a:pt x="1683" y="5453"/>
                      <a:pt x="2940" y="5453"/>
                    </a:cubicBezTo>
                    <a:cubicBezTo>
                      <a:pt x="2964" y="5453"/>
                      <a:pt x="2988" y="5453"/>
                      <a:pt x="3013" y="5452"/>
                    </a:cubicBezTo>
                    <a:cubicBezTo>
                      <a:pt x="3016" y="5452"/>
                      <a:pt x="3019" y="5452"/>
                      <a:pt x="3026" y="5456"/>
                    </a:cubicBezTo>
                    <a:cubicBezTo>
                      <a:pt x="3029" y="5485"/>
                      <a:pt x="3049" y="5511"/>
                      <a:pt x="3084" y="5511"/>
                    </a:cubicBezTo>
                    <a:cubicBezTo>
                      <a:pt x="3089" y="5511"/>
                      <a:pt x="3094" y="5511"/>
                      <a:pt x="3098" y="5511"/>
                    </a:cubicBezTo>
                    <a:cubicBezTo>
                      <a:pt x="3652" y="5511"/>
                      <a:pt x="4261" y="5139"/>
                      <a:pt x="4704" y="4843"/>
                    </a:cubicBezTo>
                    <a:cubicBezTo>
                      <a:pt x="5174" y="4539"/>
                      <a:pt x="5543" y="4124"/>
                      <a:pt x="5698" y="3573"/>
                    </a:cubicBezTo>
                    <a:cubicBezTo>
                      <a:pt x="5767" y="3330"/>
                      <a:pt x="5802" y="3078"/>
                      <a:pt x="5812" y="2828"/>
                    </a:cubicBezTo>
                    <a:cubicBezTo>
                      <a:pt x="5838" y="2799"/>
                      <a:pt x="5838" y="2760"/>
                      <a:pt x="5815" y="2731"/>
                    </a:cubicBezTo>
                    <a:cubicBezTo>
                      <a:pt x="5822" y="1866"/>
                      <a:pt x="5488" y="998"/>
                      <a:pt x="4769" y="489"/>
                    </a:cubicBezTo>
                    <a:cubicBezTo>
                      <a:pt x="4295" y="151"/>
                      <a:pt x="3743" y="0"/>
                      <a:pt x="318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0" name="Google Shape;950;p8"/>
              <p:cNvSpPr/>
              <p:nvPr/>
            </p:nvSpPr>
            <p:spPr>
              <a:xfrm>
                <a:off x="3759500" y="2820987"/>
                <a:ext cx="36316" cy="8143"/>
              </a:xfrm>
              <a:custGeom>
                <a:avLst/>
                <a:gdLst/>
                <a:ahLst/>
                <a:cxnLst/>
                <a:rect l="l" t="t" r="r" b="b"/>
                <a:pathLst>
                  <a:path w="553" h="124" extrusionOk="0">
                    <a:moveTo>
                      <a:pt x="422" y="1"/>
                    </a:moveTo>
                    <a:cubicBezTo>
                      <a:pt x="286" y="1"/>
                      <a:pt x="137" y="22"/>
                      <a:pt x="18" y="81"/>
                    </a:cubicBezTo>
                    <a:cubicBezTo>
                      <a:pt x="0" y="87"/>
                      <a:pt x="7" y="124"/>
                      <a:pt x="27" y="124"/>
                    </a:cubicBezTo>
                    <a:cubicBezTo>
                      <a:pt x="28" y="124"/>
                      <a:pt x="30" y="124"/>
                      <a:pt x="31" y="123"/>
                    </a:cubicBezTo>
                    <a:cubicBezTo>
                      <a:pt x="190" y="107"/>
                      <a:pt x="342" y="84"/>
                      <a:pt x="504" y="81"/>
                    </a:cubicBezTo>
                    <a:cubicBezTo>
                      <a:pt x="553" y="75"/>
                      <a:pt x="553" y="3"/>
                      <a:pt x="504" y="3"/>
                    </a:cubicBezTo>
                    <a:cubicBezTo>
                      <a:pt x="478" y="2"/>
                      <a:pt x="450" y="1"/>
                      <a:pt x="42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1" name="Google Shape;951;p8"/>
              <p:cNvSpPr/>
              <p:nvPr/>
            </p:nvSpPr>
            <p:spPr>
              <a:xfrm>
                <a:off x="3813216" y="2820659"/>
                <a:ext cx="33557" cy="6961"/>
              </a:xfrm>
              <a:custGeom>
                <a:avLst/>
                <a:gdLst/>
                <a:ahLst/>
                <a:cxnLst/>
                <a:rect l="l" t="t" r="r" b="b"/>
                <a:pathLst>
                  <a:path w="511" h="106" extrusionOk="0">
                    <a:moveTo>
                      <a:pt x="232" y="0"/>
                    </a:moveTo>
                    <a:cubicBezTo>
                      <a:pt x="171" y="0"/>
                      <a:pt x="109" y="4"/>
                      <a:pt x="49" y="12"/>
                    </a:cubicBezTo>
                    <a:cubicBezTo>
                      <a:pt x="4" y="15"/>
                      <a:pt x="1" y="86"/>
                      <a:pt x="49" y="86"/>
                    </a:cubicBezTo>
                    <a:cubicBezTo>
                      <a:pt x="82" y="84"/>
                      <a:pt x="114" y="83"/>
                      <a:pt x="146" y="83"/>
                    </a:cubicBezTo>
                    <a:cubicBezTo>
                      <a:pt x="249" y="83"/>
                      <a:pt x="351" y="93"/>
                      <a:pt x="454" y="106"/>
                    </a:cubicBezTo>
                    <a:cubicBezTo>
                      <a:pt x="456" y="106"/>
                      <a:pt x="457" y="106"/>
                      <a:pt x="459" y="106"/>
                    </a:cubicBezTo>
                    <a:cubicBezTo>
                      <a:pt x="500" y="106"/>
                      <a:pt x="511" y="28"/>
                      <a:pt x="464" y="21"/>
                    </a:cubicBezTo>
                    <a:cubicBezTo>
                      <a:pt x="388" y="7"/>
                      <a:pt x="310" y="0"/>
                      <a:pt x="23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2" name="Google Shape;952;p8"/>
              <p:cNvSpPr/>
              <p:nvPr/>
            </p:nvSpPr>
            <p:spPr>
              <a:xfrm>
                <a:off x="3866407" y="2827554"/>
                <a:ext cx="31981" cy="7289"/>
              </a:xfrm>
              <a:custGeom>
                <a:avLst/>
                <a:gdLst/>
                <a:ahLst/>
                <a:cxnLst/>
                <a:rect l="l" t="t" r="r" b="b"/>
                <a:pathLst>
                  <a:path w="487" h="111" extrusionOk="0">
                    <a:moveTo>
                      <a:pt x="40" y="0"/>
                    </a:moveTo>
                    <a:cubicBezTo>
                      <a:pt x="1" y="0"/>
                      <a:pt x="1" y="65"/>
                      <a:pt x="43" y="69"/>
                    </a:cubicBezTo>
                    <a:cubicBezTo>
                      <a:pt x="169" y="85"/>
                      <a:pt x="299" y="104"/>
                      <a:pt x="425" y="111"/>
                    </a:cubicBezTo>
                    <a:cubicBezTo>
                      <a:pt x="473" y="111"/>
                      <a:pt x="486" y="33"/>
                      <a:pt x="438" y="30"/>
                    </a:cubicBezTo>
                    <a:cubicBezTo>
                      <a:pt x="308" y="7"/>
                      <a:pt x="172" y="7"/>
                      <a:pt x="43" y="1"/>
                    </a:cubicBezTo>
                    <a:cubicBezTo>
                      <a:pt x="42" y="0"/>
                      <a:pt x="41" y="0"/>
                      <a:pt x="4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3" name="Google Shape;953;p8"/>
              <p:cNvSpPr/>
              <p:nvPr/>
            </p:nvSpPr>
            <p:spPr>
              <a:xfrm>
                <a:off x="3915724" y="2826175"/>
                <a:ext cx="47676" cy="31193"/>
              </a:xfrm>
              <a:custGeom>
                <a:avLst/>
                <a:gdLst/>
                <a:ahLst/>
                <a:cxnLst/>
                <a:rect l="l" t="t" r="r" b="b"/>
                <a:pathLst>
                  <a:path w="726" h="475" extrusionOk="0">
                    <a:moveTo>
                      <a:pt x="145" y="0"/>
                    </a:moveTo>
                    <a:cubicBezTo>
                      <a:pt x="130" y="0"/>
                      <a:pt x="114" y="10"/>
                      <a:pt x="114" y="28"/>
                    </a:cubicBezTo>
                    <a:lnTo>
                      <a:pt x="114" y="90"/>
                    </a:lnTo>
                    <a:cubicBezTo>
                      <a:pt x="98" y="86"/>
                      <a:pt x="82" y="86"/>
                      <a:pt x="66" y="83"/>
                    </a:cubicBezTo>
                    <a:cubicBezTo>
                      <a:pt x="63" y="82"/>
                      <a:pt x="60" y="82"/>
                      <a:pt x="57" y="82"/>
                    </a:cubicBezTo>
                    <a:cubicBezTo>
                      <a:pt x="15" y="82"/>
                      <a:pt x="1" y="145"/>
                      <a:pt x="46" y="154"/>
                    </a:cubicBezTo>
                    <a:cubicBezTo>
                      <a:pt x="66" y="158"/>
                      <a:pt x="92" y="167"/>
                      <a:pt x="111" y="171"/>
                    </a:cubicBezTo>
                    <a:cubicBezTo>
                      <a:pt x="102" y="255"/>
                      <a:pt x="85" y="342"/>
                      <a:pt x="66" y="427"/>
                    </a:cubicBezTo>
                    <a:cubicBezTo>
                      <a:pt x="58" y="455"/>
                      <a:pt x="80" y="474"/>
                      <a:pt x="104" y="474"/>
                    </a:cubicBezTo>
                    <a:cubicBezTo>
                      <a:pt x="119" y="474"/>
                      <a:pt x="136" y="466"/>
                      <a:pt x="144" y="446"/>
                    </a:cubicBezTo>
                    <a:cubicBezTo>
                      <a:pt x="176" y="365"/>
                      <a:pt x="189" y="274"/>
                      <a:pt x="189" y="190"/>
                    </a:cubicBezTo>
                    <a:cubicBezTo>
                      <a:pt x="344" y="232"/>
                      <a:pt x="497" y="287"/>
                      <a:pt x="649" y="342"/>
                    </a:cubicBezTo>
                    <a:cubicBezTo>
                      <a:pt x="654" y="344"/>
                      <a:pt x="658" y="344"/>
                      <a:pt x="662" y="344"/>
                    </a:cubicBezTo>
                    <a:cubicBezTo>
                      <a:pt x="703" y="344"/>
                      <a:pt x="726" y="279"/>
                      <a:pt x="685" y="261"/>
                    </a:cubicBezTo>
                    <a:cubicBezTo>
                      <a:pt x="529" y="184"/>
                      <a:pt x="357" y="138"/>
                      <a:pt x="183" y="103"/>
                    </a:cubicBezTo>
                    <a:cubicBezTo>
                      <a:pt x="179" y="73"/>
                      <a:pt x="176" y="44"/>
                      <a:pt x="173" y="22"/>
                    </a:cubicBezTo>
                    <a:cubicBezTo>
                      <a:pt x="170" y="7"/>
                      <a:pt x="158" y="0"/>
                      <a:pt x="14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4" name="Google Shape;954;p8"/>
              <p:cNvSpPr/>
              <p:nvPr/>
            </p:nvSpPr>
            <p:spPr>
              <a:xfrm>
                <a:off x="3973512" y="2832479"/>
                <a:ext cx="34280" cy="30405"/>
              </a:xfrm>
              <a:custGeom>
                <a:avLst/>
                <a:gdLst/>
                <a:ahLst/>
                <a:cxnLst/>
                <a:rect l="l" t="t" r="r" b="b"/>
                <a:pathLst>
                  <a:path w="522" h="463" extrusionOk="0">
                    <a:moveTo>
                      <a:pt x="152" y="1"/>
                    </a:moveTo>
                    <a:cubicBezTo>
                      <a:pt x="127" y="1"/>
                      <a:pt x="100" y="22"/>
                      <a:pt x="106" y="52"/>
                    </a:cubicBezTo>
                    <a:cubicBezTo>
                      <a:pt x="119" y="120"/>
                      <a:pt x="135" y="188"/>
                      <a:pt x="155" y="256"/>
                    </a:cubicBezTo>
                    <a:cubicBezTo>
                      <a:pt x="122" y="250"/>
                      <a:pt x="93" y="237"/>
                      <a:pt x="61" y="230"/>
                    </a:cubicBezTo>
                    <a:cubicBezTo>
                      <a:pt x="55" y="228"/>
                      <a:pt x="50" y="227"/>
                      <a:pt x="45" y="227"/>
                    </a:cubicBezTo>
                    <a:cubicBezTo>
                      <a:pt x="9" y="227"/>
                      <a:pt x="1" y="287"/>
                      <a:pt x="41" y="301"/>
                    </a:cubicBezTo>
                    <a:cubicBezTo>
                      <a:pt x="86" y="321"/>
                      <a:pt x="135" y="340"/>
                      <a:pt x="184" y="363"/>
                    </a:cubicBezTo>
                    <a:lnTo>
                      <a:pt x="193" y="411"/>
                    </a:lnTo>
                    <a:cubicBezTo>
                      <a:pt x="199" y="427"/>
                      <a:pt x="211" y="434"/>
                      <a:pt x="224" y="434"/>
                    </a:cubicBezTo>
                    <a:cubicBezTo>
                      <a:pt x="243" y="434"/>
                      <a:pt x="262" y="419"/>
                      <a:pt x="258" y="395"/>
                    </a:cubicBezTo>
                    <a:lnTo>
                      <a:pt x="258" y="395"/>
                    </a:lnTo>
                    <a:cubicBezTo>
                      <a:pt x="320" y="418"/>
                      <a:pt x="385" y="444"/>
                      <a:pt x="446" y="460"/>
                    </a:cubicBezTo>
                    <a:cubicBezTo>
                      <a:pt x="451" y="462"/>
                      <a:pt x="456" y="463"/>
                      <a:pt x="461" y="463"/>
                    </a:cubicBezTo>
                    <a:cubicBezTo>
                      <a:pt x="501" y="463"/>
                      <a:pt x="522" y="406"/>
                      <a:pt x="478" y="382"/>
                    </a:cubicBezTo>
                    <a:cubicBezTo>
                      <a:pt x="401" y="347"/>
                      <a:pt x="320" y="318"/>
                      <a:pt x="239" y="288"/>
                    </a:cubicBezTo>
                    <a:cubicBezTo>
                      <a:pt x="223" y="204"/>
                      <a:pt x="206" y="117"/>
                      <a:pt x="187" y="29"/>
                    </a:cubicBezTo>
                    <a:cubicBezTo>
                      <a:pt x="182" y="9"/>
                      <a:pt x="167" y="1"/>
                      <a:pt x="15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5" name="Google Shape;955;p8"/>
              <p:cNvSpPr/>
              <p:nvPr/>
            </p:nvSpPr>
            <p:spPr>
              <a:xfrm>
                <a:off x="4020267" y="2864919"/>
                <a:ext cx="23182" cy="14973"/>
              </a:xfrm>
              <a:custGeom>
                <a:avLst/>
                <a:gdLst/>
                <a:ahLst/>
                <a:cxnLst/>
                <a:rect l="l" t="t" r="r" b="b"/>
                <a:pathLst>
                  <a:path w="353" h="228" extrusionOk="0">
                    <a:moveTo>
                      <a:pt x="59" y="0"/>
                    </a:moveTo>
                    <a:cubicBezTo>
                      <a:pt x="13" y="0"/>
                      <a:pt x="0" y="68"/>
                      <a:pt x="48" y="83"/>
                    </a:cubicBezTo>
                    <a:cubicBezTo>
                      <a:pt x="126" y="112"/>
                      <a:pt x="191" y="157"/>
                      <a:pt x="252" y="212"/>
                    </a:cubicBezTo>
                    <a:cubicBezTo>
                      <a:pt x="261" y="223"/>
                      <a:pt x="272" y="227"/>
                      <a:pt x="283" y="227"/>
                    </a:cubicBezTo>
                    <a:cubicBezTo>
                      <a:pt x="318" y="227"/>
                      <a:pt x="352" y="179"/>
                      <a:pt x="317" y="144"/>
                    </a:cubicBezTo>
                    <a:cubicBezTo>
                      <a:pt x="249" y="76"/>
                      <a:pt x="162" y="28"/>
                      <a:pt x="71" y="2"/>
                    </a:cubicBezTo>
                    <a:cubicBezTo>
                      <a:pt x="67" y="1"/>
                      <a:pt x="63" y="0"/>
                      <a:pt x="5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6" name="Google Shape;956;p8"/>
              <p:cNvSpPr/>
              <p:nvPr/>
            </p:nvSpPr>
            <p:spPr>
              <a:xfrm>
                <a:off x="4045746" y="2878840"/>
                <a:ext cx="35593" cy="21408"/>
              </a:xfrm>
              <a:custGeom>
                <a:avLst/>
                <a:gdLst/>
                <a:ahLst/>
                <a:cxnLst/>
                <a:rect l="l" t="t" r="r" b="b"/>
                <a:pathLst>
                  <a:path w="542" h="326" extrusionOk="0">
                    <a:moveTo>
                      <a:pt x="137" y="0"/>
                    </a:moveTo>
                    <a:cubicBezTo>
                      <a:pt x="94" y="0"/>
                      <a:pt x="82" y="75"/>
                      <a:pt x="127" y="81"/>
                    </a:cubicBezTo>
                    <a:cubicBezTo>
                      <a:pt x="188" y="94"/>
                      <a:pt x="243" y="114"/>
                      <a:pt x="292" y="143"/>
                    </a:cubicBezTo>
                    <a:cubicBezTo>
                      <a:pt x="331" y="162"/>
                      <a:pt x="357" y="191"/>
                      <a:pt x="386" y="214"/>
                    </a:cubicBezTo>
                    <a:cubicBezTo>
                      <a:pt x="286" y="198"/>
                      <a:pt x="185" y="182"/>
                      <a:pt x="78" y="172"/>
                    </a:cubicBezTo>
                    <a:cubicBezTo>
                      <a:pt x="75" y="171"/>
                      <a:pt x="72" y="171"/>
                      <a:pt x="69" y="171"/>
                    </a:cubicBezTo>
                    <a:cubicBezTo>
                      <a:pt x="20" y="171"/>
                      <a:pt x="0" y="244"/>
                      <a:pt x="52" y="256"/>
                    </a:cubicBezTo>
                    <a:cubicBezTo>
                      <a:pt x="172" y="279"/>
                      <a:pt x="292" y="308"/>
                      <a:pt x="412" y="324"/>
                    </a:cubicBezTo>
                    <a:cubicBezTo>
                      <a:pt x="416" y="325"/>
                      <a:pt x="420" y="326"/>
                      <a:pt x="423" y="326"/>
                    </a:cubicBezTo>
                    <a:cubicBezTo>
                      <a:pt x="456" y="326"/>
                      <a:pt x="480" y="289"/>
                      <a:pt x="477" y="263"/>
                    </a:cubicBezTo>
                    <a:cubicBezTo>
                      <a:pt x="516" y="259"/>
                      <a:pt x="541" y="230"/>
                      <a:pt x="516" y="195"/>
                    </a:cubicBezTo>
                    <a:cubicBezTo>
                      <a:pt x="435" y="78"/>
                      <a:pt x="276" y="16"/>
                      <a:pt x="140" y="0"/>
                    </a:cubicBezTo>
                    <a:cubicBezTo>
                      <a:pt x="139" y="0"/>
                      <a:pt x="138" y="0"/>
                      <a:pt x="13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7" name="Google Shape;957;p8"/>
              <p:cNvSpPr/>
              <p:nvPr/>
            </p:nvSpPr>
            <p:spPr>
              <a:xfrm>
                <a:off x="3912112" y="3038938"/>
                <a:ext cx="22262" cy="31850"/>
              </a:xfrm>
              <a:custGeom>
                <a:avLst/>
                <a:gdLst/>
                <a:ahLst/>
                <a:cxnLst/>
                <a:rect l="l" t="t" r="r" b="b"/>
                <a:pathLst>
                  <a:path w="339" h="485" extrusionOk="0">
                    <a:moveTo>
                      <a:pt x="287" y="1"/>
                    </a:moveTo>
                    <a:cubicBezTo>
                      <a:pt x="271" y="1"/>
                      <a:pt x="255" y="9"/>
                      <a:pt x="247" y="28"/>
                    </a:cubicBezTo>
                    <a:cubicBezTo>
                      <a:pt x="186" y="173"/>
                      <a:pt x="118" y="309"/>
                      <a:pt x="20" y="433"/>
                    </a:cubicBezTo>
                    <a:cubicBezTo>
                      <a:pt x="1" y="457"/>
                      <a:pt x="25" y="485"/>
                      <a:pt x="50" y="485"/>
                    </a:cubicBezTo>
                    <a:cubicBezTo>
                      <a:pt x="58" y="485"/>
                      <a:pt x="66" y="482"/>
                      <a:pt x="72" y="475"/>
                    </a:cubicBezTo>
                    <a:cubicBezTo>
                      <a:pt x="186" y="355"/>
                      <a:pt x="280" y="212"/>
                      <a:pt x="328" y="54"/>
                    </a:cubicBezTo>
                    <a:cubicBezTo>
                      <a:pt x="338" y="22"/>
                      <a:pt x="313" y="1"/>
                      <a:pt x="28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8" name="Google Shape;958;p8"/>
              <p:cNvSpPr/>
              <p:nvPr/>
            </p:nvSpPr>
            <p:spPr>
              <a:xfrm>
                <a:off x="3942713" y="2990015"/>
                <a:ext cx="18256" cy="32178"/>
              </a:xfrm>
              <a:custGeom>
                <a:avLst/>
                <a:gdLst/>
                <a:ahLst/>
                <a:cxnLst/>
                <a:rect l="l" t="t" r="r" b="b"/>
                <a:pathLst>
                  <a:path w="278" h="490" extrusionOk="0">
                    <a:moveTo>
                      <a:pt x="222" y="1"/>
                    </a:moveTo>
                    <a:cubicBezTo>
                      <a:pt x="208" y="1"/>
                      <a:pt x="194" y="7"/>
                      <a:pt x="186" y="21"/>
                    </a:cubicBezTo>
                    <a:cubicBezTo>
                      <a:pt x="118" y="151"/>
                      <a:pt x="60" y="300"/>
                      <a:pt x="11" y="439"/>
                    </a:cubicBezTo>
                    <a:cubicBezTo>
                      <a:pt x="0" y="467"/>
                      <a:pt x="30" y="490"/>
                      <a:pt x="57" y="490"/>
                    </a:cubicBezTo>
                    <a:cubicBezTo>
                      <a:pt x="70" y="490"/>
                      <a:pt x="83" y="484"/>
                      <a:pt x="89" y="471"/>
                    </a:cubicBezTo>
                    <a:cubicBezTo>
                      <a:pt x="154" y="335"/>
                      <a:pt x="222" y="196"/>
                      <a:pt x="267" y="53"/>
                    </a:cubicBezTo>
                    <a:cubicBezTo>
                      <a:pt x="278" y="23"/>
                      <a:pt x="249" y="1"/>
                      <a:pt x="22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9" name="Google Shape;959;p8"/>
              <p:cNvSpPr/>
              <p:nvPr/>
            </p:nvSpPr>
            <p:spPr>
              <a:xfrm>
                <a:off x="3963530" y="2938269"/>
                <a:ext cx="12412" cy="37826"/>
              </a:xfrm>
              <a:custGeom>
                <a:avLst/>
                <a:gdLst/>
                <a:ahLst/>
                <a:cxnLst/>
                <a:rect l="l" t="t" r="r" b="b"/>
                <a:pathLst>
                  <a:path w="189" h="576" extrusionOk="0">
                    <a:moveTo>
                      <a:pt x="133" y="0"/>
                    </a:moveTo>
                    <a:cubicBezTo>
                      <a:pt x="116" y="0"/>
                      <a:pt x="99" y="11"/>
                      <a:pt x="93" y="35"/>
                    </a:cubicBezTo>
                    <a:cubicBezTo>
                      <a:pt x="51" y="197"/>
                      <a:pt x="21" y="372"/>
                      <a:pt x="2" y="540"/>
                    </a:cubicBezTo>
                    <a:cubicBezTo>
                      <a:pt x="0" y="563"/>
                      <a:pt x="19" y="576"/>
                      <a:pt x="37" y="576"/>
                    </a:cubicBezTo>
                    <a:cubicBezTo>
                      <a:pt x="52" y="576"/>
                      <a:pt x="67" y="567"/>
                      <a:pt x="70" y="550"/>
                    </a:cubicBezTo>
                    <a:cubicBezTo>
                      <a:pt x="115" y="391"/>
                      <a:pt x="157" y="226"/>
                      <a:pt x="180" y="61"/>
                    </a:cubicBezTo>
                    <a:cubicBezTo>
                      <a:pt x="188" y="25"/>
                      <a:pt x="160" y="0"/>
                      <a:pt x="13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0" name="Google Shape;960;p8"/>
              <p:cNvSpPr/>
              <p:nvPr/>
            </p:nvSpPr>
            <p:spPr>
              <a:xfrm>
                <a:off x="3970622" y="2794129"/>
                <a:ext cx="7946" cy="19832"/>
              </a:xfrm>
              <a:custGeom>
                <a:avLst/>
                <a:gdLst/>
                <a:ahLst/>
                <a:cxnLst/>
                <a:rect l="l" t="t" r="r" b="b"/>
                <a:pathLst>
                  <a:path w="121" h="302" extrusionOk="0">
                    <a:moveTo>
                      <a:pt x="56" y="0"/>
                    </a:moveTo>
                    <a:cubicBezTo>
                      <a:pt x="29" y="0"/>
                      <a:pt x="1" y="21"/>
                      <a:pt x="11" y="56"/>
                    </a:cubicBezTo>
                    <a:cubicBezTo>
                      <a:pt x="33" y="127"/>
                      <a:pt x="43" y="192"/>
                      <a:pt x="40" y="270"/>
                    </a:cubicBezTo>
                    <a:cubicBezTo>
                      <a:pt x="40" y="290"/>
                      <a:pt x="56" y="301"/>
                      <a:pt x="71" y="301"/>
                    </a:cubicBezTo>
                    <a:cubicBezTo>
                      <a:pt x="84" y="301"/>
                      <a:pt x="97" y="294"/>
                      <a:pt x="101" y="276"/>
                    </a:cubicBezTo>
                    <a:cubicBezTo>
                      <a:pt x="121" y="199"/>
                      <a:pt x="121" y="111"/>
                      <a:pt x="98" y="30"/>
                    </a:cubicBezTo>
                    <a:cubicBezTo>
                      <a:pt x="92" y="9"/>
                      <a:pt x="74" y="0"/>
                      <a:pt x="5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1" name="Google Shape;961;p8"/>
              <p:cNvSpPr/>
              <p:nvPr/>
            </p:nvSpPr>
            <p:spPr>
              <a:xfrm>
                <a:off x="3958277" y="2746980"/>
                <a:ext cx="13594" cy="21474"/>
              </a:xfrm>
              <a:custGeom>
                <a:avLst/>
                <a:gdLst/>
                <a:ahLst/>
                <a:cxnLst/>
                <a:rect l="l" t="t" r="r" b="b"/>
                <a:pathLst>
                  <a:path w="207" h="327" extrusionOk="0">
                    <a:moveTo>
                      <a:pt x="64" y="0"/>
                    </a:moveTo>
                    <a:cubicBezTo>
                      <a:pt x="33" y="0"/>
                      <a:pt x="1" y="35"/>
                      <a:pt x="20" y="65"/>
                    </a:cubicBezTo>
                    <a:cubicBezTo>
                      <a:pt x="79" y="139"/>
                      <a:pt x="118" y="210"/>
                      <a:pt x="134" y="301"/>
                    </a:cubicBezTo>
                    <a:cubicBezTo>
                      <a:pt x="138" y="319"/>
                      <a:pt x="154" y="327"/>
                      <a:pt x="169" y="327"/>
                    </a:cubicBezTo>
                    <a:cubicBezTo>
                      <a:pt x="188" y="327"/>
                      <a:pt x="207" y="314"/>
                      <a:pt x="205" y="291"/>
                    </a:cubicBezTo>
                    <a:cubicBezTo>
                      <a:pt x="199" y="191"/>
                      <a:pt x="163" y="90"/>
                      <a:pt x="92" y="13"/>
                    </a:cubicBezTo>
                    <a:cubicBezTo>
                      <a:pt x="84" y="4"/>
                      <a:pt x="74" y="0"/>
                      <a:pt x="6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2" name="Google Shape;962;p8"/>
              <p:cNvSpPr/>
              <p:nvPr/>
            </p:nvSpPr>
            <p:spPr>
              <a:xfrm>
                <a:off x="3936081" y="2742120"/>
                <a:ext cx="9719" cy="31259"/>
              </a:xfrm>
              <a:custGeom>
                <a:avLst/>
                <a:gdLst/>
                <a:ahLst/>
                <a:cxnLst/>
                <a:rect l="l" t="t" r="r" b="b"/>
                <a:pathLst>
                  <a:path w="148" h="476" extrusionOk="0">
                    <a:moveTo>
                      <a:pt x="114" y="0"/>
                    </a:moveTo>
                    <a:cubicBezTo>
                      <a:pt x="101" y="0"/>
                      <a:pt x="87" y="8"/>
                      <a:pt x="83" y="22"/>
                    </a:cubicBezTo>
                    <a:cubicBezTo>
                      <a:pt x="44" y="152"/>
                      <a:pt x="15" y="297"/>
                      <a:pt x="2" y="433"/>
                    </a:cubicBezTo>
                    <a:cubicBezTo>
                      <a:pt x="0" y="461"/>
                      <a:pt x="23" y="476"/>
                      <a:pt x="45" y="476"/>
                    </a:cubicBezTo>
                    <a:cubicBezTo>
                      <a:pt x="62" y="476"/>
                      <a:pt x="79" y="466"/>
                      <a:pt x="83" y="446"/>
                    </a:cubicBezTo>
                    <a:cubicBezTo>
                      <a:pt x="122" y="317"/>
                      <a:pt x="141" y="168"/>
                      <a:pt x="148" y="35"/>
                    </a:cubicBezTo>
                    <a:cubicBezTo>
                      <a:pt x="148" y="12"/>
                      <a:pt x="131" y="0"/>
                      <a:pt x="11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3" name="Google Shape;963;p8"/>
              <p:cNvSpPr/>
              <p:nvPr/>
            </p:nvSpPr>
            <p:spPr>
              <a:xfrm>
                <a:off x="3926822" y="2785330"/>
                <a:ext cx="8800" cy="24429"/>
              </a:xfrm>
              <a:custGeom>
                <a:avLst/>
                <a:gdLst/>
                <a:ahLst/>
                <a:cxnLst/>
                <a:rect l="l" t="t" r="r" b="b"/>
                <a:pathLst>
                  <a:path w="134" h="372" extrusionOk="0">
                    <a:moveTo>
                      <a:pt x="93" y="1"/>
                    </a:moveTo>
                    <a:cubicBezTo>
                      <a:pt x="83" y="1"/>
                      <a:pt x="72" y="8"/>
                      <a:pt x="72" y="18"/>
                    </a:cubicBezTo>
                    <a:cubicBezTo>
                      <a:pt x="65" y="125"/>
                      <a:pt x="43" y="226"/>
                      <a:pt x="10" y="323"/>
                    </a:cubicBezTo>
                    <a:cubicBezTo>
                      <a:pt x="1" y="353"/>
                      <a:pt x="24" y="371"/>
                      <a:pt x="48" y="371"/>
                    </a:cubicBezTo>
                    <a:cubicBezTo>
                      <a:pt x="65" y="371"/>
                      <a:pt x="83" y="362"/>
                      <a:pt x="91" y="342"/>
                    </a:cubicBezTo>
                    <a:cubicBezTo>
                      <a:pt x="127" y="242"/>
                      <a:pt x="133" y="128"/>
                      <a:pt x="111" y="15"/>
                    </a:cubicBezTo>
                    <a:cubicBezTo>
                      <a:pt x="109" y="5"/>
                      <a:pt x="101" y="1"/>
                      <a:pt x="9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4" name="Google Shape;964;p8"/>
              <p:cNvSpPr/>
              <p:nvPr/>
            </p:nvSpPr>
            <p:spPr>
              <a:xfrm>
                <a:off x="3889522" y="2869844"/>
                <a:ext cx="40978" cy="31653"/>
              </a:xfrm>
              <a:custGeom>
                <a:avLst/>
                <a:gdLst/>
                <a:ahLst/>
                <a:cxnLst/>
                <a:rect l="l" t="t" r="r" b="b"/>
                <a:pathLst>
                  <a:path w="624" h="482" extrusionOk="0">
                    <a:moveTo>
                      <a:pt x="48" y="1"/>
                    </a:moveTo>
                    <a:cubicBezTo>
                      <a:pt x="10" y="1"/>
                      <a:pt x="0" y="66"/>
                      <a:pt x="44" y="73"/>
                    </a:cubicBezTo>
                    <a:cubicBezTo>
                      <a:pt x="170" y="102"/>
                      <a:pt x="300" y="134"/>
                      <a:pt x="429" y="153"/>
                    </a:cubicBezTo>
                    <a:cubicBezTo>
                      <a:pt x="410" y="247"/>
                      <a:pt x="384" y="335"/>
                      <a:pt x="368" y="432"/>
                    </a:cubicBezTo>
                    <a:cubicBezTo>
                      <a:pt x="364" y="462"/>
                      <a:pt x="389" y="482"/>
                      <a:pt x="411" y="482"/>
                    </a:cubicBezTo>
                    <a:cubicBezTo>
                      <a:pt x="425" y="482"/>
                      <a:pt x="438" y="474"/>
                      <a:pt x="442" y="455"/>
                    </a:cubicBezTo>
                    <a:cubicBezTo>
                      <a:pt x="462" y="358"/>
                      <a:pt x="468" y="260"/>
                      <a:pt x="481" y="163"/>
                    </a:cubicBezTo>
                    <a:cubicBezTo>
                      <a:pt x="510" y="166"/>
                      <a:pt x="539" y="170"/>
                      <a:pt x="565" y="170"/>
                    </a:cubicBezTo>
                    <a:cubicBezTo>
                      <a:pt x="614" y="166"/>
                      <a:pt x="624" y="98"/>
                      <a:pt x="578" y="85"/>
                    </a:cubicBezTo>
                    <a:cubicBezTo>
                      <a:pt x="413" y="37"/>
                      <a:pt x="225" y="21"/>
                      <a:pt x="53" y="1"/>
                    </a:cubicBezTo>
                    <a:cubicBezTo>
                      <a:pt x="52" y="1"/>
                      <a:pt x="50" y="1"/>
                      <a:pt x="4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5" name="Google Shape;965;p8"/>
              <p:cNvSpPr/>
              <p:nvPr/>
            </p:nvSpPr>
            <p:spPr>
              <a:xfrm>
                <a:off x="3900160" y="2966375"/>
                <a:ext cx="8209" cy="24561"/>
              </a:xfrm>
              <a:custGeom>
                <a:avLst/>
                <a:gdLst/>
                <a:ahLst/>
                <a:cxnLst/>
                <a:rect l="l" t="t" r="r" b="b"/>
                <a:pathLst>
                  <a:path w="125" h="374" extrusionOk="0">
                    <a:moveTo>
                      <a:pt x="93" y="0"/>
                    </a:moveTo>
                    <a:cubicBezTo>
                      <a:pt x="80" y="0"/>
                      <a:pt x="66" y="8"/>
                      <a:pt x="63" y="25"/>
                    </a:cubicBezTo>
                    <a:cubicBezTo>
                      <a:pt x="57" y="125"/>
                      <a:pt x="37" y="232"/>
                      <a:pt x="8" y="329"/>
                    </a:cubicBezTo>
                    <a:cubicBezTo>
                      <a:pt x="0" y="355"/>
                      <a:pt x="23" y="374"/>
                      <a:pt x="44" y="374"/>
                    </a:cubicBezTo>
                    <a:cubicBezTo>
                      <a:pt x="58" y="374"/>
                      <a:pt x="71" y="366"/>
                      <a:pt x="76" y="349"/>
                    </a:cubicBezTo>
                    <a:cubicBezTo>
                      <a:pt x="118" y="242"/>
                      <a:pt x="125" y="138"/>
                      <a:pt x="118" y="25"/>
                    </a:cubicBezTo>
                    <a:cubicBezTo>
                      <a:pt x="118" y="8"/>
                      <a:pt x="106" y="0"/>
                      <a:pt x="9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6" name="Google Shape;966;p8"/>
              <p:cNvSpPr/>
              <p:nvPr/>
            </p:nvSpPr>
            <p:spPr>
              <a:xfrm>
                <a:off x="3900686" y="3008927"/>
                <a:ext cx="6239" cy="20358"/>
              </a:xfrm>
              <a:custGeom>
                <a:avLst/>
                <a:gdLst/>
                <a:ahLst/>
                <a:cxnLst/>
                <a:rect l="l" t="t" r="r" b="b"/>
                <a:pathLst>
                  <a:path w="95" h="310" extrusionOk="0">
                    <a:moveTo>
                      <a:pt x="65" y="0"/>
                    </a:moveTo>
                    <a:cubicBezTo>
                      <a:pt x="52" y="0"/>
                      <a:pt x="40" y="7"/>
                      <a:pt x="36" y="21"/>
                    </a:cubicBezTo>
                    <a:cubicBezTo>
                      <a:pt x="16" y="106"/>
                      <a:pt x="3" y="187"/>
                      <a:pt x="0" y="274"/>
                    </a:cubicBezTo>
                    <a:cubicBezTo>
                      <a:pt x="0" y="297"/>
                      <a:pt x="19" y="310"/>
                      <a:pt x="37" y="310"/>
                    </a:cubicBezTo>
                    <a:cubicBezTo>
                      <a:pt x="51" y="310"/>
                      <a:pt x="65" y="301"/>
                      <a:pt x="68" y="284"/>
                    </a:cubicBezTo>
                    <a:cubicBezTo>
                      <a:pt x="84" y="200"/>
                      <a:pt x="94" y="112"/>
                      <a:pt x="94" y="28"/>
                    </a:cubicBezTo>
                    <a:cubicBezTo>
                      <a:pt x="94" y="10"/>
                      <a:pt x="79" y="0"/>
                      <a:pt x="6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7" name="Google Shape;967;p8"/>
              <p:cNvSpPr/>
              <p:nvPr/>
            </p:nvSpPr>
            <p:spPr>
              <a:xfrm>
                <a:off x="3900029" y="3039529"/>
                <a:ext cx="9259" cy="24364"/>
              </a:xfrm>
              <a:custGeom>
                <a:avLst/>
                <a:gdLst/>
                <a:ahLst/>
                <a:cxnLst/>
                <a:rect l="l" t="t" r="r" b="b"/>
                <a:pathLst>
                  <a:path w="141" h="371" extrusionOk="0">
                    <a:moveTo>
                      <a:pt x="67" y="0"/>
                    </a:moveTo>
                    <a:cubicBezTo>
                      <a:pt x="54" y="0"/>
                      <a:pt x="41" y="8"/>
                      <a:pt x="36" y="25"/>
                    </a:cubicBezTo>
                    <a:cubicBezTo>
                      <a:pt x="4" y="132"/>
                      <a:pt x="0" y="245"/>
                      <a:pt x="49" y="349"/>
                    </a:cubicBezTo>
                    <a:cubicBezTo>
                      <a:pt x="56" y="364"/>
                      <a:pt x="70" y="370"/>
                      <a:pt x="84" y="370"/>
                    </a:cubicBezTo>
                    <a:cubicBezTo>
                      <a:pt x="111" y="370"/>
                      <a:pt x="140" y="348"/>
                      <a:pt x="130" y="317"/>
                    </a:cubicBezTo>
                    <a:cubicBezTo>
                      <a:pt x="94" y="223"/>
                      <a:pt x="75" y="138"/>
                      <a:pt x="98" y="41"/>
                    </a:cubicBezTo>
                    <a:cubicBezTo>
                      <a:pt x="103" y="16"/>
                      <a:pt x="85" y="0"/>
                      <a:pt x="6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8" name="Google Shape;968;p8"/>
              <p:cNvSpPr/>
              <p:nvPr/>
            </p:nvSpPr>
            <p:spPr>
              <a:xfrm>
                <a:off x="3748927" y="2834908"/>
                <a:ext cx="32704" cy="11098"/>
              </a:xfrm>
              <a:custGeom>
                <a:avLst/>
                <a:gdLst/>
                <a:ahLst/>
                <a:cxnLst/>
                <a:rect l="l" t="t" r="r" b="b"/>
                <a:pathLst>
                  <a:path w="498" h="169" extrusionOk="0">
                    <a:moveTo>
                      <a:pt x="38" y="1"/>
                    </a:moveTo>
                    <a:cubicBezTo>
                      <a:pt x="12" y="1"/>
                      <a:pt x="1" y="42"/>
                      <a:pt x="30" y="54"/>
                    </a:cubicBezTo>
                    <a:cubicBezTo>
                      <a:pt x="160" y="96"/>
                      <a:pt x="293" y="138"/>
                      <a:pt x="429" y="167"/>
                    </a:cubicBezTo>
                    <a:cubicBezTo>
                      <a:pt x="432" y="168"/>
                      <a:pt x="435" y="168"/>
                      <a:pt x="438" y="168"/>
                    </a:cubicBezTo>
                    <a:cubicBezTo>
                      <a:pt x="483" y="168"/>
                      <a:pt x="497" y="105"/>
                      <a:pt x="452" y="89"/>
                    </a:cubicBezTo>
                    <a:cubicBezTo>
                      <a:pt x="322" y="51"/>
                      <a:pt x="179" y="25"/>
                      <a:pt x="47" y="2"/>
                    </a:cubicBezTo>
                    <a:cubicBezTo>
                      <a:pt x="44" y="1"/>
                      <a:pt x="41" y="1"/>
                      <a:pt x="3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9" name="Google Shape;969;p8"/>
              <p:cNvSpPr/>
              <p:nvPr/>
            </p:nvSpPr>
            <p:spPr>
              <a:xfrm>
                <a:off x="3794632" y="2848567"/>
                <a:ext cx="35724" cy="10376"/>
              </a:xfrm>
              <a:custGeom>
                <a:avLst/>
                <a:gdLst/>
                <a:ahLst/>
                <a:cxnLst/>
                <a:rect l="l" t="t" r="r" b="b"/>
                <a:pathLst>
                  <a:path w="544" h="158" extrusionOk="0">
                    <a:moveTo>
                      <a:pt x="41" y="1"/>
                    </a:moveTo>
                    <a:cubicBezTo>
                      <a:pt x="13" y="1"/>
                      <a:pt x="1" y="41"/>
                      <a:pt x="31" y="53"/>
                    </a:cubicBezTo>
                    <a:cubicBezTo>
                      <a:pt x="177" y="92"/>
                      <a:pt x="326" y="137"/>
                      <a:pt x="478" y="157"/>
                    </a:cubicBezTo>
                    <a:cubicBezTo>
                      <a:pt x="480" y="157"/>
                      <a:pt x="482" y="157"/>
                      <a:pt x="484" y="157"/>
                    </a:cubicBezTo>
                    <a:cubicBezTo>
                      <a:pt x="522" y="157"/>
                      <a:pt x="544" y="98"/>
                      <a:pt x="497" y="86"/>
                    </a:cubicBezTo>
                    <a:cubicBezTo>
                      <a:pt x="352" y="40"/>
                      <a:pt x="196" y="21"/>
                      <a:pt x="47" y="1"/>
                    </a:cubicBezTo>
                    <a:cubicBezTo>
                      <a:pt x="45" y="1"/>
                      <a:pt x="43" y="1"/>
                      <a:pt x="4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0" name="Google Shape;970;p8"/>
              <p:cNvSpPr/>
              <p:nvPr/>
            </p:nvSpPr>
            <p:spPr>
              <a:xfrm>
                <a:off x="3944486" y="2879562"/>
                <a:ext cx="40650" cy="8668"/>
              </a:xfrm>
              <a:custGeom>
                <a:avLst/>
                <a:gdLst/>
                <a:ahLst/>
                <a:cxnLst/>
                <a:rect l="l" t="t" r="r" b="b"/>
                <a:pathLst>
                  <a:path w="619" h="132" extrusionOk="0">
                    <a:moveTo>
                      <a:pt x="220" y="1"/>
                    </a:moveTo>
                    <a:cubicBezTo>
                      <a:pt x="161" y="1"/>
                      <a:pt x="103" y="3"/>
                      <a:pt x="46" y="9"/>
                    </a:cubicBezTo>
                    <a:cubicBezTo>
                      <a:pt x="0" y="15"/>
                      <a:pt x="0" y="80"/>
                      <a:pt x="46" y="83"/>
                    </a:cubicBezTo>
                    <a:cubicBezTo>
                      <a:pt x="221" y="90"/>
                      <a:pt x="389" y="116"/>
                      <a:pt x="564" y="132"/>
                    </a:cubicBezTo>
                    <a:cubicBezTo>
                      <a:pt x="565" y="132"/>
                      <a:pt x="566" y="132"/>
                      <a:pt x="567" y="132"/>
                    </a:cubicBezTo>
                    <a:cubicBezTo>
                      <a:pt x="613" y="132"/>
                      <a:pt x="618" y="54"/>
                      <a:pt x="577" y="41"/>
                    </a:cubicBezTo>
                    <a:cubicBezTo>
                      <a:pt x="464" y="13"/>
                      <a:pt x="341" y="1"/>
                      <a:pt x="22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1" name="Google Shape;971;p8"/>
              <p:cNvSpPr/>
              <p:nvPr/>
            </p:nvSpPr>
            <p:spPr>
              <a:xfrm>
                <a:off x="4004047" y="2886457"/>
                <a:ext cx="27319" cy="6501"/>
              </a:xfrm>
              <a:custGeom>
                <a:avLst/>
                <a:gdLst/>
                <a:ahLst/>
                <a:cxnLst/>
                <a:rect l="l" t="t" r="r" b="b"/>
                <a:pathLst>
                  <a:path w="416" h="99" extrusionOk="0">
                    <a:moveTo>
                      <a:pt x="350" y="1"/>
                    </a:moveTo>
                    <a:cubicBezTo>
                      <a:pt x="253" y="1"/>
                      <a:pt x="156" y="4"/>
                      <a:pt x="59" y="4"/>
                    </a:cubicBezTo>
                    <a:cubicBezTo>
                      <a:pt x="1" y="4"/>
                      <a:pt x="1" y="95"/>
                      <a:pt x="59" y="95"/>
                    </a:cubicBezTo>
                    <a:cubicBezTo>
                      <a:pt x="156" y="98"/>
                      <a:pt x="253" y="98"/>
                      <a:pt x="350" y="98"/>
                    </a:cubicBezTo>
                    <a:cubicBezTo>
                      <a:pt x="352" y="98"/>
                      <a:pt x="354" y="98"/>
                      <a:pt x="356" y="98"/>
                    </a:cubicBezTo>
                    <a:cubicBezTo>
                      <a:pt x="415" y="98"/>
                      <a:pt x="413" y="1"/>
                      <a:pt x="35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72" name="Google Shape;972;p8"/>
            <p:cNvGrpSpPr/>
            <p:nvPr/>
          </p:nvGrpSpPr>
          <p:grpSpPr>
            <a:xfrm rot="1964156">
              <a:off x="-202992" y="3757239"/>
              <a:ext cx="1046684" cy="898494"/>
              <a:chOff x="3639393" y="3293465"/>
              <a:chExt cx="543616" cy="466651"/>
            </a:xfrm>
          </p:grpSpPr>
          <p:sp>
            <p:nvSpPr>
              <p:cNvPr id="973" name="Google Shape;973;p8"/>
              <p:cNvSpPr/>
              <p:nvPr/>
            </p:nvSpPr>
            <p:spPr>
              <a:xfrm>
                <a:off x="3639393" y="3293465"/>
                <a:ext cx="543616" cy="466651"/>
              </a:xfrm>
              <a:custGeom>
                <a:avLst/>
                <a:gdLst/>
                <a:ahLst/>
                <a:cxnLst/>
                <a:rect l="l" t="t" r="r" b="b"/>
                <a:pathLst>
                  <a:path w="8278" h="7106" extrusionOk="0">
                    <a:moveTo>
                      <a:pt x="4199" y="4720"/>
                    </a:moveTo>
                    <a:cubicBezTo>
                      <a:pt x="4212" y="4931"/>
                      <a:pt x="4229" y="5141"/>
                      <a:pt x="4238" y="5352"/>
                    </a:cubicBezTo>
                    <a:cubicBezTo>
                      <a:pt x="4245" y="5514"/>
                      <a:pt x="4245" y="5676"/>
                      <a:pt x="4245" y="5838"/>
                    </a:cubicBezTo>
                    <a:cubicBezTo>
                      <a:pt x="3166" y="5831"/>
                      <a:pt x="2084" y="5815"/>
                      <a:pt x="1002" y="5802"/>
                    </a:cubicBezTo>
                    <a:cubicBezTo>
                      <a:pt x="2165" y="5718"/>
                      <a:pt x="3279" y="5446"/>
                      <a:pt x="4199" y="4720"/>
                    </a:cubicBezTo>
                    <a:close/>
                    <a:moveTo>
                      <a:pt x="6658" y="1"/>
                    </a:moveTo>
                    <a:cubicBezTo>
                      <a:pt x="6634" y="1"/>
                      <a:pt x="6611" y="14"/>
                      <a:pt x="6603" y="46"/>
                    </a:cubicBezTo>
                    <a:cubicBezTo>
                      <a:pt x="6179" y="1545"/>
                      <a:pt x="5667" y="3094"/>
                      <a:pt x="4562" y="4241"/>
                    </a:cubicBezTo>
                    <a:cubicBezTo>
                      <a:pt x="4478" y="4328"/>
                      <a:pt x="4391" y="4409"/>
                      <a:pt x="4300" y="4490"/>
                    </a:cubicBezTo>
                    <a:cubicBezTo>
                      <a:pt x="4290" y="4257"/>
                      <a:pt x="4287" y="4020"/>
                      <a:pt x="4290" y="3787"/>
                    </a:cubicBezTo>
                    <a:cubicBezTo>
                      <a:pt x="4303" y="2657"/>
                      <a:pt x="4274" y="1558"/>
                      <a:pt x="4063" y="444"/>
                    </a:cubicBezTo>
                    <a:cubicBezTo>
                      <a:pt x="4067" y="443"/>
                      <a:pt x="4071" y="443"/>
                      <a:pt x="4076" y="443"/>
                    </a:cubicBezTo>
                    <a:cubicBezTo>
                      <a:pt x="4181" y="443"/>
                      <a:pt x="4386" y="703"/>
                      <a:pt x="4446" y="774"/>
                    </a:cubicBezTo>
                    <a:cubicBezTo>
                      <a:pt x="4458" y="790"/>
                      <a:pt x="4473" y="796"/>
                      <a:pt x="4487" y="796"/>
                    </a:cubicBezTo>
                    <a:cubicBezTo>
                      <a:pt x="4534" y="796"/>
                      <a:pt x="4578" y="730"/>
                      <a:pt x="4536" y="680"/>
                    </a:cubicBezTo>
                    <a:cubicBezTo>
                      <a:pt x="4400" y="509"/>
                      <a:pt x="4245" y="376"/>
                      <a:pt x="4060" y="263"/>
                    </a:cubicBezTo>
                    <a:cubicBezTo>
                      <a:pt x="4051" y="257"/>
                      <a:pt x="4040" y="255"/>
                      <a:pt x="4029" y="255"/>
                    </a:cubicBezTo>
                    <a:cubicBezTo>
                      <a:pt x="4005" y="255"/>
                      <a:pt x="3980" y="266"/>
                      <a:pt x="3969" y="289"/>
                    </a:cubicBezTo>
                    <a:cubicBezTo>
                      <a:pt x="3882" y="467"/>
                      <a:pt x="3798" y="638"/>
                      <a:pt x="3707" y="817"/>
                    </a:cubicBezTo>
                    <a:cubicBezTo>
                      <a:pt x="3683" y="868"/>
                      <a:pt x="3727" y="916"/>
                      <a:pt x="3769" y="916"/>
                    </a:cubicBezTo>
                    <a:cubicBezTo>
                      <a:pt x="3789" y="916"/>
                      <a:pt x="3808" y="906"/>
                      <a:pt x="3820" y="881"/>
                    </a:cubicBezTo>
                    <a:cubicBezTo>
                      <a:pt x="3869" y="794"/>
                      <a:pt x="3918" y="703"/>
                      <a:pt x="3966" y="609"/>
                    </a:cubicBezTo>
                    <a:cubicBezTo>
                      <a:pt x="4157" y="1688"/>
                      <a:pt x="4173" y="2747"/>
                      <a:pt x="4170" y="3842"/>
                    </a:cubicBezTo>
                    <a:cubicBezTo>
                      <a:pt x="4170" y="4089"/>
                      <a:pt x="4180" y="4331"/>
                      <a:pt x="4196" y="4574"/>
                    </a:cubicBezTo>
                    <a:cubicBezTo>
                      <a:pt x="3749" y="4950"/>
                      <a:pt x="3234" y="5239"/>
                      <a:pt x="2667" y="5413"/>
                    </a:cubicBezTo>
                    <a:cubicBezTo>
                      <a:pt x="1860" y="5663"/>
                      <a:pt x="1018" y="5695"/>
                      <a:pt x="186" y="5776"/>
                    </a:cubicBezTo>
                    <a:cubicBezTo>
                      <a:pt x="173" y="5776"/>
                      <a:pt x="163" y="5786"/>
                      <a:pt x="160" y="5793"/>
                    </a:cubicBezTo>
                    <a:lnTo>
                      <a:pt x="49" y="5793"/>
                    </a:lnTo>
                    <a:cubicBezTo>
                      <a:pt x="1" y="5793"/>
                      <a:pt x="1" y="5867"/>
                      <a:pt x="49" y="5870"/>
                    </a:cubicBezTo>
                    <a:cubicBezTo>
                      <a:pt x="1449" y="5961"/>
                      <a:pt x="2848" y="5993"/>
                      <a:pt x="4254" y="6000"/>
                    </a:cubicBezTo>
                    <a:cubicBezTo>
                      <a:pt x="4251" y="6356"/>
                      <a:pt x="4229" y="6719"/>
                      <a:pt x="4196" y="7075"/>
                    </a:cubicBezTo>
                    <a:cubicBezTo>
                      <a:pt x="4194" y="7095"/>
                      <a:pt x="4212" y="7106"/>
                      <a:pt x="4229" y="7106"/>
                    </a:cubicBezTo>
                    <a:cubicBezTo>
                      <a:pt x="4244" y="7106"/>
                      <a:pt x="4258" y="7098"/>
                      <a:pt x="4261" y="7082"/>
                    </a:cubicBezTo>
                    <a:cubicBezTo>
                      <a:pt x="4319" y="6719"/>
                      <a:pt x="4339" y="6363"/>
                      <a:pt x="4342" y="6000"/>
                    </a:cubicBezTo>
                    <a:cubicBezTo>
                      <a:pt x="4515" y="6001"/>
                      <a:pt x="4689" y="6001"/>
                      <a:pt x="4863" y="6001"/>
                    </a:cubicBezTo>
                    <a:cubicBezTo>
                      <a:pt x="5852" y="6001"/>
                      <a:pt x="6841" y="5986"/>
                      <a:pt x="7831" y="5964"/>
                    </a:cubicBezTo>
                    <a:lnTo>
                      <a:pt x="7831" y="5964"/>
                    </a:lnTo>
                    <a:cubicBezTo>
                      <a:pt x="7769" y="6010"/>
                      <a:pt x="7701" y="6055"/>
                      <a:pt x="7630" y="6091"/>
                    </a:cubicBezTo>
                    <a:lnTo>
                      <a:pt x="7497" y="6155"/>
                    </a:lnTo>
                    <a:cubicBezTo>
                      <a:pt x="7429" y="6187"/>
                      <a:pt x="7475" y="6275"/>
                      <a:pt x="7538" y="6275"/>
                    </a:cubicBezTo>
                    <a:cubicBezTo>
                      <a:pt x="7547" y="6275"/>
                      <a:pt x="7556" y="6273"/>
                      <a:pt x="7565" y="6269"/>
                    </a:cubicBezTo>
                    <a:cubicBezTo>
                      <a:pt x="7614" y="6246"/>
                      <a:pt x="7662" y="6223"/>
                      <a:pt x="7711" y="6197"/>
                    </a:cubicBezTo>
                    <a:cubicBezTo>
                      <a:pt x="7886" y="6113"/>
                      <a:pt x="8058" y="6032"/>
                      <a:pt x="8229" y="5948"/>
                    </a:cubicBezTo>
                    <a:cubicBezTo>
                      <a:pt x="8278" y="5912"/>
                      <a:pt x="8246" y="5818"/>
                      <a:pt x="8181" y="5818"/>
                    </a:cubicBezTo>
                    <a:lnTo>
                      <a:pt x="8165" y="5818"/>
                    </a:lnTo>
                    <a:cubicBezTo>
                      <a:pt x="8197" y="5783"/>
                      <a:pt x="8187" y="5721"/>
                      <a:pt x="8139" y="5708"/>
                    </a:cubicBezTo>
                    <a:cubicBezTo>
                      <a:pt x="8019" y="5676"/>
                      <a:pt x="7902" y="5640"/>
                      <a:pt x="7782" y="5608"/>
                    </a:cubicBezTo>
                    <a:cubicBezTo>
                      <a:pt x="7776" y="5606"/>
                      <a:pt x="7769" y="5605"/>
                      <a:pt x="7763" y="5605"/>
                    </a:cubicBezTo>
                    <a:cubicBezTo>
                      <a:pt x="7696" y="5605"/>
                      <a:pt x="7669" y="5714"/>
                      <a:pt x="7743" y="5737"/>
                    </a:cubicBezTo>
                    <a:cubicBezTo>
                      <a:pt x="7831" y="5763"/>
                      <a:pt x="7912" y="5786"/>
                      <a:pt x="7996" y="5812"/>
                    </a:cubicBezTo>
                    <a:cubicBezTo>
                      <a:pt x="7993" y="5815"/>
                      <a:pt x="7983" y="5822"/>
                      <a:pt x="7977" y="5828"/>
                    </a:cubicBezTo>
                    <a:cubicBezTo>
                      <a:pt x="7185" y="5843"/>
                      <a:pt x="6393" y="5848"/>
                      <a:pt x="5602" y="5848"/>
                    </a:cubicBezTo>
                    <a:cubicBezTo>
                      <a:pt x="5179" y="5848"/>
                      <a:pt x="4755" y="5847"/>
                      <a:pt x="4332" y="5844"/>
                    </a:cubicBezTo>
                    <a:cubicBezTo>
                      <a:pt x="4332" y="5443"/>
                      <a:pt x="4310" y="5044"/>
                      <a:pt x="4300" y="4646"/>
                    </a:cubicBezTo>
                    <a:cubicBezTo>
                      <a:pt x="4391" y="4568"/>
                      <a:pt x="4481" y="4487"/>
                      <a:pt x="4569" y="4403"/>
                    </a:cubicBezTo>
                    <a:cubicBezTo>
                      <a:pt x="5745" y="3240"/>
                      <a:pt x="6279" y="1626"/>
                      <a:pt x="6720" y="78"/>
                    </a:cubicBezTo>
                    <a:cubicBezTo>
                      <a:pt x="6731" y="31"/>
                      <a:pt x="6694" y="1"/>
                      <a:pt x="665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4" name="Google Shape;974;p8"/>
              <p:cNvSpPr/>
              <p:nvPr/>
            </p:nvSpPr>
            <p:spPr>
              <a:xfrm>
                <a:off x="4076610" y="3331158"/>
                <a:ext cx="6436" cy="22853"/>
              </a:xfrm>
              <a:custGeom>
                <a:avLst/>
                <a:gdLst/>
                <a:ahLst/>
                <a:cxnLst/>
                <a:rect l="l" t="t" r="r" b="b"/>
                <a:pathLst>
                  <a:path w="98" h="348" extrusionOk="0">
                    <a:moveTo>
                      <a:pt x="49" y="0"/>
                    </a:moveTo>
                    <a:cubicBezTo>
                      <a:pt x="32" y="0"/>
                      <a:pt x="15" y="11"/>
                      <a:pt x="13" y="32"/>
                    </a:cubicBezTo>
                    <a:cubicBezTo>
                      <a:pt x="7" y="123"/>
                      <a:pt x="0" y="210"/>
                      <a:pt x="7" y="304"/>
                    </a:cubicBezTo>
                    <a:cubicBezTo>
                      <a:pt x="7" y="333"/>
                      <a:pt x="29" y="348"/>
                      <a:pt x="50" y="348"/>
                    </a:cubicBezTo>
                    <a:cubicBezTo>
                      <a:pt x="72" y="348"/>
                      <a:pt x="94" y="333"/>
                      <a:pt x="94" y="304"/>
                    </a:cubicBezTo>
                    <a:cubicBezTo>
                      <a:pt x="97" y="217"/>
                      <a:pt x="94" y="123"/>
                      <a:pt x="88" y="32"/>
                    </a:cubicBezTo>
                    <a:cubicBezTo>
                      <a:pt x="84" y="11"/>
                      <a:pt x="67" y="0"/>
                      <a:pt x="4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5" name="Google Shape;975;p8"/>
              <p:cNvSpPr/>
              <p:nvPr/>
            </p:nvSpPr>
            <p:spPr>
              <a:xfrm>
                <a:off x="4075560" y="3372923"/>
                <a:ext cx="5976" cy="26137"/>
              </a:xfrm>
              <a:custGeom>
                <a:avLst/>
                <a:gdLst/>
                <a:ahLst/>
                <a:cxnLst/>
                <a:rect l="l" t="t" r="r" b="b"/>
                <a:pathLst>
                  <a:path w="91" h="398" extrusionOk="0">
                    <a:moveTo>
                      <a:pt x="45" y="0"/>
                    </a:moveTo>
                    <a:cubicBezTo>
                      <a:pt x="33" y="0"/>
                      <a:pt x="23" y="8"/>
                      <a:pt x="23" y="24"/>
                    </a:cubicBezTo>
                    <a:cubicBezTo>
                      <a:pt x="13" y="138"/>
                      <a:pt x="0" y="248"/>
                      <a:pt x="10" y="361"/>
                    </a:cubicBezTo>
                    <a:cubicBezTo>
                      <a:pt x="11" y="386"/>
                      <a:pt x="29" y="398"/>
                      <a:pt x="47" y="398"/>
                    </a:cubicBezTo>
                    <a:cubicBezTo>
                      <a:pt x="65" y="398"/>
                      <a:pt x="83" y="386"/>
                      <a:pt x="84" y="361"/>
                    </a:cubicBezTo>
                    <a:cubicBezTo>
                      <a:pt x="91" y="251"/>
                      <a:pt x="78" y="138"/>
                      <a:pt x="71" y="24"/>
                    </a:cubicBezTo>
                    <a:cubicBezTo>
                      <a:pt x="68" y="8"/>
                      <a:pt x="56" y="0"/>
                      <a:pt x="4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6" name="Google Shape;976;p8"/>
              <p:cNvSpPr/>
              <p:nvPr/>
            </p:nvSpPr>
            <p:spPr>
              <a:xfrm>
                <a:off x="4074180" y="3419941"/>
                <a:ext cx="7158" cy="20489"/>
              </a:xfrm>
              <a:custGeom>
                <a:avLst/>
                <a:gdLst/>
                <a:ahLst/>
                <a:cxnLst/>
                <a:rect l="l" t="t" r="r" b="b"/>
                <a:pathLst>
                  <a:path w="109" h="312" extrusionOk="0">
                    <a:moveTo>
                      <a:pt x="63" y="0"/>
                    </a:moveTo>
                    <a:cubicBezTo>
                      <a:pt x="48" y="0"/>
                      <a:pt x="34" y="10"/>
                      <a:pt x="34" y="31"/>
                    </a:cubicBezTo>
                    <a:cubicBezTo>
                      <a:pt x="34" y="112"/>
                      <a:pt x="18" y="186"/>
                      <a:pt x="5" y="264"/>
                    </a:cubicBezTo>
                    <a:cubicBezTo>
                      <a:pt x="1" y="293"/>
                      <a:pt x="24" y="312"/>
                      <a:pt x="46" y="312"/>
                    </a:cubicBezTo>
                    <a:cubicBezTo>
                      <a:pt x="61" y="312"/>
                      <a:pt x="76" y="303"/>
                      <a:pt x="83" y="284"/>
                    </a:cubicBezTo>
                    <a:cubicBezTo>
                      <a:pt x="108" y="199"/>
                      <a:pt x="108" y="115"/>
                      <a:pt x="96" y="31"/>
                    </a:cubicBezTo>
                    <a:cubicBezTo>
                      <a:pt x="94" y="11"/>
                      <a:pt x="78" y="0"/>
                      <a:pt x="6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7" name="Google Shape;977;p8"/>
              <p:cNvSpPr/>
              <p:nvPr/>
            </p:nvSpPr>
            <p:spPr>
              <a:xfrm>
                <a:off x="4073852" y="3462296"/>
                <a:ext cx="6961" cy="32835"/>
              </a:xfrm>
              <a:custGeom>
                <a:avLst/>
                <a:gdLst/>
                <a:ahLst/>
                <a:cxnLst/>
                <a:rect l="l" t="t" r="r" b="b"/>
                <a:pathLst>
                  <a:path w="106" h="500" extrusionOk="0">
                    <a:moveTo>
                      <a:pt x="52" y="1"/>
                    </a:moveTo>
                    <a:cubicBezTo>
                      <a:pt x="36" y="1"/>
                      <a:pt x="18" y="12"/>
                      <a:pt x="16" y="34"/>
                    </a:cubicBezTo>
                    <a:cubicBezTo>
                      <a:pt x="0" y="180"/>
                      <a:pt x="0" y="325"/>
                      <a:pt x="23" y="471"/>
                    </a:cubicBezTo>
                    <a:cubicBezTo>
                      <a:pt x="27" y="490"/>
                      <a:pt x="44" y="499"/>
                      <a:pt x="62" y="499"/>
                    </a:cubicBezTo>
                    <a:cubicBezTo>
                      <a:pt x="84" y="499"/>
                      <a:pt x="106" y="485"/>
                      <a:pt x="104" y="458"/>
                    </a:cubicBezTo>
                    <a:cubicBezTo>
                      <a:pt x="88" y="319"/>
                      <a:pt x="81" y="180"/>
                      <a:pt x="84" y="34"/>
                    </a:cubicBezTo>
                    <a:cubicBezTo>
                      <a:pt x="84" y="12"/>
                      <a:pt x="69" y="1"/>
                      <a:pt x="5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8" name="Google Shape;978;p8"/>
              <p:cNvSpPr/>
              <p:nvPr/>
            </p:nvSpPr>
            <p:spPr>
              <a:xfrm>
                <a:off x="4077333" y="3510036"/>
                <a:ext cx="6107" cy="27778"/>
              </a:xfrm>
              <a:custGeom>
                <a:avLst/>
                <a:gdLst/>
                <a:ahLst/>
                <a:cxnLst/>
                <a:rect l="l" t="t" r="r" b="b"/>
                <a:pathLst>
                  <a:path w="93" h="423" extrusionOk="0">
                    <a:moveTo>
                      <a:pt x="69" y="0"/>
                    </a:moveTo>
                    <a:cubicBezTo>
                      <a:pt x="55" y="0"/>
                      <a:pt x="41" y="9"/>
                      <a:pt x="38" y="26"/>
                    </a:cubicBezTo>
                    <a:cubicBezTo>
                      <a:pt x="28" y="143"/>
                      <a:pt x="12" y="266"/>
                      <a:pt x="2" y="386"/>
                    </a:cubicBezTo>
                    <a:cubicBezTo>
                      <a:pt x="1" y="410"/>
                      <a:pt x="18" y="422"/>
                      <a:pt x="36" y="422"/>
                    </a:cubicBezTo>
                    <a:cubicBezTo>
                      <a:pt x="54" y="422"/>
                      <a:pt x="73" y="410"/>
                      <a:pt x="77" y="386"/>
                    </a:cubicBezTo>
                    <a:cubicBezTo>
                      <a:pt x="86" y="269"/>
                      <a:pt x="86" y="149"/>
                      <a:pt x="93" y="26"/>
                    </a:cubicBezTo>
                    <a:cubicBezTo>
                      <a:pt x="93" y="9"/>
                      <a:pt x="81" y="0"/>
                      <a:pt x="6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9" name="Google Shape;979;p8"/>
              <p:cNvSpPr/>
              <p:nvPr/>
            </p:nvSpPr>
            <p:spPr>
              <a:xfrm>
                <a:off x="4075757" y="3558696"/>
                <a:ext cx="7289" cy="24692"/>
              </a:xfrm>
              <a:custGeom>
                <a:avLst/>
                <a:gdLst/>
                <a:ahLst/>
                <a:cxnLst/>
                <a:rect l="l" t="t" r="r" b="b"/>
                <a:pathLst>
                  <a:path w="111" h="376" extrusionOk="0">
                    <a:moveTo>
                      <a:pt x="62" y="1"/>
                    </a:moveTo>
                    <a:cubicBezTo>
                      <a:pt x="50" y="1"/>
                      <a:pt x="38" y="10"/>
                      <a:pt x="36" y="27"/>
                    </a:cubicBezTo>
                    <a:cubicBezTo>
                      <a:pt x="29" y="130"/>
                      <a:pt x="26" y="228"/>
                      <a:pt x="7" y="335"/>
                    </a:cubicBezTo>
                    <a:cubicBezTo>
                      <a:pt x="1" y="358"/>
                      <a:pt x="21" y="376"/>
                      <a:pt x="41" y="376"/>
                    </a:cubicBezTo>
                    <a:cubicBezTo>
                      <a:pt x="54" y="376"/>
                      <a:pt x="66" y="369"/>
                      <a:pt x="72" y="351"/>
                    </a:cubicBezTo>
                    <a:cubicBezTo>
                      <a:pt x="104" y="241"/>
                      <a:pt x="110" y="127"/>
                      <a:pt x="84" y="17"/>
                    </a:cubicBezTo>
                    <a:cubicBezTo>
                      <a:pt x="80" y="6"/>
                      <a:pt x="71" y="1"/>
                      <a:pt x="6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0" name="Google Shape;980;p8"/>
              <p:cNvSpPr/>
              <p:nvPr/>
            </p:nvSpPr>
            <p:spPr>
              <a:xfrm>
                <a:off x="4076348" y="3601052"/>
                <a:ext cx="6698" cy="20555"/>
              </a:xfrm>
              <a:custGeom>
                <a:avLst/>
                <a:gdLst/>
                <a:ahLst/>
                <a:cxnLst/>
                <a:rect l="l" t="t" r="r" b="b"/>
                <a:pathLst>
                  <a:path w="102" h="313" extrusionOk="0">
                    <a:moveTo>
                      <a:pt x="35" y="0"/>
                    </a:moveTo>
                    <a:cubicBezTo>
                      <a:pt x="18" y="0"/>
                      <a:pt x="0" y="15"/>
                      <a:pt x="4" y="36"/>
                    </a:cubicBezTo>
                    <a:cubicBezTo>
                      <a:pt x="27" y="114"/>
                      <a:pt x="20" y="195"/>
                      <a:pt x="17" y="276"/>
                    </a:cubicBezTo>
                    <a:cubicBezTo>
                      <a:pt x="15" y="299"/>
                      <a:pt x="37" y="313"/>
                      <a:pt x="57" y="313"/>
                    </a:cubicBezTo>
                    <a:cubicBezTo>
                      <a:pt x="73" y="313"/>
                      <a:pt x="89" y="304"/>
                      <a:pt x="92" y="286"/>
                    </a:cubicBezTo>
                    <a:cubicBezTo>
                      <a:pt x="101" y="195"/>
                      <a:pt x="92" y="111"/>
                      <a:pt x="63" y="20"/>
                    </a:cubicBezTo>
                    <a:cubicBezTo>
                      <a:pt x="57" y="6"/>
                      <a:pt x="46" y="0"/>
                      <a:pt x="3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1" name="Google Shape;981;p8"/>
              <p:cNvSpPr/>
              <p:nvPr/>
            </p:nvSpPr>
            <p:spPr>
              <a:xfrm>
                <a:off x="4080419" y="3638088"/>
                <a:ext cx="6239" cy="20686"/>
              </a:xfrm>
              <a:custGeom>
                <a:avLst/>
                <a:gdLst/>
                <a:ahLst/>
                <a:cxnLst/>
                <a:rect l="l" t="t" r="r" b="b"/>
                <a:pathLst>
                  <a:path w="95" h="315" extrusionOk="0">
                    <a:moveTo>
                      <a:pt x="55" y="0"/>
                    </a:moveTo>
                    <a:cubicBezTo>
                      <a:pt x="41" y="0"/>
                      <a:pt x="26" y="10"/>
                      <a:pt x="23" y="29"/>
                    </a:cubicBezTo>
                    <a:cubicBezTo>
                      <a:pt x="17" y="110"/>
                      <a:pt x="1" y="191"/>
                      <a:pt x="4" y="276"/>
                    </a:cubicBezTo>
                    <a:cubicBezTo>
                      <a:pt x="4" y="302"/>
                      <a:pt x="23" y="315"/>
                      <a:pt x="43" y="315"/>
                    </a:cubicBezTo>
                    <a:cubicBezTo>
                      <a:pt x="63" y="315"/>
                      <a:pt x="83" y="302"/>
                      <a:pt x="85" y="276"/>
                    </a:cubicBezTo>
                    <a:cubicBezTo>
                      <a:pt x="94" y="191"/>
                      <a:pt x="85" y="110"/>
                      <a:pt x="82" y="29"/>
                    </a:cubicBezTo>
                    <a:cubicBezTo>
                      <a:pt x="82" y="10"/>
                      <a:pt x="69" y="0"/>
                      <a:pt x="5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2" name="Google Shape;982;p8"/>
              <p:cNvSpPr/>
              <p:nvPr/>
            </p:nvSpPr>
            <p:spPr>
              <a:xfrm>
                <a:off x="4084031" y="3665274"/>
                <a:ext cx="7749" cy="10442"/>
              </a:xfrm>
              <a:custGeom>
                <a:avLst/>
                <a:gdLst/>
                <a:ahLst/>
                <a:cxnLst/>
                <a:rect l="l" t="t" r="r" b="b"/>
                <a:pathLst>
                  <a:path w="118" h="159" extrusionOk="0">
                    <a:moveTo>
                      <a:pt x="27" y="1"/>
                    </a:moveTo>
                    <a:cubicBezTo>
                      <a:pt x="18" y="1"/>
                      <a:pt x="9" y="7"/>
                      <a:pt x="7" y="20"/>
                    </a:cubicBezTo>
                    <a:cubicBezTo>
                      <a:pt x="1" y="62"/>
                      <a:pt x="17" y="108"/>
                      <a:pt x="46" y="143"/>
                    </a:cubicBezTo>
                    <a:cubicBezTo>
                      <a:pt x="54" y="154"/>
                      <a:pt x="64" y="159"/>
                      <a:pt x="73" y="159"/>
                    </a:cubicBezTo>
                    <a:cubicBezTo>
                      <a:pt x="97" y="159"/>
                      <a:pt x="118" y="129"/>
                      <a:pt x="95" y="108"/>
                    </a:cubicBezTo>
                    <a:cubicBezTo>
                      <a:pt x="65" y="85"/>
                      <a:pt x="49" y="56"/>
                      <a:pt x="46" y="20"/>
                    </a:cubicBezTo>
                    <a:cubicBezTo>
                      <a:pt x="44" y="7"/>
                      <a:pt x="35" y="1"/>
                      <a:pt x="2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83" name="Google Shape;983;p8"/>
            <p:cNvGrpSpPr/>
            <p:nvPr/>
          </p:nvGrpSpPr>
          <p:grpSpPr>
            <a:xfrm rot="1830426">
              <a:off x="-226649" y="4838885"/>
              <a:ext cx="1093998" cy="618309"/>
              <a:chOff x="4710963" y="556836"/>
              <a:chExt cx="599550" cy="338855"/>
            </a:xfrm>
          </p:grpSpPr>
          <p:sp>
            <p:nvSpPr>
              <p:cNvPr id="984" name="Google Shape;984;p8"/>
              <p:cNvSpPr/>
              <p:nvPr/>
            </p:nvSpPr>
            <p:spPr>
              <a:xfrm>
                <a:off x="4771180" y="608845"/>
                <a:ext cx="491277" cy="286847"/>
              </a:xfrm>
              <a:custGeom>
                <a:avLst/>
                <a:gdLst/>
                <a:ahLst/>
                <a:cxnLst/>
                <a:rect l="l" t="t" r="r" b="b"/>
                <a:pathLst>
                  <a:path w="7481" h="4368" extrusionOk="0">
                    <a:moveTo>
                      <a:pt x="3723" y="307"/>
                    </a:moveTo>
                    <a:lnTo>
                      <a:pt x="3723" y="307"/>
                    </a:lnTo>
                    <a:cubicBezTo>
                      <a:pt x="3690" y="602"/>
                      <a:pt x="3661" y="903"/>
                      <a:pt x="3635" y="1204"/>
                    </a:cubicBezTo>
                    <a:cubicBezTo>
                      <a:pt x="3441" y="1168"/>
                      <a:pt x="3253" y="1068"/>
                      <a:pt x="3078" y="919"/>
                    </a:cubicBezTo>
                    <a:cubicBezTo>
                      <a:pt x="3292" y="712"/>
                      <a:pt x="3506" y="508"/>
                      <a:pt x="3723" y="307"/>
                    </a:cubicBezTo>
                    <a:close/>
                    <a:moveTo>
                      <a:pt x="3813" y="248"/>
                    </a:moveTo>
                    <a:cubicBezTo>
                      <a:pt x="3985" y="508"/>
                      <a:pt x="4173" y="760"/>
                      <a:pt x="4364" y="1007"/>
                    </a:cubicBezTo>
                    <a:cubicBezTo>
                      <a:pt x="4178" y="1152"/>
                      <a:pt x="3979" y="1217"/>
                      <a:pt x="3788" y="1217"/>
                    </a:cubicBezTo>
                    <a:cubicBezTo>
                      <a:pt x="3784" y="1217"/>
                      <a:pt x="3779" y="1217"/>
                      <a:pt x="3775" y="1217"/>
                    </a:cubicBezTo>
                    <a:cubicBezTo>
                      <a:pt x="3791" y="893"/>
                      <a:pt x="3804" y="572"/>
                      <a:pt x="3813" y="248"/>
                    </a:cubicBezTo>
                    <a:close/>
                    <a:moveTo>
                      <a:pt x="3901" y="148"/>
                    </a:moveTo>
                    <a:cubicBezTo>
                      <a:pt x="4957" y="213"/>
                      <a:pt x="5994" y="527"/>
                      <a:pt x="6625" y="1428"/>
                    </a:cubicBezTo>
                    <a:cubicBezTo>
                      <a:pt x="7092" y="2089"/>
                      <a:pt x="7225" y="2808"/>
                      <a:pt x="7270" y="3563"/>
                    </a:cubicBezTo>
                    <a:cubicBezTo>
                      <a:pt x="7267" y="3563"/>
                      <a:pt x="7264" y="3569"/>
                      <a:pt x="7257" y="3575"/>
                    </a:cubicBezTo>
                    <a:cubicBezTo>
                      <a:pt x="7193" y="3509"/>
                      <a:pt x="7104" y="3442"/>
                      <a:pt x="7104" y="3442"/>
                    </a:cubicBezTo>
                    <a:lnTo>
                      <a:pt x="7104" y="3442"/>
                    </a:lnTo>
                    <a:cubicBezTo>
                      <a:pt x="7104" y="3442"/>
                      <a:pt x="7104" y="3442"/>
                      <a:pt x="7105" y="3443"/>
                    </a:cubicBezTo>
                    <a:cubicBezTo>
                      <a:pt x="7043" y="3401"/>
                      <a:pt x="6978" y="3355"/>
                      <a:pt x="6917" y="3310"/>
                    </a:cubicBezTo>
                    <a:cubicBezTo>
                      <a:pt x="6723" y="3164"/>
                      <a:pt x="6528" y="3018"/>
                      <a:pt x="6344" y="2863"/>
                    </a:cubicBezTo>
                    <a:cubicBezTo>
                      <a:pt x="6036" y="2607"/>
                      <a:pt x="5734" y="2335"/>
                      <a:pt x="5453" y="2053"/>
                    </a:cubicBezTo>
                    <a:cubicBezTo>
                      <a:pt x="4870" y="1470"/>
                      <a:pt x="4351" y="828"/>
                      <a:pt x="3885" y="148"/>
                    </a:cubicBezTo>
                    <a:close/>
                    <a:moveTo>
                      <a:pt x="3593" y="140"/>
                    </a:moveTo>
                    <a:cubicBezTo>
                      <a:pt x="3638" y="140"/>
                      <a:pt x="3682" y="140"/>
                      <a:pt x="3726" y="142"/>
                    </a:cubicBezTo>
                    <a:cubicBezTo>
                      <a:pt x="2537" y="1259"/>
                      <a:pt x="1358" y="2400"/>
                      <a:pt x="260" y="3614"/>
                    </a:cubicBezTo>
                    <a:cubicBezTo>
                      <a:pt x="318" y="2678"/>
                      <a:pt x="480" y="1781"/>
                      <a:pt x="1173" y="1052"/>
                    </a:cubicBezTo>
                    <a:cubicBezTo>
                      <a:pt x="1800" y="391"/>
                      <a:pt x="2705" y="140"/>
                      <a:pt x="3593" y="140"/>
                    </a:cubicBezTo>
                    <a:close/>
                    <a:moveTo>
                      <a:pt x="4422" y="1087"/>
                    </a:moveTo>
                    <a:cubicBezTo>
                      <a:pt x="4763" y="1518"/>
                      <a:pt x="5132" y="1923"/>
                      <a:pt x="5524" y="2302"/>
                    </a:cubicBezTo>
                    <a:cubicBezTo>
                      <a:pt x="5858" y="2623"/>
                      <a:pt x="6201" y="2921"/>
                      <a:pt x="6567" y="3206"/>
                    </a:cubicBezTo>
                    <a:cubicBezTo>
                      <a:pt x="6719" y="3326"/>
                      <a:pt x="6878" y="3446"/>
                      <a:pt x="7040" y="3559"/>
                    </a:cubicBezTo>
                    <a:cubicBezTo>
                      <a:pt x="7072" y="3582"/>
                      <a:pt x="7105" y="3608"/>
                      <a:pt x="7134" y="3631"/>
                    </a:cubicBezTo>
                    <a:cubicBezTo>
                      <a:pt x="6301" y="3666"/>
                      <a:pt x="5469" y="3699"/>
                      <a:pt x="4633" y="3712"/>
                    </a:cubicBezTo>
                    <a:lnTo>
                      <a:pt x="4633" y="3708"/>
                    </a:lnTo>
                    <a:cubicBezTo>
                      <a:pt x="4510" y="3316"/>
                      <a:pt x="4079" y="2966"/>
                      <a:pt x="3655" y="2966"/>
                    </a:cubicBezTo>
                    <a:cubicBezTo>
                      <a:pt x="3700" y="2419"/>
                      <a:pt x="3739" y="1875"/>
                      <a:pt x="3768" y="1324"/>
                    </a:cubicBezTo>
                    <a:cubicBezTo>
                      <a:pt x="4001" y="1324"/>
                      <a:pt x="4238" y="1237"/>
                      <a:pt x="4422" y="1087"/>
                    </a:cubicBezTo>
                    <a:close/>
                    <a:moveTo>
                      <a:pt x="3039" y="955"/>
                    </a:moveTo>
                    <a:cubicBezTo>
                      <a:pt x="3182" y="1165"/>
                      <a:pt x="3396" y="1279"/>
                      <a:pt x="3626" y="1311"/>
                    </a:cubicBezTo>
                    <a:cubicBezTo>
                      <a:pt x="3557" y="2105"/>
                      <a:pt x="3512" y="2905"/>
                      <a:pt x="3473" y="3699"/>
                    </a:cubicBezTo>
                    <a:cubicBezTo>
                      <a:pt x="3473" y="3708"/>
                      <a:pt x="3473" y="3712"/>
                      <a:pt x="3476" y="3721"/>
                    </a:cubicBezTo>
                    <a:cubicBezTo>
                      <a:pt x="2424" y="3712"/>
                      <a:pt x="1374" y="3673"/>
                      <a:pt x="321" y="3650"/>
                    </a:cubicBezTo>
                    <a:cubicBezTo>
                      <a:pt x="1225" y="2749"/>
                      <a:pt x="2119" y="1842"/>
                      <a:pt x="3039" y="955"/>
                    </a:cubicBezTo>
                    <a:close/>
                    <a:moveTo>
                      <a:pt x="3651" y="3031"/>
                    </a:moveTo>
                    <a:cubicBezTo>
                      <a:pt x="4060" y="3122"/>
                      <a:pt x="4354" y="3316"/>
                      <a:pt x="4542" y="3712"/>
                    </a:cubicBezTo>
                    <a:cubicBezTo>
                      <a:pt x="4290" y="3721"/>
                      <a:pt x="4043" y="3721"/>
                      <a:pt x="3791" y="3721"/>
                    </a:cubicBezTo>
                    <a:lnTo>
                      <a:pt x="3590" y="3721"/>
                    </a:lnTo>
                    <a:cubicBezTo>
                      <a:pt x="3593" y="3715"/>
                      <a:pt x="3593" y="3708"/>
                      <a:pt x="3593" y="3699"/>
                    </a:cubicBezTo>
                    <a:cubicBezTo>
                      <a:pt x="3613" y="3478"/>
                      <a:pt x="3629" y="3255"/>
                      <a:pt x="3651" y="3031"/>
                    </a:cubicBezTo>
                    <a:close/>
                    <a:moveTo>
                      <a:pt x="3655" y="1"/>
                    </a:moveTo>
                    <a:cubicBezTo>
                      <a:pt x="2555" y="1"/>
                      <a:pt x="1466" y="376"/>
                      <a:pt x="810" y="1298"/>
                    </a:cubicBezTo>
                    <a:cubicBezTo>
                      <a:pt x="227" y="2118"/>
                      <a:pt x="0" y="3261"/>
                      <a:pt x="179" y="4246"/>
                    </a:cubicBezTo>
                    <a:cubicBezTo>
                      <a:pt x="182" y="4261"/>
                      <a:pt x="194" y="4267"/>
                      <a:pt x="206" y="4267"/>
                    </a:cubicBezTo>
                    <a:cubicBezTo>
                      <a:pt x="221" y="4267"/>
                      <a:pt x="237" y="4257"/>
                      <a:pt x="237" y="4240"/>
                    </a:cubicBezTo>
                    <a:cubicBezTo>
                      <a:pt x="243" y="4068"/>
                      <a:pt x="250" y="3903"/>
                      <a:pt x="260" y="3731"/>
                    </a:cubicBezTo>
                    <a:cubicBezTo>
                      <a:pt x="1395" y="3834"/>
                      <a:pt x="2546" y="3877"/>
                      <a:pt x="3697" y="3877"/>
                    </a:cubicBezTo>
                    <a:cubicBezTo>
                      <a:pt x="4902" y="3877"/>
                      <a:pt x="6107" y="3830"/>
                      <a:pt x="7296" y="3754"/>
                    </a:cubicBezTo>
                    <a:cubicBezTo>
                      <a:pt x="7302" y="3935"/>
                      <a:pt x="7306" y="4116"/>
                      <a:pt x="7312" y="4304"/>
                    </a:cubicBezTo>
                    <a:cubicBezTo>
                      <a:pt x="7312" y="4346"/>
                      <a:pt x="7345" y="4368"/>
                      <a:pt x="7379" y="4368"/>
                    </a:cubicBezTo>
                    <a:cubicBezTo>
                      <a:pt x="7412" y="4368"/>
                      <a:pt x="7445" y="4346"/>
                      <a:pt x="7445" y="4304"/>
                    </a:cubicBezTo>
                    <a:cubicBezTo>
                      <a:pt x="7442" y="4113"/>
                      <a:pt x="7435" y="3925"/>
                      <a:pt x="7429" y="3741"/>
                    </a:cubicBezTo>
                    <a:cubicBezTo>
                      <a:pt x="7481" y="3724"/>
                      <a:pt x="7481" y="3627"/>
                      <a:pt x="7416" y="3618"/>
                    </a:cubicBezTo>
                    <a:cubicBezTo>
                      <a:pt x="7383" y="3002"/>
                      <a:pt x="7302" y="2409"/>
                      <a:pt x="7021" y="1826"/>
                    </a:cubicBezTo>
                    <a:cubicBezTo>
                      <a:pt x="6674" y="1117"/>
                      <a:pt x="6104" y="556"/>
                      <a:pt x="5359" y="294"/>
                    </a:cubicBezTo>
                    <a:cubicBezTo>
                      <a:pt x="4830" y="107"/>
                      <a:pt x="4241" y="1"/>
                      <a:pt x="365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5" name="Google Shape;985;p8"/>
              <p:cNvSpPr/>
              <p:nvPr/>
            </p:nvSpPr>
            <p:spPr>
              <a:xfrm>
                <a:off x="4710963" y="837171"/>
                <a:ext cx="32835" cy="49712"/>
              </a:xfrm>
              <a:custGeom>
                <a:avLst/>
                <a:gdLst/>
                <a:ahLst/>
                <a:cxnLst/>
                <a:rect l="l" t="t" r="r" b="b"/>
                <a:pathLst>
                  <a:path w="500" h="757" extrusionOk="0">
                    <a:moveTo>
                      <a:pt x="224" y="179"/>
                    </a:moveTo>
                    <a:cubicBezTo>
                      <a:pt x="253" y="270"/>
                      <a:pt x="282" y="364"/>
                      <a:pt x="315" y="455"/>
                    </a:cubicBezTo>
                    <a:cubicBezTo>
                      <a:pt x="260" y="455"/>
                      <a:pt x="205" y="461"/>
                      <a:pt x="153" y="471"/>
                    </a:cubicBezTo>
                    <a:cubicBezTo>
                      <a:pt x="156" y="448"/>
                      <a:pt x="163" y="429"/>
                      <a:pt x="169" y="413"/>
                    </a:cubicBezTo>
                    <a:cubicBezTo>
                      <a:pt x="182" y="361"/>
                      <a:pt x="195" y="251"/>
                      <a:pt x="224" y="179"/>
                    </a:cubicBezTo>
                    <a:close/>
                    <a:moveTo>
                      <a:pt x="241" y="0"/>
                    </a:moveTo>
                    <a:cubicBezTo>
                      <a:pt x="233" y="0"/>
                      <a:pt x="223" y="2"/>
                      <a:pt x="214" y="8"/>
                    </a:cubicBezTo>
                    <a:cubicBezTo>
                      <a:pt x="117" y="69"/>
                      <a:pt x="114" y="179"/>
                      <a:pt x="88" y="283"/>
                    </a:cubicBezTo>
                    <a:cubicBezTo>
                      <a:pt x="75" y="348"/>
                      <a:pt x="59" y="416"/>
                      <a:pt x="43" y="487"/>
                    </a:cubicBezTo>
                    <a:lnTo>
                      <a:pt x="33" y="487"/>
                    </a:lnTo>
                    <a:cubicBezTo>
                      <a:pt x="1" y="490"/>
                      <a:pt x="4" y="539"/>
                      <a:pt x="33" y="546"/>
                    </a:cubicBezTo>
                    <a:cubicBezTo>
                      <a:pt x="20" y="607"/>
                      <a:pt x="10" y="665"/>
                      <a:pt x="7" y="724"/>
                    </a:cubicBezTo>
                    <a:cubicBezTo>
                      <a:pt x="5" y="746"/>
                      <a:pt x="20" y="757"/>
                      <a:pt x="36" y="757"/>
                    </a:cubicBezTo>
                    <a:cubicBezTo>
                      <a:pt x="51" y="757"/>
                      <a:pt x="66" y="749"/>
                      <a:pt x="72" y="733"/>
                    </a:cubicBezTo>
                    <a:cubicBezTo>
                      <a:pt x="98" y="672"/>
                      <a:pt x="114" y="610"/>
                      <a:pt x="127" y="546"/>
                    </a:cubicBezTo>
                    <a:cubicBezTo>
                      <a:pt x="198" y="546"/>
                      <a:pt x="270" y="546"/>
                      <a:pt x="341" y="539"/>
                    </a:cubicBezTo>
                    <a:cubicBezTo>
                      <a:pt x="357" y="584"/>
                      <a:pt x="376" y="633"/>
                      <a:pt x="396" y="672"/>
                    </a:cubicBezTo>
                    <a:cubicBezTo>
                      <a:pt x="407" y="693"/>
                      <a:pt x="424" y="701"/>
                      <a:pt x="441" y="701"/>
                    </a:cubicBezTo>
                    <a:cubicBezTo>
                      <a:pt x="470" y="701"/>
                      <a:pt x="499" y="673"/>
                      <a:pt x="493" y="639"/>
                    </a:cubicBezTo>
                    <a:cubicBezTo>
                      <a:pt x="451" y="439"/>
                      <a:pt x="363" y="238"/>
                      <a:pt x="295" y="40"/>
                    </a:cubicBezTo>
                    <a:cubicBezTo>
                      <a:pt x="286" y="17"/>
                      <a:pt x="265" y="0"/>
                      <a:pt x="24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6" name="Google Shape;986;p8"/>
              <p:cNvSpPr/>
              <p:nvPr/>
            </p:nvSpPr>
            <p:spPr>
              <a:xfrm>
                <a:off x="5018354" y="556836"/>
                <a:ext cx="37104" cy="34739"/>
              </a:xfrm>
              <a:custGeom>
                <a:avLst/>
                <a:gdLst/>
                <a:ahLst/>
                <a:cxnLst/>
                <a:rect l="l" t="t" r="r" b="b"/>
                <a:pathLst>
                  <a:path w="565" h="529" extrusionOk="0">
                    <a:moveTo>
                      <a:pt x="271" y="1"/>
                    </a:moveTo>
                    <a:cubicBezTo>
                      <a:pt x="131" y="1"/>
                      <a:pt x="0" y="163"/>
                      <a:pt x="23" y="295"/>
                    </a:cubicBezTo>
                    <a:cubicBezTo>
                      <a:pt x="47" y="457"/>
                      <a:pt x="170" y="529"/>
                      <a:pt x="304" y="529"/>
                    </a:cubicBezTo>
                    <a:cubicBezTo>
                      <a:pt x="377" y="529"/>
                      <a:pt x="454" y="507"/>
                      <a:pt x="519" y="467"/>
                    </a:cubicBezTo>
                    <a:cubicBezTo>
                      <a:pt x="564" y="440"/>
                      <a:pt x="540" y="372"/>
                      <a:pt x="490" y="372"/>
                    </a:cubicBezTo>
                    <a:cubicBezTo>
                      <a:pt x="486" y="372"/>
                      <a:pt x="481" y="372"/>
                      <a:pt x="477" y="373"/>
                    </a:cubicBezTo>
                    <a:cubicBezTo>
                      <a:pt x="416" y="387"/>
                      <a:pt x="353" y="422"/>
                      <a:pt x="288" y="422"/>
                    </a:cubicBezTo>
                    <a:cubicBezTo>
                      <a:pt x="276" y="422"/>
                      <a:pt x="265" y="421"/>
                      <a:pt x="254" y="418"/>
                    </a:cubicBezTo>
                    <a:cubicBezTo>
                      <a:pt x="198" y="405"/>
                      <a:pt x="150" y="357"/>
                      <a:pt x="137" y="302"/>
                    </a:cubicBezTo>
                    <a:cubicBezTo>
                      <a:pt x="121" y="237"/>
                      <a:pt x="147" y="175"/>
                      <a:pt x="198" y="140"/>
                    </a:cubicBezTo>
                    <a:cubicBezTo>
                      <a:pt x="247" y="101"/>
                      <a:pt x="299" y="107"/>
                      <a:pt x="357" y="101"/>
                    </a:cubicBezTo>
                    <a:cubicBezTo>
                      <a:pt x="393" y="101"/>
                      <a:pt x="406" y="52"/>
                      <a:pt x="373" y="33"/>
                    </a:cubicBezTo>
                    <a:cubicBezTo>
                      <a:pt x="340" y="11"/>
                      <a:pt x="305" y="1"/>
                      <a:pt x="27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7" name="Google Shape;987;p8"/>
              <p:cNvSpPr/>
              <p:nvPr/>
            </p:nvSpPr>
            <p:spPr>
              <a:xfrm>
                <a:off x="5276824" y="836514"/>
                <a:ext cx="33689" cy="49778"/>
              </a:xfrm>
              <a:custGeom>
                <a:avLst/>
                <a:gdLst/>
                <a:ahLst/>
                <a:cxnLst/>
                <a:rect l="l" t="t" r="r" b="b"/>
                <a:pathLst>
                  <a:path w="513" h="758" extrusionOk="0">
                    <a:moveTo>
                      <a:pt x="238" y="101"/>
                    </a:moveTo>
                    <a:cubicBezTo>
                      <a:pt x="267" y="101"/>
                      <a:pt x="294" y="110"/>
                      <a:pt x="315" y="131"/>
                    </a:cubicBezTo>
                    <a:cubicBezTo>
                      <a:pt x="390" y="209"/>
                      <a:pt x="189" y="274"/>
                      <a:pt x="134" y="306"/>
                    </a:cubicBezTo>
                    <a:cubicBezTo>
                      <a:pt x="124" y="309"/>
                      <a:pt x="121" y="316"/>
                      <a:pt x="118" y="326"/>
                    </a:cubicBezTo>
                    <a:cubicBezTo>
                      <a:pt x="114" y="270"/>
                      <a:pt x="114" y="212"/>
                      <a:pt x="108" y="160"/>
                    </a:cubicBezTo>
                    <a:cubicBezTo>
                      <a:pt x="142" y="124"/>
                      <a:pt x="192" y="101"/>
                      <a:pt x="238" y="101"/>
                    </a:cubicBezTo>
                    <a:close/>
                    <a:moveTo>
                      <a:pt x="118" y="394"/>
                    </a:moveTo>
                    <a:cubicBezTo>
                      <a:pt x="124" y="407"/>
                      <a:pt x="140" y="419"/>
                      <a:pt x="163" y="419"/>
                    </a:cubicBezTo>
                    <a:cubicBezTo>
                      <a:pt x="172" y="419"/>
                      <a:pt x="182" y="419"/>
                      <a:pt x="192" y="419"/>
                    </a:cubicBezTo>
                    <a:cubicBezTo>
                      <a:pt x="272" y="419"/>
                      <a:pt x="368" y="434"/>
                      <a:pt x="373" y="530"/>
                    </a:cubicBezTo>
                    <a:cubicBezTo>
                      <a:pt x="373" y="619"/>
                      <a:pt x="292" y="640"/>
                      <a:pt x="208" y="640"/>
                    </a:cubicBezTo>
                    <a:cubicBezTo>
                      <a:pt x="175" y="640"/>
                      <a:pt x="143" y="637"/>
                      <a:pt x="114" y="633"/>
                    </a:cubicBezTo>
                    <a:cubicBezTo>
                      <a:pt x="114" y="630"/>
                      <a:pt x="118" y="620"/>
                      <a:pt x="118" y="617"/>
                    </a:cubicBezTo>
                    <a:cubicBezTo>
                      <a:pt x="121" y="546"/>
                      <a:pt x="121" y="471"/>
                      <a:pt x="118" y="394"/>
                    </a:cubicBezTo>
                    <a:close/>
                    <a:moveTo>
                      <a:pt x="271" y="0"/>
                    </a:moveTo>
                    <a:cubicBezTo>
                      <a:pt x="198" y="0"/>
                      <a:pt x="118" y="22"/>
                      <a:pt x="69" y="63"/>
                    </a:cubicBezTo>
                    <a:cubicBezTo>
                      <a:pt x="67" y="63"/>
                      <a:pt x="64" y="63"/>
                      <a:pt x="62" y="63"/>
                    </a:cubicBezTo>
                    <a:cubicBezTo>
                      <a:pt x="44" y="63"/>
                      <a:pt x="27" y="73"/>
                      <a:pt x="27" y="99"/>
                    </a:cubicBezTo>
                    <a:cubicBezTo>
                      <a:pt x="11" y="270"/>
                      <a:pt x="4" y="449"/>
                      <a:pt x="11" y="614"/>
                    </a:cubicBezTo>
                    <a:cubicBezTo>
                      <a:pt x="11" y="627"/>
                      <a:pt x="17" y="637"/>
                      <a:pt x="24" y="646"/>
                    </a:cubicBezTo>
                    <a:cubicBezTo>
                      <a:pt x="1" y="679"/>
                      <a:pt x="4" y="740"/>
                      <a:pt x="53" y="747"/>
                    </a:cubicBezTo>
                    <a:cubicBezTo>
                      <a:pt x="90" y="753"/>
                      <a:pt x="133" y="758"/>
                      <a:pt x="178" y="758"/>
                    </a:cubicBezTo>
                    <a:cubicBezTo>
                      <a:pt x="328" y="758"/>
                      <a:pt x="494" y="708"/>
                      <a:pt x="506" y="533"/>
                    </a:cubicBezTo>
                    <a:cubicBezTo>
                      <a:pt x="513" y="423"/>
                      <a:pt x="441" y="358"/>
                      <a:pt x="348" y="326"/>
                    </a:cubicBezTo>
                    <a:cubicBezTo>
                      <a:pt x="383" y="303"/>
                      <a:pt x="416" y="274"/>
                      <a:pt x="432" y="232"/>
                    </a:cubicBezTo>
                    <a:cubicBezTo>
                      <a:pt x="464" y="164"/>
                      <a:pt x="461" y="79"/>
                      <a:pt x="396" y="31"/>
                    </a:cubicBezTo>
                    <a:cubicBezTo>
                      <a:pt x="365" y="10"/>
                      <a:pt x="319" y="0"/>
                      <a:pt x="27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988" name="Google Shape;988;p8"/>
          <p:cNvSpPr txBox="1">
            <a:spLocks noGrp="1"/>
          </p:cNvSpPr>
          <p:nvPr>
            <p:ph type="title"/>
          </p:nvPr>
        </p:nvSpPr>
        <p:spPr>
          <a:xfrm>
            <a:off x="1768550" y="1602000"/>
            <a:ext cx="5607000" cy="1939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568887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 only 2">
    <p:spTree>
      <p:nvGrpSpPr>
        <p:cNvPr id="1" name="Shape 18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3" name="Google Shape;1873;p17"/>
          <p:cNvPicPr preferRelativeResize="0"/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74" name="Google Shape;1874;p1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1875" name="Google Shape;1875;p17"/>
          <p:cNvGrpSpPr/>
          <p:nvPr/>
        </p:nvGrpSpPr>
        <p:grpSpPr>
          <a:xfrm>
            <a:off x="80221" y="-355544"/>
            <a:ext cx="9153201" cy="5730011"/>
            <a:chOff x="80221" y="-355544"/>
            <a:chExt cx="9153201" cy="5730011"/>
          </a:xfrm>
        </p:grpSpPr>
        <p:grpSp>
          <p:nvGrpSpPr>
            <p:cNvPr id="1876" name="Google Shape;1876;p17"/>
            <p:cNvGrpSpPr/>
            <p:nvPr/>
          </p:nvGrpSpPr>
          <p:grpSpPr>
            <a:xfrm rot="-1383256">
              <a:off x="7246242" y="-133684"/>
              <a:ext cx="1205862" cy="356849"/>
              <a:chOff x="5813594" y="2813041"/>
              <a:chExt cx="591605" cy="175073"/>
            </a:xfrm>
          </p:grpSpPr>
          <p:sp>
            <p:nvSpPr>
              <p:cNvPr id="1877" name="Google Shape;1877;p17"/>
              <p:cNvSpPr/>
              <p:nvPr/>
            </p:nvSpPr>
            <p:spPr>
              <a:xfrm>
                <a:off x="5813594" y="2829983"/>
                <a:ext cx="54112" cy="116367"/>
              </a:xfrm>
              <a:custGeom>
                <a:avLst/>
                <a:gdLst/>
                <a:ahLst/>
                <a:cxnLst/>
                <a:rect l="l" t="t" r="r" b="b"/>
                <a:pathLst>
                  <a:path w="824" h="1772" extrusionOk="0">
                    <a:moveTo>
                      <a:pt x="221" y="100"/>
                    </a:moveTo>
                    <a:cubicBezTo>
                      <a:pt x="467" y="100"/>
                      <a:pt x="684" y="268"/>
                      <a:pt x="697" y="534"/>
                    </a:cubicBezTo>
                    <a:cubicBezTo>
                      <a:pt x="707" y="793"/>
                      <a:pt x="438" y="825"/>
                      <a:pt x="214" y="825"/>
                    </a:cubicBezTo>
                    <a:cubicBezTo>
                      <a:pt x="208" y="586"/>
                      <a:pt x="208" y="343"/>
                      <a:pt x="221" y="100"/>
                    </a:cubicBezTo>
                    <a:close/>
                    <a:moveTo>
                      <a:pt x="163" y="0"/>
                    </a:moveTo>
                    <a:cubicBezTo>
                      <a:pt x="141" y="0"/>
                      <a:pt x="120" y="9"/>
                      <a:pt x="110" y="28"/>
                    </a:cubicBezTo>
                    <a:cubicBezTo>
                      <a:pt x="78" y="41"/>
                      <a:pt x="81" y="77"/>
                      <a:pt x="104" y="93"/>
                    </a:cubicBezTo>
                    <a:cubicBezTo>
                      <a:pt x="91" y="336"/>
                      <a:pt x="91" y="579"/>
                      <a:pt x="107" y="822"/>
                    </a:cubicBezTo>
                    <a:lnTo>
                      <a:pt x="81" y="822"/>
                    </a:lnTo>
                    <a:cubicBezTo>
                      <a:pt x="80" y="822"/>
                      <a:pt x="79" y="822"/>
                      <a:pt x="78" y="822"/>
                    </a:cubicBezTo>
                    <a:cubicBezTo>
                      <a:pt x="0" y="822"/>
                      <a:pt x="1" y="948"/>
                      <a:pt x="81" y="952"/>
                    </a:cubicBezTo>
                    <a:lnTo>
                      <a:pt x="114" y="952"/>
                    </a:lnTo>
                    <a:cubicBezTo>
                      <a:pt x="133" y="1217"/>
                      <a:pt x="166" y="1483"/>
                      <a:pt x="224" y="1745"/>
                    </a:cubicBezTo>
                    <a:cubicBezTo>
                      <a:pt x="228" y="1763"/>
                      <a:pt x="244" y="1771"/>
                      <a:pt x="260" y="1771"/>
                    </a:cubicBezTo>
                    <a:cubicBezTo>
                      <a:pt x="279" y="1771"/>
                      <a:pt x="297" y="1759"/>
                      <a:pt x="292" y="1736"/>
                    </a:cubicBezTo>
                    <a:cubicBezTo>
                      <a:pt x="260" y="1473"/>
                      <a:pt x="240" y="1214"/>
                      <a:pt x="227" y="952"/>
                    </a:cubicBezTo>
                    <a:cubicBezTo>
                      <a:pt x="379" y="952"/>
                      <a:pt x="548" y="939"/>
                      <a:pt x="671" y="874"/>
                    </a:cubicBezTo>
                    <a:cubicBezTo>
                      <a:pt x="791" y="803"/>
                      <a:pt x="823" y="641"/>
                      <a:pt x="810" y="501"/>
                    </a:cubicBezTo>
                    <a:cubicBezTo>
                      <a:pt x="780" y="210"/>
                      <a:pt x="533" y="9"/>
                      <a:pt x="260" y="9"/>
                    </a:cubicBezTo>
                    <a:cubicBezTo>
                      <a:pt x="241" y="9"/>
                      <a:pt x="223" y="10"/>
                      <a:pt x="204" y="12"/>
                    </a:cubicBezTo>
                    <a:cubicBezTo>
                      <a:pt x="193" y="4"/>
                      <a:pt x="178" y="0"/>
                      <a:pt x="16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8" name="Google Shape;1878;p17"/>
              <p:cNvSpPr/>
              <p:nvPr/>
            </p:nvSpPr>
            <p:spPr>
              <a:xfrm>
                <a:off x="5863567" y="2897949"/>
                <a:ext cx="41963" cy="7880"/>
              </a:xfrm>
              <a:custGeom>
                <a:avLst/>
                <a:gdLst/>
                <a:ahLst/>
                <a:cxnLst/>
                <a:rect l="l" t="t" r="r" b="b"/>
                <a:pathLst>
                  <a:path w="639" h="120" extrusionOk="0">
                    <a:moveTo>
                      <a:pt x="577" y="1"/>
                    </a:moveTo>
                    <a:cubicBezTo>
                      <a:pt x="576" y="1"/>
                      <a:pt x="575" y="1"/>
                      <a:pt x="574" y="1"/>
                    </a:cubicBezTo>
                    <a:cubicBezTo>
                      <a:pt x="402" y="11"/>
                      <a:pt x="227" y="17"/>
                      <a:pt x="59" y="33"/>
                    </a:cubicBezTo>
                    <a:cubicBezTo>
                      <a:pt x="7" y="36"/>
                      <a:pt x="1" y="117"/>
                      <a:pt x="59" y="117"/>
                    </a:cubicBezTo>
                    <a:cubicBezTo>
                      <a:pt x="98" y="119"/>
                      <a:pt x="138" y="120"/>
                      <a:pt x="177" y="120"/>
                    </a:cubicBezTo>
                    <a:cubicBezTo>
                      <a:pt x="309" y="120"/>
                      <a:pt x="442" y="113"/>
                      <a:pt x="574" y="108"/>
                    </a:cubicBezTo>
                    <a:cubicBezTo>
                      <a:pt x="638" y="101"/>
                      <a:pt x="639" y="1"/>
                      <a:pt x="57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9" name="Google Shape;1879;p17"/>
              <p:cNvSpPr/>
              <p:nvPr/>
            </p:nvSpPr>
            <p:spPr>
              <a:xfrm>
                <a:off x="5863567" y="2884356"/>
                <a:ext cx="43277" cy="7224"/>
              </a:xfrm>
              <a:custGeom>
                <a:avLst/>
                <a:gdLst/>
                <a:ahLst/>
                <a:cxnLst/>
                <a:rect l="l" t="t" r="r" b="b"/>
                <a:pathLst>
                  <a:path w="659" h="110" extrusionOk="0">
                    <a:moveTo>
                      <a:pt x="593" y="1"/>
                    </a:moveTo>
                    <a:cubicBezTo>
                      <a:pt x="452" y="6"/>
                      <a:pt x="313" y="17"/>
                      <a:pt x="174" y="17"/>
                    </a:cubicBezTo>
                    <a:cubicBezTo>
                      <a:pt x="135" y="17"/>
                      <a:pt x="95" y="16"/>
                      <a:pt x="56" y="13"/>
                    </a:cubicBezTo>
                    <a:cubicBezTo>
                      <a:pt x="1" y="13"/>
                      <a:pt x="1" y="94"/>
                      <a:pt x="56" y="98"/>
                    </a:cubicBezTo>
                    <a:cubicBezTo>
                      <a:pt x="150" y="104"/>
                      <a:pt x="248" y="109"/>
                      <a:pt x="345" y="109"/>
                    </a:cubicBezTo>
                    <a:cubicBezTo>
                      <a:pt x="433" y="109"/>
                      <a:pt x="521" y="105"/>
                      <a:pt x="606" y="94"/>
                    </a:cubicBezTo>
                    <a:cubicBezTo>
                      <a:pt x="658" y="88"/>
                      <a:pt x="645" y="1"/>
                      <a:pt x="59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0" name="Google Shape;1880;p17"/>
              <p:cNvSpPr/>
              <p:nvPr/>
            </p:nvSpPr>
            <p:spPr>
              <a:xfrm>
                <a:off x="5923653" y="2878118"/>
                <a:ext cx="51682" cy="43145"/>
              </a:xfrm>
              <a:custGeom>
                <a:avLst/>
                <a:gdLst/>
                <a:ahLst/>
                <a:cxnLst/>
                <a:rect l="l" t="t" r="r" b="b"/>
                <a:pathLst>
                  <a:path w="787" h="657" extrusionOk="0">
                    <a:moveTo>
                      <a:pt x="62" y="1"/>
                    </a:moveTo>
                    <a:cubicBezTo>
                      <a:pt x="45" y="1"/>
                      <a:pt x="27" y="13"/>
                      <a:pt x="25" y="37"/>
                    </a:cubicBezTo>
                    <a:cubicBezTo>
                      <a:pt x="9" y="215"/>
                      <a:pt x="19" y="387"/>
                      <a:pt x="2" y="565"/>
                    </a:cubicBezTo>
                    <a:cubicBezTo>
                      <a:pt x="1" y="600"/>
                      <a:pt x="33" y="620"/>
                      <a:pt x="63" y="620"/>
                    </a:cubicBezTo>
                    <a:cubicBezTo>
                      <a:pt x="86" y="620"/>
                      <a:pt x="108" y="608"/>
                      <a:pt x="113" y="581"/>
                    </a:cubicBezTo>
                    <a:cubicBezTo>
                      <a:pt x="132" y="458"/>
                      <a:pt x="161" y="338"/>
                      <a:pt x="229" y="235"/>
                    </a:cubicBezTo>
                    <a:cubicBezTo>
                      <a:pt x="254" y="192"/>
                      <a:pt x="270" y="172"/>
                      <a:pt x="284" y="172"/>
                    </a:cubicBezTo>
                    <a:cubicBezTo>
                      <a:pt x="300" y="172"/>
                      <a:pt x="313" y="197"/>
                      <a:pt x="330" y="241"/>
                    </a:cubicBezTo>
                    <a:cubicBezTo>
                      <a:pt x="359" y="313"/>
                      <a:pt x="349" y="403"/>
                      <a:pt x="356" y="478"/>
                    </a:cubicBezTo>
                    <a:cubicBezTo>
                      <a:pt x="356" y="519"/>
                      <a:pt x="386" y="540"/>
                      <a:pt x="417" y="540"/>
                    </a:cubicBezTo>
                    <a:cubicBezTo>
                      <a:pt x="449" y="540"/>
                      <a:pt x="482" y="519"/>
                      <a:pt x="485" y="478"/>
                    </a:cubicBezTo>
                    <a:cubicBezTo>
                      <a:pt x="485" y="413"/>
                      <a:pt x="495" y="345"/>
                      <a:pt x="524" y="283"/>
                    </a:cubicBezTo>
                    <a:cubicBezTo>
                      <a:pt x="539" y="250"/>
                      <a:pt x="586" y="168"/>
                      <a:pt x="623" y="168"/>
                    </a:cubicBezTo>
                    <a:cubicBezTo>
                      <a:pt x="633" y="168"/>
                      <a:pt x="643" y="174"/>
                      <a:pt x="650" y="189"/>
                    </a:cubicBezTo>
                    <a:cubicBezTo>
                      <a:pt x="670" y="225"/>
                      <a:pt x="637" y="335"/>
                      <a:pt x="637" y="377"/>
                    </a:cubicBezTo>
                    <a:cubicBezTo>
                      <a:pt x="634" y="449"/>
                      <a:pt x="624" y="523"/>
                      <a:pt x="624" y="594"/>
                    </a:cubicBezTo>
                    <a:cubicBezTo>
                      <a:pt x="624" y="633"/>
                      <a:pt x="661" y="657"/>
                      <a:pt x="694" y="657"/>
                    </a:cubicBezTo>
                    <a:cubicBezTo>
                      <a:pt x="720" y="657"/>
                      <a:pt x="743" y="643"/>
                      <a:pt x="748" y="611"/>
                    </a:cubicBezTo>
                    <a:cubicBezTo>
                      <a:pt x="767" y="481"/>
                      <a:pt x="786" y="322"/>
                      <a:pt x="780" y="183"/>
                    </a:cubicBezTo>
                    <a:cubicBezTo>
                      <a:pt x="777" y="105"/>
                      <a:pt x="744" y="21"/>
                      <a:pt x="663" y="8"/>
                    </a:cubicBezTo>
                    <a:cubicBezTo>
                      <a:pt x="655" y="7"/>
                      <a:pt x="647" y="6"/>
                      <a:pt x="639" y="6"/>
                    </a:cubicBezTo>
                    <a:cubicBezTo>
                      <a:pt x="552" y="6"/>
                      <a:pt x="491" y="71"/>
                      <a:pt x="443" y="157"/>
                    </a:cubicBezTo>
                    <a:cubicBezTo>
                      <a:pt x="418" y="82"/>
                      <a:pt x="376" y="19"/>
                      <a:pt x="304" y="19"/>
                    </a:cubicBezTo>
                    <a:cubicBezTo>
                      <a:pt x="291" y="19"/>
                      <a:pt x="279" y="21"/>
                      <a:pt x="265" y="24"/>
                    </a:cubicBezTo>
                    <a:cubicBezTo>
                      <a:pt x="197" y="40"/>
                      <a:pt x="142" y="102"/>
                      <a:pt x="103" y="173"/>
                    </a:cubicBezTo>
                    <a:cubicBezTo>
                      <a:pt x="103" y="128"/>
                      <a:pt x="100" y="86"/>
                      <a:pt x="100" y="37"/>
                    </a:cubicBezTo>
                    <a:cubicBezTo>
                      <a:pt x="98" y="13"/>
                      <a:pt x="80" y="1"/>
                      <a:pt x="6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1" name="Google Shape;1881;p17"/>
              <p:cNvSpPr/>
              <p:nvPr/>
            </p:nvSpPr>
            <p:spPr>
              <a:xfrm>
                <a:off x="5985250" y="2900510"/>
                <a:ext cx="8997" cy="8997"/>
              </a:xfrm>
              <a:custGeom>
                <a:avLst/>
                <a:gdLst/>
                <a:ahLst/>
                <a:cxnLst/>
                <a:rect l="l" t="t" r="r" b="b"/>
                <a:pathLst>
                  <a:path w="137" h="137" extrusionOk="0">
                    <a:moveTo>
                      <a:pt x="64" y="0"/>
                    </a:moveTo>
                    <a:cubicBezTo>
                      <a:pt x="41" y="0"/>
                      <a:pt x="19" y="13"/>
                      <a:pt x="10" y="43"/>
                    </a:cubicBezTo>
                    <a:cubicBezTo>
                      <a:pt x="1" y="75"/>
                      <a:pt x="7" y="95"/>
                      <a:pt x="27" y="121"/>
                    </a:cubicBezTo>
                    <a:cubicBezTo>
                      <a:pt x="36" y="130"/>
                      <a:pt x="52" y="136"/>
                      <a:pt x="67" y="136"/>
                    </a:cubicBezTo>
                    <a:cubicBezTo>
                      <a:pt x="78" y="136"/>
                      <a:pt x="89" y="134"/>
                      <a:pt x="98" y="127"/>
                    </a:cubicBezTo>
                    <a:cubicBezTo>
                      <a:pt x="121" y="108"/>
                      <a:pt x="137" y="91"/>
                      <a:pt x="134" y="59"/>
                    </a:cubicBezTo>
                    <a:cubicBezTo>
                      <a:pt x="126" y="22"/>
                      <a:pt x="94" y="0"/>
                      <a:pt x="6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2" name="Google Shape;1882;p17"/>
              <p:cNvSpPr/>
              <p:nvPr/>
            </p:nvSpPr>
            <p:spPr>
              <a:xfrm>
                <a:off x="5992933" y="2835631"/>
                <a:ext cx="67049" cy="93120"/>
              </a:xfrm>
              <a:custGeom>
                <a:avLst/>
                <a:gdLst/>
                <a:ahLst/>
                <a:cxnLst/>
                <a:rect l="l" t="t" r="r" b="b"/>
                <a:pathLst>
                  <a:path w="1021" h="1418" extrusionOk="0">
                    <a:moveTo>
                      <a:pt x="952" y="1"/>
                    </a:moveTo>
                    <a:cubicBezTo>
                      <a:pt x="929" y="1"/>
                      <a:pt x="905" y="14"/>
                      <a:pt x="894" y="43"/>
                    </a:cubicBezTo>
                    <a:cubicBezTo>
                      <a:pt x="778" y="419"/>
                      <a:pt x="719" y="824"/>
                      <a:pt x="694" y="1222"/>
                    </a:cubicBezTo>
                    <a:cubicBezTo>
                      <a:pt x="431" y="940"/>
                      <a:pt x="379" y="516"/>
                      <a:pt x="94" y="250"/>
                    </a:cubicBezTo>
                    <a:cubicBezTo>
                      <a:pt x="85" y="241"/>
                      <a:pt x="74" y="238"/>
                      <a:pt x="64" y="238"/>
                    </a:cubicBezTo>
                    <a:cubicBezTo>
                      <a:pt x="30" y="238"/>
                      <a:pt x="0" y="282"/>
                      <a:pt x="33" y="312"/>
                    </a:cubicBezTo>
                    <a:cubicBezTo>
                      <a:pt x="347" y="616"/>
                      <a:pt x="370" y="1102"/>
                      <a:pt x="703" y="1400"/>
                    </a:cubicBezTo>
                    <a:cubicBezTo>
                      <a:pt x="717" y="1412"/>
                      <a:pt x="733" y="1417"/>
                      <a:pt x="747" y="1417"/>
                    </a:cubicBezTo>
                    <a:cubicBezTo>
                      <a:pt x="778" y="1417"/>
                      <a:pt x="806" y="1394"/>
                      <a:pt x="810" y="1355"/>
                    </a:cubicBezTo>
                    <a:cubicBezTo>
                      <a:pt x="843" y="917"/>
                      <a:pt x="930" y="506"/>
                      <a:pt x="1011" y="75"/>
                    </a:cubicBezTo>
                    <a:cubicBezTo>
                      <a:pt x="1021" y="29"/>
                      <a:pt x="987" y="1"/>
                      <a:pt x="95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3" name="Google Shape;1883;p17"/>
              <p:cNvSpPr/>
              <p:nvPr/>
            </p:nvSpPr>
            <p:spPr>
              <a:xfrm>
                <a:off x="6095178" y="2849158"/>
                <a:ext cx="53258" cy="63569"/>
              </a:xfrm>
              <a:custGeom>
                <a:avLst/>
                <a:gdLst/>
                <a:ahLst/>
                <a:cxnLst/>
                <a:rect l="l" t="t" r="r" b="b"/>
                <a:pathLst>
                  <a:path w="811" h="968" extrusionOk="0">
                    <a:moveTo>
                      <a:pt x="389" y="0"/>
                    </a:moveTo>
                    <a:cubicBezTo>
                      <a:pt x="377" y="0"/>
                      <a:pt x="367" y="7"/>
                      <a:pt x="364" y="25"/>
                    </a:cubicBezTo>
                    <a:cubicBezTo>
                      <a:pt x="361" y="44"/>
                      <a:pt x="361" y="60"/>
                      <a:pt x="358" y="80"/>
                    </a:cubicBezTo>
                    <a:cubicBezTo>
                      <a:pt x="248" y="106"/>
                      <a:pt x="144" y="138"/>
                      <a:pt x="40" y="170"/>
                    </a:cubicBezTo>
                    <a:cubicBezTo>
                      <a:pt x="0" y="180"/>
                      <a:pt x="16" y="239"/>
                      <a:pt x="57" y="239"/>
                    </a:cubicBezTo>
                    <a:cubicBezTo>
                      <a:pt x="59" y="239"/>
                      <a:pt x="61" y="239"/>
                      <a:pt x="63" y="238"/>
                    </a:cubicBezTo>
                    <a:cubicBezTo>
                      <a:pt x="154" y="219"/>
                      <a:pt x="251" y="203"/>
                      <a:pt x="345" y="190"/>
                    </a:cubicBezTo>
                    <a:lnTo>
                      <a:pt x="345" y="190"/>
                    </a:lnTo>
                    <a:cubicBezTo>
                      <a:pt x="326" y="430"/>
                      <a:pt x="332" y="676"/>
                      <a:pt x="342" y="909"/>
                    </a:cubicBezTo>
                    <a:cubicBezTo>
                      <a:pt x="343" y="948"/>
                      <a:pt x="375" y="967"/>
                      <a:pt x="405" y="967"/>
                    </a:cubicBezTo>
                    <a:cubicBezTo>
                      <a:pt x="436" y="967"/>
                      <a:pt x="465" y="948"/>
                      <a:pt x="462" y="909"/>
                    </a:cubicBezTo>
                    <a:cubicBezTo>
                      <a:pt x="445" y="666"/>
                      <a:pt x="445" y="420"/>
                      <a:pt x="436" y="174"/>
                    </a:cubicBezTo>
                    <a:cubicBezTo>
                      <a:pt x="543" y="157"/>
                      <a:pt x="653" y="145"/>
                      <a:pt x="760" y="125"/>
                    </a:cubicBezTo>
                    <a:cubicBezTo>
                      <a:pt x="810" y="116"/>
                      <a:pt x="799" y="31"/>
                      <a:pt x="749" y="31"/>
                    </a:cubicBezTo>
                    <a:cubicBezTo>
                      <a:pt x="749" y="31"/>
                      <a:pt x="748" y="31"/>
                      <a:pt x="747" y="31"/>
                    </a:cubicBezTo>
                    <a:cubicBezTo>
                      <a:pt x="646" y="31"/>
                      <a:pt x="543" y="44"/>
                      <a:pt x="442" y="64"/>
                    </a:cubicBezTo>
                    <a:cubicBezTo>
                      <a:pt x="439" y="57"/>
                      <a:pt x="436" y="44"/>
                      <a:pt x="426" y="25"/>
                    </a:cubicBezTo>
                    <a:cubicBezTo>
                      <a:pt x="419" y="10"/>
                      <a:pt x="403" y="0"/>
                      <a:pt x="38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4" name="Google Shape;1884;p17"/>
              <p:cNvSpPr/>
              <p:nvPr/>
            </p:nvSpPr>
            <p:spPr>
              <a:xfrm>
                <a:off x="6137993" y="2885341"/>
                <a:ext cx="33689" cy="8143"/>
              </a:xfrm>
              <a:custGeom>
                <a:avLst/>
                <a:gdLst/>
                <a:ahLst/>
                <a:cxnLst/>
                <a:rect l="l" t="t" r="r" b="b"/>
                <a:pathLst>
                  <a:path w="513" h="124" extrusionOk="0">
                    <a:moveTo>
                      <a:pt x="54" y="1"/>
                    </a:moveTo>
                    <a:cubicBezTo>
                      <a:pt x="15" y="1"/>
                      <a:pt x="0" y="61"/>
                      <a:pt x="43" y="73"/>
                    </a:cubicBezTo>
                    <a:cubicBezTo>
                      <a:pt x="154" y="101"/>
                      <a:pt x="279" y="124"/>
                      <a:pt x="396" y="124"/>
                    </a:cubicBezTo>
                    <a:cubicBezTo>
                      <a:pt x="415" y="124"/>
                      <a:pt x="435" y="123"/>
                      <a:pt x="454" y="122"/>
                    </a:cubicBezTo>
                    <a:cubicBezTo>
                      <a:pt x="513" y="122"/>
                      <a:pt x="513" y="34"/>
                      <a:pt x="454" y="34"/>
                    </a:cubicBezTo>
                    <a:cubicBezTo>
                      <a:pt x="321" y="34"/>
                      <a:pt x="195" y="34"/>
                      <a:pt x="62" y="2"/>
                    </a:cubicBezTo>
                    <a:cubicBezTo>
                      <a:pt x="59" y="1"/>
                      <a:pt x="56" y="1"/>
                      <a:pt x="5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5" name="Google Shape;1885;p17"/>
              <p:cNvSpPr/>
              <p:nvPr/>
            </p:nvSpPr>
            <p:spPr>
              <a:xfrm>
                <a:off x="6142130" y="2872799"/>
                <a:ext cx="40190" cy="6961"/>
              </a:xfrm>
              <a:custGeom>
                <a:avLst/>
                <a:gdLst/>
                <a:ahLst/>
                <a:cxnLst/>
                <a:rect l="l" t="t" r="r" b="b"/>
                <a:pathLst>
                  <a:path w="612" h="106" extrusionOk="0">
                    <a:moveTo>
                      <a:pt x="394" y="1"/>
                    </a:moveTo>
                    <a:cubicBezTo>
                      <a:pt x="276" y="1"/>
                      <a:pt x="156" y="13"/>
                      <a:pt x="41" y="31"/>
                    </a:cubicBezTo>
                    <a:cubicBezTo>
                      <a:pt x="0" y="40"/>
                      <a:pt x="9" y="105"/>
                      <a:pt x="45" y="105"/>
                    </a:cubicBezTo>
                    <a:cubicBezTo>
                      <a:pt x="46" y="105"/>
                      <a:pt x="47" y="105"/>
                      <a:pt x="48" y="105"/>
                    </a:cubicBezTo>
                    <a:cubicBezTo>
                      <a:pt x="113" y="101"/>
                      <a:pt x="177" y="100"/>
                      <a:pt x="241" y="100"/>
                    </a:cubicBezTo>
                    <a:cubicBezTo>
                      <a:pt x="341" y="100"/>
                      <a:pt x="441" y="103"/>
                      <a:pt x="544" y="105"/>
                    </a:cubicBezTo>
                    <a:cubicBezTo>
                      <a:pt x="545" y="105"/>
                      <a:pt x="546" y="105"/>
                      <a:pt x="547" y="105"/>
                    </a:cubicBezTo>
                    <a:cubicBezTo>
                      <a:pt x="612" y="105"/>
                      <a:pt x="610" y="14"/>
                      <a:pt x="547" y="8"/>
                    </a:cubicBezTo>
                    <a:cubicBezTo>
                      <a:pt x="497" y="3"/>
                      <a:pt x="446" y="1"/>
                      <a:pt x="3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6" name="Google Shape;1886;p17"/>
              <p:cNvSpPr/>
              <p:nvPr/>
            </p:nvSpPr>
            <p:spPr>
              <a:xfrm>
                <a:off x="6174570" y="2848567"/>
                <a:ext cx="60745" cy="64160"/>
              </a:xfrm>
              <a:custGeom>
                <a:avLst/>
                <a:gdLst/>
                <a:ahLst/>
                <a:cxnLst/>
                <a:rect l="l" t="t" r="r" b="b"/>
                <a:pathLst>
                  <a:path w="925" h="977" extrusionOk="0">
                    <a:moveTo>
                      <a:pt x="412" y="1"/>
                    </a:moveTo>
                    <a:cubicBezTo>
                      <a:pt x="271" y="1"/>
                      <a:pt x="108" y="113"/>
                      <a:pt x="20" y="205"/>
                    </a:cubicBezTo>
                    <a:cubicBezTo>
                      <a:pt x="0" y="228"/>
                      <a:pt x="19" y="255"/>
                      <a:pt x="41" y="255"/>
                    </a:cubicBezTo>
                    <a:cubicBezTo>
                      <a:pt x="47" y="255"/>
                      <a:pt x="53" y="253"/>
                      <a:pt x="59" y="247"/>
                    </a:cubicBezTo>
                    <a:cubicBezTo>
                      <a:pt x="124" y="189"/>
                      <a:pt x="237" y="98"/>
                      <a:pt x="331" y="98"/>
                    </a:cubicBezTo>
                    <a:cubicBezTo>
                      <a:pt x="626" y="98"/>
                      <a:pt x="542" y="319"/>
                      <a:pt x="487" y="455"/>
                    </a:cubicBezTo>
                    <a:cubicBezTo>
                      <a:pt x="425" y="604"/>
                      <a:pt x="344" y="746"/>
                      <a:pt x="254" y="879"/>
                    </a:cubicBezTo>
                    <a:cubicBezTo>
                      <a:pt x="231" y="914"/>
                      <a:pt x="262" y="977"/>
                      <a:pt x="308" y="977"/>
                    </a:cubicBezTo>
                    <a:cubicBezTo>
                      <a:pt x="310" y="977"/>
                      <a:pt x="311" y="976"/>
                      <a:pt x="312" y="976"/>
                    </a:cubicBezTo>
                    <a:cubicBezTo>
                      <a:pt x="450" y="964"/>
                      <a:pt x="586" y="959"/>
                      <a:pt x="723" y="959"/>
                    </a:cubicBezTo>
                    <a:cubicBezTo>
                      <a:pt x="763" y="959"/>
                      <a:pt x="803" y="959"/>
                      <a:pt x="843" y="960"/>
                    </a:cubicBezTo>
                    <a:cubicBezTo>
                      <a:pt x="844" y="960"/>
                      <a:pt x="845" y="960"/>
                      <a:pt x="846" y="960"/>
                    </a:cubicBezTo>
                    <a:cubicBezTo>
                      <a:pt x="924" y="960"/>
                      <a:pt x="923" y="837"/>
                      <a:pt x="837" y="834"/>
                    </a:cubicBezTo>
                    <a:cubicBezTo>
                      <a:pt x="776" y="831"/>
                      <a:pt x="714" y="829"/>
                      <a:pt x="652" y="829"/>
                    </a:cubicBezTo>
                    <a:cubicBezTo>
                      <a:pt x="577" y="829"/>
                      <a:pt x="502" y="832"/>
                      <a:pt x="429" y="837"/>
                    </a:cubicBezTo>
                    <a:cubicBezTo>
                      <a:pt x="558" y="623"/>
                      <a:pt x="736" y="312"/>
                      <a:pt x="600" y="105"/>
                    </a:cubicBezTo>
                    <a:cubicBezTo>
                      <a:pt x="551" y="30"/>
                      <a:pt x="484" y="1"/>
                      <a:pt x="41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7" name="Google Shape;1887;p17"/>
              <p:cNvSpPr/>
              <p:nvPr/>
            </p:nvSpPr>
            <p:spPr>
              <a:xfrm>
                <a:off x="6236430" y="2854412"/>
                <a:ext cx="56870" cy="48924"/>
              </a:xfrm>
              <a:custGeom>
                <a:avLst/>
                <a:gdLst/>
                <a:ahLst/>
                <a:cxnLst/>
                <a:rect l="l" t="t" r="r" b="b"/>
                <a:pathLst>
                  <a:path w="866" h="745" extrusionOk="0">
                    <a:moveTo>
                      <a:pt x="277" y="0"/>
                    </a:moveTo>
                    <a:cubicBezTo>
                      <a:pt x="155" y="0"/>
                      <a:pt x="62" y="104"/>
                      <a:pt x="11" y="207"/>
                    </a:cubicBezTo>
                    <a:cubicBezTo>
                      <a:pt x="0" y="232"/>
                      <a:pt x="20" y="255"/>
                      <a:pt x="42" y="255"/>
                    </a:cubicBezTo>
                    <a:cubicBezTo>
                      <a:pt x="52" y="255"/>
                      <a:pt x="62" y="250"/>
                      <a:pt x="70" y="239"/>
                    </a:cubicBezTo>
                    <a:cubicBezTo>
                      <a:pt x="110" y="181"/>
                      <a:pt x="176" y="93"/>
                      <a:pt x="255" y="93"/>
                    </a:cubicBezTo>
                    <a:cubicBezTo>
                      <a:pt x="259" y="93"/>
                      <a:pt x="263" y="93"/>
                      <a:pt x="267" y="94"/>
                    </a:cubicBezTo>
                    <a:cubicBezTo>
                      <a:pt x="290" y="94"/>
                      <a:pt x="306" y="100"/>
                      <a:pt x="316" y="110"/>
                    </a:cubicBezTo>
                    <a:cubicBezTo>
                      <a:pt x="248" y="269"/>
                      <a:pt x="212" y="479"/>
                      <a:pt x="241" y="644"/>
                    </a:cubicBezTo>
                    <a:cubicBezTo>
                      <a:pt x="244" y="668"/>
                      <a:pt x="260" y="678"/>
                      <a:pt x="278" y="678"/>
                    </a:cubicBezTo>
                    <a:cubicBezTo>
                      <a:pt x="303" y="678"/>
                      <a:pt x="330" y="659"/>
                      <a:pt x="332" y="631"/>
                    </a:cubicBezTo>
                    <a:cubicBezTo>
                      <a:pt x="342" y="550"/>
                      <a:pt x="332" y="469"/>
                      <a:pt x="342" y="388"/>
                    </a:cubicBezTo>
                    <a:cubicBezTo>
                      <a:pt x="348" y="311"/>
                      <a:pt x="361" y="239"/>
                      <a:pt x="374" y="162"/>
                    </a:cubicBezTo>
                    <a:cubicBezTo>
                      <a:pt x="381" y="175"/>
                      <a:pt x="394" y="188"/>
                      <a:pt x="403" y="197"/>
                    </a:cubicBezTo>
                    <a:cubicBezTo>
                      <a:pt x="436" y="230"/>
                      <a:pt x="468" y="259"/>
                      <a:pt x="507" y="275"/>
                    </a:cubicBezTo>
                    <a:cubicBezTo>
                      <a:pt x="497" y="418"/>
                      <a:pt x="491" y="560"/>
                      <a:pt x="494" y="696"/>
                    </a:cubicBezTo>
                    <a:cubicBezTo>
                      <a:pt x="494" y="729"/>
                      <a:pt x="520" y="745"/>
                      <a:pt x="546" y="745"/>
                    </a:cubicBezTo>
                    <a:cubicBezTo>
                      <a:pt x="572" y="745"/>
                      <a:pt x="598" y="729"/>
                      <a:pt x="598" y="696"/>
                    </a:cubicBezTo>
                    <a:cubicBezTo>
                      <a:pt x="601" y="563"/>
                      <a:pt x="598" y="431"/>
                      <a:pt x="585" y="295"/>
                    </a:cubicBezTo>
                    <a:lnTo>
                      <a:pt x="585" y="295"/>
                    </a:lnTo>
                    <a:cubicBezTo>
                      <a:pt x="599" y="297"/>
                      <a:pt x="614" y="298"/>
                      <a:pt x="628" y="298"/>
                    </a:cubicBezTo>
                    <a:cubicBezTo>
                      <a:pt x="708" y="298"/>
                      <a:pt x="788" y="267"/>
                      <a:pt x="834" y="204"/>
                    </a:cubicBezTo>
                    <a:cubicBezTo>
                      <a:pt x="865" y="170"/>
                      <a:pt x="842" y="111"/>
                      <a:pt x="807" y="111"/>
                    </a:cubicBezTo>
                    <a:cubicBezTo>
                      <a:pt x="798" y="111"/>
                      <a:pt x="789" y="115"/>
                      <a:pt x="779" y="123"/>
                    </a:cubicBezTo>
                    <a:cubicBezTo>
                      <a:pt x="726" y="161"/>
                      <a:pt x="673" y="184"/>
                      <a:pt x="620" y="184"/>
                    </a:cubicBezTo>
                    <a:cubicBezTo>
                      <a:pt x="572" y="184"/>
                      <a:pt x="525" y="166"/>
                      <a:pt x="478" y="123"/>
                    </a:cubicBezTo>
                    <a:cubicBezTo>
                      <a:pt x="426" y="74"/>
                      <a:pt x="390" y="16"/>
                      <a:pt x="313" y="3"/>
                    </a:cubicBezTo>
                    <a:cubicBezTo>
                      <a:pt x="300" y="1"/>
                      <a:pt x="289" y="0"/>
                      <a:pt x="27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8" name="Google Shape;1888;p17"/>
              <p:cNvSpPr/>
              <p:nvPr/>
            </p:nvSpPr>
            <p:spPr>
              <a:xfrm>
                <a:off x="6288439" y="2813041"/>
                <a:ext cx="110654" cy="154784"/>
              </a:xfrm>
              <a:custGeom>
                <a:avLst/>
                <a:gdLst/>
                <a:ahLst/>
                <a:cxnLst/>
                <a:rect l="l" t="t" r="r" b="b"/>
                <a:pathLst>
                  <a:path w="1685" h="2357" extrusionOk="0">
                    <a:moveTo>
                      <a:pt x="566" y="1"/>
                    </a:moveTo>
                    <a:cubicBezTo>
                      <a:pt x="540" y="1"/>
                      <a:pt x="509" y="25"/>
                      <a:pt x="505" y="50"/>
                    </a:cubicBezTo>
                    <a:cubicBezTo>
                      <a:pt x="460" y="380"/>
                      <a:pt x="480" y="704"/>
                      <a:pt x="486" y="1031"/>
                    </a:cubicBezTo>
                    <a:cubicBezTo>
                      <a:pt x="486" y="1436"/>
                      <a:pt x="392" y="1773"/>
                      <a:pt x="230" y="2123"/>
                    </a:cubicBezTo>
                    <a:cubicBezTo>
                      <a:pt x="139" y="1822"/>
                      <a:pt x="107" y="1508"/>
                      <a:pt x="110" y="1190"/>
                    </a:cubicBezTo>
                    <a:cubicBezTo>
                      <a:pt x="110" y="1163"/>
                      <a:pt x="90" y="1149"/>
                      <a:pt x="69" y="1149"/>
                    </a:cubicBezTo>
                    <a:cubicBezTo>
                      <a:pt x="49" y="1149"/>
                      <a:pt x="28" y="1163"/>
                      <a:pt x="26" y="1190"/>
                    </a:cubicBezTo>
                    <a:cubicBezTo>
                      <a:pt x="0" y="1572"/>
                      <a:pt x="52" y="1942"/>
                      <a:pt x="156" y="2311"/>
                    </a:cubicBezTo>
                    <a:cubicBezTo>
                      <a:pt x="165" y="2339"/>
                      <a:pt x="194" y="2357"/>
                      <a:pt x="221" y="2357"/>
                    </a:cubicBezTo>
                    <a:cubicBezTo>
                      <a:pt x="241" y="2357"/>
                      <a:pt x="259" y="2348"/>
                      <a:pt x="269" y="2327"/>
                    </a:cubicBezTo>
                    <a:cubicBezTo>
                      <a:pt x="502" y="1880"/>
                      <a:pt x="619" y="1472"/>
                      <a:pt x="616" y="970"/>
                    </a:cubicBezTo>
                    <a:cubicBezTo>
                      <a:pt x="609" y="801"/>
                      <a:pt x="515" y="260"/>
                      <a:pt x="700" y="144"/>
                    </a:cubicBezTo>
                    <a:cubicBezTo>
                      <a:pt x="713" y="135"/>
                      <a:pt x="736" y="131"/>
                      <a:pt x="764" y="131"/>
                    </a:cubicBezTo>
                    <a:cubicBezTo>
                      <a:pt x="859" y="131"/>
                      <a:pt x="1017" y="171"/>
                      <a:pt x="1082" y="176"/>
                    </a:cubicBezTo>
                    <a:cubicBezTo>
                      <a:pt x="1254" y="192"/>
                      <a:pt x="1429" y="205"/>
                      <a:pt x="1597" y="222"/>
                    </a:cubicBezTo>
                    <a:cubicBezTo>
                      <a:pt x="1599" y="222"/>
                      <a:pt x="1601" y="222"/>
                      <a:pt x="1603" y="222"/>
                    </a:cubicBezTo>
                    <a:cubicBezTo>
                      <a:pt x="1684" y="222"/>
                      <a:pt x="1676" y="95"/>
                      <a:pt x="1597" y="89"/>
                    </a:cubicBezTo>
                    <a:cubicBezTo>
                      <a:pt x="1257" y="60"/>
                      <a:pt x="914" y="30"/>
                      <a:pt x="570" y="1"/>
                    </a:cubicBezTo>
                    <a:cubicBezTo>
                      <a:pt x="569" y="1"/>
                      <a:pt x="567" y="1"/>
                      <a:pt x="5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9" name="Google Shape;1889;p17"/>
              <p:cNvSpPr/>
              <p:nvPr/>
            </p:nvSpPr>
            <p:spPr>
              <a:xfrm>
                <a:off x="6335128" y="2885604"/>
                <a:ext cx="70070" cy="12609"/>
              </a:xfrm>
              <a:custGeom>
                <a:avLst/>
                <a:gdLst/>
                <a:ahLst/>
                <a:cxnLst/>
                <a:rect l="l" t="t" r="r" b="b"/>
                <a:pathLst>
                  <a:path w="1067" h="192" extrusionOk="0">
                    <a:moveTo>
                      <a:pt x="982" y="1"/>
                    </a:moveTo>
                    <a:cubicBezTo>
                      <a:pt x="975" y="1"/>
                      <a:pt x="968" y="2"/>
                      <a:pt x="961" y="4"/>
                    </a:cubicBezTo>
                    <a:cubicBezTo>
                      <a:pt x="767" y="51"/>
                      <a:pt x="581" y="68"/>
                      <a:pt x="393" y="68"/>
                    </a:cubicBezTo>
                    <a:cubicBezTo>
                      <a:pt x="283" y="68"/>
                      <a:pt x="171" y="62"/>
                      <a:pt x="57" y="53"/>
                    </a:cubicBezTo>
                    <a:cubicBezTo>
                      <a:pt x="55" y="53"/>
                      <a:pt x="53" y="52"/>
                      <a:pt x="51" y="52"/>
                    </a:cubicBezTo>
                    <a:cubicBezTo>
                      <a:pt x="8" y="52"/>
                      <a:pt x="0" y="121"/>
                      <a:pt x="44" y="134"/>
                    </a:cubicBezTo>
                    <a:cubicBezTo>
                      <a:pt x="184" y="174"/>
                      <a:pt x="331" y="191"/>
                      <a:pt x="478" y="191"/>
                    </a:cubicBezTo>
                    <a:cubicBezTo>
                      <a:pt x="653" y="191"/>
                      <a:pt x="829" y="166"/>
                      <a:pt x="996" y="124"/>
                    </a:cubicBezTo>
                    <a:cubicBezTo>
                      <a:pt x="1067" y="106"/>
                      <a:pt x="1047" y="1"/>
                      <a:pt x="98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0" name="Google Shape;1890;p17"/>
              <p:cNvSpPr/>
              <p:nvPr/>
            </p:nvSpPr>
            <p:spPr>
              <a:xfrm>
                <a:off x="6347343" y="2845350"/>
                <a:ext cx="48858" cy="40978"/>
              </a:xfrm>
              <a:custGeom>
                <a:avLst/>
                <a:gdLst/>
                <a:ahLst/>
                <a:cxnLst/>
                <a:rect l="l" t="t" r="r" b="b"/>
                <a:pathLst>
                  <a:path w="744" h="624" extrusionOk="0">
                    <a:moveTo>
                      <a:pt x="399" y="115"/>
                    </a:moveTo>
                    <a:cubicBezTo>
                      <a:pt x="425" y="115"/>
                      <a:pt x="457" y="118"/>
                      <a:pt x="486" y="125"/>
                    </a:cubicBezTo>
                    <a:cubicBezTo>
                      <a:pt x="486" y="180"/>
                      <a:pt x="467" y="206"/>
                      <a:pt x="422" y="219"/>
                    </a:cubicBezTo>
                    <a:cubicBezTo>
                      <a:pt x="344" y="267"/>
                      <a:pt x="247" y="280"/>
                      <a:pt x="156" y="284"/>
                    </a:cubicBezTo>
                    <a:cubicBezTo>
                      <a:pt x="159" y="248"/>
                      <a:pt x="179" y="215"/>
                      <a:pt x="214" y="186"/>
                    </a:cubicBezTo>
                    <a:cubicBezTo>
                      <a:pt x="263" y="141"/>
                      <a:pt x="334" y="118"/>
                      <a:pt x="399" y="115"/>
                    </a:cubicBezTo>
                    <a:close/>
                    <a:moveTo>
                      <a:pt x="432" y="1"/>
                    </a:moveTo>
                    <a:cubicBezTo>
                      <a:pt x="338" y="1"/>
                      <a:pt x="234" y="30"/>
                      <a:pt x="188" y="60"/>
                    </a:cubicBezTo>
                    <a:cubicBezTo>
                      <a:pt x="107" y="115"/>
                      <a:pt x="49" y="190"/>
                      <a:pt x="33" y="277"/>
                    </a:cubicBezTo>
                    <a:cubicBezTo>
                      <a:pt x="4" y="287"/>
                      <a:pt x="0" y="332"/>
                      <a:pt x="30" y="345"/>
                    </a:cubicBezTo>
                    <a:cubicBezTo>
                      <a:pt x="33" y="410"/>
                      <a:pt x="65" y="475"/>
                      <a:pt x="127" y="526"/>
                    </a:cubicBezTo>
                    <a:cubicBezTo>
                      <a:pt x="206" y="592"/>
                      <a:pt x="307" y="623"/>
                      <a:pt x="408" y="623"/>
                    </a:cubicBezTo>
                    <a:cubicBezTo>
                      <a:pt x="513" y="623"/>
                      <a:pt x="618" y="589"/>
                      <a:pt x="700" y="523"/>
                    </a:cubicBezTo>
                    <a:cubicBezTo>
                      <a:pt x="744" y="485"/>
                      <a:pt x="702" y="419"/>
                      <a:pt x="655" y="419"/>
                    </a:cubicBezTo>
                    <a:cubicBezTo>
                      <a:pt x="646" y="419"/>
                      <a:pt x="637" y="421"/>
                      <a:pt x="629" y="426"/>
                    </a:cubicBezTo>
                    <a:cubicBezTo>
                      <a:pt x="558" y="471"/>
                      <a:pt x="482" y="500"/>
                      <a:pt x="402" y="500"/>
                    </a:cubicBezTo>
                    <a:cubicBezTo>
                      <a:pt x="372" y="500"/>
                      <a:pt x="342" y="496"/>
                      <a:pt x="311" y="488"/>
                    </a:cubicBezTo>
                    <a:cubicBezTo>
                      <a:pt x="237" y="465"/>
                      <a:pt x="175" y="413"/>
                      <a:pt x="156" y="358"/>
                    </a:cubicBezTo>
                    <a:lnTo>
                      <a:pt x="156" y="358"/>
                    </a:lnTo>
                    <a:cubicBezTo>
                      <a:pt x="162" y="358"/>
                      <a:pt x="169" y="358"/>
                      <a:pt x="175" y="358"/>
                    </a:cubicBezTo>
                    <a:cubicBezTo>
                      <a:pt x="355" y="358"/>
                      <a:pt x="597" y="313"/>
                      <a:pt x="616" y="151"/>
                    </a:cubicBezTo>
                    <a:cubicBezTo>
                      <a:pt x="631" y="37"/>
                      <a:pt x="538" y="1"/>
                      <a:pt x="4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1" name="Google Shape;1891;p17"/>
              <p:cNvSpPr/>
              <p:nvPr/>
            </p:nvSpPr>
            <p:spPr>
              <a:xfrm>
                <a:off x="6323768" y="2904122"/>
                <a:ext cx="60876" cy="83992"/>
              </a:xfrm>
              <a:custGeom>
                <a:avLst/>
                <a:gdLst/>
                <a:ahLst/>
                <a:cxnLst/>
                <a:rect l="l" t="t" r="r" b="b"/>
                <a:pathLst>
                  <a:path w="927" h="1279" extrusionOk="0">
                    <a:moveTo>
                      <a:pt x="497" y="271"/>
                    </a:moveTo>
                    <a:cubicBezTo>
                      <a:pt x="507" y="271"/>
                      <a:pt x="516" y="272"/>
                      <a:pt x="525" y="273"/>
                    </a:cubicBezTo>
                    <a:cubicBezTo>
                      <a:pt x="522" y="295"/>
                      <a:pt x="536" y="325"/>
                      <a:pt x="563" y="325"/>
                    </a:cubicBezTo>
                    <a:cubicBezTo>
                      <a:pt x="564" y="325"/>
                      <a:pt x="565" y="325"/>
                      <a:pt x="567" y="325"/>
                    </a:cubicBezTo>
                    <a:lnTo>
                      <a:pt x="570" y="325"/>
                    </a:lnTo>
                    <a:cubicBezTo>
                      <a:pt x="567" y="328"/>
                      <a:pt x="564" y="331"/>
                      <a:pt x="564" y="338"/>
                    </a:cubicBezTo>
                    <a:cubicBezTo>
                      <a:pt x="557" y="370"/>
                      <a:pt x="551" y="396"/>
                      <a:pt x="534" y="425"/>
                    </a:cubicBezTo>
                    <a:cubicBezTo>
                      <a:pt x="521" y="470"/>
                      <a:pt x="500" y="492"/>
                      <a:pt x="470" y="492"/>
                    </a:cubicBezTo>
                    <a:cubicBezTo>
                      <a:pt x="429" y="492"/>
                      <a:pt x="372" y="448"/>
                      <a:pt x="298" y="360"/>
                    </a:cubicBezTo>
                    <a:cubicBezTo>
                      <a:pt x="333" y="306"/>
                      <a:pt x="421" y="271"/>
                      <a:pt x="497" y="271"/>
                    </a:cubicBezTo>
                    <a:close/>
                    <a:moveTo>
                      <a:pt x="425" y="825"/>
                    </a:moveTo>
                    <a:cubicBezTo>
                      <a:pt x="447" y="825"/>
                      <a:pt x="471" y="827"/>
                      <a:pt x="496" y="830"/>
                    </a:cubicBezTo>
                    <a:cubicBezTo>
                      <a:pt x="486" y="843"/>
                      <a:pt x="470" y="859"/>
                      <a:pt x="457" y="879"/>
                    </a:cubicBezTo>
                    <a:cubicBezTo>
                      <a:pt x="411" y="953"/>
                      <a:pt x="450" y="1099"/>
                      <a:pt x="340" y="1135"/>
                    </a:cubicBezTo>
                    <a:cubicBezTo>
                      <a:pt x="332" y="1135"/>
                      <a:pt x="324" y="1135"/>
                      <a:pt x="316" y="1135"/>
                    </a:cubicBezTo>
                    <a:cubicBezTo>
                      <a:pt x="196" y="1135"/>
                      <a:pt x="161" y="1087"/>
                      <a:pt x="201" y="992"/>
                    </a:cubicBezTo>
                    <a:cubicBezTo>
                      <a:pt x="228" y="879"/>
                      <a:pt x="302" y="825"/>
                      <a:pt x="425" y="825"/>
                    </a:cubicBezTo>
                    <a:close/>
                    <a:moveTo>
                      <a:pt x="838" y="0"/>
                    </a:moveTo>
                    <a:cubicBezTo>
                      <a:pt x="814" y="0"/>
                      <a:pt x="792" y="13"/>
                      <a:pt x="784" y="36"/>
                    </a:cubicBezTo>
                    <a:cubicBezTo>
                      <a:pt x="777" y="56"/>
                      <a:pt x="777" y="79"/>
                      <a:pt x="787" y="95"/>
                    </a:cubicBezTo>
                    <a:cubicBezTo>
                      <a:pt x="768" y="127"/>
                      <a:pt x="732" y="153"/>
                      <a:pt x="703" y="176"/>
                    </a:cubicBezTo>
                    <a:cubicBezTo>
                      <a:pt x="677" y="195"/>
                      <a:pt x="648" y="208"/>
                      <a:pt x="619" y="218"/>
                    </a:cubicBezTo>
                    <a:cubicBezTo>
                      <a:pt x="580" y="177"/>
                      <a:pt x="528" y="160"/>
                      <a:pt x="473" y="160"/>
                    </a:cubicBezTo>
                    <a:cubicBezTo>
                      <a:pt x="301" y="160"/>
                      <a:pt x="97" y="334"/>
                      <a:pt x="159" y="506"/>
                    </a:cubicBezTo>
                    <a:cubicBezTo>
                      <a:pt x="190" y="601"/>
                      <a:pt x="293" y="665"/>
                      <a:pt x="390" y="665"/>
                    </a:cubicBezTo>
                    <a:cubicBezTo>
                      <a:pt x="403" y="665"/>
                      <a:pt x="415" y="664"/>
                      <a:pt x="427" y="662"/>
                    </a:cubicBezTo>
                    <a:cubicBezTo>
                      <a:pt x="466" y="652"/>
                      <a:pt x="502" y="639"/>
                      <a:pt x="531" y="620"/>
                    </a:cubicBezTo>
                    <a:lnTo>
                      <a:pt x="531" y="620"/>
                    </a:lnTo>
                    <a:cubicBezTo>
                      <a:pt x="521" y="652"/>
                      <a:pt x="515" y="684"/>
                      <a:pt x="502" y="717"/>
                    </a:cubicBezTo>
                    <a:cubicBezTo>
                      <a:pt x="476" y="710"/>
                      <a:pt x="450" y="707"/>
                      <a:pt x="425" y="707"/>
                    </a:cubicBezTo>
                    <a:cubicBezTo>
                      <a:pt x="208" y="707"/>
                      <a:pt x="0" y="936"/>
                      <a:pt x="87" y="1167"/>
                    </a:cubicBezTo>
                    <a:cubicBezTo>
                      <a:pt x="119" y="1243"/>
                      <a:pt x="184" y="1278"/>
                      <a:pt x="256" y="1278"/>
                    </a:cubicBezTo>
                    <a:cubicBezTo>
                      <a:pt x="280" y="1278"/>
                      <a:pt x="303" y="1275"/>
                      <a:pt x="327" y="1267"/>
                    </a:cubicBezTo>
                    <a:cubicBezTo>
                      <a:pt x="392" y="1248"/>
                      <a:pt x="450" y="1206"/>
                      <a:pt x="486" y="1154"/>
                    </a:cubicBezTo>
                    <a:cubicBezTo>
                      <a:pt x="517" y="1110"/>
                      <a:pt x="548" y="923"/>
                      <a:pt x="608" y="923"/>
                    </a:cubicBezTo>
                    <a:cubicBezTo>
                      <a:pt x="610" y="923"/>
                      <a:pt x="613" y="923"/>
                      <a:pt x="615" y="924"/>
                    </a:cubicBezTo>
                    <a:cubicBezTo>
                      <a:pt x="621" y="926"/>
                      <a:pt x="626" y="926"/>
                      <a:pt x="631" y="926"/>
                    </a:cubicBezTo>
                    <a:cubicBezTo>
                      <a:pt x="691" y="926"/>
                      <a:pt x="710" y="829"/>
                      <a:pt x="648" y="814"/>
                    </a:cubicBezTo>
                    <a:cubicBezTo>
                      <a:pt x="628" y="811"/>
                      <a:pt x="606" y="807"/>
                      <a:pt x="589" y="807"/>
                    </a:cubicBezTo>
                    <a:cubicBezTo>
                      <a:pt x="645" y="655"/>
                      <a:pt x="667" y="516"/>
                      <a:pt x="667" y="357"/>
                    </a:cubicBezTo>
                    <a:cubicBezTo>
                      <a:pt x="667" y="338"/>
                      <a:pt x="654" y="322"/>
                      <a:pt x="638" y="312"/>
                    </a:cubicBezTo>
                    <a:cubicBezTo>
                      <a:pt x="726" y="289"/>
                      <a:pt x="800" y="241"/>
                      <a:pt x="862" y="166"/>
                    </a:cubicBezTo>
                    <a:cubicBezTo>
                      <a:pt x="887" y="127"/>
                      <a:pt x="926" y="79"/>
                      <a:pt x="894" y="30"/>
                    </a:cubicBezTo>
                    <a:cubicBezTo>
                      <a:pt x="880" y="10"/>
                      <a:pt x="858" y="0"/>
                      <a:pt x="83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92" name="Google Shape;1892;p17"/>
            <p:cNvGrpSpPr/>
            <p:nvPr/>
          </p:nvGrpSpPr>
          <p:grpSpPr>
            <a:xfrm rot="3191386">
              <a:off x="8559561" y="848286"/>
              <a:ext cx="677115" cy="330879"/>
              <a:chOff x="7053208" y="3451133"/>
              <a:chExt cx="306539" cy="149789"/>
            </a:xfrm>
          </p:grpSpPr>
          <p:sp>
            <p:nvSpPr>
              <p:cNvPr id="1893" name="Google Shape;1893;p17"/>
              <p:cNvSpPr/>
              <p:nvPr/>
            </p:nvSpPr>
            <p:spPr>
              <a:xfrm>
                <a:off x="7053208" y="3487841"/>
                <a:ext cx="57067" cy="94762"/>
              </a:xfrm>
              <a:custGeom>
                <a:avLst/>
                <a:gdLst/>
                <a:ahLst/>
                <a:cxnLst/>
                <a:rect l="l" t="t" r="r" b="b"/>
                <a:pathLst>
                  <a:path w="869" h="1443" extrusionOk="0">
                    <a:moveTo>
                      <a:pt x="267" y="0"/>
                    </a:moveTo>
                    <a:cubicBezTo>
                      <a:pt x="250" y="0"/>
                      <a:pt x="233" y="9"/>
                      <a:pt x="230" y="27"/>
                    </a:cubicBezTo>
                    <a:cubicBezTo>
                      <a:pt x="227" y="53"/>
                      <a:pt x="221" y="82"/>
                      <a:pt x="214" y="105"/>
                    </a:cubicBezTo>
                    <a:cubicBezTo>
                      <a:pt x="211" y="115"/>
                      <a:pt x="204" y="124"/>
                      <a:pt x="211" y="134"/>
                    </a:cubicBezTo>
                    <a:cubicBezTo>
                      <a:pt x="133" y="539"/>
                      <a:pt x="72" y="947"/>
                      <a:pt x="7" y="1355"/>
                    </a:cubicBezTo>
                    <a:cubicBezTo>
                      <a:pt x="1" y="1393"/>
                      <a:pt x="22" y="1443"/>
                      <a:pt x="67" y="1443"/>
                    </a:cubicBezTo>
                    <a:cubicBezTo>
                      <a:pt x="69" y="1443"/>
                      <a:pt x="70" y="1443"/>
                      <a:pt x="72" y="1443"/>
                    </a:cubicBezTo>
                    <a:cubicBezTo>
                      <a:pt x="282" y="1427"/>
                      <a:pt x="493" y="1401"/>
                      <a:pt x="697" y="1349"/>
                    </a:cubicBezTo>
                    <a:cubicBezTo>
                      <a:pt x="767" y="1330"/>
                      <a:pt x="742" y="1231"/>
                      <a:pt x="676" y="1231"/>
                    </a:cubicBezTo>
                    <a:cubicBezTo>
                      <a:pt x="673" y="1231"/>
                      <a:pt x="669" y="1231"/>
                      <a:pt x="664" y="1232"/>
                    </a:cubicBezTo>
                    <a:cubicBezTo>
                      <a:pt x="490" y="1255"/>
                      <a:pt x="318" y="1284"/>
                      <a:pt x="149" y="1300"/>
                    </a:cubicBezTo>
                    <a:cubicBezTo>
                      <a:pt x="172" y="1135"/>
                      <a:pt x="198" y="973"/>
                      <a:pt x="217" y="805"/>
                    </a:cubicBezTo>
                    <a:cubicBezTo>
                      <a:pt x="288" y="813"/>
                      <a:pt x="365" y="820"/>
                      <a:pt x="440" y="820"/>
                    </a:cubicBezTo>
                    <a:cubicBezTo>
                      <a:pt x="505" y="820"/>
                      <a:pt x="568" y="815"/>
                      <a:pt x="626" y="801"/>
                    </a:cubicBezTo>
                    <a:cubicBezTo>
                      <a:pt x="690" y="785"/>
                      <a:pt x="674" y="691"/>
                      <a:pt x="609" y="688"/>
                    </a:cubicBezTo>
                    <a:cubicBezTo>
                      <a:pt x="603" y="688"/>
                      <a:pt x="597" y="688"/>
                      <a:pt x="590" y="688"/>
                    </a:cubicBezTo>
                    <a:cubicBezTo>
                      <a:pt x="524" y="688"/>
                      <a:pt x="453" y="701"/>
                      <a:pt x="383" y="704"/>
                    </a:cubicBezTo>
                    <a:cubicBezTo>
                      <a:pt x="331" y="707"/>
                      <a:pt x="282" y="707"/>
                      <a:pt x="230" y="707"/>
                    </a:cubicBezTo>
                    <a:cubicBezTo>
                      <a:pt x="253" y="529"/>
                      <a:pt x="272" y="351"/>
                      <a:pt x="295" y="173"/>
                    </a:cubicBezTo>
                    <a:cubicBezTo>
                      <a:pt x="360" y="183"/>
                      <a:pt x="428" y="183"/>
                      <a:pt x="496" y="183"/>
                    </a:cubicBezTo>
                    <a:cubicBezTo>
                      <a:pt x="565" y="185"/>
                      <a:pt x="633" y="187"/>
                      <a:pt x="702" y="187"/>
                    </a:cubicBezTo>
                    <a:cubicBezTo>
                      <a:pt x="731" y="187"/>
                      <a:pt x="759" y="187"/>
                      <a:pt x="788" y="186"/>
                    </a:cubicBezTo>
                    <a:cubicBezTo>
                      <a:pt x="865" y="186"/>
                      <a:pt x="869" y="72"/>
                      <a:pt x="788" y="69"/>
                    </a:cubicBezTo>
                    <a:cubicBezTo>
                      <a:pt x="759" y="68"/>
                      <a:pt x="731" y="68"/>
                      <a:pt x="702" y="68"/>
                    </a:cubicBezTo>
                    <a:cubicBezTo>
                      <a:pt x="633" y="68"/>
                      <a:pt x="565" y="70"/>
                      <a:pt x="496" y="72"/>
                    </a:cubicBezTo>
                    <a:cubicBezTo>
                      <a:pt x="431" y="72"/>
                      <a:pt x="366" y="72"/>
                      <a:pt x="308" y="82"/>
                    </a:cubicBezTo>
                    <a:cubicBezTo>
                      <a:pt x="308" y="69"/>
                      <a:pt x="311" y="53"/>
                      <a:pt x="311" y="40"/>
                    </a:cubicBezTo>
                    <a:cubicBezTo>
                      <a:pt x="313" y="14"/>
                      <a:pt x="289" y="0"/>
                      <a:pt x="26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4" name="Google Shape;1894;p17"/>
              <p:cNvSpPr/>
              <p:nvPr/>
            </p:nvSpPr>
            <p:spPr>
              <a:xfrm>
                <a:off x="7119335" y="3550488"/>
                <a:ext cx="35396" cy="37892"/>
              </a:xfrm>
              <a:custGeom>
                <a:avLst/>
                <a:gdLst/>
                <a:ahLst/>
                <a:cxnLst/>
                <a:rect l="l" t="t" r="r" b="b"/>
                <a:pathLst>
                  <a:path w="539" h="577" extrusionOk="0">
                    <a:moveTo>
                      <a:pt x="81" y="1"/>
                    </a:moveTo>
                    <a:cubicBezTo>
                      <a:pt x="70" y="1"/>
                      <a:pt x="59" y="8"/>
                      <a:pt x="53" y="22"/>
                    </a:cubicBezTo>
                    <a:cubicBezTo>
                      <a:pt x="1" y="168"/>
                      <a:pt x="7" y="395"/>
                      <a:pt x="62" y="541"/>
                    </a:cubicBezTo>
                    <a:cubicBezTo>
                      <a:pt x="71" y="565"/>
                      <a:pt x="97" y="577"/>
                      <a:pt x="120" y="577"/>
                    </a:cubicBezTo>
                    <a:cubicBezTo>
                      <a:pt x="147" y="577"/>
                      <a:pt x="171" y="561"/>
                      <a:pt x="166" y="528"/>
                    </a:cubicBezTo>
                    <a:cubicBezTo>
                      <a:pt x="156" y="479"/>
                      <a:pt x="150" y="434"/>
                      <a:pt x="137" y="385"/>
                    </a:cubicBezTo>
                    <a:cubicBezTo>
                      <a:pt x="140" y="382"/>
                      <a:pt x="140" y="382"/>
                      <a:pt x="140" y="379"/>
                    </a:cubicBezTo>
                    <a:cubicBezTo>
                      <a:pt x="147" y="382"/>
                      <a:pt x="150" y="382"/>
                      <a:pt x="153" y="385"/>
                    </a:cubicBezTo>
                    <a:cubicBezTo>
                      <a:pt x="236" y="420"/>
                      <a:pt x="348" y="441"/>
                      <a:pt x="442" y="441"/>
                    </a:cubicBezTo>
                    <a:cubicBezTo>
                      <a:pt x="454" y="441"/>
                      <a:pt x="466" y="441"/>
                      <a:pt x="477" y="440"/>
                    </a:cubicBezTo>
                    <a:cubicBezTo>
                      <a:pt x="539" y="427"/>
                      <a:pt x="539" y="349"/>
                      <a:pt x="477" y="343"/>
                    </a:cubicBezTo>
                    <a:cubicBezTo>
                      <a:pt x="425" y="333"/>
                      <a:pt x="373" y="336"/>
                      <a:pt x="318" y="333"/>
                    </a:cubicBezTo>
                    <a:cubicBezTo>
                      <a:pt x="279" y="330"/>
                      <a:pt x="234" y="327"/>
                      <a:pt x="195" y="320"/>
                    </a:cubicBezTo>
                    <a:cubicBezTo>
                      <a:pt x="250" y="262"/>
                      <a:pt x="305" y="197"/>
                      <a:pt x="354" y="136"/>
                    </a:cubicBezTo>
                    <a:cubicBezTo>
                      <a:pt x="373" y="104"/>
                      <a:pt x="342" y="70"/>
                      <a:pt x="312" y="70"/>
                    </a:cubicBezTo>
                    <a:cubicBezTo>
                      <a:pt x="302" y="70"/>
                      <a:pt x="291" y="74"/>
                      <a:pt x="283" y="84"/>
                    </a:cubicBezTo>
                    <a:cubicBezTo>
                      <a:pt x="228" y="149"/>
                      <a:pt x="176" y="217"/>
                      <a:pt x="121" y="288"/>
                    </a:cubicBezTo>
                    <a:lnTo>
                      <a:pt x="121" y="281"/>
                    </a:lnTo>
                    <a:cubicBezTo>
                      <a:pt x="114" y="200"/>
                      <a:pt x="117" y="116"/>
                      <a:pt x="111" y="29"/>
                    </a:cubicBezTo>
                    <a:cubicBezTo>
                      <a:pt x="107" y="11"/>
                      <a:pt x="94" y="1"/>
                      <a:pt x="8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5" name="Google Shape;1895;p17"/>
              <p:cNvSpPr/>
              <p:nvPr/>
            </p:nvSpPr>
            <p:spPr>
              <a:xfrm>
                <a:off x="7135555" y="3534005"/>
                <a:ext cx="45050" cy="8209"/>
              </a:xfrm>
              <a:custGeom>
                <a:avLst/>
                <a:gdLst/>
                <a:ahLst/>
                <a:cxnLst/>
                <a:rect l="l" t="t" r="r" b="b"/>
                <a:pathLst>
                  <a:path w="686" h="125" extrusionOk="0">
                    <a:moveTo>
                      <a:pt x="612" y="0"/>
                    </a:moveTo>
                    <a:cubicBezTo>
                      <a:pt x="608" y="0"/>
                      <a:pt x="604" y="0"/>
                      <a:pt x="599" y="1"/>
                    </a:cubicBezTo>
                    <a:cubicBezTo>
                      <a:pt x="418" y="24"/>
                      <a:pt x="240" y="34"/>
                      <a:pt x="52" y="34"/>
                    </a:cubicBezTo>
                    <a:cubicBezTo>
                      <a:pt x="0" y="34"/>
                      <a:pt x="0" y="111"/>
                      <a:pt x="52" y="115"/>
                    </a:cubicBezTo>
                    <a:cubicBezTo>
                      <a:pt x="128" y="121"/>
                      <a:pt x="204" y="124"/>
                      <a:pt x="280" y="124"/>
                    </a:cubicBezTo>
                    <a:cubicBezTo>
                      <a:pt x="392" y="124"/>
                      <a:pt x="504" y="117"/>
                      <a:pt x="612" y="102"/>
                    </a:cubicBezTo>
                    <a:cubicBezTo>
                      <a:pt x="686" y="95"/>
                      <a:pt x="678" y="0"/>
                      <a:pt x="61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6" name="Google Shape;1896;p17"/>
              <p:cNvSpPr/>
              <p:nvPr/>
            </p:nvSpPr>
            <p:spPr>
              <a:xfrm>
                <a:off x="7136803" y="3520477"/>
                <a:ext cx="47742" cy="7683"/>
              </a:xfrm>
              <a:custGeom>
                <a:avLst/>
                <a:gdLst/>
                <a:ahLst/>
                <a:cxnLst/>
                <a:rect l="l" t="t" r="r" b="b"/>
                <a:pathLst>
                  <a:path w="727" h="117" extrusionOk="0">
                    <a:moveTo>
                      <a:pt x="466" y="1"/>
                    </a:moveTo>
                    <a:cubicBezTo>
                      <a:pt x="329" y="1"/>
                      <a:pt x="189" y="12"/>
                      <a:pt x="56" y="22"/>
                    </a:cubicBezTo>
                    <a:cubicBezTo>
                      <a:pt x="1" y="26"/>
                      <a:pt x="1" y="97"/>
                      <a:pt x="56" y="97"/>
                    </a:cubicBezTo>
                    <a:cubicBezTo>
                      <a:pt x="192" y="106"/>
                      <a:pt x="339" y="117"/>
                      <a:pt x="482" y="117"/>
                    </a:cubicBezTo>
                    <a:cubicBezTo>
                      <a:pt x="543" y="117"/>
                      <a:pt x="603" y="115"/>
                      <a:pt x="661" y="110"/>
                    </a:cubicBezTo>
                    <a:cubicBezTo>
                      <a:pt x="726" y="103"/>
                      <a:pt x="726" y="13"/>
                      <a:pt x="661" y="10"/>
                    </a:cubicBezTo>
                    <a:cubicBezTo>
                      <a:pt x="598" y="3"/>
                      <a:pt x="533" y="1"/>
                      <a:pt x="4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7" name="Google Shape;1897;p17"/>
              <p:cNvSpPr/>
              <p:nvPr/>
            </p:nvSpPr>
            <p:spPr>
              <a:xfrm>
                <a:off x="7203390" y="3535844"/>
                <a:ext cx="125364" cy="13791"/>
              </a:xfrm>
              <a:custGeom>
                <a:avLst/>
                <a:gdLst/>
                <a:ahLst/>
                <a:cxnLst/>
                <a:rect l="l" t="t" r="r" b="b"/>
                <a:pathLst>
                  <a:path w="1909" h="210" extrusionOk="0">
                    <a:moveTo>
                      <a:pt x="356" y="1"/>
                    </a:moveTo>
                    <a:cubicBezTo>
                      <a:pt x="254" y="1"/>
                      <a:pt x="153" y="3"/>
                      <a:pt x="52" y="9"/>
                    </a:cubicBezTo>
                    <a:cubicBezTo>
                      <a:pt x="17" y="15"/>
                      <a:pt x="0" y="70"/>
                      <a:pt x="46" y="80"/>
                    </a:cubicBezTo>
                    <a:cubicBezTo>
                      <a:pt x="622" y="177"/>
                      <a:pt x="1238" y="177"/>
                      <a:pt x="1828" y="210"/>
                    </a:cubicBezTo>
                    <a:cubicBezTo>
                      <a:pt x="1830" y="210"/>
                      <a:pt x="1832" y="210"/>
                      <a:pt x="1833" y="210"/>
                    </a:cubicBezTo>
                    <a:cubicBezTo>
                      <a:pt x="1909" y="210"/>
                      <a:pt x="1907" y="86"/>
                      <a:pt x="1828" y="83"/>
                    </a:cubicBezTo>
                    <a:cubicBezTo>
                      <a:pt x="1345" y="56"/>
                      <a:pt x="844" y="1"/>
                      <a:pt x="35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8" name="Google Shape;1898;p17"/>
              <p:cNvSpPr/>
              <p:nvPr/>
            </p:nvSpPr>
            <p:spPr>
              <a:xfrm>
                <a:off x="7210220" y="3487118"/>
                <a:ext cx="49384" cy="34280"/>
              </a:xfrm>
              <a:custGeom>
                <a:avLst/>
                <a:gdLst/>
                <a:ahLst/>
                <a:cxnLst/>
                <a:rect l="l" t="t" r="r" b="b"/>
                <a:pathLst>
                  <a:path w="752" h="522" extrusionOk="0">
                    <a:moveTo>
                      <a:pt x="565" y="0"/>
                    </a:moveTo>
                    <a:cubicBezTo>
                      <a:pt x="501" y="0"/>
                      <a:pt x="456" y="46"/>
                      <a:pt x="421" y="109"/>
                    </a:cubicBezTo>
                    <a:cubicBezTo>
                      <a:pt x="397" y="48"/>
                      <a:pt x="355" y="2"/>
                      <a:pt x="289" y="2"/>
                    </a:cubicBezTo>
                    <a:cubicBezTo>
                      <a:pt x="284" y="2"/>
                      <a:pt x="280" y="2"/>
                      <a:pt x="276" y="2"/>
                    </a:cubicBezTo>
                    <a:cubicBezTo>
                      <a:pt x="201" y="12"/>
                      <a:pt x="143" y="77"/>
                      <a:pt x="104" y="148"/>
                    </a:cubicBezTo>
                    <a:cubicBezTo>
                      <a:pt x="97" y="126"/>
                      <a:pt x="97" y="96"/>
                      <a:pt x="97" y="70"/>
                    </a:cubicBezTo>
                    <a:cubicBezTo>
                      <a:pt x="96" y="45"/>
                      <a:pt x="78" y="33"/>
                      <a:pt x="60" y="33"/>
                    </a:cubicBezTo>
                    <a:cubicBezTo>
                      <a:pt x="41" y="33"/>
                      <a:pt x="21" y="46"/>
                      <a:pt x="16" y="70"/>
                    </a:cubicBezTo>
                    <a:cubicBezTo>
                      <a:pt x="0" y="200"/>
                      <a:pt x="13" y="343"/>
                      <a:pt x="46" y="469"/>
                    </a:cubicBezTo>
                    <a:cubicBezTo>
                      <a:pt x="53" y="496"/>
                      <a:pt x="75" y="508"/>
                      <a:pt x="98" y="508"/>
                    </a:cubicBezTo>
                    <a:cubicBezTo>
                      <a:pt x="132" y="508"/>
                      <a:pt x="167" y="481"/>
                      <a:pt x="156" y="440"/>
                    </a:cubicBezTo>
                    <a:cubicBezTo>
                      <a:pt x="143" y="398"/>
                      <a:pt x="136" y="359"/>
                      <a:pt x="127" y="317"/>
                    </a:cubicBezTo>
                    <a:cubicBezTo>
                      <a:pt x="146" y="245"/>
                      <a:pt x="178" y="164"/>
                      <a:pt x="233" y="138"/>
                    </a:cubicBezTo>
                    <a:cubicBezTo>
                      <a:pt x="259" y="145"/>
                      <a:pt x="288" y="148"/>
                      <a:pt x="318" y="155"/>
                    </a:cubicBezTo>
                    <a:cubicBezTo>
                      <a:pt x="324" y="184"/>
                      <a:pt x="334" y="213"/>
                      <a:pt x="340" y="245"/>
                    </a:cubicBezTo>
                    <a:cubicBezTo>
                      <a:pt x="350" y="291"/>
                      <a:pt x="353" y="333"/>
                      <a:pt x="357" y="378"/>
                    </a:cubicBezTo>
                    <a:cubicBezTo>
                      <a:pt x="357" y="391"/>
                      <a:pt x="357" y="404"/>
                      <a:pt x="363" y="411"/>
                    </a:cubicBezTo>
                    <a:cubicBezTo>
                      <a:pt x="366" y="445"/>
                      <a:pt x="396" y="464"/>
                      <a:pt x="423" y="464"/>
                    </a:cubicBezTo>
                    <a:cubicBezTo>
                      <a:pt x="449" y="464"/>
                      <a:pt x="473" y="447"/>
                      <a:pt x="470" y="411"/>
                    </a:cubicBezTo>
                    <a:cubicBezTo>
                      <a:pt x="467" y="356"/>
                      <a:pt x="467" y="297"/>
                      <a:pt x="486" y="242"/>
                    </a:cubicBezTo>
                    <a:cubicBezTo>
                      <a:pt x="499" y="203"/>
                      <a:pt x="518" y="168"/>
                      <a:pt x="548" y="138"/>
                    </a:cubicBezTo>
                    <a:cubicBezTo>
                      <a:pt x="593" y="155"/>
                      <a:pt x="616" y="184"/>
                      <a:pt x="622" y="229"/>
                    </a:cubicBezTo>
                    <a:cubicBezTo>
                      <a:pt x="648" y="323"/>
                      <a:pt x="577" y="404"/>
                      <a:pt x="616" y="492"/>
                    </a:cubicBezTo>
                    <a:cubicBezTo>
                      <a:pt x="627" y="514"/>
                      <a:pt x="651" y="522"/>
                      <a:pt x="671" y="522"/>
                    </a:cubicBezTo>
                    <a:cubicBezTo>
                      <a:pt x="674" y="522"/>
                      <a:pt x="677" y="521"/>
                      <a:pt x="680" y="521"/>
                    </a:cubicBezTo>
                    <a:cubicBezTo>
                      <a:pt x="713" y="511"/>
                      <a:pt x="726" y="495"/>
                      <a:pt x="739" y="462"/>
                    </a:cubicBezTo>
                    <a:cubicBezTo>
                      <a:pt x="745" y="443"/>
                      <a:pt x="739" y="424"/>
                      <a:pt x="723" y="411"/>
                    </a:cubicBezTo>
                    <a:cubicBezTo>
                      <a:pt x="726" y="378"/>
                      <a:pt x="742" y="346"/>
                      <a:pt x="742" y="317"/>
                    </a:cubicBezTo>
                    <a:cubicBezTo>
                      <a:pt x="752" y="255"/>
                      <a:pt x="745" y="200"/>
                      <a:pt x="726" y="151"/>
                    </a:cubicBezTo>
                    <a:cubicBezTo>
                      <a:pt x="706" y="87"/>
                      <a:pt x="661" y="15"/>
                      <a:pt x="590" y="2"/>
                    </a:cubicBezTo>
                    <a:cubicBezTo>
                      <a:pt x="581" y="1"/>
                      <a:pt x="573" y="0"/>
                      <a:pt x="56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9" name="Google Shape;1899;p17"/>
              <p:cNvSpPr/>
              <p:nvPr/>
            </p:nvSpPr>
            <p:spPr>
              <a:xfrm>
                <a:off x="7259602" y="3457765"/>
                <a:ext cx="59825" cy="72500"/>
              </a:xfrm>
              <a:custGeom>
                <a:avLst/>
                <a:gdLst/>
                <a:ahLst/>
                <a:cxnLst/>
                <a:rect l="l" t="t" r="r" b="b"/>
                <a:pathLst>
                  <a:path w="911" h="1104" extrusionOk="0">
                    <a:moveTo>
                      <a:pt x="820" y="1"/>
                    </a:moveTo>
                    <a:cubicBezTo>
                      <a:pt x="800" y="1"/>
                      <a:pt x="780" y="10"/>
                      <a:pt x="768" y="32"/>
                    </a:cubicBezTo>
                    <a:cubicBezTo>
                      <a:pt x="631" y="284"/>
                      <a:pt x="541" y="560"/>
                      <a:pt x="505" y="841"/>
                    </a:cubicBezTo>
                    <a:cubicBezTo>
                      <a:pt x="356" y="582"/>
                      <a:pt x="217" y="317"/>
                      <a:pt x="84" y="48"/>
                    </a:cubicBezTo>
                    <a:cubicBezTo>
                      <a:pt x="76" y="35"/>
                      <a:pt x="65" y="30"/>
                      <a:pt x="53" y="30"/>
                    </a:cubicBezTo>
                    <a:cubicBezTo>
                      <a:pt x="27" y="30"/>
                      <a:pt x="0" y="58"/>
                      <a:pt x="16" y="90"/>
                    </a:cubicBezTo>
                    <a:cubicBezTo>
                      <a:pt x="158" y="427"/>
                      <a:pt x="327" y="751"/>
                      <a:pt x="495" y="1075"/>
                    </a:cubicBezTo>
                    <a:cubicBezTo>
                      <a:pt x="506" y="1095"/>
                      <a:pt x="523" y="1103"/>
                      <a:pt x="542" y="1103"/>
                    </a:cubicBezTo>
                    <a:cubicBezTo>
                      <a:pt x="573" y="1103"/>
                      <a:pt x="607" y="1077"/>
                      <a:pt x="609" y="1042"/>
                    </a:cubicBezTo>
                    <a:cubicBezTo>
                      <a:pt x="638" y="705"/>
                      <a:pt x="722" y="398"/>
                      <a:pt x="881" y="96"/>
                    </a:cubicBezTo>
                    <a:cubicBezTo>
                      <a:pt x="910" y="47"/>
                      <a:pt x="865" y="1"/>
                      <a:pt x="82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0" name="Google Shape;1900;p17"/>
              <p:cNvSpPr/>
              <p:nvPr/>
            </p:nvSpPr>
            <p:spPr>
              <a:xfrm>
                <a:off x="7323563" y="3451133"/>
                <a:ext cx="36184" cy="38745"/>
              </a:xfrm>
              <a:custGeom>
                <a:avLst/>
                <a:gdLst/>
                <a:ahLst/>
                <a:cxnLst/>
                <a:rect l="l" t="t" r="r" b="b"/>
                <a:pathLst>
                  <a:path w="551" h="590" extrusionOk="0">
                    <a:moveTo>
                      <a:pt x="163" y="0"/>
                    </a:moveTo>
                    <a:cubicBezTo>
                      <a:pt x="131" y="0"/>
                      <a:pt x="97" y="11"/>
                      <a:pt x="66" y="35"/>
                    </a:cubicBezTo>
                    <a:cubicBezTo>
                      <a:pt x="27" y="68"/>
                      <a:pt x="61" y="115"/>
                      <a:pt x="99" y="115"/>
                    </a:cubicBezTo>
                    <a:cubicBezTo>
                      <a:pt x="106" y="115"/>
                      <a:pt x="114" y="113"/>
                      <a:pt x="121" y="110"/>
                    </a:cubicBezTo>
                    <a:cubicBezTo>
                      <a:pt x="138" y="101"/>
                      <a:pt x="153" y="96"/>
                      <a:pt x="166" y="96"/>
                    </a:cubicBezTo>
                    <a:cubicBezTo>
                      <a:pt x="244" y="96"/>
                      <a:pt x="224" y="259"/>
                      <a:pt x="202" y="304"/>
                    </a:cubicBezTo>
                    <a:cubicBezTo>
                      <a:pt x="169" y="369"/>
                      <a:pt x="121" y="414"/>
                      <a:pt x="62" y="447"/>
                    </a:cubicBezTo>
                    <a:cubicBezTo>
                      <a:pt x="1" y="476"/>
                      <a:pt x="33" y="563"/>
                      <a:pt x="95" y="567"/>
                    </a:cubicBezTo>
                    <a:cubicBezTo>
                      <a:pt x="218" y="576"/>
                      <a:pt x="344" y="589"/>
                      <a:pt x="467" y="589"/>
                    </a:cubicBezTo>
                    <a:cubicBezTo>
                      <a:pt x="471" y="590"/>
                      <a:pt x="474" y="590"/>
                      <a:pt x="477" y="590"/>
                    </a:cubicBezTo>
                    <a:cubicBezTo>
                      <a:pt x="551" y="590"/>
                      <a:pt x="539" y="482"/>
                      <a:pt x="467" y="469"/>
                    </a:cubicBezTo>
                    <a:cubicBezTo>
                      <a:pt x="396" y="463"/>
                      <a:pt x="325" y="456"/>
                      <a:pt x="257" y="450"/>
                    </a:cubicBezTo>
                    <a:cubicBezTo>
                      <a:pt x="318" y="369"/>
                      <a:pt x="354" y="269"/>
                      <a:pt x="338" y="165"/>
                    </a:cubicBezTo>
                    <a:cubicBezTo>
                      <a:pt x="321" y="72"/>
                      <a:pt x="246" y="0"/>
                      <a:pt x="16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1" name="Google Shape;1901;p17"/>
              <p:cNvSpPr/>
              <p:nvPr/>
            </p:nvSpPr>
            <p:spPr>
              <a:xfrm>
                <a:off x="7236159" y="3552326"/>
                <a:ext cx="67706" cy="48596"/>
              </a:xfrm>
              <a:custGeom>
                <a:avLst/>
                <a:gdLst/>
                <a:ahLst/>
                <a:cxnLst/>
                <a:rect l="l" t="t" r="r" b="b"/>
                <a:pathLst>
                  <a:path w="1031" h="740" extrusionOk="0">
                    <a:moveTo>
                      <a:pt x="484" y="0"/>
                    </a:moveTo>
                    <a:cubicBezTo>
                      <a:pt x="312" y="0"/>
                      <a:pt x="0" y="133"/>
                      <a:pt x="185" y="253"/>
                    </a:cubicBezTo>
                    <a:cubicBezTo>
                      <a:pt x="191" y="257"/>
                      <a:pt x="197" y="259"/>
                      <a:pt x="203" y="259"/>
                    </a:cubicBezTo>
                    <a:cubicBezTo>
                      <a:pt x="234" y="259"/>
                      <a:pt x="263" y="216"/>
                      <a:pt x="234" y="189"/>
                    </a:cubicBezTo>
                    <a:cubicBezTo>
                      <a:pt x="204" y="163"/>
                      <a:pt x="412" y="104"/>
                      <a:pt x="438" y="104"/>
                    </a:cubicBezTo>
                    <a:cubicBezTo>
                      <a:pt x="609" y="127"/>
                      <a:pt x="577" y="273"/>
                      <a:pt x="525" y="370"/>
                    </a:cubicBezTo>
                    <a:cubicBezTo>
                      <a:pt x="477" y="464"/>
                      <a:pt x="409" y="551"/>
                      <a:pt x="347" y="642"/>
                    </a:cubicBezTo>
                    <a:cubicBezTo>
                      <a:pt x="318" y="681"/>
                      <a:pt x="357" y="739"/>
                      <a:pt x="405" y="739"/>
                    </a:cubicBezTo>
                    <a:cubicBezTo>
                      <a:pt x="587" y="736"/>
                      <a:pt x="768" y="739"/>
                      <a:pt x="946" y="723"/>
                    </a:cubicBezTo>
                    <a:cubicBezTo>
                      <a:pt x="1031" y="723"/>
                      <a:pt x="1031" y="610"/>
                      <a:pt x="950" y="607"/>
                    </a:cubicBezTo>
                    <a:cubicBezTo>
                      <a:pt x="907" y="605"/>
                      <a:pt x="865" y="604"/>
                      <a:pt x="822" y="604"/>
                    </a:cubicBezTo>
                    <a:cubicBezTo>
                      <a:pt x="726" y="604"/>
                      <a:pt x="629" y="608"/>
                      <a:pt x="535" y="610"/>
                    </a:cubicBezTo>
                    <a:cubicBezTo>
                      <a:pt x="658" y="415"/>
                      <a:pt x="820" y="121"/>
                      <a:pt x="551" y="10"/>
                    </a:cubicBezTo>
                    <a:cubicBezTo>
                      <a:pt x="534" y="3"/>
                      <a:pt x="510" y="0"/>
                      <a:pt x="48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902" name="Google Shape;1902;p17"/>
            <p:cNvGrpSpPr/>
            <p:nvPr/>
          </p:nvGrpSpPr>
          <p:grpSpPr>
            <a:xfrm rot="-4946701">
              <a:off x="-238012" y="4766590"/>
              <a:ext cx="979619" cy="216229"/>
              <a:chOff x="7968422" y="675563"/>
              <a:chExt cx="462304" cy="102049"/>
            </a:xfrm>
          </p:grpSpPr>
          <p:sp>
            <p:nvSpPr>
              <p:cNvPr id="1903" name="Google Shape;1903;p17"/>
              <p:cNvSpPr/>
              <p:nvPr/>
            </p:nvSpPr>
            <p:spPr>
              <a:xfrm>
                <a:off x="7968422" y="693884"/>
                <a:ext cx="58052" cy="61139"/>
              </a:xfrm>
              <a:custGeom>
                <a:avLst/>
                <a:gdLst/>
                <a:ahLst/>
                <a:cxnLst/>
                <a:rect l="l" t="t" r="r" b="b"/>
                <a:pathLst>
                  <a:path w="884" h="931" extrusionOk="0">
                    <a:moveTo>
                      <a:pt x="554" y="0"/>
                    </a:moveTo>
                    <a:cubicBezTo>
                      <a:pt x="537" y="0"/>
                      <a:pt x="521" y="1"/>
                      <a:pt x="505" y="3"/>
                    </a:cubicBezTo>
                    <a:cubicBezTo>
                      <a:pt x="305" y="32"/>
                      <a:pt x="107" y="165"/>
                      <a:pt x="49" y="366"/>
                    </a:cubicBezTo>
                    <a:cubicBezTo>
                      <a:pt x="0" y="534"/>
                      <a:pt x="49" y="732"/>
                      <a:pt x="188" y="842"/>
                    </a:cubicBezTo>
                    <a:cubicBezTo>
                      <a:pt x="269" y="906"/>
                      <a:pt x="365" y="930"/>
                      <a:pt x="464" y="930"/>
                    </a:cubicBezTo>
                    <a:cubicBezTo>
                      <a:pt x="586" y="930"/>
                      <a:pt x="712" y="893"/>
                      <a:pt x="820" y="849"/>
                    </a:cubicBezTo>
                    <a:cubicBezTo>
                      <a:pt x="883" y="825"/>
                      <a:pt x="867" y="724"/>
                      <a:pt x="804" y="724"/>
                    </a:cubicBezTo>
                    <a:cubicBezTo>
                      <a:pt x="797" y="724"/>
                      <a:pt x="789" y="726"/>
                      <a:pt x="781" y="729"/>
                    </a:cubicBezTo>
                    <a:cubicBezTo>
                      <a:pt x="689" y="764"/>
                      <a:pt x="574" y="792"/>
                      <a:pt x="467" y="792"/>
                    </a:cubicBezTo>
                    <a:cubicBezTo>
                      <a:pt x="306" y="792"/>
                      <a:pt x="165" y="727"/>
                      <a:pt x="156" y="518"/>
                    </a:cubicBezTo>
                    <a:cubicBezTo>
                      <a:pt x="146" y="376"/>
                      <a:pt x="227" y="259"/>
                      <a:pt x="343" y="184"/>
                    </a:cubicBezTo>
                    <a:cubicBezTo>
                      <a:pt x="391" y="156"/>
                      <a:pt x="509" y="110"/>
                      <a:pt x="605" y="110"/>
                    </a:cubicBezTo>
                    <a:cubicBezTo>
                      <a:pt x="674" y="110"/>
                      <a:pt x="731" y="134"/>
                      <a:pt x="742" y="204"/>
                    </a:cubicBezTo>
                    <a:cubicBezTo>
                      <a:pt x="745" y="231"/>
                      <a:pt x="765" y="245"/>
                      <a:pt x="784" y="245"/>
                    </a:cubicBezTo>
                    <a:cubicBezTo>
                      <a:pt x="803" y="245"/>
                      <a:pt x="821" y="231"/>
                      <a:pt x="823" y="204"/>
                    </a:cubicBezTo>
                    <a:cubicBezTo>
                      <a:pt x="840" y="56"/>
                      <a:pt x="681" y="0"/>
                      <a:pt x="55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4" name="Google Shape;1904;p17"/>
              <p:cNvSpPr/>
              <p:nvPr/>
            </p:nvSpPr>
            <p:spPr>
              <a:xfrm>
                <a:off x="8024765" y="724551"/>
                <a:ext cx="27581" cy="53061"/>
              </a:xfrm>
              <a:custGeom>
                <a:avLst/>
                <a:gdLst/>
                <a:ahLst/>
                <a:cxnLst/>
                <a:rect l="l" t="t" r="r" b="b"/>
                <a:pathLst>
                  <a:path w="420" h="808" extrusionOk="0">
                    <a:moveTo>
                      <a:pt x="353" y="0"/>
                    </a:moveTo>
                    <a:cubicBezTo>
                      <a:pt x="339" y="0"/>
                      <a:pt x="324" y="6"/>
                      <a:pt x="311" y="19"/>
                    </a:cubicBezTo>
                    <a:cubicBezTo>
                      <a:pt x="286" y="48"/>
                      <a:pt x="263" y="80"/>
                      <a:pt x="243" y="116"/>
                    </a:cubicBezTo>
                    <a:cubicBezTo>
                      <a:pt x="237" y="129"/>
                      <a:pt x="227" y="165"/>
                      <a:pt x="221" y="171"/>
                    </a:cubicBezTo>
                    <a:cubicBezTo>
                      <a:pt x="215" y="175"/>
                      <a:pt x="210" y="176"/>
                      <a:pt x="203" y="176"/>
                    </a:cubicBezTo>
                    <a:cubicBezTo>
                      <a:pt x="159" y="176"/>
                      <a:pt x="97" y="97"/>
                      <a:pt x="94" y="54"/>
                    </a:cubicBezTo>
                    <a:cubicBezTo>
                      <a:pt x="93" y="33"/>
                      <a:pt x="73" y="19"/>
                      <a:pt x="54" y="19"/>
                    </a:cubicBezTo>
                    <a:cubicBezTo>
                      <a:pt x="39" y="19"/>
                      <a:pt x="24" y="28"/>
                      <a:pt x="20" y="48"/>
                    </a:cubicBezTo>
                    <a:cubicBezTo>
                      <a:pt x="0" y="155"/>
                      <a:pt x="17" y="317"/>
                      <a:pt x="162" y="330"/>
                    </a:cubicBezTo>
                    <a:cubicBezTo>
                      <a:pt x="168" y="330"/>
                      <a:pt x="173" y="331"/>
                      <a:pt x="179" y="331"/>
                    </a:cubicBezTo>
                    <a:cubicBezTo>
                      <a:pt x="204" y="331"/>
                      <a:pt x="224" y="324"/>
                      <a:pt x="240" y="314"/>
                    </a:cubicBezTo>
                    <a:lnTo>
                      <a:pt x="240" y="314"/>
                    </a:lnTo>
                    <a:cubicBezTo>
                      <a:pt x="208" y="456"/>
                      <a:pt x="166" y="592"/>
                      <a:pt x="133" y="735"/>
                    </a:cubicBezTo>
                    <a:cubicBezTo>
                      <a:pt x="124" y="781"/>
                      <a:pt x="157" y="807"/>
                      <a:pt x="191" y="807"/>
                    </a:cubicBezTo>
                    <a:cubicBezTo>
                      <a:pt x="214" y="807"/>
                      <a:pt x="237" y="795"/>
                      <a:pt x="247" y="767"/>
                    </a:cubicBezTo>
                    <a:cubicBezTo>
                      <a:pt x="328" y="547"/>
                      <a:pt x="376" y="310"/>
                      <a:pt x="415" y="77"/>
                    </a:cubicBezTo>
                    <a:cubicBezTo>
                      <a:pt x="420" y="35"/>
                      <a:pt x="388" y="0"/>
                      <a:pt x="35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5" name="Google Shape;1905;p17"/>
              <p:cNvSpPr/>
              <p:nvPr/>
            </p:nvSpPr>
            <p:spPr>
              <a:xfrm>
                <a:off x="8060095" y="730330"/>
                <a:ext cx="35133" cy="7552"/>
              </a:xfrm>
              <a:custGeom>
                <a:avLst/>
                <a:gdLst/>
                <a:ahLst/>
                <a:cxnLst/>
                <a:rect l="l" t="t" r="r" b="b"/>
                <a:pathLst>
                  <a:path w="535" h="115" extrusionOk="0">
                    <a:moveTo>
                      <a:pt x="315" y="1"/>
                    </a:moveTo>
                    <a:cubicBezTo>
                      <a:pt x="226" y="1"/>
                      <a:pt x="136" y="7"/>
                      <a:pt x="55" y="15"/>
                    </a:cubicBezTo>
                    <a:cubicBezTo>
                      <a:pt x="0" y="18"/>
                      <a:pt x="0" y="96"/>
                      <a:pt x="55" y="99"/>
                    </a:cubicBezTo>
                    <a:cubicBezTo>
                      <a:pt x="147" y="106"/>
                      <a:pt x="247" y="115"/>
                      <a:pt x="345" y="115"/>
                    </a:cubicBezTo>
                    <a:cubicBezTo>
                      <a:pt x="395" y="115"/>
                      <a:pt x="445" y="112"/>
                      <a:pt x="493" y="106"/>
                    </a:cubicBezTo>
                    <a:cubicBezTo>
                      <a:pt x="535" y="93"/>
                      <a:pt x="535" y="15"/>
                      <a:pt x="493" y="12"/>
                    </a:cubicBezTo>
                    <a:cubicBezTo>
                      <a:pt x="436" y="4"/>
                      <a:pt x="376" y="1"/>
                      <a:pt x="31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6" name="Google Shape;1906;p17"/>
              <p:cNvSpPr/>
              <p:nvPr/>
            </p:nvSpPr>
            <p:spPr>
              <a:xfrm>
                <a:off x="8059898" y="717262"/>
                <a:ext cx="33360" cy="8865"/>
              </a:xfrm>
              <a:custGeom>
                <a:avLst/>
                <a:gdLst/>
                <a:ahLst/>
                <a:cxnLst/>
                <a:rect l="l" t="t" r="r" b="b"/>
                <a:pathLst>
                  <a:path w="508" h="135" extrusionOk="0">
                    <a:moveTo>
                      <a:pt x="256" y="0"/>
                    </a:moveTo>
                    <a:cubicBezTo>
                      <a:pt x="182" y="0"/>
                      <a:pt x="109" y="13"/>
                      <a:pt x="42" y="39"/>
                    </a:cubicBezTo>
                    <a:cubicBezTo>
                      <a:pt x="0" y="54"/>
                      <a:pt x="11" y="118"/>
                      <a:pt x="51" y="118"/>
                    </a:cubicBezTo>
                    <a:cubicBezTo>
                      <a:pt x="54" y="118"/>
                      <a:pt x="58" y="118"/>
                      <a:pt x="62" y="117"/>
                    </a:cubicBezTo>
                    <a:cubicBezTo>
                      <a:pt x="113" y="103"/>
                      <a:pt x="163" y="97"/>
                      <a:pt x="212" y="97"/>
                    </a:cubicBezTo>
                    <a:cubicBezTo>
                      <a:pt x="282" y="97"/>
                      <a:pt x="351" y="110"/>
                      <a:pt x="421" y="133"/>
                    </a:cubicBezTo>
                    <a:cubicBezTo>
                      <a:pt x="426" y="134"/>
                      <a:pt x="431" y="135"/>
                      <a:pt x="435" y="135"/>
                    </a:cubicBezTo>
                    <a:cubicBezTo>
                      <a:pt x="489" y="135"/>
                      <a:pt x="507" y="51"/>
                      <a:pt x="450" y="33"/>
                    </a:cubicBezTo>
                    <a:cubicBezTo>
                      <a:pt x="389" y="11"/>
                      <a:pt x="322" y="0"/>
                      <a:pt x="2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7" name="Google Shape;1907;p17"/>
              <p:cNvSpPr/>
              <p:nvPr/>
            </p:nvSpPr>
            <p:spPr>
              <a:xfrm>
                <a:off x="8102647" y="693687"/>
                <a:ext cx="50369" cy="60285"/>
              </a:xfrm>
              <a:custGeom>
                <a:avLst/>
                <a:gdLst/>
                <a:ahLst/>
                <a:cxnLst/>
                <a:rect l="l" t="t" r="r" b="b"/>
                <a:pathLst>
                  <a:path w="767" h="918" extrusionOk="0">
                    <a:moveTo>
                      <a:pt x="330" y="0"/>
                    </a:moveTo>
                    <a:cubicBezTo>
                      <a:pt x="306" y="0"/>
                      <a:pt x="281" y="6"/>
                      <a:pt x="256" y="19"/>
                    </a:cubicBezTo>
                    <a:cubicBezTo>
                      <a:pt x="123" y="90"/>
                      <a:pt x="33" y="294"/>
                      <a:pt x="16" y="440"/>
                    </a:cubicBezTo>
                    <a:cubicBezTo>
                      <a:pt x="0" y="589"/>
                      <a:pt x="55" y="754"/>
                      <a:pt x="182" y="848"/>
                    </a:cubicBezTo>
                    <a:cubicBezTo>
                      <a:pt x="252" y="898"/>
                      <a:pt x="332" y="918"/>
                      <a:pt x="413" y="918"/>
                    </a:cubicBezTo>
                    <a:cubicBezTo>
                      <a:pt x="510" y="918"/>
                      <a:pt x="608" y="890"/>
                      <a:pt x="697" y="855"/>
                    </a:cubicBezTo>
                    <a:cubicBezTo>
                      <a:pt x="767" y="823"/>
                      <a:pt x="755" y="728"/>
                      <a:pt x="693" y="728"/>
                    </a:cubicBezTo>
                    <a:cubicBezTo>
                      <a:pt x="687" y="728"/>
                      <a:pt x="679" y="729"/>
                      <a:pt x="671" y="732"/>
                    </a:cubicBezTo>
                    <a:cubicBezTo>
                      <a:pt x="589" y="756"/>
                      <a:pt x="496" y="780"/>
                      <a:pt x="410" y="780"/>
                    </a:cubicBezTo>
                    <a:cubicBezTo>
                      <a:pt x="299" y="780"/>
                      <a:pt x="200" y="739"/>
                      <a:pt x="152" y="602"/>
                    </a:cubicBezTo>
                    <a:cubicBezTo>
                      <a:pt x="123" y="521"/>
                      <a:pt x="130" y="437"/>
                      <a:pt x="152" y="359"/>
                    </a:cubicBezTo>
                    <a:cubicBezTo>
                      <a:pt x="162" y="311"/>
                      <a:pt x="188" y="259"/>
                      <a:pt x="217" y="213"/>
                    </a:cubicBezTo>
                    <a:cubicBezTo>
                      <a:pt x="222" y="204"/>
                      <a:pt x="302" y="82"/>
                      <a:pt x="351" y="82"/>
                    </a:cubicBezTo>
                    <a:cubicBezTo>
                      <a:pt x="367" y="82"/>
                      <a:pt x="379" y="94"/>
                      <a:pt x="386" y="126"/>
                    </a:cubicBezTo>
                    <a:cubicBezTo>
                      <a:pt x="390" y="143"/>
                      <a:pt x="404" y="151"/>
                      <a:pt x="418" y="151"/>
                    </a:cubicBezTo>
                    <a:cubicBezTo>
                      <a:pt x="435" y="151"/>
                      <a:pt x="452" y="139"/>
                      <a:pt x="450" y="119"/>
                    </a:cubicBezTo>
                    <a:cubicBezTo>
                      <a:pt x="448" y="46"/>
                      <a:pt x="395" y="0"/>
                      <a:pt x="33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8" name="Google Shape;1908;p17"/>
              <p:cNvSpPr/>
              <p:nvPr/>
            </p:nvSpPr>
            <p:spPr>
              <a:xfrm>
                <a:off x="8139881" y="675563"/>
                <a:ext cx="47939" cy="36907"/>
              </a:xfrm>
              <a:custGeom>
                <a:avLst/>
                <a:gdLst/>
                <a:ahLst/>
                <a:cxnLst/>
                <a:rect l="l" t="t" r="r" b="b"/>
                <a:pathLst>
                  <a:path w="730" h="562" extrusionOk="0">
                    <a:moveTo>
                      <a:pt x="255" y="289"/>
                    </a:moveTo>
                    <a:cubicBezTo>
                      <a:pt x="303" y="289"/>
                      <a:pt x="361" y="313"/>
                      <a:pt x="418" y="344"/>
                    </a:cubicBezTo>
                    <a:cubicBezTo>
                      <a:pt x="399" y="376"/>
                      <a:pt x="373" y="405"/>
                      <a:pt x="340" y="425"/>
                    </a:cubicBezTo>
                    <a:cubicBezTo>
                      <a:pt x="323" y="435"/>
                      <a:pt x="291" y="442"/>
                      <a:pt x="257" y="442"/>
                    </a:cubicBezTo>
                    <a:cubicBezTo>
                      <a:pt x="189" y="442"/>
                      <a:pt x="117" y="413"/>
                      <a:pt x="172" y="331"/>
                    </a:cubicBezTo>
                    <a:cubicBezTo>
                      <a:pt x="192" y="301"/>
                      <a:pt x="221" y="289"/>
                      <a:pt x="255" y="289"/>
                    </a:cubicBezTo>
                    <a:close/>
                    <a:moveTo>
                      <a:pt x="578" y="1"/>
                    </a:moveTo>
                    <a:cubicBezTo>
                      <a:pt x="570" y="1"/>
                      <a:pt x="562" y="5"/>
                      <a:pt x="557" y="16"/>
                    </a:cubicBezTo>
                    <a:cubicBezTo>
                      <a:pt x="518" y="91"/>
                      <a:pt x="496" y="172"/>
                      <a:pt x="463" y="250"/>
                    </a:cubicBezTo>
                    <a:cubicBezTo>
                      <a:pt x="401" y="214"/>
                      <a:pt x="334" y="184"/>
                      <a:pt x="256" y="184"/>
                    </a:cubicBezTo>
                    <a:cubicBezTo>
                      <a:pt x="248" y="184"/>
                      <a:pt x="241" y="184"/>
                      <a:pt x="233" y="185"/>
                    </a:cubicBezTo>
                    <a:cubicBezTo>
                      <a:pt x="110" y="201"/>
                      <a:pt x="0" y="301"/>
                      <a:pt x="55" y="431"/>
                    </a:cubicBezTo>
                    <a:cubicBezTo>
                      <a:pt x="90" y="520"/>
                      <a:pt x="168" y="561"/>
                      <a:pt x="252" y="561"/>
                    </a:cubicBezTo>
                    <a:cubicBezTo>
                      <a:pt x="302" y="561"/>
                      <a:pt x="354" y="546"/>
                      <a:pt x="399" y="519"/>
                    </a:cubicBezTo>
                    <a:cubicBezTo>
                      <a:pt x="441" y="489"/>
                      <a:pt x="480" y="444"/>
                      <a:pt x="509" y="395"/>
                    </a:cubicBezTo>
                    <a:cubicBezTo>
                      <a:pt x="564" y="431"/>
                      <a:pt x="612" y="463"/>
                      <a:pt x="645" y="473"/>
                    </a:cubicBezTo>
                    <a:cubicBezTo>
                      <a:pt x="651" y="475"/>
                      <a:pt x="657" y="476"/>
                      <a:pt x="663" y="476"/>
                    </a:cubicBezTo>
                    <a:cubicBezTo>
                      <a:pt x="714" y="476"/>
                      <a:pt x="729" y="390"/>
                      <a:pt x="671" y="366"/>
                    </a:cubicBezTo>
                    <a:cubicBezTo>
                      <a:pt x="625" y="350"/>
                      <a:pt x="590" y="327"/>
                      <a:pt x="548" y="301"/>
                    </a:cubicBezTo>
                    <a:cubicBezTo>
                      <a:pt x="580" y="214"/>
                      <a:pt x="596" y="117"/>
                      <a:pt x="609" y="36"/>
                    </a:cubicBezTo>
                    <a:cubicBezTo>
                      <a:pt x="611" y="17"/>
                      <a:pt x="594" y="1"/>
                      <a:pt x="57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9" name="Google Shape;1909;p17"/>
              <p:cNvSpPr/>
              <p:nvPr/>
            </p:nvSpPr>
            <p:spPr>
              <a:xfrm>
                <a:off x="8144938" y="726061"/>
                <a:ext cx="31850" cy="46297"/>
              </a:xfrm>
              <a:custGeom>
                <a:avLst/>
                <a:gdLst/>
                <a:ahLst/>
                <a:cxnLst/>
                <a:rect l="l" t="t" r="r" b="b"/>
                <a:pathLst>
                  <a:path w="485" h="705" extrusionOk="0">
                    <a:moveTo>
                      <a:pt x="424" y="0"/>
                    </a:moveTo>
                    <a:cubicBezTo>
                      <a:pt x="404" y="0"/>
                      <a:pt x="384" y="9"/>
                      <a:pt x="373" y="28"/>
                    </a:cubicBezTo>
                    <a:cubicBezTo>
                      <a:pt x="354" y="64"/>
                      <a:pt x="338" y="106"/>
                      <a:pt x="309" y="132"/>
                    </a:cubicBezTo>
                    <a:cubicBezTo>
                      <a:pt x="285" y="157"/>
                      <a:pt x="223" y="188"/>
                      <a:pt x="175" y="188"/>
                    </a:cubicBezTo>
                    <a:cubicBezTo>
                      <a:pt x="131" y="188"/>
                      <a:pt x="99" y="163"/>
                      <a:pt x="114" y="90"/>
                    </a:cubicBezTo>
                    <a:cubicBezTo>
                      <a:pt x="120" y="59"/>
                      <a:pt x="101" y="42"/>
                      <a:pt x="80" y="42"/>
                    </a:cubicBezTo>
                    <a:cubicBezTo>
                      <a:pt x="66" y="42"/>
                      <a:pt x="51" y="50"/>
                      <a:pt x="43" y="67"/>
                    </a:cubicBezTo>
                    <a:cubicBezTo>
                      <a:pt x="1" y="171"/>
                      <a:pt x="85" y="271"/>
                      <a:pt x="189" y="287"/>
                    </a:cubicBezTo>
                    <a:cubicBezTo>
                      <a:pt x="196" y="288"/>
                      <a:pt x="203" y="289"/>
                      <a:pt x="210" y="289"/>
                    </a:cubicBezTo>
                    <a:cubicBezTo>
                      <a:pt x="256" y="289"/>
                      <a:pt x="298" y="271"/>
                      <a:pt x="338" y="245"/>
                    </a:cubicBezTo>
                    <a:lnTo>
                      <a:pt x="338" y="245"/>
                    </a:lnTo>
                    <a:cubicBezTo>
                      <a:pt x="318" y="385"/>
                      <a:pt x="292" y="521"/>
                      <a:pt x="296" y="657"/>
                    </a:cubicBezTo>
                    <a:cubicBezTo>
                      <a:pt x="296" y="687"/>
                      <a:pt x="322" y="704"/>
                      <a:pt x="347" y="704"/>
                    </a:cubicBezTo>
                    <a:cubicBezTo>
                      <a:pt x="368" y="704"/>
                      <a:pt x="388" y="693"/>
                      <a:pt x="393" y="666"/>
                    </a:cubicBezTo>
                    <a:cubicBezTo>
                      <a:pt x="448" y="472"/>
                      <a:pt x="454" y="255"/>
                      <a:pt x="480" y="51"/>
                    </a:cubicBezTo>
                    <a:cubicBezTo>
                      <a:pt x="484" y="20"/>
                      <a:pt x="454" y="0"/>
                      <a:pt x="42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0" name="Google Shape;1910;p17"/>
              <p:cNvSpPr/>
              <p:nvPr/>
            </p:nvSpPr>
            <p:spPr>
              <a:xfrm>
                <a:off x="8178560" y="686464"/>
                <a:ext cx="48070" cy="84452"/>
              </a:xfrm>
              <a:custGeom>
                <a:avLst/>
                <a:gdLst/>
                <a:ahLst/>
                <a:cxnLst/>
                <a:rect l="l" t="t" r="r" b="b"/>
                <a:pathLst>
                  <a:path w="732" h="1286" extrusionOk="0">
                    <a:moveTo>
                      <a:pt x="537" y="1"/>
                    </a:moveTo>
                    <a:cubicBezTo>
                      <a:pt x="532" y="1"/>
                      <a:pt x="525" y="2"/>
                      <a:pt x="519" y="6"/>
                    </a:cubicBezTo>
                    <a:cubicBezTo>
                      <a:pt x="23" y="265"/>
                      <a:pt x="1" y="1234"/>
                      <a:pt x="652" y="1286"/>
                    </a:cubicBezTo>
                    <a:cubicBezTo>
                      <a:pt x="654" y="1286"/>
                      <a:pt x="655" y="1286"/>
                      <a:pt x="657" y="1286"/>
                    </a:cubicBezTo>
                    <a:cubicBezTo>
                      <a:pt x="717" y="1286"/>
                      <a:pt x="731" y="1178"/>
                      <a:pt x="668" y="1169"/>
                    </a:cubicBezTo>
                    <a:cubicBezTo>
                      <a:pt x="108" y="1088"/>
                      <a:pt x="189" y="340"/>
                      <a:pt x="555" y="67"/>
                    </a:cubicBezTo>
                    <a:cubicBezTo>
                      <a:pt x="584" y="43"/>
                      <a:pt x="567" y="1"/>
                      <a:pt x="53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1" name="Google Shape;1911;p17"/>
              <p:cNvSpPr/>
              <p:nvPr/>
            </p:nvSpPr>
            <p:spPr>
              <a:xfrm>
                <a:off x="8206468" y="700582"/>
                <a:ext cx="51945" cy="42423"/>
              </a:xfrm>
              <a:custGeom>
                <a:avLst/>
                <a:gdLst/>
                <a:ahLst/>
                <a:cxnLst/>
                <a:rect l="l" t="t" r="r" b="b"/>
                <a:pathLst>
                  <a:path w="791" h="646" extrusionOk="0">
                    <a:moveTo>
                      <a:pt x="214" y="298"/>
                    </a:moveTo>
                    <a:cubicBezTo>
                      <a:pt x="261" y="298"/>
                      <a:pt x="307" y="343"/>
                      <a:pt x="347" y="377"/>
                    </a:cubicBezTo>
                    <a:cubicBezTo>
                      <a:pt x="304" y="441"/>
                      <a:pt x="238" y="510"/>
                      <a:pt x="183" y="510"/>
                    </a:cubicBezTo>
                    <a:cubicBezTo>
                      <a:pt x="163" y="510"/>
                      <a:pt x="145" y="501"/>
                      <a:pt x="130" y="478"/>
                    </a:cubicBezTo>
                    <a:cubicBezTo>
                      <a:pt x="104" y="439"/>
                      <a:pt x="146" y="322"/>
                      <a:pt x="182" y="306"/>
                    </a:cubicBezTo>
                    <a:cubicBezTo>
                      <a:pt x="192" y="301"/>
                      <a:pt x="203" y="298"/>
                      <a:pt x="214" y="298"/>
                    </a:cubicBezTo>
                    <a:close/>
                    <a:moveTo>
                      <a:pt x="590" y="0"/>
                    </a:moveTo>
                    <a:cubicBezTo>
                      <a:pt x="582" y="0"/>
                      <a:pt x="574" y="3"/>
                      <a:pt x="567" y="11"/>
                    </a:cubicBezTo>
                    <a:cubicBezTo>
                      <a:pt x="499" y="92"/>
                      <a:pt x="467" y="183"/>
                      <a:pt x="418" y="274"/>
                    </a:cubicBezTo>
                    <a:cubicBezTo>
                      <a:pt x="360" y="225"/>
                      <a:pt x="295" y="163"/>
                      <a:pt x="214" y="163"/>
                    </a:cubicBezTo>
                    <a:cubicBezTo>
                      <a:pt x="71" y="163"/>
                      <a:pt x="0" y="345"/>
                      <a:pt x="13" y="468"/>
                    </a:cubicBezTo>
                    <a:cubicBezTo>
                      <a:pt x="23" y="567"/>
                      <a:pt x="90" y="609"/>
                      <a:pt x="166" y="609"/>
                    </a:cubicBezTo>
                    <a:cubicBezTo>
                      <a:pt x="215" y="609"/>
                      <a:pt x="267" y="592"/>
                      <a:pt x="311" y="562"/>
                    </a:cubicBezTo>
                    <a:cubicBezTo>
                      <a:pt x="360" y="530"/>
                      <a:pt x="395" y="487"/>
                      <a:pt x="428" y="439"/>
                    </a:cubicBezTo>
                    <a:cubicBezTo>
                      <a:pt x="509" y="504"/>
                      <a:pt x="596" y="572"/>
                      <a:pt x="677" y="633"/>
                    </a:cubicBezTo>
                    <a:cubicBezTo>
                      <a:pt x="688" y="642"/>
                      <a:pt x="699" y="646"/>
                      <a:pt x="710" y="646"/>
                    </a:cubicBezTo>
                    <a:cubicBezTo>
                      <a:pt x="754" y="646"/>
                      <a:pt x="791" y="582"/>
                      <a:pt x="752" y="546"/>
                    </a:cubicBezTo>
                    <a:cubicBezTo>
                      <a:pt x="667" y="471"/>
                      <a:pt x="580" y="403"/>
                      <a:pt x="493" y="335"/>
                    </a:cubicBezTo>
                    <a:cubicBezTo>
                      <a:pt x="538" y="241"/>
                      <a:pt x="574" y="141"/>
                      <a:pt x="622" y="57"/>
                    </a:cubicBezTo>
                    <a:cubicBezTo>
                      <a:pt x="639" y="32"/>
                      <a:pt x="616" y="0"/>
                      <a:pt x="59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2" name="Google Shape;1912;p17"/>
              <p:cNvSpPr/>
              <p:nvPr/>
            </p:nvSpPr>
            <p:spPr>
              <a:xfrm>
                <a:off x="8258806" y="712009"/>
                <a:ext cx="31916" cy="9391"/>
              </a:xfrm>
              <a:custGeom>
                <a:avLst/>
                <a:gdLst/>
                <a:ahLst/>
                <a:cxnLst/>
                <a:rect l="l" t="t" r="r" b="b"/>
                <a:pathLst>
                  <a:path w="486" h="143" extrusionOk="0">
                    <a:moveTo>
                      <a:pt x="56" y="1"/>
                    </a:moveTo>
                    <a:cubicBezTo>
                      <a:pt x="14" y="1"/>
                      <a:pt x="1" y="66"/>
                      <a:pt x="45" y="83"/>
                    </a:cubicBezTo>
                    <a:cubicBezTo>
                      <a:pt x="145" y="123"/>
                      <a:pt x="259" y="143"/>
                      <a:pt x="368" y="143"/>
                    </a:cubicBezTo>
                    <a:cubicBezTo>
                      <a:pt x="384" y="143"/>
                      <a:pt x="399" y="143"/>
                      <a:pt x="415" y="142"/>
                    </a:cubicBezTo>
                    <a:cubicBezTo>
                      <a:pt x="485" y="135"/>
                      <a:pt x="486" y="35"/>
                      <a:pt x="421" y="35"/>
                    </a:cubicBezTo>
                    <a:cubicBezTo>
                      <a:pt x="420" y="35"/>
                      <a:pt x="419" y="35"/>
                      <a:pt x="418" y="35"/>
                    </a:cubicBezTo>
                    <a:cubicBezTo>
                      <a:pt x="391" y="37"/>
                      <a:pt x="364" y="38"/>
                      <a:pt x="338" y="38"/>
                    </a:cubicBezTo>
                    <a:cubicBezTo>
                      <a:pt x="247" y="38"/>
                      <a:pt x="161" y="25"/>
                      <a:pt x="68" y="2"/>
                    </a:cubicBezTo>
                    <a:cubicBezTo>
                      <a:pt x="64" y="1"/>
                      <a:pt x="60" y="1"/>
                      <a:pt x="5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3" name="Google Shape;1913;p17"/>
              <p:cNvSpPr/>
              <p:nvPr/>
            </p:nvSpPr>
            <p:spPr>
              <a:xfrm>
                <a:off x="8314295" y="694081"/>
                <a:ext cx="50369" cy="46100"/>
              </a:xfrm>
              <a:custGeom>
                <a:avLst/>
                <a:gdLst/>
                <a:ahLst/>
                <a:cxnLst/>
                <a:rect l="l" t="t" r="r" b="b"/>
                <a:pathLst>
                  <a:path w="767" h="702" extrusionOk="0">
                    <a:moveTo>
                      <a:pt x="170" y="245"/>
                    </a:moveTo>
                    <a:cubicBezTo>
                      <a:pt x="215" y="245"/>
                      <a:pt x="278" y="282"/>
                      <a:pt x="302" y="308"/>
                    </a:cubicBezTo>
                    <a:cubicBezTo>
                      <a:pt x="318" y="327"/>
                      <a:pt x="331" y="356"/>
                      <a:pt x="341" y="379"/>
                    </a:cubicBezTo>
                    <a:cubicBezTo>
                      <a:pt x="350" y="392"/>
                      <a:pt x="354" y="405"/>
                      <a:pt x="363" y="418"/>
                    </a:cubicBezTo>
                    <a:cubicBezTo>
                      <a:pt x="334" y="450"/>
                      <a:pt x="305" y="473"/>
                      <a:pt x="276" y="486"/>
                    </a:cubicBezTo>
                    <a:cubicBezTo>
                      <a:pt x="265" y="502"/>
                      <a:pt x="253" y="510"/>
                      <a:pt x="240" y="510"/>
                    </a:cubicBezTo>
                    <a:cubicBezTo>
                      <a:pt x="226" y="510"/>
                      <a:pt x="212" y="501"/>
                      <a:pt x="195" y="483"/>
                    </a:cubicBezTo>
                    <a:cubicBezTo>
                      <a:pt x="159" y="483"/>
                      <a:pt x="143" y="470"/>
                      <a:pt x="140" y="441"/>
                    </a:cubicBezTo>
                    <a:cubicBezTo>
                      <a:pt x="124" y="408"/>
                      <a:pt x="114" y="269"/>
                      <a:pt x="140" y="253"/>
                    </a:cubicBezTo>
                    <a:cubicBezTo>
                      <a:pt x="148" y="248"/>
                      <a:pt x="158" y="245"/>
                      <a:pt x="170" y="245"/>
                    </a:cubicBezTo>
                    <a:close/>
                    <a:moveTo>
                      <a:pt x="721" y="0"/>
                    </a:moveTo>
                    <a:cubicBezTo>
                      <a:pt x="711" y="0"/>
                      <a:pt x="700" y="5"/>
                      <a:pt x="691" y="16"/>
                    </a:cubicBezTo>
                    <a:cubicBezTo>
                      <a:pt x="613" y="123"/>
                      <a:pt x="542" y="227"/>
                      <a:pt x="451" y="324"/>
                    </a:cubicBezTo>
                    <a:cubicBezTo>
                      <a:pt x="406" y="237"/>
                      <a:pt x="363" y="146"/>
                      <a:pt x="269" y="107"/>
                    </a:cubicBezTo>
                    <a:cubicBezTo>
                      <a:pt x="241" y="94"/>
                      <a:pt x="215" y="88"/>
                      <a:pt x="192" y="88"/>
                    </a:cubicBezTo>
                    <a:cubicBezTo>
                      <a:pt x="57" y="88"/>
                      <a:pt x="0" y="280"/>
                      <a:pt x="17" y="402"/>
                    </a:cubicBezTo>
                    <a:cubicBezTo>
                      <a:pt x="36" y="521"/>
                      <a:pt x="94" y="637"/>
                      <a:pt x="195" y="637"/>
                    </a:cubicBezTo>
                    <a:cubicBezTo>
                      <a:pt x="228" y="637"/>
                      <a:pt x="266" y="625"/>
                      <a:pt x="308" y="596"/>
                    </a:cubicBezTo>
                    <a:cubicBezTo>
                      <a:pt x="347" y="570"/>
                      <a:pt x="383" y="544"/>
                      <a:pt x="415" y="512"/>
                    </a:cubicBezTo>
                    <a:cubicBezTo>
                      <a:pt x="422" y="522"/>
                      <a:pt x="425" y="531"/>
                      <a:pt x="435" y="541"/>
                    </a:cubicBezTo>
                    <a:cubicBezTo>
                      <a:pt x="493" y="619"/>
                      <a:pt x="564" y="680"/>
                      <a:pt x="661" y="700"/>
                    </a:cubicBezTo>
                    <a:cubicBezTo>
                      <a:pt x="666" y="701"/>
                      <a:pt x="671" y="701"/>
                      <a:pt x="676" y="701"/>
                    </a:cubicBezTo>
                    <a:cubicBezTo>
                      <a:pt x="743" y="701"/>
                      <a:pt x="767" y="598"/>
                      <a:pt x="694" y="583"/>
                    </a:cubicBezTo>
                    <a:cubicBezTo>
                      <a:pt x="600" y="564"/>
                      <a:pt x="548" y="499"/>
                      <a:pt x="503" y="424"/>
                    </a:cubicBezTo>
                    <a:cubicBezTo>
                      <a:pt x="603" y="311"/>
                      <a:pt x="694" y="178"/>
                      <a:pt x="749" y="55"/>
                    </a:cubicBezTo>
                    <a:cubicBezTo>
                      <a:pt x="762" y="24"/>
                      <a:pt x="743" y="0"/>
                      <a:pt x="72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4" name="Google Shape;1914;p17"/>
              <p:cNvSpPr/>
              <p:nvPr/>
            </p:nvSpPr>
            <p:spPr>
              <a:xfrm>
                <a:off x="8370310" y="732497"/>
                <a:ext cx="14250" cy="13265"/>
              </a:xfrm>
              <a:custGeom>
                <a:avLst/>
                <a:gdLst/>
                <a:ahLst/>
                <a:cxnLst/>
                <a:rect l="l" t="t" r="r" b="b"/>
                <a:pathLst>
                  <a:path w="217" h="202" extrusionOk="0">
                    <a:moveTo>
                      <a:pt x="149" y="0"/>
                    </a:moveTo>
                    <a:cubicBezTo>
                      <a:pt x="73" y="0"/>
                      <a:pt x="0" y="62"/>
                      <a:pt x="6" y="141"/>
                    </a:cubicBezTo>
                    <a:cubicBezTo>
                      <a:pt x="6" y="163"/>
                      <a:pt x="22" y="180"/>
                      <a:pt x="48" y="193"/>
                    </a:cubicBezTo>
                    <a:cubicBezTo>
                      <a:pt x="62" y="198"/>
                      <a:pt x="76" y="201"/>
                      <a:pt x="90" y="201"/>
                    </a:cubicBezTo>
                    <a:cubicBezTo>
                      <a:pt x="145" y="201"/>
                      <a:pt x="198" y="159"/>
                      <a:pt x="213" y="102"/>
                    </a:cubicBezTo>
                    <a:cubicBezTo>
                      <a:pt x="217" y="82"/>
                      <a:pt x="213" y="60"/>
                      <a:pt x="197" y="47"/>
                    </a:cubicBezTo>
                    <a:cubicBezTo>
                      <a:pt x="197" y="27"/>
                      <a:pt x="191" y="8"/>
                      <a:pt x="165" y="1"/>
                    </a:cubicBezTo>
                    <a:cubicBezTo>
                      <a:pt x="159" y="1"/>
                      <a:pt x="154" y="0"/>
                      <a:pt x="14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5" name="Google Shape;1915;p17"/>
              <p:cNvSpPr/>
              <p:nvPr/>
            </p:nvSpPr>
            <p:spPr>
              <a:xfrm>
                <a:off x="8396117" y="684100"/>
                <a:ext cx="34608" cy="77359"/>
              </a:xfrm>
              <a:custGeom>
                <a:avLst/>
                <a:gdLst/>
                <a:ahLst/>
                <a:cxnLst/>
                <a:rect l="l" t="t" r="r" b="b"/>
                <a:pathLst>
                  <a:path w="527" h="1178" extrusionOk="0">
                    <a:moveTo>
                      <a:pt x="46" y="1"/>
                    </a:moveTo>
                    <a:cubicBezTo>
                      <a:pt x="23" y="1"/>
                      <a:pt x="0" y="27"/>
                      <a:pt x="15" y="52"/>
                    </a:cubicBezTo>
                    <a:cubicBezTo>
                      <a:pt x="99" y="214"/>
                      <a:pt x="229" y="356"/>
                      <a:pt x="267" y="541"/>
                    </a:cubicBezTo>
                    <a:cubicBezTo>
                      <a:pt x="306" y="745"/>
                      <a:pt x="238" y="926"/>
                      <a:pt x="115" y="1085"/>
                    </a:cubicBezTo>
                    <a:cubicBezTo>
                      <a:pt x="86" y="1126"/>
                      <a:pt x="131" y="1178"/>
                      <a:pt x="173" y="1178"/>
                    </a:cubicBezTo>
                    <a:cubicBezTo>
                      <a:pt x="187" y="1178"/>
                      <a:pt x="202" y="1171"/>
                      <a:pt x="212" y="1156"/>
                    </a:cubicBezTo>
                    <a:cubicBezTo>
                      <a:pt x="527" y="787"/>
                      <a:pt x="381" y="330"/>
                      <a:pt x="67" y="10"/>
                    </a:cubicBezTo>
                    <a:cubicBezTo>
                      <a:pt x="60" y="3"/>
                      <a:pt x="53" y="1"/>
                      <a:pt x="4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916" name="Google Shape;1916;p17"/>
            <p:cNvGrpSpPr/>
            <p:nvPr/>
          </p:nvGrpSpPr>
          <p:grpSpPr>
            <a:xfrm rot="-2124154">
              <a:off x="1673910" y="4739939"/>
              <a:ext cx="461594" cy="269559"/>
              <a:chOff x="5999959" y="663349"/>
              <a:chExt cx="216246" cy="126280"/>
            </a:xfrm>
          </p:grpSpPr>
          <p:sp>
            <p:nvSpPr>
              <p:cNvPr id="1917" name="Google Shape;1917;p17"/>
              <p:cNvSpPr/>
              <p:nvPr/>
            </p:nvSpPr>
            <p:spPr>
              <a:xfrm>
                <a:off x="5999959" y="677073"/>
                <a:ext cx="49844" cy="108290"/>
              </a:xfrm>
              <a:custGeom>
                <a:avLst/>
                <a:gdLst/>
                <a:ahLst/>
                <a:cxnLst/>
                <a:rect l="l" t="t" r="r" b="b"/>
                <a:pathLst>
                  <a:path w="759" h="1649" extrusionOk="0">
                    <a:moveTo>
                      <a:pt x="201" y="137"/>
                    </a:moveTo>
                    <a:cubicBezTo>
                      <a:pt x="216" y="137"/>
                      <a:pt x="238" y="145"/>
                      <a:pt x="266" y="162"/>
                    </a:cubicBezTo>
                    <a:cubicBezTo>
                      <a:pt x="289" y="178"/>
                      <a:pt x="318" y="191"/>
                      <a:pt x="340" y="207"/>
                    </a:cubicBezTo>
                    <a:cubicBezTo>
                      <a:pt x="412" y="246"/>
                      <a:pt x="535" y="356"/>
                      <a:pt x="561" y="437"/>
                    </a:cubicBezTo>
                    <a:cubicBezTo>
                      <a:pt x="655" y="713"/>
                      <a:pt x="353" y="764"/>
                      <a:pt x="172" y="787"/>
                    </a:cubicBezTo>
                    <a:cubicBezTo>
                      <a:pt x="172" y="674"/>
                      <a:pt x="172" y="564"/>
                      <a:pt x="175" y="450"/>
                    </a:cubicBezTo>
                    <a:cubicBezTo>
                      <a:pt x="175" y="392"/>
                      <a:pt x="156" y="256"/>
                      <a:pt x="178" y="207"/>
                    </a:cubicBezTo>
                    <a:cubicBezTo>
                      <a:pt x="166" y="160"/>
                      <a:pt x="174" y="137"/>
                      <a:pt x="201" y="137"/>
                    </a:cubicBezTo>
                    <a:close/>
                    <a:moveTo>
                      <a:pt x="179" y="1"/>
                    </a:moveTo>
                    <a:cubicBezTo>
                      <a:pt x="121" y="1"/>
                      <a:pt x="78" y="35"/>
                      <a:pt x="55" y="126"/>
                    </a:cubicBezTo>
                    <a:cubicBezTo>
                      <a:pt x="0" y="321"/>
                      <a:pt x="49" y="615"/>
                      <a:pt x="49" y="820"/>
                    </a:cubicBezTo>
                    <a:cubicBezTo>
                      <a:pt x="49" y="1082"/>
                      <a:pt x="55" y="1344"/>
                      <a:pt x="71" y="1607"/>
                    </a:cubicBezTo>
                    <a:cubicBezTo>
                      <a:pt x="73" y="1634"/>
                      <a:pt x="93" y="1648"/>
                      <a:pt x="113" y="1648"/>
                    </a:cubicBezTo>
                    <a:cubicBezTo>
                      <a:pt x="133" y="1648"/>
                      <a:pt x="152" y="1634"/>
                      <a:pt x="152" y="1607"/>
                    </a:cubicBezTo>
                    <a:cubicBezTo>
                      <a:pt x="162" y="1406"/>
                      <a:pt x="169" y="1202"/>
                      <a:pt x="169" y="1001"/>
                    </a:cubicBezTo>
                    <a:cubicBezTo>
                      <a:pt x="305" y="1192"/>
                      <a:pt x="441" y="1380"/>
                      <a:pt x="580" y="1568"/>
                    </a:cubicBezTo>
                    <a:cubicBezTo>
                      <a:pt x="595" y="1586"/>
                      <a:pt x="614" y="1594"/>
                      <a:pt x="633" y="1594"/>
                    </a:cubicBezTo>
                    <a:cubicBezTo>
                      <a:pt x="679" y="1594"/>
                      <a:pt x="722" y="1551"/>
                      <a:pt x="690" y="1503"/>
                    </a:cubicBezTo>
                    <a:cubicBezTo>
                      <a:pt x="554" y="1299"/>
                      <a:pt x="408" y="1105"/>
                      <a:pt x="266" y="907"/>
                    </a:cubicBezTo>
                    <a:cubicBezTo>
                      <a:pt x="467" y="871"/>
                      <a:pt x="719" y="794"/>
                      <a:pt x="739" y="580"/>
                    </a:cubicBezTo>
                    <a:cubicBezTo>
                      <a:pt x="758" y="356"/>
                      <a:pt x="509" y="129"/>
                      <a:pt x="324" y="45"/>
                    </a:cubicBezTo>
                    <a:cubicBezTo>
                      <a:pt x="269" y="18"/>
                      <a:pt x="220" y="1"/>
                      <a:pt x="17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8" name="Google Shape;1918;p17"/>
              <p:cNvSpPr/>
              <p:nvPr/>
            </p:nvSpPr>
            <p:spPr>
              <a:xfrm>
                <a:off x="6049538" y="743004"/>
                <a:ext cx="38548" cy="7486"/>
              </a:xfrm>
              <a:custGeom>
                <a:avLst/>
                <a:gdLst/>
                <a:ahLst/>
                <a:cxnLst/>
                <a:rect l="l" t="t" r="r" b="b"/>
                <a:pathLst>
                  <a:path w="587" h="114" extrusionOk="0">
                    <a:moveTo>
                      <a:pt x="52" y="0"/>
                    </a:moveTo>
                    <a:cubicBezTo>
                      <a:pt x="0" y="0"/>
                      <a:pt x="0" y="78"/>
                      <a:pt x="52" y="81"/>
                    </a:cubicBezTo>
                    <a:cubicBezTo>
                      <a:pt x="211" y="97"/>
                      <a:pt x="369" y="101"/>
                      <a:pt x="522" y="114"/>
                    </a:cubicBezTo>
                    <a:cubicBezTo>
                      <a:pt x="523" y="114"/>
                      <a:pt x="524" y="114"/>
                      <a:pt x="525" y="114"/>
                    </a:cubicBezTo>
                    <a:cubicBezTo>
                      <a:pt x="586" y="114"/>
                      <a:pt x="585" y="16"/>
                      <a:pt x="522" y="16"/>
                    </a:cubicBezTo>
                    <a:cubicBezTo>
                      <a:pt x="366" y="13"/>
                      <a:pt x="207" y="3"/>
                      <a:pt x="5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9" name="Google Shape;1919;p17"/>
              <p:cNvSpPr/>
              <p:nvPr/>
            </p:nvSpPr>
            <p:spPr>
              <a:xfrm>
                <a:off x="6053544" y="728819"/>
                <a:ext cx="40518" cy="6961"/>
              </a:xfrm>
              <a:custGeom>
                <a:avLst/>
                <a:gdLst/>
                <a:ahLst/>
                <a:cxnLst/>
                <a:rect l="l" t="t" r="r" b="b"/>
                <a:pathLst>
                  <a:path w="617" h="106" extrusionOk="0">
                    <a:moveTo>
                      <a:pt x="411" y="1"/>
                    </a:moveTo>
                    <a:cubicBezTo>
                      <a:pt x="292" y="1"/>
                      <a:pt x="171" y="9"/>
                      <a:pt x="56" y="9"/>
                    </a:cubicBezTo>
                    <a:cubicBezTo>
                      <a:pt x="1" y="9"/>
                      <a:pt x="1" y="96"/>
                      <a:pt x="56" y="96"/>
                    </a:cubicBezTo>
                    <a:cubicBezTo>
                      <a:pt x="166" y="98"/>
                      <a:pt x="280" y="105"/>
                      <a:pt x="393" y="105"/>
                    </a:cubicBezTo>
                    <a:cubicBezTo>
                      <a:pt x="446" y="105"/>
                      <a:pt x="499" y="104"/>
                      <a:pt x="551" y="100"/>
                    </a:cubicBezTo>
                    <a:cubicBezTo>
                      <a:pt x="616" y="100"/>
                      <a:pt x="616" y="9"/>
                      <a:pt x="551" y="6"/>
                    </a:cubicBezTo>
                    <a:cubicBezTo>
                      <a:pt x="505" y="2"/>
                      <a:pt x="458" y="1"/>
                      <a:pt x="41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0" name="Google Shape;1920;p17"/>
              <p:cNvSpPr/>
              <p:nvPr/>
            </p:nvSpPr>
            <p:spPr>
              <a:xfrm>
                <a:off x="6115797" y="705639"/>
                <a:ext cx="30996" cy="68625"/>
              </a:xfrm>
              <a:custGeom>
                <a:avLst/>
                <a:gdLst/>
                <a:ahLst/>
                <a:cxnLst/>
                <a:rect l="l" t="t" r="r" b="b"/>
                <a:pathLst>
                  <a:path w="472" h="1045" extrusionOk="0">
                    <a:moveTo>
                      <a:pt x="221" y="133"/>
                    </a:moveTo>
                    <a:cubicBezTo>
                      <a:pt x="238" y="133"/>
                      <a:pt x="255" y="136"/>
                      <a:pt x="271" y="142"/>
                    </a:cubicBezTo>
                    <a:cubicBezTo>
                      <a:pt x="352" y="161"/>
                      <a:pt x="384" y="245"/>
                      <a:pt x="339" y="320"/>
                    </a:cubicBezTo>
                    <a:cubicBezTo>
                      <a:pt x="300" y="388"/>
                      <a:pt x="203" y="430"/>
                      <a:pt x="177" y="508"/>
                    </a:cubicBezTo>
                    <a:cubicBezTo>
                      <a:pt x="173" y="388"/>
                      <a:pt x="167" y="265"/>
                      <a:pt x="157" y="145"/>
                    </a:cubicBezTo>
                    <a:cubicBezTo>
                      <a:pt x="177" y="138"/>
                      <a:pt x="199" y="133"/>
                      <a:pt x="221" y="133"/>
                    </a:cubicBezTo>
                    <a:close/>
                    <a:moveTo>
                      <a:pt x="98" y="0"/>
                    </a:moveTo>
                    <a:cubicBezTo>
                      <a:pt x="75" y="0"/>
                      <a:pt x="54" y="16"/>
                      <a:pt x="54" y="48"/>
                    </a:cubicBezTo>
                    <a:lnTo>
                      <a:pt x="54" y="112"/>
                    </a:lnTo>
                    <a:cubicBezTo>
                      <a:pt x="44" y="119"/>
                      <a:pt x="31" y="125"/>
                      <a:pt x="24" y="132"/>
                    </a:cubicBezTo>
                    <a:cubicBezTo>
                      <a:pt x="0" y="150"/>
                      <a:pt x="21" y="191"/>
                      <a:pt x="48" y="191"/>
                    </a:cubicBezTo>
                    <a:cubicBezTo>
                      <a:pt x="50" y="191"/>
                      <a:pt x="52" y="191"/>
                      <a:pt x="54" y="190"/>
                    </a:cubicBezTo>
                    <a:cubicBezTo>
                      <a:pt x="60" y="453"/>
                      <a:pt x="63" y="718"/>
                      <a:pt x="54" y="984"/>
                    </a:cubicBezTo>
                    <a:cubicBezTo>
                      <a:pt x="50" y="1024"/>
                      <a:pt x="83" y="1045"/>
                      <a:pt x="116" y="1045"/>
                    </a:cubicBezTo>
                    <a:cubicBezTo>
                      <a:pt x="149" y="1045"/>
                      <a:pt x="183" y="1024"/>
                      <a:pt x="183" y="984"/>
                    </a:cubicBezTo>
                    <a:cubicBezTo>
                      <a:pt x="183" y="841"/>
                      <a:pt x="183" y="699"/>
                      <a:pt x="177" y="556"/>
                    </a:cubicBezTo>
                    <a:lnTo>
                      <a:pt x="177" y="556"/>
                    </a:lnTo>
                    <a:cubicBezTo>
                      <a:pt x="186" y="572"/>
                      <a:pt x="199" y="585"/>
                      <a:pt x="216" y="589"/>
                    </a:cubicBezTo>
                    <a:cubicBezTo>
                      <a:pt x="224" y="591"/>
                      <a:pt x="232" y="592"/>
                      <a:pt x="239" y="592"/>
                    </a:cubicBezTo>
                    <a:cubicBezTo>
                      <a:pt x="259" y="592"/>
                      <a:pt x="274" y="583"/>
                      <a:pt x="290" y="569"/>
                    </a:cubicBezTo>
                    <a:cubicBezTo>
                      <a:pt x="306" y="553"/>
                      <a:pt x="313" y="534"/>
                      <a:pt x="303" y="514"/>
                    </a:cubicBezTo>
                    <a:cubicBezTo>
                      <a:pt x="323" y="488"/>
                      <a:pt x="368" y="456"/>
                      <a:pt x="378" y="443"/>
                    </a:cubicBezTo>
                    <a:cubicBezTo>
                      <a:pt x="403" y="410"/>
                      <a:pt x="429" y="378"/>
                      <a:pt x="442" y="339"/>
                    </a:cubicBezTo>
                    <a:cubicBezTo>
                      <a:pt x="472" y="274"/>
                      <a:pt x="468" y="197"/>
                      <a:pt x="426" y="135"/>
                    </a:cubicBezTo>
                    <a:cubicBezTo>
                      <a:pt x="378" y="73"/>
                      <a:pt x="313" y="48"/>
                      <a:pt x="246" y="48"/>
                    </a:cubicBezTo>
                    <a:cubicBezTo>
                      <a:pt x="214" y="48"/>
                      <a:pt x="182" y="53"/>
                      <a:pt x="151" y="64"/>
                    </a:cubicBezTo>
                    <a:lnTo>
                      <a:pt x="151" y="48"/>
                    </a:lnTo>
                    <a:cubicBezTo>
                      <a:pt x="146" y="16"/>
                      <a:pt x="121" y="0"/>
                      <a:pt x="9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1" name="Google Shape;1921;p17"/>
              <p:cNvSpPr/>
              <p:nvPr/>
            </p:nvSpPr>
            <p:spPr>
              <a:xfrm>
                <a:off x="6156118" y="729345"/>
                <a:ext cx="55163" cy="8471"/>
              </a:xfrm>
              <a:custGeom>
                <a:avLst/>
                <a:gdLst/>
                <a:ahLst/>
                <a:cxnLst/>
                <a:rect l="l" t="t" r="r" b="b"/>
                <a:pathLst>
                  <a:path w="840" h="129" extrusionOk="0">
                    <a:moveTo>
                      <a:pt x="510" y="0"/>
                    </a:moveTo>
                    <a:cubicBezTo>
                      <a:pt x="361" y="0"/>
                      <a:pt x="209" y="10"/>
                      <a:pt x="65" y="27"/>
                    </a:cubicBezTo>
                    <a:cubicBezTo>
                      <a:pt x="7" y="33"/>
                      <a:pt x="0" y="124"/>
                      <a:pt x="65" y="124"/>
                    </a:cubicBezTo>
                    <a:cubicBezTo>
                      <a:pt x="251" y="124"/>
                      <a:pt x="438" y="128"/>
                      <a:pt x="623" y="128"/>
                    </a:cubicBezTo>
                    <a:cubicBezTo>
                      <a:pt x="669" y="128"/>
                      <a:pt x="715" y="128"/>
                      <a:pt x="761" y="127"/>
                    </a:cubicBezTo>
                    <a:cubicBezTo>
                      <a:pt x="839" y="127"/>
                      <a:pt x="839" y="17"/>
                      <a:pt x="761" y="11"/>
                    </a:cubicBezTo>
                    <a:cubicBezTo>
                      <a:pt x="679" y="3"/>
                      <a:pt x="595" y="0"/>
                      <a:pt x="51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2" name="Google Shape;1922;p17"/>
              <p:cNvSpPr/>
              <p:nvPr/>
            </p:nvSpPr>
            <p:spPr>
              <a:xfrm>
                <a:off x="6169908" y="663349"/>
                <a:ext cx="46297" cy="50172"/>
              </a:xfrm>
              <a:custGeom>
                <a:avLst/>
                <a:gdLst/>
                <a:ahLst/>
                <a:cxnLst/>
                <a:rect l="l" t="t" r="r" b="b"/>
                <a:pathLst>
                  <a:path w="705" h="764" extrusionOk="0">
                    <a:moveTo>
                      <a:pt x="295" y="139"/>
                    </a:moveTo>
                    <a:cubicBezTo>
                      <a:pt x="367" y="139"/>
                      <a:pt x="393" y="178"/>
                      <a:pt x="370" y="257"/>
                    </a:cubicBezTo>
                    <a:cubicBezTo>
                      <a:pt x="367" y="287"/>
                      <a:pt x="357" y="309"/>
                      <a:pt x="351" y="338"/>
                    </a:cubicBezTo>
                    <a:cubicBezTo>
                      <a:pt x="331" y="403"/>
                      <a:pt x="305" y="468"/>
                      <a:pt x="266" y="520"/>
                    </a:cubicBezTo>
                    <a:cubicBezTo>
                      <a:pt x="208" y="449"/>
                      <a:pt x="172" y="355"/>
                      <a:pt x="176" y="287"/>
                    </a:cubicBezTo>
                    <a:cubicBezTo>
                      <a:pt x="179" y="245"/>
                      <a:pt x="192" y="173"/>
                      <a:pt x="227" y="147"/>
                    </a:cubicBezTo>
                    <a:cubicBezTo>
                      <a:pt x="253" y="142"/>
                      <a:pt x="276" y="139"/>
                      <a:pt x="295" y="139"/>
                    </a:cubicBezTo>
                    <a:close/>
                    <a:moveTo>
                      <a:pt x="294" y="1"/>
                    </a:moveTo>
                    <a:cubicBezTo>
                      <a:pt x="232" y="1"/>
                      <a:pt x="166" y="31"/>
                      <a:pt x="114" y="96"/>
                    </a:cubicBezTo>
                    <a:cubicBezTo>
                      <a:pt x="1" y="241"/>
                      <a:pt x="46" y="452"/>
                      <a:pt x="153" y="594"/>
                    </a:cubicBezTo>
                    <a:cubicBezTo>
                      <a:pt x="127" y="601"/>
                      <a:pt x="104" y="607"/>
                      <a:pt x="78" y="607"/>
                    </a:cubicBezTo>
                    <a:cubicBezTo>
                      <a:pt x="76" y="607"/>
                      <a:pt x="74" y="607"/>
                      <a:pt x="72" y="607"/>
                    </a:cubicBezTo>
                    <a:cubicBezTo>
                      <a:pt x="27" y="607"/>
                      <a:pt x="32" y="679"/>
                      <a:pt x="78" y="682"/>
                    </a:cubicBezTo>
                    <a:cubicBezTo>
                      <a:pt x="91" y="684"/>
                      <a:pt x="104" y="686"/>
                      <a:pt x="117" y="686"/>
                    </a:cubicBezTo>
                    <a:cubicBezTo>
                      <a:pt x="151" y="686"/>
                      <a:pt x="184" y="677"/>
                      <a:pt x="218" y="662"/>
                    </a:cubicBezTo>
                    <a:cubicBezTo>
                      <a:pt x="283" y="723"/>
                      <a:pt x="385" y="763"/>
                      <a:pt x="478" y="763"/>
                    </a:cubicBezTo>
                    <a:cubicBezTo>
                      <a:pt x="579" y="763"/>
                      <a:pt x="670" y="716"/>
                      <a:pt x="694" y="594"/>
                    </a:cubicBezTo>
                    <a:cubicBezTo>
                      <a:pt x="705" y="551"/>
                      <a:pt x="668" y="517"/>
                      <a:pt x="632" y="517"/>
                    </a:cubicBezTo>
                    <a:cubicBezTo>
                      <a:pt x="614" y="517"/>
                      <a:pt x="596" y="525"/>
                      <a:pt x="584" y="546"/>
                    </a:cubicBezTo>
                    <a:cubicBezTo>
                      <a:pt x="548" y="614"/>
                      <a:pt x="502" y="642"/>
                      <a:pt x="454" y="642"/>
                    </a:cubicBezTo>
                    <a:cubicBezTo>
                      <a:pt x="411" y="642"/>
                      <a:pt x="366" y="620"/>
                      <a:pt x="325" y="585"/>
                    </a:cubicBezTo>
                    <a:cubicBezTo>
                      <a:pt x="419" y="494"/>
                      <a:pt x="470" y="348"/>
                      <a:pt x="480" y="228"/>
                    </a:cubicBezTo>
                    <a:cubicBezTo>
                      <a:pt x="490" y="86"/>
                      <a:pt x="398" y="1"/>
                      <a:pt x="2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3" name="Google Shape;1923;p17"/>
              <p:cNvSpPr/>
              <p:nvPr/>
            </p:nvSpPr>
            <p:spPr>
              <a:xfrm>
                <a:off x="6166493" y="742872"/>
                <a:ext cx="39665" cy="46757"/>
              </a:xfrm>
              <a:custGeom>
                <a:avLst/>
                <a:gdLst/>
                <a:ahLst/>
                <a:cxnLst/>
                <a:rect l="l" t="t" r="r" b="b"/>
                <a:pathLst>
                  <a:path w="604" h="712" extrusionOk="0">
                    <a:moveTo>
                      <a:pt x="385" y="0"/>
                    </a:moveTo>
                    <a:cubicBezTo>
                      <a:pt x="239" y="0"/>
                      <a:pt x="106" y="81"/>
                      <a:pt x="17" y="197"/>
                    </a:cubicBezTo>
                    <a:cubicBezTo>
                      <a:pt x="1" y="216"/>
                      <a:pt x="14" y="248"/>
                      <a:pt x="27" y="268"/>
                    </a:cubicBezTo>
                    <a:cubicBezTo>
                      <a:pt x="101" y="365"/>
                      <a:pt x="211" y="362"/>
                      <a:pt x="322" y="394"/>
                    </a:cubicBezTo>
                    <a:cubicBezTo>
                      <a:pt x="344" y="404"/>
                      <a:pt x="409" y="420"/>
                      <a:pt x="422" y="446"/>
                    </a:cubicBezTo>
                    <a:cubicBezTo>
                      <a:pt x="467" y="543"/>
                      <a:pt x="367" y="556"/>
                      <a:pt x="312" y="566"/>
                    </a:cubicBezTo>
                    <a:cubicBezTo>
                      <a:pt x="244" y="572"/>
                      <a:pt x="189" y="572"/>
                      <a:pt x="127" y="605"/>
                    </a:cubicBezTo>
                    <a:cubicBezTo>
                      <a:pt x="68" y="633"/>
                      <a:pt x="108" y="712"/>
                      <a:pt x="166" y="712"/>
                    </a:cubicBezTo>
                    <a:cubicBezTo>
                      <a:pt x="168" y="712"/>
                      <a:pt x="170" y="712"/>
                      <a:pt x="173" y="712"/>
                    </a:cubicBezTo>
                    <a:cubicBezTo>
                      <a:pt x="312" y="682"/>
                      <a:pt x="603" y="682"/>
                      <a:pt x="568" y="459"/>
                    </a:cubicBezTo>
                    <a:cubicBezTo>
                      <a:pt x="535" y="248"/>
                      <a:pt x="279" y="307"/>
                      <a:pt x="150" y="216"/>
                    </a:cubicBezTo>
                    <a:cubicBezTo>
                      <a:pt x="228" y="132"/>
                      <a:pt x="325" y="96"/>
                      <a:pt x="438" y="80"/>
                    </a:cubicBezTo>
                    <a:cubicBezTo>
                      <a:pt x="487" y="70"/>
                      <a:pt x="467" y="5"/>
                      <a:pt x="425" y="2"/>
                    </a:cubicBezTo>
                    <a:cubicBezTo>
                      <a:pt x="412" y="1"/>
                      <a:pt x="399" y="0"/>
                      <a:pt x="38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924" name="Google Shape;1924;p17"/>
          <p:cNvGrpSpPr/>
          <p:nvPr/>
        </p:nvGrpSpPr>
        <p:grpSpPr>
          <a:xfrm>
            <a:off x="-585943" y="-535136"/>
            <a:ext cx="10141640" cy="5987933"/>
            <a:chOff x="-585943" y="-535136"/>
            <a:chExt cx="10141640" cy="5987933"/>
          </a:xfrm>
        </p:grpSpPr>
        <p:grpSp>
          <p:nvGrpSpPr>
            <p:cNvPr id="1925" name="Google Shape;1925;p17"/>
            <p:cNvGrpSpPr/>
            <p:nvPr/>
          </p:nvGrpSpPr>
          <p:grpSpPr>
            <a:xfrm rot="1663543">
              <a:off x="737281" y="-387735"/>
              <a:ext cx="826112" cy="779840"/>
              <a:chOff x="3712416" y="2719728"/>
              <a:chExt cx="383381" cy="361907"/>
            </a:xfrm>
          </p:grpSpPr>
          <p:sp>
            <p:nvSpPr>
              <p:cNvPr id="1926" name="Google Shape;1926;p17"/>
              <p:cNvSpPr/>
              <p:nvPr/>
            </p:nvSpPr>
            <p:spPr>
              <a:xfrm>
                <a:off x="3712416" y="2719728"/>
                <a:ext cx="383381" cy="361907"/>
              </a:xfrm>
              <a:custGeom>
                <a:avLst/>
                <a:gdLst/>
                <a:ahLst/>
                <a:cxnLst/>
                <a:rect l="l" t="t" r="r" b="b"/>
                <a:pathLst>
                  <a:path w="5838" h="5511" extrusionOk="0">
                    <a:moveTo>
                      <a:pt x="3178" y="130"/>
                    </a:moveTo>
                    <a:cubicBezTo>
                      <a:pt x="3222" y="130"/>
                      <a:pt x="3267" y="131"/>
                      <a:pt x="3311" y="133"/>
                    </a:cubicBezTo>
                    <a:cubicBezTo>
                      <a:pt x="2446" y="716"/>
                      <a:pt x="1882" y="1694"/>
                      <a:pt x="1847" y="2744"/>
                    </a:cubicBezTo>
                    <a:cubicBezTo>
                      <a:pt x="1332" y="2530"/>
                      <a:pt x="865" y="2209"/>
                      <a:pt x="492" y="1772"/>
                    </a:cubicBezTo>
                    <a:cubicBezTo>
                      <a:pt x="638" y="1380"/>
                      <a:pt x="891" y="1024"/>
                      <a:pt x="1251" y="765"/>
                    </a:cubicBezTo>
                    <a:cubicBezTo>
                      <a:pt x="1801" y="363"/>
                      <a:pt x="2492" y="130"/>
                      <a:pt x="3178" y="130"/>
                    </a:cubicBezTo>
                    <a:close/>
                    <a:moveTo>
                      <a:pt x="3501" y="155"/>
                    </a:moveTo>
                    <a:lnTo>
                      <a:pt x="3501" y="155"/>
                    </a:lnTo>
                    <a:cubicBezTo>
                      <a:pt x="3486" y="184"/>
                      <a:pt x="3490" y="224"/>
                      <a:pt x="3531" y="230"/>
                    </a:cubicBezTo>
                    <a:lnTo>
                      <a:pt x="3538" y="230"/>
                    </a:lnTo>
                    <a:cubicBezTo>
                      <a:pt x="3544" y="237"/>
                      <a:pt x="3544" y="246"/>
                      <a:pt x="3547" y="250"/>
                    </a:cubicBezTo>
                    <a:cubicBezTo>
                      <a:pt x="3554" y="266"/>
                      <a:pt x="3570" y="279"/>
                      <a:pt x="3593" y="282"/>
                    </a:cubicBezTo>
                    <a:cubicBezTo>
                      <a:pt x="3595" y="282"/>
                      <a:pt x="3597" y="282"/>
                      <a:pt x="3599" y="282"/>
                    </a:cubicBezTo>
                    <a:cubicBezTo>
                      <a:pt x="3637" y="282"/>
                      <a:pt x="3655" y="229"/>
                      <a:pt x="3615" y="214"/>
                    </a:cubicBezTo>
                    <a:lnTo>
                      <a:pt x="3615" y="207"/>
                    </a:lnTo>
                    <a:lnTo>
                      <a:pt x="3615" y="191"/>
                    </a:lnTo>
                    <a:cubicBezTo>
                      <a:pt x="3615" y="182"/>
                      <a:pt x="3612" y="169"/>
                      <a:pt x="3609" y="159"/>
                    </a:cubicBezTo>
                    <a:lnTo>
                      <a:pt x="3609" y="159"/>
                    </a:lnTo>
                    <a:cubicBezTo>
                      <a:pt x="3852" y="198"/>
                      <a:pt x="4095" y="269"/>
                      <a:pt x="4322" y="376"/>
                    </a:cubicBezTo>
                    <a:cubicBezTo>
                      <a:pt x="5261" y="820"/>
                      <a:pt x="5656" y="1727"/>
                      <a:pt x="5660" y="2708"/>
                    </a:cubicBezTo>
                    <a:cubicBezTo>
                      <a:pt x="5656" y="2712"/>
                      <a:pt x="5653" y="2712"/>
                      <a:pt x="5643" y="2712"/>
                    </a:cubicBezTo>
                    <a:cubicBezTo>
                      <a:pt x="5592" y="2712"/>
                      <a:pt x="5575" y="2763"/>
                      <a:pt x="5592" y="2799"/>
                    </a:cubicBezTo>
                    <a:cubicBezTo>
                      <a:pt x="5190" y="2993"/>
                      <a:pt x="4736" y="3036"/>
                      <a:pt x="4296" y="3065"/>
                    </a:cubicBezTo>
                    <a:lnTo>
                      <a:pt x="4053" y="3074"/>
                    </a:lnTo>
                    <a:lnTo>
                      <a:pt x="4053" y="3071"/>
                    </a:lnTo>
                    <a:cubicBezTo>
                      <a:pt x="4082" y="2945"/>
                      <a:pt x="4088" y="2809"/>
                      <a:pt x="4095" y="2682"/>
                    </a:cubicBezTo>
                    <a:cubicBezTo>
                      <a:pt x="4095" y="2655"/>
                      <a:pt x="4075" y="2641"/>
                      <a:pt x="4053" y="2641"/>
                    </a:cubicBezTo>
                    <a:cubicBezTo>
                      <a:pt x="4032" y="2641"/>
                      <a:pt x="4009" y="2655"/>
                      <a:pt x="4004" y="2682"/>
                    </a:cubicBezTo>
                    <a:cubicBezTo>
                      <a:pt x="3991" y="2806"/>
                      <a:pt x="3981" y="2942"/>
                      <a:pt x="3991" y="3065"/>
                    </a:cubicBezTo>
                    <a:cubicBezTo>
                      <a:pt x="3991" y="3068"/>
                      <a:pt x="3998" y="3071"/>
                      <a:pt x="3998" y="3074"/>
                    </a:cubicBezTo>
                    <a:cubicBezTo>
                      <a:pt x="3902" y="3078"/>
                      <a:pt x="3806" y="3080"/>
                      <a:pt x="3710" y="3080"/>
                    </a:cubicBezTo>
                    <a:cubicBezTo>
                      <a:pt x="3399" y="3080"/>
                      <a:pt x="3087" y="3059"/>
                      <a:pt x="2783" y="3010"/>
                    </a:cubicBezTo>
                    <a:cubicBezTo>
                      <a:pt x="2501" y="2968"/>
                      <a:pt x="2232" y="2893"/>
                      <a:pt x="1966" y="2796"/>
                    </a:cubicBezTo>
                    <a:cubicBezTo>
                      <a:pt x="1966" y="2699"/>
                      <a:pt x="1976" y="2598"/>
                      <a:pt x="1989" y="2501"/>
                    </a:cubicBezTo>
                    <a:cubicBezTo>
                      <a:pt x="1999" y="2401"/>
                      <a:pt x="2015" y="2303"/>
                      <a:pt x="2041" y="2206"/>
                    </a:cubicBezTo>
                    <a:cubicBezTo>
                      <a:pt x="2171" y="2229"/>
                      <a:pt x="2300" y="2258"/>
                      <a:pt x="2430" y="2271"/>
                    </a:cubicBezTo>
                    <a:cubicBezTo>
                      <a:pt x="2431" y="2271"/>
                      <a:pt x="2432" y="2271"/>
                      <a:pt x="2433" y="2271"/>
                    </a:cubicBezTo>
                    <a:cubicBezTo>
                      <a:pt x="2479" y="2271"/>
                      <a:pt x="2490" y="2193"/>
                      <a:pt x="2443" y="2184"/>
                    </a:cubicBezTo>
                    <a:cubicBezTo>
                      <a:pt x="2316" y="2158"/>
                      <a:pt x="2187" y="2148"/>
                      <a:pt x="2057" y="2135"/>
                    </a:cubicBezTo>
                    <a:cubicBezTo>
                      <a:pt x="2255" y="1322"/>
                      <a:pt x="2776" y="606"/>
                      <a:pt x="3496" y="159"/>
                    </a:cubicBezTo>
                    <a:cubicBezTo>
                      <a:pt x="3497" y="157"/>
                      <a:pt x="3499" y="156"/>
                      <a:pt x="3501" y="155"/>
                    </a:cubicBezTo>
                    <a:close/>
                    <a:moveTo>
                      <a:pt x="457" y="1873"/>
                    </a:moveTo>
                    <a:lnTo>
                      <a:pt x="457" y="1873"/>
                    </a:lnTo>
                    <a:cubicBezTo>
                      <a:pt x="816" y="2339"/>
                      <a:pt x="1302" y="2670"/>
                      <a:pt x="1843" y="2887"/>
                    </a:cubicBezTo>
                    <a:cubicBezTo>
                      <a:pt x="1847" y="3457"/>
                      <a:pt x="2015" y="4014"/>
                      <a:pt x="2265" y="4526"/>
                    </a:cubicBezTo>
                    <a:cubicBezTo>
                      <a:pt x="2371" y="4753"/>
                      <a:pt x="2543" y="5148"/>
                      <a:pt x="2789" y="5342"/>
                    </a:cubicBezTo>
                    <a:cubicBezTo>
                      <a:pt x="1827" y="5226"/>
                      <a:pt x="952" y="4668"/>
                      <a:pt x="554" y="3752"/>
                    </a:cubicBezTo>
                    <a:cubicBezTo>
                      <a:pt x="298" y="3155"/>
                      <a:pt x="259" y="2472"/>
                      <a:pt x="457" y="1873"/>
                    </a:cubicBezTo>
                    <a:close/>
                    <a:moveTo>
                      <a:pt x="5666" y="2912"/>
                    </a:moveTo>
                    <a:lnTo>
                      <a:pt x="5666" y="2912"/>
                    </a:lnTo>
                    <a:cubicBezTo>
                      <a:pt x="5660" y="2942"/>
                      <a:pt x="5660" y="2968"/>
                      <a:pt x="5656" y="2993"/>
                    </a:cubicBezTo>
                    <a:cubicBezTo>
                      <a:pt x="5611" y="3674"/>
                      <a:pt x="5319" y="4234"/>
                      <a:pt x="4769" y="4639"/>
                    </a:cubicBezTo>
                    <a:cubicBezTo>
                      <a:pt x="4357" y="4937"/>
                      <a:pt x="3732" y="5326"/>
                      <a:pt x="3204" y="5371"/>
                    </a:cubicBezTo>
                    <a:lnTo>
                      <a:pt x="3194" y="5371"/>
                    </a:lnTo>
                    <a:cubicBezTo>
                      <a:pt x="3187" y="5372"/>
                      <a:pt x="3180" y="5372"/>
                      <a:pt x="3173" y="5372"/>
                    </a:cubicBezTo>
                    <a:cubicBezTo>
                      <a:pt x="2666" y="5372"/>
                      <a:pt x="2318" y="4365"/>
                      <a:pt x="2184" y="3985"/>
                    </a:cubicBezTo>
                    <a:cubicBezTo>
                      <a:pt x="2060" y="3651"/>
                      <a:pt x="1992" y="3295"/>
                      <a:pt x="1979" y="2938"/>
                    </a:cubicBezTo>
                    <a:lnTo>
                      <a:pt x="1979" y="2938"/>
                    </a:lnTo>
                    <a:cubicBezTo>
                      <a:pt x="2252" y="3036"/>
                      <a:pt x="2533" y="3107"/>
                      <a:pt x="2818" y="3149"/>
                    </a:cubicBezTo>
                    <a:cubicBezTo>
                      <a:pt x="2874" y="3155"/>
                      <a:pt x="2935" y="3165"/>
                      <a:pt x="2997" y="3172"/>
                    </a:cubicBezTo>
                    <a:cubicBezTo>
                      <a:pt x="2980" y="3279"/>
                      <a:pt x="2961" y="3382"/>
                      <a:pt x="2955" y="3492"/>
                    </a:cubicBezTo>
                    <a:cubicBezTo>
                      <a:pt x="2955" y="3518"/>
                      <a:pt x="2973" y="3530"/>
                      <a:pt x="2991" y="3530"/>
                    </a:cubicBezTo>
                    <a:cubicBezTo>
                      <a:pt x="3011" y="3530"/>
                      <a:pt x="3031" y="3517"/>
                      <a:pt x="3032" y="3492"/>
                    </a:cubicBezTo>
                    <a:cubicBezTo>
                      <a:pt x="3045" y="3385"/>
                      <a:pt x="3045" y="3285"/>
                      <a:pt x="3045" y="3181"/>
                    </a:cubicBezTo>
                    <a:cubicBezTo>
                      <a:pt x="3269" y="3207"/>
                      <a:pt x="3495" y="3217"/>
                      <a:pt x="3721" y="3217"/>
                    </a:cubicBezTo>
                    <a:cubicBezTo>
                      <a:pt x="3955" y="3217"/>
                      <a:pt x="4189" y="3206"/>
                      <a:pt x="4422" y="3188"/>
                    </a:cubicBezTo>
                    <a:cubicBezTo>
                      <a:pt x="4850" y="3152"/>
                      <a:pt x="5281" y="3104"/>
                      <a:pt x="5666" y="2912"/>
                    </a:cubicBezTo>
                    <a:close/>
                    <a:moveTo>
                      <a:pt x="3185" y="0"/>
                    </a:moveTo>
                    <a:cubicBezTo>
                      <a:pt x="2599" y="0"/>
                      <a:pt x="2006" y="167"/>
                      <a:pt x="1490" y="457"/>
                    </a:cubicBezTo>
                    <a:cubicBezTo>
                      <a:pt x="454" y="1040"/>
                      <a:pt x="0" y="2190"/>
                      <a:pt x="275" y="3340"/>
                    </a:cubicBezTo>
                    <a:cubicBezTo>
                      <a:pt x="568" y="4557"/>
                      <a:pt x="1683" y="5453"/>
                      <a:pt x="2940" y="5453"/>
                    </a:cubicBezTo>
                    <a:cubicBezTo>
                      <a:pt x="2964" y="5453"/>
                      <a:pt x="2988" y="5453"/>
                      <a:pt x="3013" y="5452"/>
                    </a:cubicBezTo>
                    <a:cubicBezTo>
                      <a:pt x="3016" y="5452"/>
                      <a:pt x="3019" y="5452"/>
                      <a:pt x="3026" y="5456"/>
                    </a:cubicBezTo>
                    <a:cubicBezTo>
                      <a:pt x="3029" y="5485"/>
                      <a:pt x="3049" y="5511"/>
                      <a:pt x="3084" y="5511"/>
                    </a:cubicBezTo>
                    <a:cubicBezTo>
                      <a:pt x="3089" y="5511"/>
                      <a:pt x="3094" y="5511"/>
                      <a:pt x="3098" y="5511"/>
                    </a:cubicBezTo>
                    <a:cubicBezTo>
                      <a:pt x="3652" y="5511"/>
                      <a:pt x="4261" y="5139"/>
                      <a:pt x="4704" y="4843"/>
                    </a:cubicBezTo>
                    <a:cubicBezTo>
                      <a:pt x="5174" y="4539"/>
                      <a:pt x="5543" y="4124"/>
                      <a:pt x="5698" y="3573"/>
                    </a:cubicBezTo>
                    <a:cubicBezTo>
                      <a:pt x="5767" y="3330"/>
                      <a:pt x="5802" y="3078"/>
                      <a:pt x="5812" y="2828"/>
                    </a:cubicBezTo>
                    <a:cubicBezTo>
                      <a:pt x="5838" y="2799"/>
                      <a:pt x="5838" y="2760"/>
                      <a:pt x="5815" y="2731"/>
                    </a:cubicBezTo>
                    <a:cubicBezTo>
                      <a:pt x="5822" y="1866"/>
                      <a:pt x="5488" y="998"/>
                      <a:pt x="4769" y="489"/>
                    </a:cubicBezTo>
                    <a:cubicBezTo>
                      <a:pt x="4295" y="151"/>
                      <a:pt x="3743" y="0"/>
                      <a:pt x="318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7" name="Google Shape;1927;p17"/>
              <p:cNvSpPr/>
              <p:nvPr/>
            </p:nvSpPr>
            <p:spPr>
              <a:xfrm>
                <a:off x="3759500" y="2820987"/>
                <a:ext cx="36316" cy="8143"/>
              </a:xfrm>
              <a:custGeom>
                <a:avLst/>
                <a:gdLst/>
                <a:ahLst/>
                <a:cxnLst/>
                <a:rect l="l" t="t" r="r" b="b"/>
                <a:pathLst>
                  <a:path w="553" h="124" extrusionOk="0">
                    <a:moveTo>
                      <a:pt x="422" y="1"/>
                    </a:moveTo>
                    <a:cubicBezTo>
                      <a:pt x="286" y="1"/>
                      <a:pt x="137" y="22"/>
                      <a:pt x="18" y="81"/>
                    </a:cubicBezTo>
                    <a:cubicBezTo>
                      <a:pt x="0" y="87"/>
                      <a:pt x="7" y="124"/>
                      <a:pt x="27" y="124"/>
                    </a:cubicBezTo>
                    <a:cubicBezTo>
                      <a:pt x="28" y="124"/>
                      <a:pt x="30" y="124"/>
                      <a:pt x="31" y="123"/>
                    </a:cubicBezTo>
                    <a:cubicBezTo>
                      <a:pt x="190" y="107"/>
                      <a:pt x="342" y="84"/>
                      <a:pt x="504" y="81"/>
                    </a:cubicBezTo>
                    <a:cubicBezTo>
                      <a:pt x="553" y="75"/>
                      <a:pt x="553" y="3"/>
                      <a:pt x="504" y="3"/>
                    </a:cubicBezTo>
                    <a:cubicBezTo>
                      <a:pt x="478" y="2"/>
                      <a:pt x="450" y="1"/>
                      <a:pt x="42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8" name="Google Shape;1928;p17"/>
              <p:cNvSpPr/>
              <p:nvPr/>
            </p:nvSpPr>
            <p:spPr>
              <a:xfrm>
                <a:off x="3813216" y="2820659"/>
                <a:ext cx="33557" cy="6961"/>
              </a:xfrm>
              <a:custGeom>
                <a:avLst/>
                <a:gdLst/>
                <a:ahLst/>
                <a:cxnLst/>
                <a:rect l="l" t="t" r="r" b="b"/>
                <a:pathLst>
                  <a:path w="511" h="106" extrusionOk="0">
                    <a:moveTo>
                      <a:pt x="232" y="0"/>
                    </a:moveTo>
                    <a:cubicBezTo>
                      <a:pt x="171" y="0"/>
                      <a:pt x="109" y="4"/>
                      <a:pt x="49" y="12"/>
                    </a:cubicBezTo>
                    <a:cubicBezTo>
                      <a:pt x="4" y="15"/>
                      <a:pt x="1" y="86"/>
                      <a:pt x="49" y="86"/>
                    </a:cubicBezTo>
                    <a:cubicBezTo>
                      <a:pt x="82" y="84"/>
                      <a:pt x="114" y="83"/>
                      <a:pt x="146" y="83"/>
                    </a:cubicBezTo>
                    <a:cubicBezTo>
                      <a:pt x="249" y="83"/>
                      <a:pt x="351" y="93"/>
                      <a:pt x="454" y="106"/>
                    </a:cubicBezTo>
                    <a:cubicBezTo>
                      <a:pt x="456" y="106"/>
                      <a:pt x="457" y="106"/>
                      <a:pt x="459" y="106"/>
                    </a:cubicBezTo>
                    <a:cubicBezTo>
                      <a:pt x="500" y="106"/>
                      <a:pt x="511" y="28"/>
                      <a:pt x="464" y="21"/>
                    </a:cubicBezTo>
                    <a:cubicBezTo>
                      <a:pt x="388" y="7"/>
                      <a:pt x="310" y="0"/>
                      <a:pt x="23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9" name="Google Shape;1929;p17"/>
              <p:cNvSpPr/>
              <p:nvPr/>
            </p:nvSpPr>
            <p:spPr>
              <a:xfrm>
                <a:off x="3866407" y="2827554"/>
                <a:ext cx="31981" cy="7289"/>
              </a:xfrm>
              <a:custGeom>
                <a:avLst/>
                <a:gdLst/>
                <a:ahLst/>
                <a:cxnLst/>
                <a:rect l="l" t="t" r="r" b="b"/>
                <a:pathLst>
                  <a:path w="487" h="111" extrusionOk="0">
                    <a:moveTo>
                      <a:pt x="40" y="0"/>
                    </a:moveTo>
                    <a:cubicBezTo>
                      <a:pt x="1" y="0"/>
                      <a:pt x="1" y="65"/>
                      <a:pt x="43" y="69"/>
                    </a:cubicBezTo>
                    <a:cubicBezTo>
                      <a:pt x="169" y="85"/>
                      <a:pt x="299" y="104"/>
                      <a:pt x="425" y="111"/>
                    </a:cubicBezTo>
                    <a:cubicBezTo>
                      <a:pt x="473" y="111"/>
                      <a:pt x="486" y="33"/>
                      <a:pt x="438" y="30"/>
                    </a:cubicBezTo>
                    <a:cubicBezTo>
                      <a:pt x="308" y="7"/>
                      <a:pt x="172" y="7"/>
                      <a:pt x="43" y="1"/>
                    </a:cubicBezTo>
                    <a:cubicBezTo>
                      <a:pt x="42" y="0"/>
                      <a:pt x="41" y="0"/>
                      <a:pt x="4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0" name="Google Shape;1930;p17"/>
              <p:cNvSpPr/>
              <p:nvPr/>
            </p:nvSpPr>
            <p:spPr>
              <a:xfrm>
                <a:off x="3915724" y="2826175"/>
                <a:ext cx="47676" cy="31193"/>
              </a:xfrm>
              <a:custGeom>
                <a:avLst/>
                <a:gdLst/>
                <a:ahLst/>
                <a:cxnLst/>
                <a:rect l="l" t="t" r="r" b="b"/>
                <a:pathLst>
                  <a:path w="726" h="475" extrusionOk="0">
                    <a:moveTo>
                      <a:pt x="145" y="0"/>
                    </a:moveTo>
                    <a:cubicBezTo>
                      <a:pt x="130" y="0"/>
                      <a:pt x="114" y="10"/>
                      <a:pt x="114" y="28"/>
                    </a:cubicBezTo>
                    <a:lnTo>
                      <a:pt x="114" y="90"/>
                    </a:lnTo>
                    <a:cubicBezTo>
                      <a:pt x="98" y="86"/>
                      <a:pt x="82" y="86"/>
                      <a:pt x="66" y="83"/>
                    </a:cubicBezTo>
                    <a:cubicBezTo>
                      <a:pt x="63" y="82"/>
                      <a:pt x="60" y="82"/>
                      <a:pt x="57" y="82"/>
                    </a:cubicBezTo>
                    <a:cubicBezTo>
                      <a:pt x="15" y="82"/>
                      <a:pt x="1" y="145"/>
                      <a:pt x="46" y="154"/>
                    </a:cubicBezTo>
                    <a:cubicBezTo>
                      <a:pt x="66" y="158"/>
                      <a:pt x="92" y="167"/>
                      <a:pt x="111" y="171"/>
                    </a:cubicBezTo>
                    <a:cubicBezTo>
                      <a:pt x="102" y="255"/>
                      <a:pt x="85" y="342"/>
                      <a:pt x="66" y="427"/>
                    </a:cubicBezTo>
                    <a:cubicBezTo>
                      <a:pt x="58" y="455"/>
                      <a:pt x="80" y="474"/>
                      <a:pt x="104" y="474"/>
                    </a:cubicBezTo>
                    <a:cubicBezTo>
                      <a:pt x="119" y="474"/>
                      <a:pt x="136" y="466"/>
                      <a:pt x="144" y="446"/>
                    </a:cubicBezTo>
                    <a:cubicBezTo>
                      <a:pt x="176" y="365"/>
                      <a:pt x="189" y="274"/>
                      <a:pt x="189" y="190"/>
                    </a:cubicBezTo>
                    <a:cubicBezTo>
                      <a:pt x="344" y="232"/>
                      <a:pt x="497" y="287"/>
                      <a:pt x="649" y="342"/>
                    </a:cubicBezTo>
                    <a:cubicBezTo>
                      <a:pt x="654" y="344"/>
                      <a:pt x="658" y="344"/>
                      <a:pt x="662" y="344"/>
                    </a:cubicBezTo>
                    <a:cubicBezTo>
                      <a:pt x="703" y="344"/>
                      <a:pt x="726" y="279"/>
                      <a:pt x="685" y="261"/>
                    </a:cubicBezTo>
                    <a:cubicBezTo>
                      <a:pt x="529" y="184"/>
                      <a:pt x="357" y="138"/>
                      <a:pt x="183" y="103"/>
                    </a:cubicBezTo>
                    <a:cubicBezTo>
                      <a:pt x="179" y="73"/>
                      <a:pt x="176" y="44"/>
                      <a:pt x="173" y="22"/>
                    </a:cubicBezTo>
                    <a:cubicBezTo>
                      <a:pt x="170" y="7"/>
                      <a:pt x="158" y="0"/>
                      <a:pt x="14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1" name="Google Shape;1931;p17"/>
              <p:cNvSpPr/>
              <p:nvPr/>
            </p:nvSpPr>
            <p:spPr>
              <a:xfrm>
                <a:off x="3973512" y="2832479"/>
                <a:ext cx="34280" cy="30405"/>
              </a:xfrm>
              <a:custGeom>
                <a:avLst/>
                <a:gdLst/>
                <a:ahLst/>
                <a:cxnLst/>
                <a:rect l="l" t="t" r="r" b="b"/>
                <a:pathLst>
                  <a:path w="522" h="463" extrusionOk="0">
                    <a:moveTo>
                      <a:pt x="152" y="1"/>
                    </a:moveTo>
                    <a:cubicBezTo>
                      <a:pt x="127" y="1"/>
                      <a:pt x="100" y="22"/>
                      <a:pt x="106" y="52"/>
                    </a:cubicBezTo>
                    <a:cubicBezTo>
                      <a:pt x="119" y="120"/>
                      <a:pt x="135" y="188"/>
                      <a:pt x="155" y="256"/>
                    </a:cubicBezTo>
                    <a:cubicBezTo>
                      <a:pt x="122" y="250"/>
                      <a:pt x="93" y="237"/>
                      <a:pt x="61" y="230"/>
                    </a:cubicBezTo>
                    <a:cubicBezTo>
                      <a:pt x="55" y="228"/>
                      <a:pt x="50" y="227"/>
                      <a:pt x="45" y="227"/>
                    </a:cubicBezTo>
                    <a:cubicBezTo>
                      <a:pt x="9" y="227"/>
                      <a:pt x="1" y="287"/>
                      <a:pt x="41" y="301"/>
                    </a:cubicBezTo>
                    <a:cubicBezTo>
                      <a:pt x="86" y="321"/>
                      <a:pt x="135" y="340"/>
                      <a:pt x="184" y="363"/>
                    </a:cubicBezTo>
                    <a:lnTo>
                      <a:pt x="193" y="411"/>
                    </a:lnTo>
                    <a:cubicBezTo>
                      <a:pt x="199" y="427"/>
                      <a:pt x="211" y="434"/>
                      <a:pt x="224" y="434"/>
                    </a:cubicBezTo>
                    <a:cubicBezTo>
                      <a:pt x="243" y="434"/>
                      <a:pt x="262" y="419"/>
                      <a:pt x="258" y="395"/>
                    </a:cubicBezTo>
                    <a:lnTo>
                      <a:pt x="258" y="395"/>
                    </a:lnTo>
                    <a:cubicBezTo>
                      <a:pt x="320" y="418"/>
                      <a:pt x="385" y="444"/>
                      <a:pt x="446" y="460"/>
                    </a:cubicBezTo>
                    <a:cubicBezTo>
                      <a:pt x="451" y="462"/>
                      <a:pt x="456" y="463"/>
                      <a:pt x="461" y="463"/>
                    </a:cubicBezTo>
                    <a:cubicBezTo>
                      <a:pt x="501" y="463"/>
                      <a:pt x="522" y="406"/>
                      <a:pt x="478" y="382"/>
                    </a:cubicBezTo>
                    <a:cubicBezTo>
                      <a:pt x="401" y="347"/>
                      <a:pt x="320" y="318"/>
                      <a:pt x="239" y="288"/>
                    </a:cubicBezTo>
                    <a:cubicBezTo>
                      <a:pt x="223" y="204"/>
                      <a:pt x="206" y="117"/>
                      <a:pt x="187" y="29"/>
                    </a:cubicBezTo>
                    <a:cubicBezTo>
                      <a:pt x="182" y="9"/>
                      <a:pt x="167" y="1"/>
                      <a:pt x="15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2" name="Google Shape;1932;p17"/>
              <p:cNvSpPr/>
              <p:nvPr/>
            </p:nvSpPr>
            <p:spPr>
              <a:xfrm>
                <a:off x="4020267" y="2864919"/>
                <a:ext cx="23182" cy="14973"/>
              </a:xfrm>
              <a:custGeom>
                <a:avLst/>
                <a:gdLst/>
                <a:ahLst/>
                <a:cxnLst/>
                <a:rect l="l" t="t" r="r" b="b"/>
                <a:pathLst>
                  <a:path w="353" h="228" extrusionOk="0">
                    <a:moveTo>
                      <a:pt x="59" y="0"/>
                    </a:moveTo>
                    <a:cubicBezTo>
                      <a:pt x="13" y="0"/>
                      <a:pt x="0" y="68"/>
                      <a:pt x="48" y="83"/>
                    </a:cubicBezTo>
                    <a:cubicBezTo>
                      <a:pt x="126" y="112"/>
                      <a:pt x="191" y="157"/>
                      <a:pt x="252" y="212"/>
                    </a:cubicBezTo>
                    <a:cubicBezTo>
                      <a:pt x="261" y="223"/>
                      <a:pt x="272" y="227"/>
                      <a:pt x="283" y="227"/>
                    </a:cubicBezTo>
                    <a:cubicBezTo>
                      <a:pt x="318" y="227"/>
                      <a:pt x="352" y="179"/>
                      <a:pt x="317" y="144"/>
                    </a:cubicBezTo>
                    <a:cubicBezTo>
                      <a:pt x="249" y="76"/>
                      <a:pt x="162" y="28"/>
                      <a:pt x="71" y="2"/>
                    </a:cubicBezTo>
                    <a:cubicBezTo>
                      <a:pt x="67" y="1"/>
                      <a:pt x="63" y="0"/>
                      <a:pt x="5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3" name="Google Shape;1933;p17"/>
              <p:cNvSpPr/>
              <p:nvPr/>
            </p:nvSpPr>
            <p:spPr>
              <a:xfrm>
                <a:off x="4045746" y="2878840"/>
                <a:ext cx="35593" cy="21408"/>
              </a:xfrm>
              <a:custGeom>
                <a:avLst/>
                <a:gdLst/>
                <a:ahLst/>
                <a:cxnLst/>
                <a:rect l="l" t="t" r="r" b="b"/>
                <a:pathLst>
                  <a:path w="542" h="326" extrusionOk="0">
                    <a:moveTo>
                      <a:pt x="137" y="0"/>
                    </a:moveTo>
                    <a:cubicBezTo>
                      <a:pt x="94" y="0"/>
                      <a:pt x="82" y="75"/>
                      <a:pt x="127" y="81"/>
                    </a:cubicBezTo>
                    <a:cubicBezTo>
                      <a:pt x="188" y="94"/>
                      <a:pt x="243" y="114"/>
                      <a:pt x="292" y="143"/>
                    </a:cubicBezTo>
                    <a:cubicBezTo>
                      <a:pt x="331" y="162"/>
                      <a:pt x="357" y="191"/>
                      <a:pt x="386" y="214"/>
                    </a:cubicBezTo>
                    <a:cubicBezTo>
                      <a:pt x="286" y="198"/>
                      <a:pt x="185" y="182"/>
                      <a:pt x="78" y="172"/>
                    </a:cubicBezTo>
                    <a:cubicBezTo>
                      <a:pt x="75" y="171"/>
                      <a:pt x="72" y="171"/>
                      <a:pt x="69" y="171"/>
                    </a:cubicBezTo>
                    <a:cubicBezTo>
                      <a:pt x="20" y="171"/>
                      <a:pt x="0" y="244"/>
                      <a:pt x="52" y="256"/>
                    </a:cubicBezTo>
                    <a:cubicBezTo>
                      <a:pt x="172" y="279"/>
                      <a:pt x="292" y="308"/>
                      <a:pt x="412" y="324"/>
                    </a:cubicBezTo>
                    <a:cubicBezTo>
                      <a:pt x="416" y="325"/>
                      <a:pt x="420" y="326"/>
                      <a:pt x="423" y="326"/>
                    </a:cubicBezTo>
                    <a:cubicBezTo>
                      <a:pt x="456" y="326"/>
                      <a:pt x="480" y="289"/>
                      <a:pt x="477" y="263"/>
                    </a:cubicBezTo>
                    <a:cubicBezTo>
                      <a:pt x="516" y="259"/>
                      <a:pt x="541" y="230"/>
                      <a:pt x="516" y="195"/>
                    </a:cubicBezTo>
                    <a:cubicBezTo>
                      <a:pt x="435" y="78"/>
                      <a:pt x="276" y="16"/>
                      <a:pt x="140" y="0"/>
                    </a:cubicBezTo>
                    <a:cubicBezTo>
                      <a:pt x="139" y="0"/>
                      <a:pt x="138" y="0"/>
                      <a:pt x="13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4" name="Google Shape;1934;p17"/>
              <p:cNvSpPr/>
              <p:nvPr/>
            </p:nvSpPr>
            <p:spPr>
              <a:xfrm>
                <a:off x="3912112" y="3038938"/>
                <a:ext cx="22262" cy="31850"/>
              </a:xfrm>
              <a:custGeom>
                <a:avLst/>
                <a:gdLst/>
                <a:ahLst/>
                <a:cxnLst/>
                <a:rect l="l" t="t" r="r" b="b"/>
                <a:pathLst>
                  <a:path w="339" h="485" extrusionOk="0">
                    <a:moveTo>
                      <a:pt x="287" y="1"/>
                    </a:moveTo>
                    <a:cubicBezTo>
                      <a:pt x="271" y="1"/>
                      <a:pt x="255" y="9"/>
                      <a:pt x="247" y="28"/>
                    </a:cubicBezTo>
                    <a:cubicBezTo>
                      <a:pt x="186" y="173"/>
                      <a:pt x="118" y="309"/>
                      <a:pt x="20" y="433"/>
                    </a:cubicBezTo>
                    <a:cubicBezTo>
                      <a:pt x="1" y="457"/>
                      <a:pt x="25" y="485"/>
                      <a:pt x="50" y="485"/>
                    </a:cubicBezTo>
                    <a:cubicBezTo>
                      <a:pt x="58" y="485"/>
                      <a:pt x="66" y="482"/>
                      <a:pt x="72" y="475"/>
                    </a:cubicBezTo>
                    <a:cubicBezTo>
                      <a:pt x="186" y="355"/>
                      <a:pt x="280" y="212"/>
                      <a:pt x="328" y="54"/>
                    </a:cubicBezTo>
                    <a:cubicBezTo>
                      <a:pt x="338" y="22"/>
                      <a:pt x="313" y="1"/>
                      <a:pt x="28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5" name="Google Shape;1935;p17"/>
              <p:cNvSpPr/>
              <p:nvPr/>
            </p:nvSpPr>
            <p:spPr>
              <a:xfrm>
                <a:off x="3942713" y="2990015"/>
                <a:ext cx="18256" cy="32178"/>
              </a:xfrm>
              <a:custGeom>
                <a:avLst/>
                <a:gdLst/>
                <a:ahLst/>
                <a:cxnLst/>
                <a:rect l="l" t="t" r="r" b="b"/>
                <a:pathLst>
                  <a:path w="278" h="490" extrusionOk="0">
                    <a:moveTo>
                      <a:pt x="222" y="1"/>
                    </a:moveTo>
                    <a:cubicBezTo>
                      <a:pt x="208" y="1"/>
                      <a:pt x="194" y="7"/>
                      <a:pt x="186" y="21"/>
                    </a:cubicBezTo>
                    <a:cubicBezTo>
                      <a:pt x="118" y="151"/>
                      <a:pt x="60" y="300"/>
                      <a:pt x="11" y="439"/>
                    </a:cubicBezTo>
                    <a:cubicBezTo>
                      <a:pt x="0" y="467"/>
                      <a:pt x="30" y="490"/>
                      <a:pt x="57" y="490"/>
                    </a:cubicBezTo>
                    <a:cubicBezTo>
                      <a:pt x="70" y="490"/>
                      <a:pt x="83" y="484"/>
                      <a:pt x="89" y="471"/>
                    </a:cubicBezTo>
                    <a:cubicBezTo>
                      <a:pt x="154" y="335"/>
                      <a:pt x="222" y="196"/>
                      <a:pt x="267" y="53"/>
                    </a:cubicBezTo>
                    <a:cubicBezTo>
                      <a:pt x="278" y="23"/>
                      <a:pt x="249" y="1"/>
                      <a:pt x="22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6" name="Google Shape;1936;p17"/>
              <p:cNvSpPr/>
              <p:nvPr/>
            </p:nvSpPr>
            <p:spPr>
              <a:xfrm>
                <a:off x="3963530" y="2938269"/>
                <a:ext cx="12412" cy="37826"/>
              </a:xfrm>
              <a:custGeom>
                <a:avLst/>
                <a:gdLst/>
                <a:ahLst/>
                <a:cxnLst/>
                <a:rect l="l" t="t" r="r" b="b"/>
                <a:pathLst>
                  <a:path w="189" h="576" extrusionOk="0">
                    <a:moveTo>
                      <a:pt x="133" y="0"/>
                    </a:moveTo>
                    <a:cubicBezTo>
                      <a:pt x="116" y="0"/>
                      <a:pt x="99" y="11"/>
                      <a:pt x="93" y="35"/>
                    </a:cubicBezTo>
                    <a:cubicBezTo>
                      <a:pt x="51" y="197"/>
                      <a:pt x="21" y="372"/>
                      <a:pt x="2" y="540"/>
                    </a:cubicBezTo>
                    <a:cubicBezTo>
                      <a:pt x="0" y="563"/>
                      <a:pt x="19" y="576"/>
                      <a:pt x="37" y="576"/>
                    </a:cubicBezTo>
                    <a:cubicBezTo>
                      <a:pt x="52" y="576"/>
                      <a:pt x="67" y="567"/>
                      <a:pt x="70" y="550"/>
                    </a:cubicBezTo>
                    <a:cubicBezTo>
                      <a:pt x="115" y="391"/>
                      <a:pt x="157" y="226"/>
                      <a:pt x="180" y="61"/>
                    </a:cubicBezTo>
                    <a:cubicBezTo>
                      <a:pt x="188" y="25"/>
                      <a:pt x="160" y="0"/>
                      <a:pt x="13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7" name="Google Shape;1937;p17"/>
              <p:cNvSpPr/>
              <p:nvPr/>
            </p:nvSpPr>
            <p:spPr>
              <a:xfrm>
                <a:off x="3970622" y="2794129"/>
                <a:ext cx="7946" cy="19832"/>
              </a:xfrm>
              <a:custGeom>
                <a:avLst/>
                <a:gdLst/>
                <a:ahLst/>
                <a:cxnLst/>
                <a:rect l="l" t="t" r="r" b="b"/>
                <a:pathLst>
                  <a:path w="121" h="302" extrusionOk="0">
                    <a:moveTo>
                      <a:pt x="56" y="0"/>
                    </a:moveTo>
                    <a:cubicBezTo>
                      <a:pt x="29" y="0"/>
                      <a:pt x="1" y="21"/>
                      <a:pt x="11" y="56"/>
                    </a:cubicBezTo>
                    <a:cubicBezTo>
                      <a:pt x="33" y="127"/>
                      <a:pt x="43" y="192"/>
                      <a:pt x="40" y="270"/>
                    </a:cubicBezTo>
                    <a:cubicBezTo>
                      <a:pt x="40" y="290"/>
                      <a:pt x="56" y="301"/>
                      <a:pt x="71" y="301"/>
                    </a:cubicBezTo>
                    <a:cubicBezTo>
                      <a:pt x="84" y="301"/>
                      <a:pt x="97" y="294"/>
                      <a:pt x="101" y="276"/>
                    </a:cubicBezTo>
                    <a:cubicBezTo>
                      <a:pt x="121" y="199"/>
                      <a:pt x="121" y="111"/>
                      <a:pt x="98" y="30"/>
                    </a:cubicBezTo>
                    <a:cubicBezTo>
                      <a:pt x="92" y="9"/>
                      <a:pt x="74" y="0"/>
                      <a:pt x="5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8" name="Google Shape;1938;p17"/>
              <p:cNvSpPr/>
              <p:nvPr/>
            </p:nvSpPr>
            <p:spPr>
              <a:xfrm>
                <a:off x="3958277" y="2746980"/>
                <a:ext cx="13594" cy="21474"/>
              </a:xfrm>
              <a:custGeom>
                <a:avLst/>
                <a:gdLst/>
                <a:ahLst/>
                <a:cxnLst/>
                <a:rect l="l" t="t" r="r" b="b"/>
                <a:pathLst>
                  <a:path w="207" h="327" extrusionOk="0">
                    <a:moveTo>
                      <a:pt x="64" y="0"/>
                    </a:moveTo>
                    <a:cubicBezTo>
                      <a:pt x="33" y="0"/>
                      <a:pt x="1" y="35"/>
                      <a:pt x="20" y="65"/>
                    </a:cubicBezTo>
                    <a:cubicBezTo>
                      <a:pt x="79" y="139"/>
                      <a:pt x="118" y="210"/>
                      <a:pt x="134" y="301"/>
                    </a:cubicBezTo>
                    <a:cubicBezTo>
                      <a:pt x="138" y="319"/>
                      <a:pt x="154" y="327"/>
                      <a:pt x="169" y="327"/>
                    </a:cubicBezTo>
                    <a:cubicBezTo>
                      <a:pt x="188" y="327"/>
                      <a:pt x="207" y="314"/>
                      <a:pt x="205" y="291"/>
                    </a:cubicBezTo>
                    <a:cubicBezTo>
                      <a:pt x="199" y="191"/>
                      <a:pt x="163" y="90"/>
                      <a:pt x="92" y="13"/>
                    </a:cubicBezTo>
                    <a:cubicBezTo>
                      <a:pt x="84" y="4"/>
                      <a:pt x="74" y="0"/>
                      <a:pt x="6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9" name="Google Shape;1939;p17"/>
              <p:cNvSpPr/>
              <p:nvPr/>
            </p:nvSpPr>
            <p:spPr>
              <a:xfrm>
                <a:off x="3936081" y="2742120"/>
                <a:ext cx="9719" cy="31259"/>
              </a:xfrm>
              <a:custGeom>
                <a:avLst/>
                <a:gdLst/>
                <a:ahLst/>
                <a:cxnLst/>
                <a:rect l="l" t="t" r="r" b="b"/>
                <a:pathLst>
                  <a:path w="148" h="476" extrusionOk="0">
                    <a:moveTo>
                      <a:pt x="114" y="0"/>
                    </a:moveTo>
                    <a:cubicBezTo>
                      <a:pt x="101" y="0"/>
                      <a:pt x="87" y="8"/>
                      <a:pt x="83" y="22"/>
                    </a:cubicBezTo>
                    <a:cubicBezTo>
                      <a:pt x="44" y="152"/>
                      <a:pt x="15" y="297"/>
                      <a:pt x="2" y="433"/>
                    </a:cubicBezTo>
                    <a:cubicBezTo>
                      <a:pt x="0" y="461"/>
                      <a:pt x="23" y="476"/>
                      <a:pt x="45" y="476"/>
                    </a:cubicBezTo>
                    <a:cubicBezTo>
                      <a:pt x="62" y="476"/>
                      <a:pt x="79" y="466"/>
                      <a:pt x="83" y="446"/>
                    </a:cubicBezTo>
                    <a:cubicBezTo>
                      <a:pt x="122" y="317"/>
                      <a:pt x="141" y="168"/>
                      <a:pt x="148" y="35"/>
                    </a:cubicBezTo>
                    <a:cubicBezTo>
                      <a:pt x="148" y="12"/>
                      <a:pt x="131" y="0"/>
                      <a:pt x="11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0" name="Google Shape;1940;p17"/>
              <p:cNvSpPr/>
              <p:nvPr/>
            </p:nvSpPr>
            <p:spPr>
              <a:xfrm>
                <a:off x="3926822" y="2785330"/>
                <a:ext cx="8800" cy="24429"/>
              </a:xfrm>
              <a:custGeom>
                <a:avLst/>
                <a:gdLst/>
                <a:ahLst/>
                <a:cxnLst/>
                <a:rect l="l" t="t" r="r" b="b"/>
                <a:pathLst>
                  <a:path w="134" h="372" extrusionOk="0">
                    <a:moveTo>
                      <a:pt x="93" y="1"/>
                    </a:moveTo>
                    <a:cubicBezTo>
                      <a:pt x="83" y="1"/>
                      <a:pt x="72" y="8"/>
                      <a:pt x="72" y="18"/>
                    </a:cubicBezTo>
                    <a:cubicBezTo>
                      <a:pt x="65" y="125"/>
                      <a:pt x="43" y="226"/>
                      <a:pt x="10" y="323"/>
                    </a:cubicBezTo>
                    <a:cubicBezTo>
                      <a:pt x="1" y="353"/>
                      <a:pt x="24" y="371"/>
                      <a:pt x="48" y="371"/>
                    </a:cubicBezTo>
                    <a:cubicBezTo>
                      <a:pt x="65" y="371"/>
                      <a:pt x="83" y="362"/>
                      <a:pt x="91" y="342"/>
                    </a:cubicBezTo>
                    <a:cubicBezTo>
                      <a:pt x="127" y="242"/>
                      <a:pt x="133" y="128"/>
                      <a:pt x="111" y="15"/>
                    </a:cubicBezTo>
                    <a:cubicBezTo>
                      <a:pt x="109" y="5"/>
                      <a:pt x="101" y="1"/>
                      <a:pt x="9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1" name="Google Shape;1941;p17"/>
              <p:cNvSpPr/>
              <p:nvPr/>
            </p:nvSpPr>
            <p:spPr>
              <a:xfrm>
                <a:off x="3889522" y="2869844"/>
                <a:ext cx="40978" cy="31653"/>
              </a:xfrm>
              <a:custGeom>
                <a:avLst/>
                <a:gdLst/>
                <a:ahLst/>
                <a:cxnLst/>
                <a:rect l="l" t="t" r="r" b="b"/>
                <a:pathLst>
                  <a:path w="624" h="482" extrusionOk="0">
                    <a:moveTo>
                      <a:pt x="48" y="1"/>
                    </a:moveTo>
                    <a:cubicBezTo>
                      <a:pt x="10" y="1"/>
                      <a:pt x="0" y="66"/>
                      <a:pt x="44" y="73"/>
                    </a:cubicBezTo>
                    <a:cubicBezTo>
                      <a:pt x="170" y="102"/>
                      <a:pt x="300" y="134"/>
                      <a:pt x="429" y="153"/>
                    </a:cubicBezTo>
                    <a:cubicBezTo>
                      <a:pt x="410" y="247"/>
                      <a:pt x="384" y="335"/>
                      <a:pt x="368" y="432"/>
                    </a:cubicBezTo>
                    <a:cubicBezTo>
                      <a:pt x="364" y="462"/>
                      <a:pt x="389" y="482"/>
                      <a:pt x="411" y="482"/>
                    </a:cubicBezTo>
                    <a:cubicBezTo>
                      <a:pt x="425" y="482"/>
                      <a:pt x="438" y="474"/>
                      <a:pt x="442" y="455"/>
                    </a:cubicBezTo>
                    <a:cubicBezTo>
                      <a:pt x="462" y="358"/>
                      <a:pt x="468" y="260"/>
                      <a:pt x="481" y="163"/>
                    </a:cubicBezTo>
                    <a:cubicBezTo>
                      <a:pt x="510" y="166"/>
                      <a:pt x="539" y="170"/>
                      <a:pt x="565" y="170"/>
                    </a:cubicBezTo>
                    <a:cubicBezTo>
                      <a:pt x="614" y="166"/>
                      <a:pt x="624" y="98"/>
                      <a:pt x="578" y="85"/>
                    </a:cubicBezTo>
                    <a:cubicBezTo>
                      <a:pt x="413" y="37"/>
                      <a:pt x="225" y="21"/>
                      <a:pt x="53" y="1"/>
                    </a:cubicBezTo>
                    <a:cubicBezTo>
                      <a:pt x="52" y="1"/>
                      <a:pt x="50" y="1"/>
                      <a:pt x="4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2" name="Google Shape;1942;p17"/>
              <p:cNvSpPr/>
              <p:nvPr/>
            </p:nvSpPr>
            <p:spPr>
              <a:xfrm>
                <a:off x="3900160" y="2966375"/>
                <a:ext cx="8209" cy="24561"/>
              </a:xfrm>
              <a:custGeom>
                <a:avLst/>
                <a:gdLst/>
                <a:ahLst/>
                <a:cxnLst/>
                <a:rect l="l" t="t" r="r" b="b"/>
                <a:pathLst>
                  <a:path w="125" h="374" extrusionOk="0">
                    <a:moveTo>
                      <a:pt x="93" y="0"/>
                    </a:moveTo>
                    <a:cubicBezTo>
                      <a:pt x="80" y="0"/>
                      <a:pt x="66" y="8"/>
                      <a:pt x="63" y="25"/>
                    </a:cubicBezTo>
                    <a:cubicBezTo>
                      <a:pt x="57" y="125"/>
                      <a:pt x="37" y="232"/>
                      <a:pt x="8" y="329"/>
                    </a:cubicBezTo>
                    <a:cubicBezTo>
                      <a:pt x="0" y="355"/>
                      <a:pt x="23" y="374"/>
                      <a:pt x="44" y="374"/>
                    </a:cubicBezTo>
                    <a:cubicBezTo>
                      <a:pt x="58" y="374"/>
                      <a:pt x="71" y="366"/>
                      <a:pt x="76" y="349"/>
                    </a:cubicBezTo>
                    <a:cubicBezTo>
                      <a:pt x="118" y="242"/>
                      <a:pt x="125" y="138"/>
                      <a:pt x="118" y="25"/>
                    </a:cubicBezTo>
                    <a:cubicBezTo>
                      <a:pt x="118" y="8"/>
                      <a:pt x="106" y="0"/>
                      <a:pt x="9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3" name="Google Shape;1943;p17"/>
              <p:cNvSpPr/>
              <p:nvPr/>
            </p:nvSpPr>
            <p:spPr>
              <a:xfrm>
                <a:off x="3900686" y="3008927"/>
                <a:ext cx="6239" cy="20358"/>
              </a:xfrm>
              <a:custGeom>
                <a:avLst/>
                <a:gdLst/>
                <a:ahLst/>
                <a:cxnLst/>
                <a:rect l="l" t="t" r="r" b="b"/>
                <a:pathLst>
                  <a:path w="95" h="310" extrusionOk="0">
                    <a:moveTo>
                      <a:pt x="65" y="0"/>
                    </a:moveTo>
                    <a:cubicBezTo>
                      <a:pt x="52" y="0"/>
                      <a:pt x="40" y="7"/>
                      <a:pt x="36" y="21"/>
                    </a:cubicBezTo>
                    <a:cubicBezTo>
                      <a:pt x="16" y="106"/>
                      <a:pt x="3" y="187"/>
                      <a:pt x="0" y="274"/>
                    </a:cubicBezTo>
                    <a:cubicBezTo>
                      <a:pt x="0" y="297"/>
                      <a:pt x="19" y="310"/>
                      <a:pt x="37" y="310"/>
                    </a:cubicBezTo>
                    <a:cubicBezTo>
                      <a:pt x="51" y="310"/>
                      <a:pt x="65" y="301"/>
                      <a:pt x="68" y="284"/>
                    </a:cubicBezTo>
                    <a:cubicBezTo>
                      <a:pt x="84" y="200"/>
                      <a:pt x="94" y="112"/>
                      <a:pt x="94" y="28"/>
                    </a:cubicBezTo>
                    <a:cubicBezTo>
                      <a:pt x="94" y="10"/>
                      <a:pt x="79" y="0"/>
                      <a:pt x="6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4" name="Google Shape;1944;p17"/>
              <p:cNvSpPr/>
              <p:nvPr/>
            </p:nvSpPr>
            <p:spPr>
              <a:xfrm>
                <a:off x="3900029" y="3039529"/>
                <a:ext cx="9259" cy="24364"/>
              </a:xfrm>
              <a:custGeom>
                <a:avLst/>
                <a:gdLst/>
                <a:ahLst/>
                <a:cxnLst/>
                <a:rect l="l" t="t" r="r" b="b"/>
                <a:pathLst>
                  <a:path w="141" h="371" extrusionOk="0">
                    <a:moveTo>
                      <a:pt x="67" y="0"/>
                    </a:moveTo>
                    <a:cubicBezTo>
                      <a:pt x="54" y="0"/>
                      <a:pt x="41" y="8"/>
                      <a:pt x="36" y="25"/>
                    </a:cubicBezTo>
                    <a:cubicBezTo>
                      <a:pt x="4" y="132"/>
                      <a:pt x="0" y="245"/>
                      <a:pt x="49" y="349"/>
                    </a:cubicBezTo>
                    <a:cubicBezTo>
                      <a:pt x="56" y="364"/>
                      <a:pt x="70" y="370"/>
                      <a:pt x="84" y="370"/>
                    </a:cubicBezTo>
                    <a:cubicBezTo>
                      <a:pt x="111" y="370"/>
                      <a:pt x="140" y="348"/>
                      <a:pt x="130" y="317"/>
                    </a:cubicBezTo>
                    <a:cubicBezTo>
                      <a:pt x="94" y="223"/>
                      <a:pt x="75" y="138"/>
                      <a:pt x="98" y="41"/>
                    </a:cubicBezTo>
                    <a:cubicBezTo>
                      <a:pt x="103" y="16"/>
                      <a:pt x="85" y="0"/>
                      <a:pt x="6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5" name="Google Shape;1945;p17"/>
              <p:cNvSpPr/>
              <p:nvPr/>
            </p:nvSpPr>
            <p:spPr>
              <a:xfrm>
                <a:off x="3748927" y="2834908"/>
                <a:ext cx="32704" cy="11098"/>
              </a:xfrm>
              <a:custGeom>
                <a:avLst/>
                <a:gdLst/>
                <a:ahLst/>
                <a:cxnLst/>
                <a:rect l="l" t="t" r="r" b="b"/>
                <a:pathLst>
                  <a:path w="498" h="169" extrusionOk="0">
                    <a:moveTo>
                      <a:pt x="38" y="1"/>
                    </a:moveTo>
                    <a:cubicBezTo>
                      <a:pt x="12" y="1"/>
                      <a:pt x="1" y="42"/>
                      <a:pt x="30" y="54"/>
                    </a:cubicBezTo>
                    <a:cubicBezTo>
                      <a:pt x="160" y="96"/>
                      <a:pt x="293" y="138"/>
                      <a:pt x="429" y="167"/>
                    </a:cubicBezTo>
                    <a:cubicBezTo>
                      <a:pt x="432" y="168"/>
                      <a:pt x="435" y="168"/>
                      <a:pt x="438" y="168"/>
                    </a:cubicBezTo>
                    <a:cubicBezTo>
                      <a:pt x="483" y="168"/>
                      <a:pt x="497" y="105"/>
                      <a:pt x="452" y="89"/>
                    </a:cubicBezTo>
                    <a:cubicBezTo>
                      <a:pt x="322" y="51"/>
                      <a:pt x="179" y="25"/>
                      <a:pt x="47" y="2"/>
                    </a:cubicBezTo>
                    <a:cubicBezTo>
                      <a:pt x="44" y="1"/>
                      <a:pt x="41" y="1"/>
                      <a:pt x="3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6" name="Google Shape;1946;p17"/>
              <p:cNvSpPr/>
              <p:nvPr/>
            </p:nvSpPr>
            <p:spPr>
              <a:xfrm>
                <a:off x="3794632" y="2848567"/>
                <a:ext cx="35724" cy="10376"/>
              </a:xfrm>
              <a:custGeom>
                <a:avLst/>
                <a:gdLst/>
                <a:ahLst/>
                <a:cxnLst/>
                <a:rect l="l" t="t" r="r" b="b"/>
                <a:pathLst>
                  <a:path w="544" h="158" extrusionOk="0">
                    <a:moveTo>
                      <a:pt x="41" y="1"/>
                    </a:moveTo>
                    <a:cubicBezTo>
                      <a:pt x="13" y="1"/>
                      <a:pt x="1" y="41"/>
                      <a:pt x="31" y="53"/>
                    </a:cubicBezTo>
                    <a:cubicBezTo>
                      <a:pt x="177" y="92"/>
                      <a:pt x="326" y="137"/>
                      <a:pt x="478" y="157"/>
                    </a:cubicBezTo>
                    <a:cubicBezTo>
                      <a:pt x="480" y="157"/>
                      <a:pt x="482" y="157"/>
                      <a:pt x="484" y="157"/>
                    </a:cubicBezTo>
                    <a:cubicBezTo>
                      <a:pt x="522" y="157"/>
                      <a:pt x="544" y="98"/>
                      <a:pt x="497" y="86"/>
                    </a:cubicBezTo>
                    <a:cubicBezTo>
                      <a:pt x="352" y="40"/>
                      <a:pt x="196" y="21"/>
                      <a:pt x="47" y="1"/>
                    </a:cubicBezTo>
                    <a:cubicBezTo>
                      <a:pt x="45" y="1"/>
                      <a:pt x="43" y="1"/>
                      <a:pt x="4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7" name="Google Shape;1947;p17"/>
              <p:cNvSpPr/>
              <p:nvPr/>
            </p:nvSpPr>
            <p:spPr>
              <a:xfrm>
                <a:off x="3944486" y="2879562"/>
                <a:ext cx="40650" cy="8668"/>
              </a:xfrm>
              <a:custGeom>
                <a:avLst/>
                <a:gdLst/>
                <a:ahLst/>
                <a:cxnLst/>
                <a:rect l="l" t="t" r="r" b="b"/>
                <a:pathLst>
                  <a:path w="619" h="132" extrusionOk="0">
                    <a:moveTo>
                      <a:pt x="220" y="1"/>
                    </a:moveTo>
                    <a:cubicBezTo>
                      <a:pt x="161" y="1"/>
                      <a:pt x="103" y="3"/>
                      <a:pt x="46" y="9"/>
                    </a:cubicBezTo>
                    <a:cubicBezTo>
                      <a:pt x="0" y="15"/>
                      <a:pt x="0" y="80"/>
                      <a:pt x="46" y="83"/>
                    </a:cubicBezTo>
                    <a:cubicBezTo>
                      <a:pt x="221" y="90"/>
                      <a:pt x="389" y="116"/>
                      <a:pt x="564" y="132"/>
                    </a:cubicBezTo>
                    <a:cubicBezTo>
                      <a:pt x="565" y="132"/>
                      <a:pt x="566" y="132"/>
                      <a:pt x="567" y="132"/>
                    </a:cubicBezTo>
                    <a:cubicBezTo>
                      <a:pt x="613" y="132"/>
                      <a:pt x="618" y="54"/>
                      <a:pt x="577" y="41"/>
                    </a:cubicBezTo>
                    <a:cubicBezTo>
                      <a:pt x="464" y="13"/>
                      <a:pt x="341" y="1"/>
                      <a:pt x="22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8" name="Google Shape;1948;p17"/>
              <p:cNvSpPr/>
              <p:nvPr/>
            </p:nvSpPr>
            <p:spPr>
              <a:xfrm>
                <a:off x="4004047" y="2886457"/>
                <a:ext cx="27319" cy="6501"/>
              </a:xfrm>
              <a:custGeom>
                <a:avLst/>
                <a:gdLst/>
                <a:ahLst/>
                <a:cxnLst/>
                <a:rect l="l" t="t" r="r" b="b"/>
                <a:pathLst>
                  <a:path w="416" h="99" extrusionOk="0">
                    <a:moveTo>
                      <a:pt x="350" y="1"/>
                    </a:moveTo>
                    <a:cubicBezTo>
                      <a:pt x="253" y="1"/>
                      <a:pt x="156" y="4"/>
                      <a:pt x="59" y="4"/>
                    </a:cubicBezTo>
                    <a:cubicBezTo>
                      <a:pt x="1" y="4"/>
                      <a:pt x="1" y="95"/>
                      <a:pt x="59" y="95"/>
                    </a:cubicBezTo>
                    <a:cubicBezTo>
                      <a:pt x="156" y="98"/>
                      <a:pt x="253" y="98"/>
                      <a:pt x="350" y="98"/>
                    </a:cubicBezTo>
                    <a:cubicBezTo>
                      <a:pt x="352" y="98"/>
                      <a:pt x="354" y="98"/>
                      <a:pt x="356" y="98"/>
                    </a:cubicBezTo>
                    <a:cubicBezTo>
                      <a:pt x="415" y="98"/>
                      <a:pt x="413" y="1"/>
                      <a:pt x="35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949" name="Google Shape;1949;p17"/>
            <p:cNvGrpSpPr/>
            <p:nvPr/>
          </p:nvGrpSpPr>
          <p:grpSpPr>
            <a:xfrm rot="2304760">
              <a:off x="519034" y="4505919"/>
              <a:ext cx="1081965" cy="684873"/>
              <a:chOff x="4808808" y="1957984"/>
              <a:chExt cx="404920" cy="256310"/>
            </a:xfrm>
          </p:grpSpPr>
          <p:sp>
            <p:nvSpPr>
              <p:cNvPr id="1950" name="Google Shape;1950;p17"/>
              <p:cNvSpPr/>
              <p:nvPr/>
            </p:nvSpPr>
            <p:spPr>
              <a:xfrm>
                <a:off x="4860357" y="1957984"/>
                <a:ext cx="353370" cy="256310"/>
              </a:xfrm>
              <a:custGeom>
                <a:avLst/>
                <a:gdLst/>
                <a:ahLst/>
                <a:cxnLst/>
                <a:rect l="l" t="t" r="r" b="b"/>
                <a:pathLst>
                  <a:path w="5381" h="3903" extrusionOk="0">
                    <a:moveTo>
                      <a:pt x="4892" y="158"/>
                    </a:moveTo>
                    <a:cubicBezTo>
                      <a:pt x="4905" y="709"/>
                      <a:pt x="4911" y="1256"/>
                      <a:pt x="4924" y="1807"/>
                    </a:cubicBezTo>
                    <a:cubicBezTo>
                      <a:pt x="4820" y="1833"/>
                      <a:pt x="4715" y="1848"/>
                      <a:pt x="4611" y="1848"/>
                    </a:cubicBezTo>
                    <a:cubicBezTo>
                      <a:pt x="4408" y="1848"/>
                      <a:pt x="4208" y="1794"/>
                      <a:pt x="4027" y="1668"/>
                    </a:cubicBezTo>
                    <a:cubicBezTo>
                      <a:pt x="3810" y="1519"/>
                      <a:pt x="3680" y="1302"/>
                      <a:pt x="3635" y="1062"/>
                    </a:cubicBezTo>
                    <a:cubicBezTo>
                      <a:pt x="4059" y="767"/>
                      <a:pt x="4480" y="466"/>
                      <a:pt x="4892" y="158"/>
                    </a:cubicBezTo>
                    <a:close/>
                    <a:moveTo>
                      <a:pt x="3560" y="1110"/>
                    </a:moveTo>
                    <a:cubicBezTo>
                      <a:pt x="3609" y="1357"/>
                      <a:pt x="3754" y="1587"/>
                      <a:pt x="3965" y="1742"/>
                    </a:cubicBezTo>
                    <a:cubicBezTo>
                      <a:pt x="4160" y="1881"/>
                      <a:pt x="4387" y="1944"/>
                      <a:pt x="4617" y="1944"/>
                    </a:cubicBezTo>
                    <a:cubicBezTo>
                      <a:pt x="4720" y="1944"/>
                      <a:pt x="4823" y="1931"/>
                      <a:pt x="4924" y="1907"/>
                    </a:cubicBezTo>
                    <a:cubicBezTo>
                      <a:pt x="4934" y="2254"/>
                      <a:pt x="4937" y="2601"/>
                      <a:pt x="4943" y="2947"/>
                    </a:cubicBezTo>
                    <a:cubicBezTo>
                      <a:pt x="4730" y="2944"/>
                      <a:pt x="4513" y="2941"/>
                      <a:pt x="4295" y="2941"/>
                    </a:cubicBezTo>
                    <a:cubicBezTo>
                      <a:pt x="4302" y="2882"/>
                      <a:pt x="4305" y="2831"/>
                      <a:pt x="4308" y="2772"/>
                    </a:cubicBezTo>
                    <a:cubicBezTo>
                      <a:pt x="4313" y="2756"/>
                      <a:pt x="4301" y="2747"/>
                      <a:pt x="4287" y="2747"/>
                    </a:cubicBezTo>
                    <a:cubicBezTo>
                      <a:pt x="4270" y="2747"/>
                      <a:pt x="4250" y="2758"/>
                      <a:pt x="4247" y="2782"/>
                    </a:cubicBezTo>
                    <a:cubicBezTo>
                      <a:pt x="4244" y="2840"/>
                      <a:pt x="4237" y="2892"/>
                      <a:pt x="4231" y="2947"/>
                    </a:cubicBezTo>
                    <a:cubicBezTo>
                      <a:pt x="4163" y="2947"/>
                      <a:pt x="4095" y="2950"/>
                      <a:pt x="4030" y="2950"/>
                    </a:cubicBezTo>
                    <a:cubicBezTo>
                      <a:pt x="3997" y="2950"/>
                      <a:pt x="3997" y="2999"/>
                      <a:pt x="4030" y="3006"/>
                    </a:cubicBezTo>
                    <a:cubicBezTo>
                      <a:pt x="4095" y="3009"/>
                      <a:pt x="4163" y="3012"/>
                      <a:pt x="4227" y="3015"/>
                    </a:cubicBezTo>
                    <a:cubicBezTo>
                      <a:pt x="4221" y="3168"/>
                      <a:pt x="4221" y="3317"/>
                      <a:pt x="4237" y="3466"/>
                    </a:cubicBezTo>
                    <a:cubicBezTo>
                      <a:pt x="3657" y="3443"/>
                      <a:pt x="3074" y="3449"/>
                      <a:pt x="2504" y="3430"/>
                    </a:cubicBezTo>
                    <a:cubicBezTo>
                      <a:pt x="2423" y="3427"/>
                      <a:pt x="2342" y="3427"/>
                      <a:pt x="2264" y="3420"/>
                    </a:cubicBezTo>
                    <a:cubicBezTo>
                      <a:pt x="2361" y="2980"/>
                      <a:pt x="2170" y="2542"/>
                      <a:pt x="1798" y="2293"/>
                    </a:cubicBezTo>
                    <a:cubicBezTo>
                      <a:pt x="2394" y="1911"/>
                      <a:pt x="2980" y="1515"/>
                      <a:pt x="3560" y="1110"/>
                    </a:cubicBezTo>
                    <a:close/>
                    <a:moveTo>
                      <a:pt x="4295" y="3022"/>
                    </a:moveTo>
                    <a:cubicBezTo>
                      <a:pt x="4516" y="3035"/>
                      <a:pt x="4733" y="3038"/>
                      <a:pt x="4953" y="3041"/>
                    </a:cubicBezTo>
                    <a:lnTo>
                      <a:pt x="4966" y="3527"/>
                    </a:lnTo>
                    <a:cubicBezTo>
                      <a:pt x="4956" y="3527"/>
                      <a:pt x="4953" y="3524"/>
                      <a:pt x="4950" y="3524"/>
                    </a:cubicBezTo>
                    <a:cubicBezTo>
                      <a:pt x="4726" y="3498"/>
                      <a:pt x="4500" y="3482"/>
                      <a:pt x="4270" y="3472"/>
                    </a:cubicBezTo>
                    <a:cubicBezTo>
                      <a:pt x="4279" y="3320"/>
                      <a:pt x="4286" y="3171"/>
                      <a:pt x="4295" y="3022"/>
                    </a:cubicBezTo>
                    <a:close/>
                    <a:moveTo>
                      <a:pt x="4946" y="0"/>
                    </a:moveTo>
                    <a:cubicBezTo>
                      <a:pt x="4937" y="0"/>
                      <a:pt x="4928" y="3"/>
                      <a:pt x="4921" y="9"/>
                    </a:cubicBezTo>
                    <a:cubicBezTo>
                      <a:pt x="4490" y="323"/>
                      <a:pt x="4062" y="631"/>
                      <a:pt x="3625" y="935"/>
                    </a:cubicBezTo>
                    <a:cubicBezTo>
                      <a:pt x="3622" y="845"/>
                      <a:pt x="3625" y="754"/>
                      <a:pt x="3644" y="660"/>
                    </a:cubicBezTo>
                    <a:cubicBezTo>
                      <a:pt x="3650" y="640"/>
                      <a:pt x="3634" y="626"/>
                      <a:pt x="3618" y="626"/>
                    </a:cubicBezTo>
                    <a:cubicBezTo>
                      <a:pt x="3608" y="626"/>
                      <a:pt x="3597" y="632"/>
                      <a:pt x="3593" y="644"/>
                    </a:cubicBezTo>
                    <a:cubicBezTo>
                      <a:pt x="3557" y="757"/>
                      <a:pt x="3541" y="874"/>
                      <a:pt x="3547" y="987"/>
                    </a:cubicBezTo>
                    <a:cubicBezTo>
                      <a:pt x="2935" y="1412"/>
                      <a:pt x="2313" y="1826"/>
                      <a:pt x="1688" y="2231"/>
                    </a:cubicBezTo>
                    <a:cubicBezTo>
                      <a:pt x="1568" y="2167"/>
                      <a:pt x="1428" y="2118"/>
                      <a:pt x="1279" y="2092"/>
                    </a:cubicBezTo>
                    <a:cubicBezTo>
                      <a:pt x="1278" y="2092"/>
                      <a:pt x="1277" y="2092"/>
                      <a:pt x="1276" y="2092"/>
                    </a:cubicBezTo>
                    <a:cubicBezTo>
                      <a:pt x="1250" y="2092"/>
                      <a:pt x="1242" y="2131"/>
                      <a:pt x="1266" y="2137"/>
                    </a:cubicBezTo>
                    <a:cubicBezTo>
                      <a:pt x="1393" y="2170"/>
                      <a:pt x="1509" y="2215"/>
                      <a:pt x="1616" y="2277"/>
                    </a:cubicBezTo>
                    <a:cubicBezTo>
                      <a:pt x="1095" y="2610"/>
                      <a:pt x="570" y="2944"/>
                      <a:pt x="42" y="3268"/>
                    </a:cubicBezTo>
                    <a:cubicBezTo>
                      <a:pt x="0" y="3293"/>
                      <a:pt x="25" y="3351"/>
                      <a:pt x="64" y="3351"/>
                    </a:cubicBezTo>
                    <a:cubicBezTo>
                      <a:pt x="70" y="3351"/>
                      <a:pt x="77" y="3349"/>
                      <a:pt x="84" y="3346"/>
                    </a:cubicBezTo>
                    <a:cubicBezTo>
                      <a:pt x="641" y="3025"/>
                      <a:pt x="1182" y="2688"/>
                      <a:pt x="1727" y="2345"/>
                    </a:cubicBezTo>
                    <a:cubicBezTo>
                      <a:pt x="2076" y="2594"/>
                      <a:pt x="2261" y="2999"/>
                      <a:pt x="2154" y="3420"/>
                    </a:cubicBezTo>
                    <a:cubicBezTo>
                      <a:pt x="1651" y="3397"/>
                      <a:pt x="1144" y="3365"/>
                      <a:pt x="640" y="3365"/>
                    </a:cubicBezTo>
                    <a:cubicBezTo>
                      <a:pt x="447" y="3365"/>
                      <a:pt x="254" y="3370"/>
                      <a:pt x="61" y="3381"/>
                    </a:cubicBezTo>
                    <a:cubicBezTo>
                      <a:pt x="3" y="3385"/>
                      <a:pt x="10" y="3459"/>
                      <a:pt x="61" y="3466"/>
                    </a:cubicBezTo>
                    <a:cubicBezTo>
                      <a:pt x="732" y="3550"/>
                      <a:pt x="1425" y="3547"/>
                      <a:pt x="2109" y="3560"/>
                    </a:cubicBezTo>
                    <a:cubicBezTo>
                      <a:pt x="2073" y="3647"/>
                      <a:pt x="2025" y="3738"/>
                      <a:pt x="1960" y="3825"/>
                    </a:cubicBezTo>
                    <a:cubicBezTo>
                      <a:pt x="1932" y="3866"/>
                      <a:pt x="1969" y="3902"/>
                      <a:pt x="2007" y="3902"/>
                    </a:cubicBezTo>
                    <a:cubicBezTo>
                      <a:pt x="2023" y="3902"/>
                      <a:pt x="2039" y="3896"/>
                      <a:pt x="2050" y="3880"/>
                    </a:cubicBezTo>
                    <a:cubicBezTo>
                      <a:pt x="2125" y="3777"/>
                      <a:pt x="2183" y="3670"/>
                      <a:pt x="2222" y="3560"/>
                    </a:cubicBezTo>
                    <a:cubicBezTo>
                      <a:pt x="2316" y="3560"/>
                      <a:pt x="2410" y="3563"/>
                      <a:pt x="2504" y="3566"/>
                    </a:cubicBezTo>
                    <a:cubicBezTo>
                      <a:pt x="3147" y="3587"/>
                      <a:pt x="3803" y="3644"/>
                      <a:pt x="4450" y="3644"/>
                    </a:cubicBezTo>
                    <a:cubicBezTo>
                      <a:pt x="4617" y="3644"/>
                      <a:pt x="4784" y="3640"/>
                      <a:pt x="4950" y="3631"/>
                    </a:cubicBezTo>
                    <a:cubicBezTo>
                      <a:pt x="4969" y="3631"/>
                      <a:pt x="4982" y="3624"/>
                      <a:pt x="4989" y="3611"/>
                    </a:cubicBezTo>
                    <a:cubicBezTo>
                      <a:pt x="4998" y="3617"/>
                      <a:pt x="5010" y="3619"/>
                      <a:pt x="5021" y="3619"/>
                    </a:cubicBezTo>
                    <a:cubicBezTo>
                      <a:pt x="5052" y="3619"/>
                      <a:pt x="5083" y="3600"/>
                      <a:pt x="5083" y="3563"/>
                    </a:cubicBezTo>
                    <a:cubicBezTo>
                      <a:pt x="5070" y="2999"/>
                      <a:pt x="5057" y="2439"/>
                      <a:pt x="5047" y="1878"/>
                    </a:cubicBezTo>
                    <a:cubicBezTo>
                      <a:pt x="5147" y="1846"/>
                      <a:pt x="5245" y="1800"/>
                      <a:pt x="5339" y="1749"/>
                    </a:cubicBezTo>
                    <a:cubicBezTo>
                      <a:pt x="5381" y="1726"/>
                      <a:pt x="5352" y="1663"/>
                      <a:pt x="5306" y="1663"/>
                    </a:cubicBezTo>
                    <a:cubicBezTo>
                      <a:pt x="5299" y="1663"/>
                      <a:pt x="5291" y="1664"/>
                      <a:pt x="5284" y="1668"/>
                    </a:cubicBezTo>
                    <a:cubicBezTo>
                      <a:pt x="5209" y="1710"/>
                      <a:pt x="5122" y="1745"/>
                      <a:pt x="5041" y="1775"/>
                    </a:cubicBezTo>
                    <a:cubicBezTo>
                      <a:pt x="5031" y="1201"/>
                      <a:pt x="5011" y="628"/>
                      <a:pt x="5002" y="58"/>
                    </a:cubicBezTo>
                    <a:cubicBezTo>
                      <a:pt x="5002" y="28"/>
                      <a:pt x="4973" y="0"/>
                      <a:pt x="494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1" name="Google Shape;1951;p17"/>
              <p:cNvSpPr/>
              <p:nvPr/>
            </p:nvSpPr>
            <p:spPr>
              <a:xfrm>
                <a:off x="4808808" y="2160306"/>
                <a:ext cx="32113" cy="32572"/>
              </a:xfrm>
              <a:custGeom>
                <a:avLst/>
                <a:gdLst/>
                <a:ahLst/>
                <a:cxnLst/>
                <a:rect l="l" t="t" r="r" b="b"/>
                <a:pathLst>
                  <a:path w="489" h="496" extrusionOk="0">
                    <a:moveTo>
                      <a:pt x="437" y="0"/>
                    </a:moveTo>
                    <a:cubicBezTo>
                      <a:pt x="429" y="0"/>
                      <a:pt x="420" y="4"/>
                      <a:pt x="412" y="12"/>
                    </a:cubicBezTo>
                    <a:cubicBezTo>
                      <a:pt x="357" y="70"/>
                      <a:pt x="302" y="125"/>
                      <a:pt x="250" y="184"/>
                    </a:cubicBezTo>
                    <a:cubicBezTo>
                      <a:pt x="195" y="135"/>
                      <a:pt x="134" y="87"/>
                      <a:pt x="69" y="41"/>
                    </a:cubicBezTo>
                    <a:cubicBezTo>
                      <a:pt x="66" y="39"/>
                      <a:pt x="63" y="38"/>
                      <a:pt x="60" y="38"/>
                    </a:cubicBezTo>
                    <a:cubicBezTo>
                      <a:pt x="47" y="38"/>
                      <a:pt x="36" y="57"/>
                      <a:pt x="49" y="70"/>
                    </a:cubicBezTo>
                    <a:cubicBezTo>
                      <a:pt x="105" y="122"/>
                      <a:pt x="156" y="174"/>
                      <a:pt x="211" y="229"/>
                    </a:cubicBezTo>
                    <a:cubicBezTo>
                      <a:pt x="147" y="300"/>
                      <a:pt x="82" y="375"/>
                      <a:pt x="20" y="446"/>
                    </a:cubicBezTo>
                    <a:cubicBezTo>
                      <a:pt x="0" y="469"/>
                      <a:pt x="19" y="495"/>
                      <a:pt x="41" y="495"/>
                    </a:cubicBezTo>
                    <a:cubicBezTo>
                      <a:pt x="47" y="495"/>
                      <a:pt x="53" y="493"/>
                      <a:pt x="59" y="488"/>
                    </a:cubicBezTo>
                    <a:cubicBezTo>
                      <a:pt x="130" y="417"/>
                      <a:pt x="198" y="352"/>
                      <a:pt x="266" y="284"/>
                    </a:cubicBezTo>
                    <a:cubicBezTo>
                      <a:pt x="315" y="342"/>
                      <a:pt x="360" y="401"/>
                      <a:pt x="415" y="446"/>
                    </a:cubicBezTo>
                    <a:cubicBezTo>
                      <a:pt x="423" y="451"/>
                      <a:pt x="431" y="453"/>
                      <a:pt x="439" y="453"/>
                    </a:cubicBezTo>
                    <a:cubicBezTo>
                      <a:pt x="462" y="453"/>
                      <a:pt x="481" y="434"/>
                      <a:pt x="464" y="407"/>
                    </a:cubicBezTo>
                    <a:cubicBezTo>
                      <a:pt x="428" y="342"/>
                      <a:pt x="364" y="284"/>
                      <a:pt x="309" y="236"/>
                    </a:cubicBezTo>
                    <a:cubicBezTo>
                      <a:pt x="360" y="177"/>
                      <a:pt x="415" y="122"/>
                      <a:pt x="464" y="64"/>
                    </a:cubicBezTo>
                    <a:cubicBezTo>
                      <a:pt x="489" y="37"/>
                      <a:pt x="464" y="0"/>
                      <a:pt x="43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952" name="Google Shape;1952;p17"/>
            <p:cNvGrpSpPr/>
            <p:nvPr/>
          </p:nvGrpSpPr>
          <p:grpSpPr>
            <a:xfrm rot="1830349">
              <a:off x="8362154" y="-68825"/>
              <a:ext cx="1071906" cy="771565"/>
              <a:chOff x="5859955" y="1906764"/>
              <a:chExt cx="497056" cy="357770"/>
            </a:xfrm>
          </p:grpSpPr>
          <p:sp>
            <p:nvSpPr>
              <p:cNvPr id="1953" name="Google Shape;1953;p17"/>
              <p:cNvSpPr/>
              <p:nvPr/>
            </p:nvSpPr>
            <p:spPr>
              <a:xfrm>
                <a:off x="5859955" y="1906764"/>
                <a:ext cx="497056" cy="357770"/>
              </a:xfrm>
              <a:custGeom>
                <a:avLst/>
                <a:gdLst/>
                <a:ahLst/>
                <a:cxnLst/>
                <a:rect l="l" t="t" r="r" b="b"/>
                <a:pathLst>
                  <a:path w="7569" h="5448" extrusionOk="0">
                    <a:moveTo>
                      <a:pt x="2576" y="543"/>
                    </a:moveTo>
                    <a:lnTo>
                      <a:pt x="2563" y="2739"/>
                    </a:lnTo>
                    <a:lnTo>
                      <a:pt x="2563" y="2791"/>
                    </a:lnTo>
                    <a:cubicBezTo>
                      <a:pt x="2152" y="2836"/>
                      <a:pt x="1795" y="3096"/>
                      <a:pt x="1850" y="3601"/>
                    </a:cubicBezTo>
                    <a:cubicBezTo>
                      <a:pt x="1854" y="3659"/>
                      <a:pt x="1876" y="3711"/>
                      <a:pt x="1896" y="3769"/>
                    </a:cubicBezTo>
                    <a:cubicBezTo>
                      <a:pt x="1426" y="3756"/>
                      <a:pt x="956" y="3743"/>
                      <a:pt x="487" y="3740"/>
                    </a:cubicBezTo>
                    <a:cubicBezTo>
                      <a:pt x="169" y="2720"/>
                      <a:pt x="525" y="1599"/>
                      <a:pt x="1432" y="980"/>
                    </a:cubicBezTo>
                    <a:cubicBezTo>
                      <a:pt x="1773" y="744"/>
                      <a:pt x="2165" y="601"/>
                      <a:pt x="2576" y="543"/>
                    </a:cubicBezTo>
                    <a:close/>
                    <a:moveTo>
                      <a:pt x="2563" y="2914"/>
                    </a:moveTo>
                    <a:cubicBezTo>
                      <a:pt x="2560" y="3206"/>
                      <a:pt x="2557" y="3494"/>
                      <a:pt x="2547" y="3782"/>
                    </a:cubicBezTo>
                    <a:cubicBezTo>
                      <a:pt x="2382" y="3776"/>
                      <a:pt x="2220" y="3773"/>
                      <a:pt x="2051" y="3769"/>
                    </a:cubicBezTo>
                    <a:cubicBezTo>
                      <a:pt x="2003" y="3685"/>
                      <a:pt x="1977" y="3594"/>
                      <a:pt x="1977" y="3517"/>
                    </a:cubicBezTo>
                    <a:cubicBezTo>
                      <a:pt x="1970" y="3160"/>
                      <a:pt x="2242" y="2953"/>
                      <a:pt x="2563" y="2914"/>
                    </a:cubicBezTo>
                    <a:close/>
                    <a:moveTo>
                      <a:pt x="2719" y="2904"/>
                    </a:moveTo>
                    <a:cubicBezTo>
                      <a:pt x="3227" y="2917"/>
                      <a:pt x="3707" y="3309"/>
                      <a:pt x="3765" y="3805"/>
                    </a:cubicBezTo>
                    <a:cubicBezTo>
                      <a:pt x="3415" y="3802"/>
                      <a:pt x="3059" y="3792"/>
                      <a:pt x="2702" y="3786"/>
                    </a:cubicBezTo>
                    <a:cubicBezTo>
                      <a:pt x="2702" y="3494"/>
                      <a:pt x="2696" y="3196"/>
                      <a:pt x="2696" y="2904"/>
                    </a:cubicBezTo>
                    <a:close/>
                    <a:moveTo>
                      <a:pt x="3036" y="513"/>
                    </a:moveTo>
                    <a:cubicBezTo>
                      <a:pt x="3674" y="513"/>
                      <a:pt x="4316" y="705"/>
                      <a:pt x="4831" y="1064"/>
                    </a:cubicBezTo>
                    <a:cubicBezTo>
                      <a:pt x="5670" y="1647"/>
                      <a:pt x="6007" y="2749"/>
                      <a:pt x="6055" y="3792"/>
                    </a:cubicBezTo>
                    <a:cubicBezTo>
                      <a:pt x="6039" y="3790"/>
                      <a:pt x="6021" y="3790"/>
                      <a:pt x="6004" y="3790"/>
                    </a:cubicBezTo>
                    <a:cubicBezTo>
                      <a:pt x="5986" y="3790"/>
                      <a:pt x="5968" y="3790"/>
                      <a:pt x="5952" y="3792"/>
                    </a:cubicBezTo>
                    <a:cubicBezTo>
                      <a:pt x="5304" y="3805"/>
                      <a:pt x="4656" y="3808"/>
                      <a:pt x="4008" y="3808"/>
                    </a:cubicBezTo>
                    <a:lnTo>
                      <a:pt x="3895" y="3808"/>
                    </a:lnTo>
                    <a:cubicBezTo>
                      <a:pt x="3856" y="3410"/>
                      <a:pt x="3571" y="3057"/>
                      <a:pt x="3179" y="2885"/>
                    </a:cubicBezTo>
                    <a:cubicBezTo>
                      <a:pt x="3030" y="2820"/>
                      <a:pt x="2864" y="2788"/>
                      <a:pt x="2696" y="2788"/>
                    </a:cubicBezTo>
                    <a:lnTo>
                      <a:pt x="2696" y="2746"/>
                    </a:lnTo>
                    <a:cubicBezTo>
                      <a:pt x="2699" y="2007"/>
                      <a:pt x="2706" y="1265"/>
                      <a:pt x="2709" y="530"/>
                    </a:cubicBezTo>
                    <a:cubicBezTo>
                      <a:pt x="2817" y="518"/>
                      <a:pt x="2926" y="513"/>
                      <a:pt x="3036" y="513"/>
                    </a:cubicBezTo>
                    <a:close/>
                    <a:moveTo>
                      <a:pt x="2168" y="3922"/>
                    </a:moveTo>
                    <a:lnTo>
                      <a:pt x="2168" y="3922"/>
                    </a:lnTo>
                    <a:cubicBezTo>
                      <a:pt x="2291" y="3925"/>
                      <a:pt x="2417" y="3925"/>
                      <a:pt x="2547" y="3925"/>
                    </a:cubicBezTo>
                    <a:cubicBezTo>
                      <a:pt x="2547" y="3977"/>
                      <a:pt x="2544" y="4019"/>
                      <a:pt x="2544" y="4064"/>
                    </a:cubicBezTo>
                    <a:cubicBezTo>
                      <a:pt x="2516" y="4075"/>
                      <a:pt x="2488" y="4080"/>
                      <a:pt x="2460" y="4080"/>
                    </a:cubicBezTo>
                    <a:cubicBezTo>
                      <a:pt x="2357" y="4080"/>
                      <a:pt x="2252" y="4016"/>
                      <a:pt x="2168" y="3922"/>
                    </a:cubicBezTo>
                    <a:close/>
                    <a:moveTo>
                      <a:pt x="2800" y="3935"/>
                    </a:moveTo>
                    <a:cubicBezTo>
                      <a:pt x="3124" y="3938"/>
                      <a:pt x="3447" y="3938"/>
                      <a:pt x="3771" y="3938"/>
                    </a:cubicBezTo>
                    <a:cubicBezTo>
                      <a:pt x="3771" y="4006"/>
                      <a:pt x="3758" y="4080"/>
                      <a:pt x="3739" y="4155"/>
                    </a:cubicBezTo>
                    <a:cubicBezTo>
                      <a:pt x="3593" y="4647"/>
                      <a:pt x="3159" y="4916"/>
                      <a:pt x="2686" y="5007"/>
                    </a:cubicBezTo>
                    <a:cubicBezTo>
                      <a:pt x="2696" y="4706"/>
                      <a:pt x="2702" y="4398"/>
                      <a:pt x="2702" y="4087"/>
                    </a:cubicBezTo>
                    <a:cubicBezTo>
                      <a:pt x="2735" y="4058"/>
                      <a:pt x="2767" y="4012"/>
                      <a:pt x="2793" y="3957"/>
                    </a:cubicBezTo>
                    <a:cubicBezTo>
                      <a:pt x="2800" y="3951"/>
                      <a:pt x="2800" y="3941"/>
                      <a:pt x="2800" y="3935"/>
                    </a:cubicBezTo>
                    <a:close/>
                    <a:moveTo>
                      <a:pt x="532" y="3857"/>
                    </a:moveTo>
                    <a:lnTo>
                      <a:pt x="532" y="3857"/>
                    </a:lnTo>
                    <a:cubicBezTo>
                      <a:pt x="1018" y="3889"/>
                      <a:pt x="1504" y="3905"/>
                      <a:pt x="1993" y="3918"/>
                    </a:cubicBezTo>
                    <a:cubicBezTo>
                      <a:pt x="2115" y="4074"/>
                      <a:pt x="2293" y="4187"/>
                      <a:pt x="2461" y="4187"/>
                    </a:cubicBezTo>
                    <a:cubicBezTo>
                      <a:pt x="2489" y="4187"/>
                      <a:pt x="2517" y="4184"/>
                      <a:pt x="2544" y="4178"/>
                    </a:cubicBezTo>
                    <a:lnTo>
                      <a:pt x="2544" y="4178"/>
                    </a:lnTo>
                    <a:cubicBezTo>
                      <a:pt x="2540" y="4463"/>
                      <a:pt x="2544" y="4744"/>
                      <a:pt x="2550" y="5030"/>
                    </a:cubicBezTo>
                    <a:cubicBezTo>
                      <a:pt x="2471" y="5040"/>
                      <a:pt x="2393" y="5045"/>
                      <a:pt x="2315" y="5045"/>
                    </a:cubicBezTo>
                    <a:cubicBezTo>
                      <a:pt x="2269" y="5045"/>
                      <a:pt x="2222" y="5043"/>
                      <a:pt x="2174" y="5039"/>
                    </a:cubicBezTo>
                    <a:cubicBezTo>
                      <a:pt x="1465" y="5000"/>
                      <a:pt x="921" y="4715"/>
                      <a:pt x="613" y="4058"/>
                    </a:cubicBezTo>
                    <a:cubicBezTo>
                      <a:pt x="584" y="3993"/>
                      <a:pt x="555" y="3925"/>
                      <a:pt x="532" y="3857"/>
                    </a:cubicBezTo>
                    <a:close/>
                    <a:moveTo>
                      <a:pt x="2642" y="0"/>
                    </a:moveTo>
                    <a:cubicBezTo>
                      <a:pt x="2609" y="0"/>
                      <a:pt x="2576" y="21"/>
                      <a:pt x="2576" y="63"/>
                    </a:cubicBezTo>
                    <a:lnTo>
                      <a:pt x="2576" y="416"/>
                    </a:lnTo>
                    <a:cubicBezTo>
                      <a:pt x="1682" y="543"/>
                      <a:pt x="859" y="1035"/>
                      <a:pt x="454" y="1920"/>
                    </a:cubicBezTo>
                    <a:cubicBezTo>
                      <a:pt x="195" y="2487"/>
                      <a:pt x="172" y="3141"/>
                      <a:pt x="347" y="3737"/>
                    </a:cubicBezTo>
                    <a:lnTo>
                      <a:pt x="56" y="3737"/>
                    </a:lnTo>
                    <a:cubicBezTo>
                      <a:pt x="1" y="3737"/>
                      <a:pt x="1" y="3818"/>
                      <a:pt x="56" y="3821"/>
                    </a:cubicBezTo>
                    <a:lnTo>
                      <a:pt x="383" y="3844"/>
                    </a:lnTo>
                    <a:cubicBezTo>
                      <a:pt x="406" y="3905"/>
                      <a:pt x="425" y="3964"/>
                      <a:pt x="448" y="4019"/>
                    </a:cubicBezTo>
                    <a:cubicBezTo>
                      <a:pt x="762" y="4761"/>
                      <a:pt x="1319" y="5104"/>
                      <a:pt x="2113" y="5166"/>
                    </a:cubicBezTo>
                    <a:cubicBezTo>
                      <a:pt x="2166" y="5170"/>
                      <a:pt x="2220" y="5173"/>
                      <a:pt x="2274" y="5173"/>
                    </a:cubicBezTo>
                    <a:cubicBezTo>
                      <a:pt x="2368" y="5173"/>
                      <a:pt x="2461" y="5166"/>
                      <a:pt x="2553" y="5156"/>
                    </a:cubicBezTo>
                    <a:cubicBezTo>
                      <a:pt x="2560" y="5237"/>
                      <a:pt x="2563" y="5324"/>
                      <a:pt x="2566" y="5405"/>
                    </a:cubicBezTo>
                    <a:cubicBezTo>
                      <a:pt x="2568" y="5434"/>
                      <a:pt x="2588" y="5448"/>
                      <a:pt x="2610" y="5448"/>
                    </a:cubicBezTo>
                    <a:cubicBezTo>
                      <a:pt x="2632" y="5448"/>
                      <a:pt x="2655" y="5433"/>
                      <a:pt x="2660" y="5405"/>
                    </a:cubicBezTo>
                    <a:cubicBezTo>
                      <a:pt x="2667" y="5315"/>
                      <a:pt x="2673" y="5227"/>
                      <a:pt x="2676" y="5136"/>
                    </a:cubicBezTo>
                    <a:cubicBezTo>
                      <a:pt x="3179" y="5049"/>
                      <a:pt x="3635" y="4780"/>
                      <a:pt x="3830" y="4275"/>
                    </a:cubicBezTo>
                    <a:cubicBezTo>
                      <a:pt x="3875" y="4161"/>
                      <a:pt x="3895" y="4045"/>
                      <a:pt x="3898" y="3931"/>
                    </a:cubicBezTo>
                    <a:cubicBezTo>
                      <a:pt x="4047" y="3932"/>
                      <a:pt x="4196" y="3933"/>
                      <a:pt x="4344" y="3933"/>
                    </a:cubicBezTo>
                    <a:cubicBezTo>
                      <a:pt x="4790" y="3933"/>
                      <a:pt x="5235" y="3929"/>
                      <a:pt x="5680" y="3922"/>
                    </a:cubicBezTo>
                    <a:cubicBezTo>
                      <a:pt x="5806" y="3922"/>
                      <a:pt x="5932" y="3918"/>
                      <a:pt x="6052" y="3915"/>
                    </a:cubicBezTo>
                    <a:lnTo>
                      <a:pt x="6052" y="3915"/>
                    </a:lnTo>
                    <a:cubicBezTo>
                      <a:pt x="6062" y="4233"/>
                      <a:pt x="6042" y="4550"/>
                      <a:pt x="6004" y="4838"/>
                    </a:cubicBezTo>
                    <a:cubicBezTo>
                      <a:pt x="5999" y="4881"/>
                      <a:pt x="6029" y="4902"/>
                      <a:pt x="6063" y="4902"/>
                    </a:cubicBezTo>
                    <a:cubicBezTo>
                      <a:pt x="6097" y="4902"/>
                      <a:pt x="6133" y="4881"/>
                      <a:pt x="6140" y="4838"/>
                    </a:cubicBezTo>
                    <a:cubicBezTo>
                      <a:pt x="6178" y="4537"/>
                      <a:pt x="6195" y="4226"/>
                      <a:pt x="6188" y="3915"/>
                    </a:cubicBezTo>
                    <a:cubicBezTo>
                      <a:pt x="6327" y="3909"/>
                      <a:pt x="6473" y="3909"/>
                      <a:pt x="6616" y="3905"/>
                    </a:cubicBezTo>
                    <a:lnTo>
                      <a:pt x="7017" y="3892"/>
                    </a:lnTo>
                    <a:cubicBezTo>
                      <a:pt x="7105" y="3889"/>
                      <a:pt x="7196" y="3889"/>
                      <a:pt x="7283" y="3886"/>
                    </a:cubicBezTo>
                    <a:cubicBezTo>
                      <a:pt x="7310" y="3895"/>
                      <a:pt x="7333" y="3900"/>
                      <a:pt x="7353" y="3900"/>
                    </a:cubicBezTo>
                    <a:cubicBezTo>
                      <a:pt x="7368" y="3900"/>
                      <a:pt x="7381" y="3898"/>
                      <a:pt x="7393" y="3892"/>
                    </a:cubicBezTo>
                    <a:cubicBezTo>
                      <a:pt x="7403" y="3918"/>
                      <a:pt x="7422" y="3938"/>
                      <a:pt x="7455" y="3938"/>
                    </a:cubicBezTo>
                    <a:lnTo>
                      <a:pt x="7484" y="3938"/>
                    </a:lnTo>
                    <a:cubicBezTo>
                      <a:pt x="7510" y="3938"/>
                      <a:pt x="7539" y="3918"/>
                      <a:pt x="7549" y="3889"/>
                    </a:cubicBezTo>
                    <a:cubicBezTo>
                      <a:pt x="7552" y="3876"/>
                      <a:pt x="7552" y="3867"/>
                      <a:pt x="7555" y="3857"/>
                    </a:cubicBezTo>
                    <a:cubicBezTo>
                      <a:pt x="7568" y="3834"/>
                      <a:pt x="7555" y="3805"/>
                      <a:pt x="7533" y="3786"/>
                    </a:cubicBezTo>
                    <a:cubicBezTo>
                      <a:pt x="7473" y="3746"/>
                      <a:pt x="7390" y="3733"/>
                      <a:pt x="7301" y="3733"/>
                    </a:cubicBezTo>
                    <a:cubicBezTo>
                      <a:pt x="7158" y="3733"/>
                      <a:pt x="6999" y="3765"/>
                      <a:pt x="6891" y="3769"/>
                    </a:cubicBezTo>
                    <a:cubicBezTo>
                      <a:pt x="6658" y="3776"/>
                      <a:pt x="6421" y="3779"/>
                      <a:pt x="6188" y="3786"/>
                    </a:cubicBezTo>
                    <a:cubicBezTo>
                      <a:pt x="6123" y="2490"/>
                      <a:pt x="5608" y="1171"/>
                      <a:pt x="4358" y="646"/>
                    </a:cubicBezTo>
                    <a:cubicBezTo>
                      <a:pt x="3944" y="471"/>
                      <a:pt x="3493" y="384"/>
                      <a:pt x="3046" y="384"/>
                    </a:cubicBezTo>
                    <a:cubicBezTo>
                      <a:pt x="2933" y="384"/>
                      <a:pt x="2821" y="389"/>
                      <a:pt x="2709" y="400"/>
                    </a:cubicBezTo>
                    <a:lnTo>
                      <a:pt x="2709" y="63"/>
                    </a:lnTo>
                    <a:cubicBezTo>
                      <a:pt x="2709" y="21"/>
                      <a:pt x="2676" y="0"/>
                      <a:pt x="264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4" name="Google Shape;1954;p17"/>
              <p:cNvSpPr/>
              <p:nvPr/>
            </p:nvSpPr>
            <p:spPr>
              <a:xfrm>
                <a:off x="6038900" y="1950301"/>
                <a:ext cx="23182" cy="19504"/>
              </a:xfrm>
              <a:custGeom>
                <a:avLst/>
                <a:gdLst/>
                <a:ahLst/>
                <a:cxnLst/>
                <a:rect l="l" t="t" r="r" b="b"/>
                <a:pathLst>
                  <a:path w="353" h="297" extrusionOk="0">
                    <a:moveTo>
                      <a:pt x="53" y="0"/>
                    </a:moveTo>
                    <a:cubicBezTo>
                      <a:pt x="24" y="0"/>
                      <a:pt x="1" y="34"/>
                      <a:pt x="26" y="61"/>
                    </a:cubicBezTo>
                    <a:cubicBezTo>
                      <a:pt x="100" y="139"/>
                      <a:pt x="188" y="220"/>
                      <a:pt x="272" y="288"/>
                    </a:cubicBezTo>
                    <a:cubicBezTo>
                      <a:pt x="279" y="294"/>
                      <a:pt x="287" y="297"/>
                      <a:pt x="295" y="297"/>
                    </a:cubicBezTo>
                    <a:cubicBezTo>
                      <a:pt x="325" y="297"/>
                      <a:pt x="352" y="258"/>
                      <a:pt x="324" y="230"/>
                    </a:cubicBezTo>
                    <a:cubicBezTo>
                      <a:pt x="246" y="149"/>
                      <a:pt x="162" y="77"/>
                      <a:pt x="78" y="9"/>
                    </a:cubicBezTo>
                    <a:cubicBezTo>
                      <a:pt x="70" y="3"/>
                      <a:pt x="61" y="0"/>
                      <a:pt x="5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5" name="Google Shape;1955;p17"/>
              <p:cNvSpPr/>
              <p:nvPr/>
            </p:nvSpPr>
            <p:spPr>
              <a:xfrm>
                <a:off x="6078564" y="1985039"/>
                <a:ext cx="24758" cy="21802"/>
              </a:xfrm>
              <a:custGeom>
                <a:avLst/>
                <a:gdLst/>
                <a:ahLst/>
                <a:cxnLst/>
                <a:rect l="l" t="t" r="r" b="b"/>
                <a:pathLst>
                  <a:path w="377" h="332" extrusionOk="0">
                    <a:moveTo>
                      <a:pt x="52" y="1"/>
                    </a:moveTo>
                    <a:cubicBezTo>
                      <a:pt x="22" y="1"/>
                      <a:pt x="1" y="47"/>
                      <a:pt x="25" y="73"/>
                    </a:cubicBezTo>
                    <a:cubicBezTo>
                      <a:pt x="109" y="164"/>
                      <a:pt x="206" y="251"/>
                      <a:pt x="303" y="326"/>
                    </a:cubicBezTo>
                    <a:cubicBezTo>
                      <a:pt x="309" y="330"/>
                      <a:pt x="315" y="331"/>
                      <a:pt x="321" y="331"/>
                    </a:cubicBezTo>
                    <a:cubicBezTo>
                      <a:pt x="351" y="331"/>
                      <a:pt x="376" y="288"/>
                      <a:pt x="352" y="261"/>
                    </a:cubicBezTo>
                    <a:cubicBezTo>
                      <a:pt x="271" y="167"/>
                      <a:pt x="174" y="83"/>
                      <a:pt x="73" y="8"/>
                    </a:cubicBezTo>
                    <a:cubicBezTo>
                      <a:pt x="66" y="3"/>
                      <a:pt x="59" y="1"/>
                      <a:pt x="5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6" name="Google Shape;1956;p17"/>
              <p:cNvSpPr/>
              <p:nvPr/>
            </p:nvSpPr>
            <p:spPr>
              <a:xfrm>
                <a:off x="6116520" y="2017610"/>
                <a:ext cx="22196" cy="18519"/>
              </a:xfrm>
              <a:custGeom>
                <a:avLst/>
                <a:gdLst/>
                <a:ahLst/>
                <a:cxnLst/>
                <a:rect l="l" t="t" r="r" b="b"/>
                <a:pathLst>
                  <a:path w="338" h="282" extrusionOk="0">
                    <a:moveTo>
                      <a:pt x="53" y="1"/>
                    </a:moveTo>
                    <a:cubicBezTo>
                      <a:pt x="20" y="1"/>
                      <a:pt x="1" y="52"/>
                      <a:pt x="33" y="76"/>
                    </a:cubicBezTo>
                    <a:cubicBezTo>
                      <a:pt x="114" y="134"/>
                      <a:pt x="182" y="202"/>
                      <a:pt x="253" y="270"/>
                    </a:cubicBezTo>
                    <a:cubicBezTo>
                      <a:pt x="261" y="278"/>
                      <a:pt x="270" y="282"/>
                      <a:pt x="280" y="282"/>
                    </a:cubicBezTo>
                    <a:cubicBezTo>
                      <a:pt x="309" y="282"/>
                      <a:pt x="338" y="249"/>
                      <a:pt x="318" y="222"/>
                    </a:cubicBezTo>
                    <a:cubicBezTo>
                      <a:pt x="253" y="138"/>
                      <a:pt x="166" y="70"/>
                      <a:pt x="75" y="8"/>
                    </a:cubicBezTo>
                    <a:cubicBezTo>
                      <a:pt x="67" y="3"/>
                      <a:pt x="60" y="1"/>
                      <a:pt x="5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7" name="Google Shape;1957;p17"/>
              <p:cNvSpPr/>
              <p:nvPr/>
            </p:nvSpPr>
            <p:spPr>
              <a:xfrm>
                <a:off x="6152375" y="2052217"/>
                <a:ext cx="28238" cy="24101"/>
              </a:xfrm>
              <a:custGeom>
                <a:avLst/>
                <a:gdLst/>
                <a:ahLst/>
                <a:cxnLst/>
                <a:rect l="l" t="t" r="r" b="b"/>
                <a:pathLst>
                  <a:path w="430" h="367" extrusionOk="0">
                    <a:moveTo>
                      <a:pt x="49" y="1"/>
                    </a:moveTo>
                    <a:cubicBezTo>
                      <a:pt x="17" y="1"/>
                      <a:pt x="0" y="48"/>
                      <a:pt x="28" y="67"/>
                    </a:cubicBezTo>
                    <a:cubicBezTo>
                      <a:pt x="141" y="148"/>
                      <a:pt x="238" y="249"/>
                      <a:pt x="336" y="356"/>
                    </a:cubicBezTo>
                    <a:cubicBezTo>
                      <a:pt x="344" y="363"/>
                      <a:pt x="353" y="366"/>
                      <a:pt x="363" y="366"/>
                    </a:cubicBezTo>
                    <a:cubicBezTo>
                      <a:pt x="396" y="366"/>
                      <a:pt x="429" y="330"/>
                      <a:pt x="407" y="297"/>
                    </a:cubicBezTo>
                    <a:cubicBezTo>
                      <a:pt x="316" y="178"/>
                      <a:pt x="196" y="80"/>
                      <a:pt x="67" y="6"/>
                    </a:cubicBezTo>
                    <a:cubicBezTo>
                      <a:pt x="60" y="2"/>
                      <a:pt x="54" y="1"/>
                      <a:pt x="4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8" name="Google Shape;1958;p17"/>
              <p:cNvSpPr/>
              <p:nvPr/>
            </p:nvSpPr>
            <p:spPr>
              <a:xfrm>
                <a:off x="6188492" y="2086824"/>
                <a:ext cx="29880" cy="25020"/>
              </a:xfrm>
              <a:custGeom>
                <a:avLst/>
                <a:gdLst/>
                <a:ahLst/>
                <a:cxnLst/>
                <a:rect l="l" t="t" r="r" b="b"/>
                <a:pathLst>
                  <a:path w="455" h="381" extrusionOk="0">
                    <a:moveTo>
                      <a:pt x="64" y="1"/>
                    </a:moveTo>
                    <a:cubicBezTo>
                      <a:pt x="30" y="1"/>
                      <a:pt x="0" y="47"/>
                      <a:pt x="35" y="72"/>
                    </a:cubicBezTo>
                    <a:cubicBezTo>
                      <a:pt x="152" y="162"/>
                      <a:pt x="262" y="266"/>
                      <a:pt x="366" y="367"/>
                    </a:cubicBezTo>
                    <a:cubicBezTo>
                      <a:pt x="376" y="376"/>
                      <a:pt x="386" y="381"/>
                      <a:pt x="396" y="381"/>
                    </a:cubicBezTo>
                    <a:cubicBezTo>
                      <a:pt x="429" y="381"/>
                      <a:pt x="454" y="337"/>
                      <a:pt x="427" y="305"/>
                    </a:cubicBezTo>
                    <a:cubicBezTo>
                      <a:pt x="330" y="188"/>
                      <a:pt x="207" y="91"/>
                      <a:pt x="84" y="7"/>
                    </a:cubicBezTo>
                    <a:cubicBezTo>
                      <a:pt x="77" y="3"/>
                      <a:pt x="70" y="1"/>
                      <a:pt x="6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9" name="Google Shape;1959;p17"/>
              <p:cNvSpPr/>
              <p:nvPr/>
            </p:nvSpPr>
            <p:spPr>
              <a:xfrm>
                <a:off x="6227499" y="2122744"/>
                <a:ext cx="30734" cy="23182"/>
              </a:xfrm>
              <a:custGeom>
                <a:avLst/>
                <a:gdLst/>
                <a:ahLst/>
                <a:cxnLst/>
                <a:rect l="l" t="t" r="r" b="b"/>
                <a:pathLst>
                  <a:path w="468" h="353" extrusionOk="0">
                    <a:moveTo>
                      <a:pt x="51" y="0"/>
                    </a:moveTo>
                    <a:cubicBezTo>
                      <a:pt x="24" y="0"/>
                      <a:pt x="1" y="39"/>
                      <a:pt x="24" y="62"/>
                    </a:cubicBezTo>
                    <a:cubicBezTo>
                      <a:pt x="134" y="153"/>
                      <a:pt x="238" y="254"/>
                      <a:pt x="351" y="341"/>
                    </a:cubicBezTo>
                    <a:cubicBezTo>
                      <a:pt x="362" y="349"/>
                      <a:pt x="373" y="352"/>
                      <a:pt x="384" y="352"/>
                    </a:cubicBezTo>
                    <a:cubicBezTo>
                      <a:pt x="428" y="352"/>
                      <a:pt x="468" y="298"/>
                      <a:pt x="426" y="270"/>
                    </a:cubicBezTo>
                    <a:cubicBezTo>
                      <a:pt x="306" y="179"/>
                      <a:pt x="186" y="98"/>
                      <a:pt x="70" y="7"/>
                    </a:cubicBezTo>
                    <a:cubicBezTo>
                      <a:pt x="63" y="2"/>
                      <a:pt x="57" y="0"/>
                      <a:pt x="5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0" name="Google Shape;1960;p17"/>
              <p:cNvSpPr/>
              <p:nvPr/>
            </p:nvSpPr>
            <p:spPr>
              <a:xfrm>
                <a:off x="5894628" y="2115849"/>
                <a:ext cx="21080" cy="25940"/>
              </a:xfrm>
              <a:custGeom>
                <a:avLst/>
                <a:gdLst/>
                <a:ahLst/>
                <a:cxnLst/>
                <a:rect l="l" t="t" r="r" b="b"/>
                <a:pathLst>
                  <a:path w="321" h="395" extrusionOk="0">
                    <a:moveTo>
                      <a:pt x="262" y="1"/>
                    </a:moveTo>
                    <a:cubicBezTo>
                      <a:pt x="254" y="1"/>
                      <a:pt x="245" y="4"/>
                      <a:pt x="237" y="12"/>
                    </a:cubicBezTo>
                    <a:cubicBezTo>
                      <a:pt x="146" y="106"/>
                      <a:pt x="65" y="226"/>
                      <a:pt x="14" y="342"/>
                    </a:cubicBezTo>
                    <a:cubicBezTo>
                      <a:pt x="0" y="369"/>
                      <a:pt x="24" y="395"/>
                      <a:pt x="48" y="395"/>
                    </a:cubicBezTo>
                    <a:cubicBezTo>
                      <a:pt x="58" y="395"/>
                      <a:pt x="68" y="390"/>
                      <a:pt x="75" y="378"/>
                    </a:cubicBezTo>
                    <a:cubicBezTo>
                      <a:pt x="143" y="274"/>
                      <a:pt x="214" y="171"/>
                      <a:pt x="295" y="70"/>
                    </a:cubicBezTo>
                    <a:cubicBezTo>
                      <a:pt x="321" y="42"/>
                      <a:pt x="293" y="1"/>
                      <a:pt x="26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1" name="Google Shape;1961;p17"/>
              <p:cNvSpPr/>
              <p:nvPr/>
            </p:nvSpPr>
            <p:spPr>
              <a:xfrm>
                <a:off x="5917809" y="2065219"/>
                <a:ext cx="24232" cy="35856"/>
              </a:xfrm>
              <a:custGeom>
                <a:avLst/>
                <a:gdLst/>
                <a:ahLst/>
                <a:cxnLst/>
                <a:rect l="l" t="t" r="r" b="b"/>
                <a:pathLst>
                  <a:path w="369" h="546" extrusionOk="0">
                    <a:moveTo>
                      <a:pt x="321" y="0"/>
                    </a:moveTo>
                    <a:cubicBezTo>
                      <a:pt x="311" y="0"/>
                      <a:pt x="300" y="5"/>
                      <a:pt x="292" y="15"/>
                    </a:cubicBezTo>
                    <a:cubicBezTo>
                      <a:pt x="202" y="187"/>
                      <a:pt x="108" y="349"/>
                      <a:pt x="10" y="514"/>
                    </a:cubicBezTo>
                    <a:cubicBezTo>
                      <a:pt x="1" y="529"/>
                      <a:pt x="15" y="546"/>
                      <a:pt x="31" y="546"/>
                    </a:cubicBezTo>
                    <a:cubicBezTo>
                      <a:pt x="36" y="546"/>
                      <a:pt x="41" y="544"/>
                      <a:pt x="46" y="540"/>
                    </a:cubicBezTo>
                    <a:cubicBezTo>
                      <a:pt x="179" y="397"/>
                      <a:pt x="289" y="226"/>
                      <a:pt x="357" y="44"/>
                    </a:cubicBezTo>
                    <a:cubicBezTo>
                      <a:pt x="368" y="20"/>
                      <a:pt x="345" y="0"/>
                      <a:pt x="32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2" name="Google Shape;1962;p17"/>
              <p:cNvSpPr/>
              <p:nvPr/>
            </p:nvSpPr>
            <p:spPr>
              <a:xfrm>
                <a:off x="5956684" y="2017676"/>
                <a:ext cx="21671" cy="28238"/>
              </a:xfrm>
              <a:custGeom>
                <a:avLst/>
                <a:gdLst/>
                <a:ahLst/>
                <a:cxnLst/>
                <a:rect l="l" t="t" r="r" b="b"/>
                <a:pathLst>
                  <a:path w="330" h="430" extrusionOk="0">
                    <a:moveTo>
                      <a:pt x="268" y="0"/>
                    </a:moveTo>
                    <a:cubicBezTo>
                      <a:pt x="259" y="0"/>
                      <a:pt x="250" y="3"/>
                      <a:pt x="241" y="10"/>
                    </a:cubicBezTo>
                    <a:cubicBezTo>
                      <a:pt x="118" y="107"/>
                      <a:pt x="40" y="237"/>
                      <a:pt x="5" y="393"/>
                    </a:cubicBezTo>
                    <a:cubicBezTo>
                      <a:pt x="1" y="416"/>
                      <a:pt x="18" y="430"/>
                      <a:pt x="35" y="430"/>
                    </a:cubicBezTo>
                    <a:cubicBezTo>
                      <a:pt x="47" y="430"/>
                      <a:pt x="60" y="423"/>
                      <a:pt x="66" y="409"/>
                    </a:cubicBezTo>
                    <a:cubicBezTo>
                      <a:pt x="115" y="279"/>
                      <a:pt x="196" y="166"/>
                      <a:pt x="296" y="72"/>
                    </a:cubicBezTo>
                    <a:cubicBezTo>
                      <a:pt x="329" y="39"/>
                      <a:pt x="301" y="0"/>
                      <a:pt x="26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3" name="Google Shape;1963;p17"/>
              <p:cNvSpPr/>
              <p:nvPr/>
            </p:nvSpPr>
            <p:spPr>
              <a:xfrm>
                <a:off x="5989518" y="1984317"/>
                <a:ext cx="10245" cy="18847"/>
              </a:xfrm>
              <a:custGeom>
                <a:avLst/>
                <a:gdLst/>
                <a:ahLst/>
                <a:cxnLst/>
                <a:rect l="l" t="t" r="r" b="b"/>
                <a:pathLst>
                  <a:path w="156" h="287" extrusionOk="0">
                    <a:moveTo>
                      <a:pt x="110" y="1"/>
                    </a:moveTo>
                    <a:cubicBezTo>
                      <a:pt x="102" y="1"/>
                      <a:pt x="92" y="4"/>
                      <a:pt x="85" y="13"/>
                    </a:cubicBezTo>
                    <a:cubicBezTo>
                      <a:pt x="26" y="81"/>
                      <a:pt x="0" y="178"/>
                      <a:pt x="23" y="266"/>
                    </a:cubicBezTo>
                    <a:cubicBezTo>
                      <a:pt x="28" y="280"/>
                      <a:pt x="38" y="287"/>
                      <a:pt x="49" y="287"/>
                    </a:cubicBezTo>
                    <a:cubicBezTo>
                      <a:pt x="62" y="287"/>
                      <a:pt x="75" y="277"/>
                      <a:pt x="75" y="259"/>
                    </a:cubicBezTo>
                    <a:cubicBezTo>
                      <a:pt x="85" y="181"/>
                      <a:pt x="101" y="120"/>
                      <a:pt x="137" y="52"/>
                    </a:cubicBezTo>
                    <a:cubicBezTo>
                      <a:pt x="156" y="28"/>
                      <a:pt x="134" y="1"/>
                      <a:pt x="11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4" name="Google Shape;1964;p17"/>
              <p:cNvSpPr/>
              <p:nvPr/>
            </p:nvSpPr>
            <p:spPr>
              <a:xfrm>
                <a:off x="6007183" y="1950236"/>
                <a:ext cx="16615" cy="17403"/>
              </a:xfrm>
              <a:custGeom>
                <a:avLst/>
                <a:gdLst/>
                <a:ahLst/>
                <a:cxnLst/>
                <a:rect l="l" t="t" r="r" b="b"/>
                <a:pathLst>
                  <a:path w="253" h="265" extrusionOk="0">
                    <a:moveTo>
                      <a:pt x="198" y="1"/>
                    </a:moveTo>
                    <a:cubicBezTo>
                      <a:pt x="197" y="1"/>
                      <a:pt x="196" y="1"/>
                      <a:pt x="195" y="1"/>
                    </a:cubicBezTo>
                    <a:cubicBezTo>
                      <a:pt x="81" y="10"/>
                      <a:pt x="0" y="140"/>
                      <a:pt x="46" y="244"/>
                    </a:cubicBezTo>
                    <a:cubicBezTo>
                      <a:pt x="52" y="258"/>
                      <a:pt x="65" y="264"/>
                      <a:pt x="77" y="264"/>
                    </a:cubicBezTo>
                    <a:cubicBezTo>
                      <a:pt x="94" y="264"/>
                      <a:pt x="111" y="251"/>
                      <a:pt x="107" y="227"/>
                    </a:cubicBezTo>
                    <a:cubicBezTo>
                      <a:pt x="91" y="159"/>
                      <a:pt x="143" y="98"/>
                      <a:pt x="208" y="85"/>
                    </a:cubicBezTo>
                    <a:cubicBezTo>
                      <a:pt x="252" y="75"/>
                      <a:pt x="244" y="1"/>
                      <a:pt x="19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5" name="Google Shape;1965;p17"/>
              <p:cNvSpPr/>
              <p:nvPr/>
            </p:nvSpPr>
            <p:spPr>
              <a:xfrm>
                <a:off x="5902442" y="2162670"/>
                <a:ext cx="19241" cy="13134"/>
              </a:xfrm>
              <a:custGeom>
                <a:avLst/>
                <a:gdLst/>
                <a:ahLst/>
                <a:cxnLst/>
                <a:rect l="l" t="t" r="r" b="b"/>
                <a:pathLst>
                  <a:path w="293" h="200" extrusionOk="0">
                    <a:moveTo>
                      <a:pt x="40" y="1"/>
                    </a:moveTo>
                    <a:cubicBezTo>
                      <a:pt x="14" y="1"/>
                      <a:pt x="0" y="38"/>
                      <a:pt x="27" y="57"/>
                    </a:cubicBezTo>
                    <a:cubicBezTo>
                      <a:pt x="92" y="106"/>
                      <a:pt x="157" y="154"/>
                      <a:pt x="228" y="196"/>
                    </a:cubicBezTo>
                    <a:cubicBezTo>
                      <a:pt x="233" y="199"/>
                      <a:pt x="237" y="200"/>
                      <a:pt x="241" y="200"/>
                    </a:cubicBezTo>
                    <a:cubicBezTo>
                      <a:pt x="267" y="200"/>
                      <a:pt x="292" y="164"/>
                      <a:pt x="267" y="144"/>
                    </a:cubicBezTo>
                    <a:cubicBezTo>
                      <a:pt x="202" y="89"/>
                      <a:pt x="131" y="51"/>
                      <a:pt x="57" y="5"/>
                    </a:cubicBezTo>
                    <a:cubicBezTo>
                      <a:pt x="51" y="2"/>
                      <a:pt x="45" y="1"/>
                      <a:pt x="4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6" name="Google Shape;1966;p17"/>
              <p:cNvSpPr/>
              <p:nvPr/>
            </p:nvSpPr>
            <p:spPr>
              <a:xfrm>
                <a:off x="5931533" y="2183815"/>
                <a:ext cx="23182" cy="12740"/>
              </a:xfrm>
              <a:custGeom>
                <a:avLst/>
                <a:gdLst/>
                <a:ahLst/>
                <a:cxnLst/>
                <a:rect l="l" t="t" r="r" b="b"/>
                <a:pathLst>
                  <a:path w="353" h="194" extrusionOk="0">
                    <a:moveTo>
                      <a:pt x="47" y="1"/>
                    </a:moveTo>
                    <a:cubicBezTo>
                      <a:pt x="21" y="1"/>
                      <a:pt x="1" y="39"/>
                      <a:pt x="31" y="53"/>
                    </a:cubicBezTo>
                    <a:cubicBezTo>
                      <a:pt x="112" y="98"/>
                      <a:pt x="193" y="146"/>
                      <a:pt x="278" y="189"/>
                    </a:cubicBezTo>
                    <a:cubicBezTo>
                      <a:pt x="284" y="192"/>
                      <a:pt x="290" y="193"/>
                      <a:pt x="296" y="193"/>
                    </a:cubicBezTo>
                    <a:cubicBezTo>
                      <a:pt x="329" y="193"/>
                      <a:pt x="353" y="143"/>
                      <a:pt x="317" y="124"/>
                    </a:cubicBezTo>
                    <a:cubicBezTo>
                      <a:pt x="236" y="82"/>
                      <a:pt x="145" y="43"/>
                      <a:pt x="61" y="4"/>
                    </a:cubicBezTo>
                    <a:cubicBezTo>
                      <a:pt x="56" y="2"/>
                      <a:pt x="52" y="1"/>
                      <a:pt x="4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7" name="Google Shape;1967;p17"/>
              <p:cNvSpPr/>
              <p:nvPr/>
            </p:nvSpPr>
            <p:spPr>
              <a:xfrm>
                <a:off x="5966272" y="2202333"/>
                <a:ext cx="23904" cy="12674"/>
              </a:xfrm>
              <a:custGeom>
                <a:avLst/>
                <a:gdLst/>
                <a:ahLst/>
                <a:cxnLst/>
                <a:rect l="l" t="t" r="r" b="b"/>
                <a:pathLst>
                  <a:path w="364" h="193" extrusionOk="0">
                    <a:moveTo>
                      <a:pt x="57" y="0"/>
                    </a:moveTo>
                    <a:cubicBezTo>
                      <a:pt x="25" y="0"/>
                      <a:pt x="1" y="48"/>
                      <a:pt x="37" y="65"/>
                    </a:cubicBezTo>
                    <a:lnTo>
                      <a:pt x="280" y="188"/>
                    </a:lnTo>
                    <a:cubicBezTo>
                      <a:pt x="286" y="191"/>
                      <a:pt x="293" y="193"/>
                      <a:pt x="299" y="193"/>
                    </a:cubicBezTo>
                    <a:cubicBezTo>
                      <a:pt x="338" y="193"/>
                      <a:pt x="364" y="137"/>
                      <a:pt x="319" y="117"/>
                    </a:cubicBezTo>
                    <a:cubicBezTo>
                      <a:pt x="238" y="78"/>
                      <a:pt x="154" y="43"/>
                      <a:pt x="73" y="4"/>
                    </a:cubicBezTo>
                    <a:cubicBezTo>
                      <a:pt x="67" y="1"/>
                      <a:pt x="62" y="0"/>
                      <a:pt x="5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8" name="Google Shape;1968;p17"/>
              <p:cNvSpPr/>
              <p:nvPr/>
            </p:nvSpPr>
            <p:spPr>
              <a:xfrm>
                <a:off x="6000682" y="2221902"/>
                <a:ext cx="19504" cy="11624"/>
              </a:xfrm>
              <a:custGeom>
                <a:avLst/>
                <a:gdLst/>
                <a:ahLst/>
                <a:cxnLst/>
                <a:rect l="l" t="t" r="r" b="b"/>
                <a:pathLst>
                  <a:path w="297" h="177" extrusionOk="0">
                    <a:moveTo>
                      <a:pt x="47" y="1"/>
                    </a:moveTo>
                    <a:cubicBezTo>
                      <a:pt x="20" y="1"/>
                      <a:pt x="1" y="39"/>
                      <a:pt x="31" y="56"/>
                    </a:cubicBezTo>
                    <a:lnTo>
                      <a:pt x="141" y="117"/>
                    </a:lnTo>
                    <a:cubicBezTo>
                      <a:pt x="174" y="137"/>
                      <a:pt x="206" y="159"/>
                      <a:pt x="242" y="172"/>
                    </a:cubicBezTo>
                    <a:cubicBezTo>
                      <a:pt x="247" y="175"/>
                      <a:pt x="252" y="176"/>
                      <a:pt x="257" y="176"/>
                    </a:cubicBezTo>
                    <a:cubicBezTo>
                      <a:pt x="285" y="176"/>
                      <a:pt x="296" y="130"/>
                      <a:pt x="271" y="107"/>
                    </a:cubicBezTo>
                    <a:cubicBezTo>
                      <a:pt x="239" y="88"/>
                      <a:pt x="200" y="75"/>
                      <a:pt x="164" y="56"/>
                    </a:cubicBezTo>
                    <a:cubicBezTo>
                      <a:pt x="129" y="39"/>
                      <a:pt x="96" y="17"/>
                      <a:pt x="60" y="4"/>
                    </a:cubicBezTo>
                    <a:cubicBezTo>
                      <a:pt x="56" y="2"/>
                      <a:pt x="51" y="1"/>
                      <a:pt x="4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9" name="Google Shape;1969;p17"/>
              <p:cNvSpPr/>
              <p:nvPr/>
            </p:nvSpPr>
            <p:spPr>
              <a:xfrm>
                <a:off x="6043300" y="2207390"/>
                <a:ext cx="20423" cy="21540"/>
              </a:xfrm>
              <a:custGeom>
                <a:avLst/>
                <a:gdLst/>
                <a:ahLst/>
                <a:cxnLst/>
                <a:rect l="l" t="t" r="r" b="b"/>
                <a:pathLst>
                  <a:path w="311" h="328" extrusionOk="0">
                    <a:moveTo>
                      <a:pt x="249" y="1"/>
                    </a:moveTo>
                    <a:cubicBezTo>
                      <a:pt x="239" y="1"/>
                      <a:pt x="229" y="5"/>
                      <a:pt x="221" y="14"/>
                    </a:cubicBezTo>
                    <a:cubicBezTo>
                      <a:pt x="150" y="95"/>
                      <a:pt x="79" y="183"/>
                      <a:pt x="17" y="273"/>
                    </a:cubicBezTo>
                    <a:cubicBezTo>
                      <a:pt x="1" y="300"/>
                      <a:pt x="24" y="328"/>
                      <a:pt x="50" y="328"/>
                    </a:cubicBezTo>
                    <a:cubicBezTo>
                      <a:pt x="59" y="328"/>
                      <a:pt x="68" y="324"/>
                      <a:pt x="76" y="315"/>
                    </a:cubicBezTo>
                    <a:cubicBezTo>
                      <a:pt x="147" y="235"/>
                      <a:pt x="221" y="150"/>
                      <a:pt x="286" y="66"/>
                    </a:cubicBezTo>
                    <a:cubicBezTo>
                      <a:pt x="311" y="39"/>
                      <a:pt x="279" y="1"/>
                      <a:pt x="24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0" name="Google Shape;1970;p17"/>
              <p:cNvSpPr/>
              <p:nvPr/>
            </p:nvSpPr>
            <p:spPr>
              <a:xfrm>
                <a:off x="6068057" y="2179941"/>
                <a:ext cx="17074" cy="14447"/>
              </a:xfrm>
              <a:custGeom>
                <a:avLst/>
                <a:gdLst/>
                <a:ahLst/>
                <a:cxnLst/>
                <a:rect l="l" t="t" r="r" b="b"/>
                <a:pathLst>
                  <a:path w="260" h="220" extrusionOk="0">
                    <a:moveTo>
                      <a:pt x="207" y="1"/>
                    </a:moveTo>
                    <a:cubicBezTo>
                      <a:pt x="200" y="1"/>
                      <a:pt x="192" y="3"/>
                      <a:pt x="185" y="8"/>
                    </a:cubicBezTo>
                    <a:cubicBezTo>
                      <a:pt x="155" y="37"/>
                      <a:pt x="133" y="69"/>
                      <a:pt x="107" y="99"/>
                    </a:cubicBezTo>
                    <a:cubicBezTo>
                      <a:pt x="78" y="128"/>
                      <a:pt x="48" y="157"/>
                      <a:pt x="16" y="180"/>
                    </a:cubicBezTo>
                    <a:cubicBezTo>
                      <a:pt x="0" y="193"/>
                      <a:pt x="17" y="219"/>
                      <a:pt x="34" y="219"/>
                    </a:cubicBezTo>
                    <a:cubicBezTo>
                      <a:pt x="38" y="219"/>
                      <a:pt x="42" y="218"/>
                      <a:pt x="45" y="215"/>
                    </a:cubicBezTo>
                    <a:cubicBezTo>
                      <a:pt x="117" y="176"/>
                      <a:pt x="197" y="118"/>
                      <a:pt x="240" y="50"/>
                    </a:cubicBezTo>
                    <a:cubicBezTo>
                      <a:pt x="260" y="27"/>
                      <a:pt x="235" y="1"/>
                      <a:pt x="20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1" name="Google Shape;1971;p17"/>
              <p:cNvSpPr/>
              <p:nvPr/>
            </p:nvSpPr>
            <p:spPr>
              <a:xfrm>
                <a:off x="6084802" y="2166150"/>
                <a:ext cx="12674" cy="11098"/>
              </a:xfrm>
              <a:custGeom>
                <a:avLst/>
                <a:gdLst/>
                <a:ahLst/>
                <a:cxnLst/>
                <a:rect l="l" t="t" r="r" b="b"/>
                <a:pathLst>
                  <a:path w="193" h="169" extrusionOk="0">
                    <a:moveTo>
                      <a:pt x="134" y="1"/>
                    </a:moveTo>
                    <a:cubicBezTo>
                      <a:pt x="124" y="1"/>
                      <a:pt x="115" y="5"/>
                      <a:pt x="108" y="14"/>
                    </a:cubicBezTo>
                    <a:cubicBezTo>
                      <a:pt x="79" y="46"/>
                      <a:pt x="56" y="79"/>
                      <a:pt x="23" y="111"/>
                    </a:cubicBezTo>
                    <a:cubicBezTo>
                      <a:pt x="1" y="136"/>
                      <a:pt x="23" y="169"/>
                      <a:pt x="49" y="169"/>
                    </a:cubicBezTo>
                    <a:cubicBezTo>
                      <a:pt x="57" y="169"/>
                      <a:pt x="65" y="166"/>
                      <a:pt x="72" y="160"/>
                    </a:cubicBezTo>
                    <a:cubicBezTo>
                      <a:pt x="98" y="130"/>
                      <a:pt x="130" y="101"/>
                      <a:pt x="163" y="69"/>
                    </a:cubicBezTo>
                    <a:cubicBezTo>
                      <a:pt x="193" y="42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972" name="Google Shape;1972;p17"/>
            <p:cNvGrpSpPr/>
            <p:nvPr/>
          </p:nvGrpSpPr>
          <p:grpSpPr>
            <a:xfrm rot="-10201885">
              <a:off x="-527256" y="3442705"/>
              <a:ext cx="1071880" cy="771551"/>
              <a:chOff x="5859955" y="1906764"/>
              <a:chExt cx="497056" cy="357770"/>
            </a:xfrm>
          </p:grpSpPr>
          <p:sp>
            <p:nvSpPr>
              <p:cNvPr id="1973" name="Google Shape;1973;p17"/>
              <p:cNvSpPr/>
              <p:nvPr/>
            </p:nvSpPr>
            <p:spPr>
              <a:xfrm>
                <a:off x="5859955" y="1906764"/>
                <a:ext cx="497056" cy="357770"/>
              </a:xfrm>
              <a:custGeom>
                <a:avLst/>
                <a:gdLst/>
                <a:ahLst/>
                <a:cxnLst/>
                <a:rect l="l" t="t" r="r" b="b"/>
                <a:pathLst>
                  <a:path w="7569" h="5448" extrusionOk="0">
                    <a:moveTo>
                      <a:pt x="2576" y="543"/>
                    </a:moveTo>
                    <a:lnTo>
                      <a:pt x="2563" y="2739"/>
                    </a:lnTo>
                    <a:lnTo>
                      <a:pt x="2563" y="2791"/>
                    </a:lnTo>
                    <a:cubicBezTo>
                      <a:pt x="2152" y="2836"/>
                      <a:pt x="1795" y="3096"/>
                      <a:pt x="1850" y="3601"/>
                    </a:cubicBezTo>
                    <a:cubicBezTo>
                      <a:pt x="1854" y="3659"/>
                      <a:pt x="1876" y="3711"/>
                      <a:pt x="1896" y="3769"/>
                    </a:cubicBezTo>
                    <a:cubicBezTo>
                      <a:pt x="1426" y="3756"/>
                      <a:pt x="956" y="3743"/>
                      <a:pt x="487" y="3740"/>
                    </a:cubicBezTo>
                    <a:cubicBezTo>
                      <a:pt x="169" y="2720"/>
                      <a:pt x="525" y="1599"/>
                      <a:pt x="1432" y="980"/>
                    </a:cubicBezTo>
                    <a:cubicBezTo>
                      <a:pt x="1773" y="744"/>
                      <a:pt x="2165" y="601"/>
                      <a:pt x="2576" y="543"/>
                    </a:cubicBezTo>
                    <a:close/>
                    <a:moveTo>
                      <a:pt x="2563" y="2914"/>
                    </a:moveTo>
                    <a:cubicBezTo>
                      <a:pt x="2560" y="3206"/>
                      <a:pt x="2557" y="3494"/>
                      <a:pt x="2547" y="3782"/>
                    </a:cubicBezTo>
                    <a:cubicBezTo>
                      <a:pt x="2382" y="3776"/>
                      <a:pt x="2220" y="3773"/>
                      <a:pt x="2051" y="3769"/>
                    </a:cubicBezTo>
                    <a:cubicBezTo>
                      <a:pt x="2003" y="3685"/>
                      <a:pt x="1977" y="3594"/>
                      <a:pt x="1977" y="3517"/>
                    </a:cubicBezTo>
                    <a:cubicBezTo>
                      <a:pt x="1970" y="3160"/>
                      <a:pt x="2242" y="2953"/>
                      <a:pt x="2563" y="2914"/>
                    </a:cubicBezTo>
                    <a:close/>
                    <a:moveTo>
                      <a:pt x="2719" y="2904"/>
                    </a:moveTo>
                    <a:cubicBezTo>
                      <a:pt x="3227" y="2917"/>
                      <a:pt x="3707" y="3309"/>
                      <a:pt x="3765" y="3805"/>
                    </a:cubicBezTo>
                    <a:cubicBezTo>
                      <a:pt x="3415" y="3802"/>
                      <a:pt x="3059" y="3792"/>
                      <a:pt x="2702" y="3786"/>
                    </a:cubicBezTo>
                    <a:cubicBezTo>
                      <a:pt x="2702" y="3494"/>
                      <a:pt x="2696" y="3196"/>
                      <a:pt x="2696" y="2904"/>
                    </a:cubicBezTo>
                    <a:close/>
                    <a:moveTo>
                      <a:pt x="3036" y="513"/>
                    </a:moveTo>
                    <a:cubicBezTo>
                      <a:pt x="3674" y="513"/>
                      <a:pt x="4316" y="705"/>
                      <a:pt x="4831" y="1064"/>
                    </a:cubicBezTo>
                    <a:cubicBezTo>
                      <a:pt x="5670" y="1647"/>
                      <a:pt x="6007" y="2749"/>
                      <a:pt x="6055" y="3792"/>
                    </a:cubicBezTo>
                    <a:cubicBezTo>
                      <a:pt x="6039" y="3790"/>
                      <a:pt x="6021" y="3790"/>
                      <a:pt x="6004" y="3790"/>
                    </a:cubicBezTo>
                    <a:cubicBezTo>
                      <a:pt x="5986" y="3790"/>
                      <a:pt x="5968" y="3790"/>
                      <a:pt x="5952" y="3792"/>
                    </a:cubicBezTo>
                    <a:cubicBezTo>
                      <a:pt x="5304" y="3805"/>
                      <a:pt x="4656" y="3808"/>
                      <a:pt x="4008" y="3808"/>
                    </a:cubicBezTo>
                    <a:lnTo>
                      <a:pt x="3895" y="3808"/>
                    </a:lnTo>
                    <a:cubicBezTo>
                      <a:pt x="3856" y="3410"/>
                      <a:pt x="3571" y="3057"/>
                      <a:pt x="3179" y="2885"/>
                    </a:cubicBezTo>
                    <a:cubicBezTo>
                      <a:pt x="3030" y="2820"/>
                      <a:pt x="2864" y="2788"/>
                      <a:pt x="2696" y="2788"/>
                    </a:cubicBezTo>
                    <a:lnTo>
                      <a:pt x="2696" y="2746"/>
                    </a:lnTo>
                    <a:cubicBezTo>
                      <a:pt x="2699" y="2007"/>
                      <a:pt x="2706" y="1265"/>
                      <a:pt x="2709" y="530"/>
                    </a:cubicBezTo>
                    <a:cubicBezTo>
                      <a:pt x="2817" y="518"/>
                      <a:pt x="2926" y="513"/>
                      <a:pt x="3036" y="513"/>
                    </a:cubicBezTo>
                    <a:close/>
                    <a:moveTo>
                      <a:pt x="2168" y="3922"/>
                    </a:moveTo>
                    <a:lnTo>
                      <a:pt x="2168" y="3922"/>
                    </a:lnTo>
                    <a:cubicBezTo>
                      <a:pt x="2291" y="3925"/>
                      <a:pt x="2417" y="3925"/>
                      <a:pt x="2547" y="3925"/>
                    </a:cubicBezTo>
                    <a:cubicBezTo>
                      <a:pt x="2547" y="3977"/>
                      <a:pt x="2544" y="4019"/>
                      <a:pt x="2544" y="4064"/>
                    </a:cubicBezTo>
                    <a:cubicBezTo>
                      <a:pt x="2516" y="4075"/>
                      <a:pt x="2488" y="4080"/>
                      <a:pt x="2460" y="4080"/>
                    </a:cubicBezTo>
                    <a:cubicBezTo>
                      <a:pt x="2357" y="4080"/>
                      <a:pt x="2252" y="4016"/>
                      <a:pt x="2168" y="3922"/>
                    </a:cubicBezTo>
                    <a:close/>
                    <a:moveTo>
                      <a:pt x="2800" y="3935"/>
                    </a:moveTo>
                    <a:cubicBezTo>
                      <a:pt x="3124" y="3938"/>
                      <a:pt x="3447" y="3938"/>
                      <a:pt x="3771" y="3938"/>
                    </a:cubicBezTo>
                    <a:cubicBezTo>
                      <a:pt x="3771" y="4006"/>
                      <a:pt x="3758" y="4080"/>
                      <a:pt x="3739" y="4155"/>
                    </a:cubicBezTo>
                    <a:cubicBezTo>
                      <a:pt x="3593" y="4647"/>
                      <a:pt x="3159" y="4916"/>
                      <a:pt x="2686" y="5007"/>
                    </a:cubicBezTo>
                    <a:cubicBezTo>
                      <a:pt x="2696" y="4706"/>
                      <a:pt x="2702" y="4398"/>
                      <a:pt x="2702" y="4087"/>
                    </a:cubicBezTo>
                    <a:cubicBezTo>
                      <a:pt x="2735" y="4058"/>
                      <a:pt x="2767" y="4012"/>
                      <a:pt x="2793" y="3957"/>
                    </a:cubicBezTo>
                    <a:cubicBezTo>
                      <a:pt x="2800" y="3951"/>
                      <a:pt x="2800" y="3941"/>
                      <a:pt x="2800" y="3935"/>
                    </a:cubicBezTo>
                    <a:close/>
                    <a:moveTo>
                      <a:pt x="532" y="3857"/>
                    </a:moveTo>
                    <a:lnTo>
                      <a:pt x="532" y="3857"/>
                    </a:lnTo>
                    <a:cubicBezTo>
                      <a:pt x="1018" y="3889"/>
                      <a:pt x="1504" y="3905"/>
                      <a:pt x="1993" y="3918"/>
                    </a:cubicBezTo>
                    <a:cubicBezTo>
                      <a:pt x="2115" y="4074"/>
                      <a:pt x="2293" y="4187"/>
                      <a:pt x="2461" y="4187"/>
                    </a:cubicBezTo>
                    <a:cubicBezTo>
                      <a:pt x="2489" y="4187"/>
                      <a:pt x="2517" y="4184"/>
                      <a:pt x="2544" y="4178"/>
                    </a:cubicBezTo>
                    <a:lnTo>
                      <a:pt x="2544" y="4178"/>
                    </a:lnTo>
                    <a:cubicBezTo>
                      <a:pt x="2540" y="4463"/>
                      <a:pt x="2544" y="4744"/>
                      <a:pt x="2550" y="5030"/>
                    </a:cubicBezTo>
                    <a:cubicBezTo>
                      <a:pt x="2471" y="5040"/>
                      <a:pt x="2393" y="5045"/>
                      <a:pt x="2315" y="5045"/>
                    </a:cubicBezTo>
                    <a:cubicBezTo>
                      <a:pt x="2269" y="5045"/>
                      <a:pt x="2222" y="5043"/>
                      <a:pt x="2174" y="5039"/>
                    </a:cubicBezTo>
                    <a:cubicBezTo>
                      <a:pt x="1465" y="5000"/>
                      <a:pt x="921" y="4715"/>
                      <a:pt x="613" y="4058"/>
                    </a:cubicBezTo>
                    <a:cubicBezTo>
                      <a:pt x="584" y="3993"/>
                      <a:pt x="555" y="3925"/>
                      <a:pt x="532" y="3857"/>
                    </a:cubicBezTo>
                    <a:close/>
                    <a:moveTo>
                      <a:pt x="2642" y="0"/>
                    </a:moveTo>
                    <a:cubicBezTo>
                      <a:pt x="2609" y="0"/>
                      <a:pt x="2576" y="21"/>
                      <a:pt x="2576" y="63"/>
                    </a:cubicBezTo>
                    <a:lnTo>
                      <a:pt x="2576" y="416"/>
                    </a:lnTo>
                    <a:cubicBezTo>
                      <a:pt x="1682" y="543"/>
                      <a:pt x="859" y="1035"/>
                      <a:pt x="454" y="1920"/>
                    </a:cubicBezTo>
                    <a:cubicBezTo>
                      <a:pt x="195" y="2487"/>
                      <a:pt x="172" y="3141"/>
                      <a:pt x="347" y="3737"/>
                    </a:cubicBezTo>
                    <a:lnTo>
                      <a:pt x="56" y="3737"/>
                    </a:lnTo>
                    <a:cubicBezTo>
                      <a:pt x="1" y="3737"/>
                      <a:pt x="1" y="3818"/>
                      <a:pt x="56" y="3821"/>
                    </a:cubicBezTo>
                    <a:lnTo>
                      <a:pt x="383" y="3844"/>
                    </a:lnTo>
                    <a:cubicBezTo>
                      <a:pt x="406" y="3905"/>
                      <a:pt x="425" y="3964"/>
                      <a:pt x="448" y="4019"/>
                    </a:cubicBezTo>
                    <a:cubicBezTo>
                      <a:pt x="762" y="4761"/>
                      <a:pt x="1319" y="5104"/>
                      <a:pt x="2113" y="5166"/>
                    </a:cubicBezTo>
                    <a:cubicBezTo>
                      <a:pt x="2166" y="5170"/>
                      <a:pt x="2220" y="5173"/>
                      <a:pt x="2274" y="5173"/>
                    </a:cubicBezTo>
                    <a:cubicBezTo>
                      <a:pt x="2368" y="5173"/>
                      <a:pt x="2461" y="5166"/>
                      <a:pt x="2553" y="5156"/>
                    </a:cubicBezTo>
                    <a:cubicBezTo>
                      <a:pt x="2560" y="5237"/>
                      <a:pt x="2563" y="5324"/>
                      <a:pt x="2566" y="5405"/>
                    </a:cubicBezTo>
                    <a:cubicBezTo>
                      <a:pt x="2568" y="5434"/>
                      <a:pt x="2588" y="5448"/>
                      <a:pt x="2610" y="5448"/>
                    </a:cubicBezTo>
                    <a:cubicBezTo>
                      <a:pt x="2632" y="5448"/>
                      <a:pt x="2655" y="5433"/>
                      <a:pt x="2660" y="5405"/>
                    </a:cubicBezTo>
                    <a:cubicBezTo>
                      <a:pt x="2667" y="5315"/>
                      <a:pt x="2673" y="5227"/>
                      <a:pt x="2676" y="5136"/>
                    </a:cubicBezTo>
                    <a:cubicBezTo>
                      <a:pt x="3179" y="5049"/>
                      <a:pt x="3635" y="4780"/>
                      <a:pt x="3830" y="4275"/>
                    </a:cubicBezTo>
                    <a:cubicBezTo>
                      <a:pt x="3875" y="4161"/>
                      <a:pt x="3895" y="4045"/>
                      <a:pt x="3898" y="3931"/>
                    </a:cubicBezTo>
                    <a:cubicBezTo>
                      <a:pt x="4047" y="3932"/>
                      <a:pt x="4196" y="3933"/>
                      <a:pt x="4344" y="3933"/>
                    </a:cubicBezTo>
                    <a:cubicBezTo>
                      <a:pt x="4790" y="3933"/>
                      <a:pt x="5235" y="3929"/>
                      <a:pt x="5680" y="3922"/>
                    </a:cubicBezTo>
                    <a:cubicBezTo>
                      <a:pt x="5806" y="3922"/>
                      <a:pt x="5932" y="3918"/>
                      <a:pt x="6052" y="3915"/>
                    </a:cubicBezTo>
                    <a:lnTo>
                      <a:pt x="6052" y="3915"/>
                    </a:lnTo>
                    <a:cubicBezTo>
                      <a:pt x="6062" y="4233"/>
                      <a:pt x="6042" y="4550"/>
                      <a:pt x="6004" y="4838"/>
                    </a:cubicBezTo>
                    <a:cubicBezTo>
                      <a:pt x="5999" y="4881"/>
                      <a:pt x="6029" y="4902"/>
                      <a:pt x="6063" y="4902"/>
                    </a:cubicBezTo>
                    <a:cubicBezTo>
                      <a:pt x="6097" y="4902"/>
                      <a:pt x="6133" y="4881"/>
                      <a:pt x="6140" y="4838"/>
                    </a:cubicBezTo>
                    <a:cubicBezTo>
                      <a:pt x="6178" y="4537"/>
                      <a:pt x="6195" y="4226"/>
                      <a:pt x="6188" y="3915"/>
                    </a:cubicBezTo>
                    <a:cubicBezTo>
                      <a:pt x="6327" y="3909"/>
                      <a:pt x="6473" y="3909"/>
                      <a:pt x="6616" y="3905"/>
                    </a:cubicBezTo>
                    <a:lnTo>
                      <a:pt x="7017" y="3892"/>
                    </a:lnTo>
                    <a:cubicBezTo>
                      <a:pt x="7105" y="3889"/>
                      <a:pt x="7196" y="3889"/>
                      <a:pt x="7283" y="3886"/>
                    </a:cubicBezTo>
                    <a:cubicBezTo>
                      <a:pt x="7310" y="3895"/>
                      <a:pt x="7333" y="3900"/>
                      <a:pt x="7353" y="3900"/>
                    </a:cubicBezTo>
                    <a:cubicBezTo>
                      <a:pt x="7368" y="3900"/>
                      <a:pt x="7381" y="3898"/>
                      <a:pt x="7393" y="3892"/>
                    </a:cubicBezTo>
                    <a:cubicBezTo>
                      <a:pt x="7403" y="3918"/>
                      <a:pt x="7422" y="3938"/>
                      <a:pt x="7455" y="3938"/>
                    </a:cubicBezTo>
                    <a:lnTo>
                      <a:pt x="7484" y="3938"/>
                    </a:lnTo>
                    <a:cubicBezTo>
                      <a:pt x="7510" y="3938"/>
                      <a:pt x="7539" y="3918"/>
                      <a:pt x="7549" y="3889"/>
                    </a:cubicBezTo>
                    <a:cubicBezTo>
                      <a:pt x="7552" y="3876"/>
                      <a:pt x="7552" y="3867"/>
                      <a:pt x="7555" y="3857"/>
                    </a:cubicBezTo>
                    <a:cubicBezTo>
                      <a:pt x="7568" y="3834"/>
                      <a:pt x="7555" y="3805"/>
                      <a:pt x="7533" y="3786"/>
                    </a:cubicBezTo>
                    <a:cubicBezTo>
                      <a:pt x="7473" y="3746"/>
                      <a:pt x="7390" y="3733"/>
                      <a:pt x="7301" y="3733"/>
                    </a:cubicBezTo>
                    <a:cubicBezTo>
                      <a:pt x="7158" y="3733"/>
                      <a:pt x="6999" y="3765"/>
                      <a:pt x="6891" y="3769"/>
                    </a:cubicBezTo>
                    <a:cubicBezTo>
                      <a:pt x="6658" y="3776"/>
                      <a:pt x="6421" y="3779"/>
                      <a:pt x="6188" y="3786"/>
                    </a:cubicBezTo>
                    <a:cubicBezTo>
                      <a:pt x="6123" y="2490"/>
                      <a:pt x="5608" y="1171"/>
                      <a:pt x="4358" y="646"/>
                    </a:cubicBezTo>
                    <a:cubicBezTo>
                      <a:pt x="3944" y="471"/>
                      <a:pt x="3493" y="384"/>
                      <a:pt x="3046" y="384"/>
                    </a:cubicBezTo>
                    <a:cubicBezTo>
                      <a:pt x="2933" y="384"/>
                      <a:pt x="2821" y="389"/>
                      <a:pt x="2709" y="400"/>
                    </a:cubicBezTo>
                    <a:lnTo>
                      <a:pt x="2709" y="63"/>
                    </a:lnTo>
                    <a:cubicBezTo>
                      <a:pt x="2709" y="21"/>
                      <a:pt x="2676" y="0"/>
                      <a:pt x="264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4" name="Google Shape;1974;p17"/>
              <p:cNvSpPr/>
              <p:nvPr/>
            </p:nvSpPr>
            <p:spPr>
              <a:xfrm>
                <a:off x="6038900" y="1950301"/>
                <a:ext cx="23182" cy="19504"/>
              </a:xfrm>
              <a:custGeom>
                <a:avLst/>
                <a:gdLst/>
                <a:ahLst/>
                <a:cxnLst/>
                <a:rect l="l" t="t" r="r" b="b"/>
                <a:pathLst>
                  <a:path w="353" h="297" extrusionOk="0">
                    <a:moveTo>
                      <a:pt x="53" y="0"/>
                    </a:moveTo>
                    <a:cubicBezTo>
                      <a:pt x="24" y="0"/>
                      <a:pt x="1" y="34"/>
                      <a:pt x="26" y="61"/>
                    </a:cubicBezTo>
                    <a:cubicBezTo>
                      <a:pt x="100" y="139"/>
                      <a:pt x="188" y="220"/>
                      <a:pt x="272" y="288"/>
                    </a:cubicBezTo>
                    <a:cubicBezTo>
                      <a:pt x="279" y="294"/>
                      <a:pt x="287" y="297"/>
                      <a:pt x="295" y="297"/>
                    </a:cubicBezTo>
                    <a:cubicBezTo>
                      <a:pt x="325" y="297"/>
                      <a:pt x="352" y="258"/>
                      <a:pt x="324" y="230"/>
                    </a:cubicBezTo>
                    <a:cubicBezTo>
                      <a:pt x="246" y="149"/>
                      <a:pt x="162" y="77"/>
                      <a:pt x="78" y="9"/>
                    </a:cubicBezTo>
                    <a:cubicBezTo>
                      <a:pt x="70" y="3"/>
                      <a:pt x="61" y="0"/>
                      <a:pt x="5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5" name="Google Shape;1975;p17"/>
              <p:cNvSpPr/>
              <p:nvPr/>
            </p:nvSpPr>
            <p:spPr>
              <a:xfrm>
                <a:off x="6078564" y="1985039"/>
                <a:ext cx="24758" cy="21802"/>
              </a:xfrm>
              <a:custGeom>
                <a:avLst/>
                <a:gdLst/>
                <a:ahLst/>
                <a:cxnLst/>
                <a:rect l="l" t="t" r="r" b="b"/>
                <a:pathLst>
                  <a:path w="377" h="332" extrusionOk="0">
                    <a:moveTo>
                      <a:pt x="52" y="1"/>
                    </a:moveTo>
                    <a:cubicBezTo>
                      <a:pt x="22" y="1"/>
                      <a:pt x="1" y="47"/>
                      <a:pt x="25" y="73"/>
                    </a:cubicBezTo>
                    <a:cubicBezTo>
                      <a:pt x="109" y="164"/>
                      <a:pt x="206" y="251"/>
                      <a:pt x="303" y="326"/>
                    </a:cubicBezTo>
                    <a:cubicBezTo>
                      <a:pt x="309" y="330"/>
                      <a:pt x="315" y="331"/>
                      <a:pt x="321" y="331"/>
                    </a:cubicBezTo>
                    <a:cubicBezTo>
                      <a:pt x="351" y="331"/>
                      <a:pt x="376" y="288"/>
                      <a:pt x="352" y="261"/>
                    </a:cubicBezTo>
                    <a:cubicBezTo>
                      <a:pt x="271" y="167"/>
                      <a:pt x="174" y="83"/>
                      <a:pt x="73" y="8"/>
                    </a:cubicBezTo>
                    <a:cubicBezTo>
                      <a:pt x="66" y="3"/>
                      <a:pt x="59" y="1"/>
                      <a:pt x="5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6" name="Google Shape;1976;p17"/>
              <p:cNvSpPr/>
              <p:nvPr/>
            </p:nvSpPr>
            <p:spPr>
              <a:xfrm>
                <a:off x="6116520" y="2017610"/>
                <a:ext cx="22196" cy="18519"/>
              </a:xfrm>
              <a:custGeom>
                <a:avLst/>
                <a:gdLst/>
                <a:ahLst/>
                <a:cxnLst/>
                <a:rect l="l" t="t" r="r" b="b"/>
                <a:pathLst>
                  <a:path w="338" h="282" extrusionOk="0">
                    <a:moveTo>
                      <a:pt x="53" y="1"/>
                    </a:moveTo>
                    <a:cubicBezTo>
                      <a:pt x="20" y="1"/>
                      <a:pt x="1" y="52"/>
                      <a:pt x="33" y="76"/>
                    </a:cubicBezTo>
                    <a:cubicBezTo>
                      <a:pt x="114" y="134"/>
                      <a:pt x="182" y="202"/>
                      <a:pt x="253" y="270"/>
                    </a:cubicBezTo>
                    <a:cubicBezTo>
                      <a:pt x="261" y="278"/>
                      <a:pt x="270" y="282"/>
                      <a:pt x="280" y="282"/>
                    </a:cubicBezTo>
                    <a:cubicBezTo>
                      <a:pt x="309" y="282"/>
                      <a:pt x="338" y="249"/>
                      <a:pt x="318" y="222"/>
                    </a:cubicBezTo>
                    <a:cubicBezTo>
                      <a:pt x="253" y="138"/>
                      <a:pt x="166" y="70"/>
                      <a:pt x="75" y="8"/>
                    </a:cubicBezTo>
                    <a:cubicBezTo>
                      <a:pt x="67" y="3"/>
                      <a:pt x="60" y="1"/>
                      <a:pt x="5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7" name="Google Shape;1977;p17"/>
              <p:cNvSpPr/>
              <p:nvPr/>
            </p:nvSpPr>
            <p:spPr>
              <a:xfrm>
                <a:off x="6152375" y="2052217"/>
                <a:ext cx="28238" cy="24101"/>
              </a:xfrm>
              <a:custGeom>
                <a:avLst/>
                <a:gdLst/>
                <a:ahLst/>
                <a:cxnLst/>
                <a:rect l="l" t="t" r="r" b="b"/>
                <a:pathLst>
                  <a:path w="430" h="367" extrusionOk="0">
                    <a:moveTo>
                      <a:pt x="49" y="1"/>
                    </a:moveTo>
                    <a:cubicBezTo>
                      <a:pt x="17" y="1"/>
                      <a:pt x="0" y="48"/>
                      <a:pt x="28" y="67"/>
                    </a:cubicBezTo>
                    <a:cubicBezTo>
                      <a:pt x="141" y="148"/>
                      <a:pt x="238" y="249"/>
                      <a:pt x="336" y="356"/>
                    </a:cubicBezTo>
                    <a:cubicBezTo>
                      <a:pt x="344" y="363"/>
                      <a:pt x="353" y="366"/>
                      <a:pt x="363" y="366"/>
                    </a:cubicBezTo>
                    <a:cubicBezTo>
                      <a:pt x="396" y="366"/>
                      <a:pt x="429" y="330"/>
                      <a:pt x="407" y="297"/>
                    </a:cubicBezTo>
                    <a:cubicBezTo>
                      <a:pt x="316" y="178"/>
                      <a:pt x="196" y="80"/>
                      <a:pt x="67" y="6"/>
                    </a:cubicBezTo>
                    <a:cubicBezTo>
                      <a:pt x="60" y="2"/>
                      <a:pt x="54" y="1"/>
                      <a:pt x="4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8" name="Google Shape;1978;p17"/>
              <p:cNvSpPr/>
              <p:nvPr/>
            </p:nvSpPr>
            <p:spPr>
              <a:xfrm>
                <a:off x="6188492" y="2086824"/>
                <a:ext cx="29880" cy="25020"/>
              </a:xfrm>
              <a:custGeom>
                <a:avLst/>
                <a:gdLst/>
                <a:ahLst/>
                <a:cxnLst/>
                <a:rect l="l" t="t" r="r" b="b"/>
                <a:pathLst>
                  <a:path w="455" h="381" extrusionOk="0">
                    <a:moveTo>
                      <a:pt x="64" y="1"/>
                    </a:moveTo>
                    <a:cubicBezTo>
                      <a:pt x="30" y="1"/>
                      <a:pt x="0" y="47"/>
                      <a:pt x="35" y="72"/>
                    </a:cubicBezTo>
                    <a:cubicBezTo>
                      <a:pt x="152" y="162"/>
                      <a:pt x="262" y="266"/>
                      <a:pt x="366" y="367"/>
                    </a:cubicBezTo>
                    <a:cubicBezTo>
                      <a:pt x="376" y="376"/>
                      <a:pt x="386" y="381"/>
                      <a:pt x="396" y="381"/>
                    </a:cubicBezTo>
                    <a:cubicBezTo>
                      <a:pt x="429" y="381"/>
                      <a:pt x="454" y="337"/>
                      <a:pt x="427" y="305"/>
                    </a:cubicBezTo>
                    <a:cubicBezTo>
                      <a:pt x="330" y="188"/>
                      <a:pt x="207" y="91"/>
                      <a:pt x="84" y="7"/>
                    </a:cubicBezTo>
                    <a:cubicBezTo>
                      <a:pt x="77" y="3"/>
                      <a:pt x="70" y="1"/>
                      <a:pt x="6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9" name="Google Shape;1979;p17"/>
              <p:cNvSpPr/>
              <p:nvPr/>
            </p:nvSpPr>
            <p:spPr>
              <a:xfrm>
                <a:off x="6227499" y="2122744"/>
                <a:ext cx="30734" cy="23182"/>
              </a:xfrm>
              <a:custGeom>
                <a:avLst/>
                <a:gdLst/>
                <a:ahLst/>
                <a:cxnLst/>
                <a:rect l="l" t="t" r="r" b="b"/>
                <a:pathLst>
                  <a:path w="468" h="353" extrusionOk="0">
                    <a:moveTo>
                      <a:pt x="51" y="0"/>
                    </a:moveTo>
                    <a:cubicBezTo>
                      <a:pt x="24" y="0"/>
                      <a:pt x="1" y="39"/>
                      <a:pt x="24" y="62"/>
                    </a:cubicBezTo>
                    <a:cubicBezTo>
                      <a:pt x="134" y="153"/>
                      <a:pt x="238" y="254"/>
                      <a:pt x="351" y="341"/>
                    </a:cubicBezTo>
                    <a:cubicBezTo>
                      <a:pt x="362" y="349"/>
                      <a:pt x="373" y="352"/>
                      <a:pt x="384" y="352"/>
                    </a:cubicBezTo>
                    <a:cubicBezTo>
                      <a:pt x="428" y="352"/>
                      <a:pt x="468" y="298"/>
                      <a:pt x="426" y="270"/>
                    </a:cubicBezTo>
                    <a:cubicBezTo>
                      <a:pt x="306" y="179"/>
                      <a:pt x="186" y="98"/>
                      <a:pt x="70" y="7"/>
                    </a:cubicBezTo>
                    <a:cubicBezTo>
                      <a:pt x="63" y="2"/>
                      <a:pt x="57" y="0"/>
                      <a:pt x="5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0" name="Google Shape;1980;p17"/>
              <p:cNvSpPr/>
              <p:nvPr/>
            </p:nvSpPr>
            <p:spPr>
              <a:xfrm>
                <a:off x="5894628" y="2115849"/>
                <a:ext cx="21080" cy="25940"/>
              </a:xfrm>
              <a:custGeom>
                <a:avLst/>
                <a:gdLst/>
                <a:ahLst/>
                <a:cxnLst/>
                <a:rect l="l" t="t" r="r" b="b"/>
                <a:pathLst>
                  <a:path w="321" h="395" extrusionOk="0">
                    <a:moveTo>
                      <a:pt x="262" y="1"/>
                    </a:moveTo>
                    <a:cubicBezTo>
                      <a:pt x="254" y="1"/>
                      <a:pt x="245" y="4"/>
                      <a:pt x="237" y="12"/>
                    </a:cubicBezTo>
                    <a:cubicBezTo>
                      <a:pt x="146" y="106"/>
                      <a:pt x="65" y="226"/>
                      <a:pt x="14" y="342"/>
                    </a:cubicBezTo>
                    <a:cubicBezTo>
                      <a:pt x="0" y="369"/>
                      <a:pt x="24" y="395"/>
                      <a:pt x="48" y="395"/>
                    </a:cubicBezTo>
                    <a:cubicBezTo>
                      <a:pt x="58" y="395"/>
                      <a:pt x="68" y="390"/>
                      <a:pt x="75" y="378"/>
                    </a:cubicBezTo>
                    <a:cubicBezTo>
                      <a:pt x="143" y="274"/>
                      <a:pt x="214" y="171"/>
                      <a:pt x="295" y="70"/>
                    </a:cubicBezTo>
                    <a:cubicBezTo>
                      <a:pt x="321" y="42"/>
                      <a:pt x="293" y="1"/>
                      <a:pt x="26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1" name="Google Shape;1981;p17"/>
              <p:cNvSpPr/>
              <p:nvPr/>
            </p:nvSpPr>
            <p:spPr>
              <a:xfrm>
                <a:off x="5917809" y="2065219"/>
                <a:ext cx="24232" cy="35856"/>
              </a:xfrm>
              <a:custGeom>
                <a:avLst/>
                <a:gdLst/>
                <a:ahLst/>
                <a:cxnLst/>
                <a:rect l="l" t="t" r="r" b="b"/>
                <a:pathLst>
                  <a:path w="369" h="546" extrusionOk="0">
                    <a:moveTo>
                      <a:pt x="321" y="0"/>
                    </a:moveTo>
                    <a:cubicBezTo>
                      <a:pt x="311" y="0"/>
                      <a:pt x="300" y="5"/>
                      <a:pt x="292" y="15"/>
                    </a:cubicBezTo>
                    <a:cubicBezTo>
                      <a:pt x="202" y="187"/>
                      <a:pt x="108" y="349"/>
                      <a:pt x="10" y="514"/>
                    </a:cubicBezTo>
                    <a:cubicBezTo>
                      <a:pt x="1" y="529"/>
                      <a:pt x="15" y="546"/>
                      <a:pt x="31" y="546"/>
                    </a:cubicBezTo>
                    <a:cubicBezTo>
                      <a:pt x="36" y="546"/>
                      <a:pt x="41" y="544"/>
                      <a:pt x="46" y="540"/>
                    </a:cubicBezTo>
                    <a:cubicBezTo>
                      <a:pt x="179" y="397"/>
                      <a:pt x="289" y="226"/>
                      <a:pt x="357" y="44"/>
                    </a:cubicBezTo>
                    <a:cubicBezTo>
                      <a:pt x="368" y="20"/>
                      <a:pt x="345" y="0"/>
                      <a:pt x="32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2" name="Google Shape;1982;p17"/>
              <p:cNvSpPr/>
              <p:nvPr/>
            </p:nvSpPr>
            <p:spPr>
              <a:xfrm>
                <a:off x="5956684" y="2017676"/>
                <a:ext cx="21671" cy="28238"/>
              </a:xfrm>
              <a:custGeom>
                <a:avLst/>
                <a:gdLst/>
                <a:ahLst/>
                <a:cxnLst/>
                <a:rect l="l" t="t" r="r" b="b"/>
                <a:pathLst>
                  <a:path w="330" h="430" extrusionOk="0">
                    <a:moveTo>
                      <a:pt x="268" y="0"/>
                    </a:moveTo>
                    <a:cubicBezTo>
                      <a:pt x="259" y="0"/>
                      <a:pt x="250" y="3"/>
                      <a:pt x="241" y="10"/>
                    </a:cubicBezTo>
                    <a:cubicBezTo>
                      <a:pt x="118" y="107"/>
                      <a:pt x="40" y="237"/>
                      <a:pt x="5" y="393"/>
                    </a:cubicBezTo>
                    <a:cubicBezTo>
                      <a:pt x="1" y="416"/>
                      <a:pt x="18" y="430"/>
                      <a:pt x="35" y="430"/>
                    </a:cubicBezTo>
                    <a:cubicBezTo>
                      <a:pt x="47" y="430"/>
                      <a:pt x="60" y="423"/>
                      <a:pt x="66" y="409"/>
                    </a:cubicBezTo>
                    <a:cubicBezTo>
                      <a:pt x="115" y="279"/>
                      <a:pt x="196" y="166"/>
                      <a:pt x="296" y="72"/>
                    </a:cubicBezTo>
                    <a:cubicBezTo>
                      <a:pt x="329" y="39"/>
                      <a:pt x="301" y="0"/>
                      <a:pt x="26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3" name="Google Shape;1983;p17"/>
              <p:cNvSpPr/>
              <p:nvPr/>
            </p:nvSpPr>
            <p:spPr>
              <a:xfrm>
                <a:off x="5989518" y="1984317"/>
                <a:ext cx="10245" cy="18847"/>
              </a:xfrm>
              <a:custGeom>
                <a:avLst/>
                <a:gdLst/>
                <a:ahLst/>
                <a:cxnLst/>
                <a:rect l="l" t="t" r="r" b="b"/>
                <a:pathLst>
                  <a:path w="156" h="287" extrusionOk="0">
                    <a:moveTo>
                      <a:pt x="110" y="1"/>
                    </a:moveTo>
                    <a:cubicBezTo>
                      <a:pt x="102" y="1"/>
                      <a:pt x="92" y="4"/>
                      <a:pt x="85" y="13"/>
                    </a:cubicBezTo>
                    <a:cubicBezTo>
                      <a:pt x="26" y="81"/>
                      <a:pt x="0" y="178"/>
                      <a:pt x="23" y="266"/>
                    </a:cubicBezTo>
                    <a:cubicBezTo>
                      <a:pt x="28" y="280"/>
                      <a:pt x="38" y="287"/>
                      <a:pt x="49" y="287"/>
                    </a:cubicBezTo>
                    <a:cubicBezTo>
                      <a:pt x="62" y="287"/>
                      <a:pt x="75" y="277"/>
                      <a:pt x="75" y="259"/>
                    </a:cubicBezTo>
                    <a:cubicBezTo>
                      <a:pt x="85" y="181"/>
                      <a:pt x="101" y="120"/>
                      <a:pt x="137" y="52"/>
                    </a:cubicBezTo>
                    <a:cubicBezTo>
                      <a:pt x="156" y="28"/>
                      <a:pt x="134" y="1"/>
                      <a:pt x="11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4" name="Google Shape;1984;p17"/>
              <p:cNvSpPr/>
              <p:nvPr/>
            </p:nvSpPr>
            <p:spPr>
              <a:xfrm>
                <a:off x="6007183" y="1950236"/>
                <a:ext cx="16615" cy="17403"/>
              </a:xfrm>
              <a:custGeom>
                <a:avLst/>
                <a:gdLst/>
                <a:ahLst/>
                <a:cxnLst/>
                <a:rect l="l" t="t" r="r" b="b"/>
                <a:pathLst>
                  <a:path w="253" h="265" extrusionOk="0">
                    <a:moveTo>
                      <a:pt x="198" y="1"/>
                    </a:moveTo>
                    <a:cubicBezTo>
                      <a:pt x="197" y="1"/>
                      <a:pt x="196" y="1"/>
                      <a:pt x="195" y="1"/>
                    </a:cubicBezTo>
                    <a:cubicBezTo>
                      <a:pt x="81" y="10"/>
                      <a:pt x="0" y="140"/>
                      <a:pt x="46" y="244"/>
                    </a:cubicBezTo>
                    <a:cubicBezTo>
                      <a:pt x="52" y="258"/>
                      <a:pt x="65" y="264"/>
                      <a:pt x="77" y="264"/>
                    </a:cubicBezTo>
                    <a:cubicBezTo>
                      <a:pt x="94" y="264"/>
                      <a:pt x="111" y="251"/>
                      <a:pt x="107" y="227"/>
                    </a:cubicBezTo>
                    <a:cubicBezTo>
                      <a:pt x="91" y="159"/>
                      <a:pt x="143" y="98"/>
                      <a:pt x="208" y="85"/>
                    </a:cubicBezTo>
                    <a:cubicBezTo>
                      <a:pt x="252" y="75"/>
                      <a:pt x="244" y="1"/>
                      <a:pt x="19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5" name="Google Shape;1985;p17"/>
              <p:cNvSpPr/>
              <p:nvPr/>
            </p:nvSpPr>
            <p:spPr>
              <a:xfrm>
                <a:off x="5902442" y="2162670"/>
                <a:ext cx="19241" cy="13134"/>
              </a:xfrm>
              <a:custGeom>
                <a:avLst/>
                <a:gdLst/>
                <a:ahLst/>
                <a:cxnLst/>
                <a:rect l="l" t="t" r="r" b="b"/>
                <a:pathLst>
                  <a:path w="293" h="200" extrusionOk="0">
                    <a:moveTo>
                      <a:pt x="40" y="1"/>
                    </a:moveTo>
                    <a:cubicBezTo>
                      <a:pt x="14" y="1"/>
                      <a:pt x="0" y="38"/>
                      <a:pt x="27" y="57"/>
                    </a:cubicBezTo>
                    <a:cubicBezTo>
                      <a:pt x="92" y="106"/>
                      <a:pt x="157" y="154"/>
                      <a:pt x="228" y="196"/>
                    </a:cubicBezTo>
                    <a:cubicBezTo>
                      <a:pt x="233" y="199"/>
                      <a:pt x="237" y="200"/>
                      <a:pt x="241" y="200"/>
                    </a:cubicBezTo>
                    <a:cubicBezTo>
                      <a:pt x="267" y="200"/>
                      <a:pt x="292" y="164"/>
                      <a:pt x="267" y="144"/>
                    </a:cubicBezTo>
                    <a:cubicBezTo>
                      <a:pt x="202" y="89"/>
                      <a:pt x="131" y="51"/>
                      <a:pt x="57" y="5"/>
                    </a:cubicBezTo>
                    <a:cubicBezTo>
                      <a:pt x="51" y="2"/>
                      <a:pt x="45" y="1"/>
                      <a:pt x="4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6" name="Google Shape;1986;p17"/>
              <p:cNvSpPr/>
              <p:nvPr/>
            </p:nvSpPr>
            <p:spPr>
              <a:xfrm>
                <a:off x="5931533" y="2183815"/>
                <a:ext cx="23182" cy="12740"/>
              </a:xfrm>
              <a:custGeom>
                <a:avLst/>
                <a:gdLst/>
                <a:ahLst/>
                <a:cxnLst/>
                <a:rect l="l" t="t" r="r" b="b"/>
                <a:pathLst>
                  <a:path w="353" h="194" extrusionOk="0">
                    <a:moveTo>
                      <a:pt x="47" y="1"/>
                    </a:moveTo>
                    <a:cubicBezTo>
                      <a:pt x="21" y="1"/>
                      <a:pt x="1" y="39"/>
                      <a:pt x="31" y="53"/>
                    </a:cubicBezTo>
                    <a:cubicBezTo>
                      <a:pt x="112" y="98"/>
                      <a:pt x="193" y="146"/>
                      <a:pt x="278" y="189"/>
                    </a:cubicBezTo>
                    <a:cubicBezTo>
                      <a:pt x="284" y="192"/>
                      <a:pt x="290" y="193"/>
                      <a:pt x="296" y="193"/>
                    </a:cubicBezTo>
                    <a:cubicBezTo>
                      <a:pt x="329" y="193"/>
                      <a:pt x="353" y="143"/>
                      <a:pt x="317" y="124"/>
                    </a:cubicBezTo>
                    <a:cubicBezTo>
                      <a:pt x="236" y="82"/>
                      <a:pt x="145" y="43"/>
                      <a:pt x="61" y="4"/>
                    </a:cubicBezTo>
                    <a:cubicBezTo>
                      <a:pt x="56" y="2"/>
                      <a:pt x="52" y="1"/>
                      <a:pt x="4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7" name="Google Shape;1987;p17"/>
              <p:cNvSpPr/>
              <p:nvPr/>
            </p:nvSpPr>
            <p:spPr>
              <a:xfrm>
                <a:off x="5966272" y="2202333"/>
                <a:ext cx="23904" cy="12674"/>
              </a:xfrm>
              <a:custGeom>
                <a:avLst/>
                <a:gdLst/>
                <a:ahLst/>
                <a:cxnLst/>
                <a:rect l="l" t="t" r="r" b="b"/>
                <a:pathLst>
                  <a:path w="364" h="193" extrusionOk="0">
                    <a:moveTo>
                      <a:pt x="57" y="0"/>
                    </a:moveTo>
                    <a:cubicBezTo>
                      <a:pt x="25" y="0"/>
                      <a:pt x="1" y="48"/>
                      <a:pt x="37" y="65"/>
                    </a:cubicBezTo>
                    <a:lnTo>
                      <a:pt x="280" y="188"/>
                    </a:lnTo>
                    <a:cubicBezTo>
                      <a:pt x="286" y="191"/>
                      <a:pt x="293" y="193"/>
                      <a:pt x="299" y="193"/>
                    </a:cubicBezTo>
                    <a:cubicBezTo>
                      <a:pt x="338" y="193"/>
                      <a:pt x="364" y="137"/>
                      <a:pt x="319" y="117"/>
                    </a:cubicBezTo>
                    <a:cubicBezTo>
                      <a:pt x="238" y="78"/>
                      <a:pt x="154" y="43"/>
                      <a:pt x="73" y="4"/>
                    </a:cubicBezTo>
                    <a:cubicBezTo>
                      <a:pt x="67" y="1"/>
                      <a:pt x="62" y="0"/>
                      <a:pt x="5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8" name="Google Shape;1988;p17"/>
              <p:cNvSpPr/>
              <p:nvPr/>
            </p:nvSpPr>
            <p:spPr>
              <a:xfrm>
                <a:off x="6000682" y="2221902"/>
                <a:ext cx="19504" cy="11624"/>
              </a:xfrm>
              <a:custGeom>
                <a:avLst/>
                <a:gdLst/>
                <a:ahLst/>
                <a:cxnLst/>
                <a:rect l="l" t="t" r="r" b="b"/>
                <a:pathLst>
                  <a:path w="297" h="177" extrusionOk="0">
                    <a:moveTo>
                      <a:pt x="47" y="1"/>
                    </a:moveTo>
                    <a:cubicBezTo>
                      <a:pt x="20" y="1"/>
                      <a:pt x="1" y="39"/>
                      <a:pt x="31" y="56"/>
                    </a:cubicBezTo>
                    <a:lnTo>
                      <a:pt x="141" y="117"/>
                    </a:lnTo>
                    <a:cubicBezTo>
                      <a:pt x="174" y="137"/>
                      <a:pt x="206" y="159"/>
                      <a:pt x="242" y="172"/>
                    </a:cubicBezTo>
                    <a:cubicBezTo>
                      <a:pt x="247" y="175"/>
                      <a:pt x="252" y="176"/>
                      <a:pt x="257" y="176"/>
                    </a:cubicBezTo>
                    <a:cubicBezTo>
                      <a:pt x="285" y="176"/>
                      <a:pt x="296" y="130"/>
                      <a:pt x="271" y="107"/>
                    </a:cubicBezTo>
                    <a:cubicBezTo>
                      <a:pt x="239" y="88"/>
                      <a:pt x="200" y="75"/>
                      <a:pt x="164" y="56"/>
                    </a:cubicBezTo>
                    <a:cubicBezTo>
                      <a:pt x="129" y="39"/>
                      <a:pt x="96" y="17"/>
                      <a:pt x="60" y="4"/>
                    </a:cubicBezTo>
                    <a:cubicBezTo>
                      <a:pt x="56" y="2"/>
                      <a:pt x="51" y="1"/>
                      <a:pt x="4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9" name="Google Shape;1989;p17"/>
              <p:cNvSpPr/>
              <p:nvPr/>
            </p:nvSpPr>
            <p:spPr>
              <a:xfrm>
                <a:off x="6043300" y="2207390"/>
                <a:ext cx="20423" cy="21540"/>
              </a:xfrm>
              <a:custGeom>
                <a:avLst/>
                <a:gdLst/>
                <a:ahLst/>
                <a:cxnLst/>
                <a:rect l="l" t="t" r="r" b="b"/>
                <a:pathLst>
                  <a:path w="311" h="328" extrusionOk="0">
                    <a:moveTo>
                      <a:pt x="249" y="1"/>
                    </a:moveTo>
                    <a:cubicBezTo>
                      <a:pt x="239" y="1"/>
                      <a:pt x="229" y="5"/>
                      <a:pt x="221" y="14"/>
                    </a:cubicBezTo>
                    <a:cubicBezTo>
                      <a:pt x="150" y="95"/>
                      <a:pt x="79" y="183"/>
                      <a:pt x="17" y="273"/>
                    </a:cubicBezTo>
                    <a:cubicBezTo>
                      <a:pt x="1" y="300"/>
                      <a:pt x="24" y="328"/>
                      <a:pt x="50" y="328"/>
                    </a:cubicBezTo>
                    <a:cubicBezTo>
                      <a:pt x="59" y="328"/>
                      <a:pt x="68" y="324"/>
                      <a:pt x="76" y="315"/>
                    </a:cubicBezTo>
                    <a:cubicBezTo>
                      <a:pt x="147" y="235"/>
                      <a:pt x="221" y="150"/>
                      <a:pt x="286" y="66"/>
                    </a:cubicBezTo>
                    <a:cubicBezTo>
                      <a:pt x="311" y="39"/>
                      <a:pt x="279" y="1"/>
                      <a:pt x="24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0" name="Google Shape;1990;p17"/>
              <p:cNvSpPr/>
              <p:nvPr/>
            </p:nvSpPr>
            <p:spPr>
              <a:xfrm>
                <a:off x="6068057" y="2179941"/>
                <a:ext cx="17074" cy="14447"/>
              </a:xfrm>
              <a:custGeom>
                <a:avLst/>
                <a:gdLst/>
                <a:ahLst/>
                <a:cxnLst/>
                <a:rect l="l" t="t" r="r" b="b"/>
                <a:pathLst>
                  <a:path w="260" h="220" extrusionOk="0">
                    <a:moveTo>
                      <a:pt x="207" y="1"/>
                    </a:moveTo>
                    <a:cubicBezTo>
                      <a:pt x="200" y="1"/>
                      <a:pt x="192" y="3"/>
                      <a:pt x="185" y="8"/>
                    </a:cubicBezTo>
                    <a:cubicBezTo>
                      <a:pt x="155" y="37"/>
                      <a:pt x="133" y="69"/>
                      <a:pt x="107" y="99"/>
                    </a:cubicBezTo>
                    <a:cubicBezTo>
                      <a:pt x="78" y="128"/>
                      <a:pt x="48" y="157"/>
                      <a:pt x="16" y="180"/>
                    </a:cubicBezTo>
                    <a:cubicBezTo>
                      <a:pt x="0" y="193"/>
                      <a:pt x="17" y="219"/>
                      <a:pt x="34" y="219"/>
                    </a:cubicBezTo>
                    <a:cubicBezTo>
                      <a:pt x="38" y="219"/>
                      <a:pt x="42" y="218"/>
                      <a:pt x="45" y="215"/>
                    </a:cubicBezTo>
                    <a:cubicBezTo>
                      <a:pt x="117" y="176"/>
                      <a:pt x="197" y="118"/>
                      <a:pt x="240" y="50"/>
                    </a:cubicBezTo>
                    <a:cubicBezTo>
                      <a:pt x="260" y="27"/>
                      <a:pt x="235" y="1"/>
                      <a:pt x="20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1" name="Google Shape;1991;p17"/>
              <p:cNvSpPr/>
              <p:nvPr/>
            </p:nvSpPr>
            <p:spPr>
              <a:xfrm>
                <a:off x="6084802" y="2166150"/>
                <a:ext cx="12674" cy="11098"/>
              </a:xfrm>
              <a:custGeom>
                <a:avLst/>
                <a:gdLst/>
                <a:ahLst/>
                <a:cxnLst/>
                <a:rect l="l" t="t" r="r" b="b"/>
                <a:pathLst>
                  <a:path w="193" h="169" extrusionOk="0">
                    <a:moveTo>
                      <a:pt x="134" y="1"/>
                    </a:moveTo>
                    <a:cubicBezTo>
                      <a:pt x="124" y="1"/>
                      <a:pt x="115" y="5"/>
                      <a:pt x="108" y="14"/>
                    </a:cubicBezTo>
                    <a:cubicBezTo>
                      <a:pt x="79" y="46"/>
                      <a:pt x="56" y="79"/>
                      <a:pt x="23" y="111"/>
                    </a:cubicBezTo>
                    <a:cubicBezTo>
                      <a:pt x="1" y="136"/>
                      <a:pt x="23" y="169"/>
                      <a:pt x="49" y="169"/>
                    </a:cubicBezTo>
                    <a:cubicBezTo>
                      <a:pt x="57" y="169"/>
                      <a:pt x="65" y="166"/>
                      <a:pt x="72" y="160"/>
                    </a:cubicBezTo>
                    <a:cubicBezTo>
                      <a:pt x="98" y="130"/>
                      <a:pt x="130" y="101"/>
                      <a:pt x="163" y="69"/>
                    </a:cubicBezTo>
                    <a:cubicBezTo>
                      <a:pt x="193" y="42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67574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4" name="Google Shape;454;p4"/>
          <p:cNvPicPr preferRelativeResize="0"/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55" name="Google Shape;455;p4"/>
          <p:cNvGrpSpPr/>
          <p:nvPr/>
        </p:nvGrpSpPr>
        <p:grpSpPr>
          <a:xfrm>
            <a:off x="-192991" y="895922"/>
            <a:ext cx="9270920" cy="4549501"/>
            <a:chOff x="-192991" y="895922"/>
            <a:chExt cx="9270920" cy="4549501"/>
          </a:xfrm>
        </p:grpSpPr>
        <p:grpSp>
          <p:nvGrpSpPr>
            <p:cNvPr id="456" name="Google Shape;456;p4"/>
            <p:cNvGrpSpPr/>
            <p:nvPr/>
          </p:nvGrpSpPr>
          <p:grpSpPr>
            <a:xfrm rot="-1673359">
              <a:off x="-154890" y="2630014"/>
              <a:ext cx="485411" cy="283469"/>
              <a:chOff x="5999959" y="663349"/>
              <a:chExt cx="216246" cy="126280"/>
            </a:xfrm>
          </p:grpSpPr>
          <p:sp>
            <p:nvSpPr>
              <p:cNvPr id="457" name="Google Shape;457;p4"/>
              <p:cNvSpPr/>
              <p:nvPr/>
            </p:nvSpPr>
            <p:spPr>
              <a:xfrm>
                <a:off x="5999959" y="677073"/>
                <a:ext cx="49844" cy="108290"/>
              </a:xfrm>
              <a:custGeom>
                <a:avLst/>
                <a:gdLst/>
                <a:ahLst/>
                <a:cxnLst/>
                <a:rect l="l" t="t" r="r" b="b"/>
                <a:pathLst>
                  <a:path w="759" h="1649" extrusionOk="0">
                    <a:moveTo>
                      <a:pt x="201" y="137"/>
                    </a:moveTo>
                    <a:cubicBezTo>
                      <a:pt x="216" y="137"/>
                      <a:pt x="238" y="145"/>
                      <a:pt x="266" y="162"/>
                    </a:cubicBezTo>
                    <a:cubicBezTo>
                      <a:pt x="289" y="178"/>
                      <a:pt x="318" y="191"/>
                      <a:pt x="340" y="207"/>
                    </a:cubicBezTo>
                    <a:cubicBezTo>
                      <a:pt x="412" y="246"/>
                      <a:pt x="535" y="356"/>
                      <a:pt x="561" y="437"/>
                    </a:cubicBezTo>
                    <a:cubicBezTo>
                      <a:pt x="655" y="713"/>
                      <a:pt x="353" y="764"/>
                      <a:pt x="172" y="787"/>
                    </a:cubicBezTo>
                    <a:cubicBezTo>
                      <a:pt x="172" y="674"/>
                      <a:pt x="172" y="564"/>
                      <a:pt x="175" y="450"/>
                    </a:cubicBezTo>
                    <a:cubicBezTo>
                      <a:pt x="175" y="392"/>
                      <a:pt x="156" y="256"/>
                      <a:pt x="178" y="207"/>
                    </a:cubicBezTo>
                    <a:cubicBezTo>
                      <a:pt x="166" y="160"/>
                      <a:pt x="174" y="137"/>
                      <a:pt x="201" y="137"/>
                    </a:cubicBezTo>
                    <a:close/>
                    <a:moveTo>
                      <a:pt x="179" y="1"/>
                    </a:moveTo>
                    <a:cubicBezTo>
                      <a:pt x="121" y="1"/>
                      <a:pt x="78" y="35"/>
                      <a:pt x="55" y="126"/>
                    </a:cubicBezTo>
                    <a:cubicBezTo>
                      <a:pt x="0" y="321"/>
                      <a:pt x="49" y="615"/>
                      <a:pt x="49" y="820"/>
                    </a:cubicBezTo>
                    <a:cubicBezTo>
                      <a:pt x="49" y="1082"/>
                      <a:pt x="55" y="1344"/>
                      <a:pt x="71" y="1607"/>
                    </a:cubicBezTo>
                    <a:cubicBezTo>
                      <a:pt x="73" y="1634"/>
                      <a:pt x="93" y="1648"/>
                      <a:pt x="113" y="1648"/>
                    </a:cubicBezTo>
                    <a:cubicBezTo>
                      <a:pt x="133" y="1648"/>
                      <a:pt x="152" y="1634"/>
                      <a:pt x="152" y="1607"/>
                    </a:cubicBezTo>
                    <a:cubicBezTo>
                      <a:pt x="162" y="1406"/>
                      <a:pt x="169" y="1202"/>
                      <a:pt x="169" y="1001"/>
                    </a:cubicBezTo>
                    <a:cubicBezTo>
                      <a:pt x="305" y="1192"/>
                      <a:pt x="441" y="1380"/>
                      <a:pt x="580" y="1568"/>
                    </a:cubicBezTo>
                    <a:cubicBezTo>
                      <a:pt x="595" y="1586"/>
                      <a:pt x="614" y="1594"/>
                      <a:pt x="633" y="1594"/>
                    </a:cubicBezTo>
                    <a:cubicBezTo>
                      <a:pt x="679" y="1594"/>
                      <a:pt x="722" y="1551"/>
                      <a:pt x="690" y="1503"/>
                    </a:cubicBezTo>
                    <a:cubicBezTo>
                      <a:pt x="554" y="1299"/>
                      <a:pt x="408" y="1105"/>
                      <a:pt x="266" y="907"/>
                    </a:cubicBezTo>
                    <a:cubicBezTo>
                      <a:pt x="467" y="871"/>
                      <a:pt x="719" y="794"/>
                      <a:pt x="739" y="580"/>
                    </a:cubicBezTo>
                    <a:cubicBezTo>
                      <a:pt x="758" y="356"/>
                      <a:pt x="509" y="129"/>
                      <a:pt x="324" y="45"/>
                    </a:cubicBezTo>
                    <a:cubicBezTo>
                      <a:pt x="269" y="18"/>
                      <a:pt x="220" y="1"/>
                      <a:pt x="17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8" name="Google Shape;458;p4"/>
              <p:cNvSpPr/>
              <p:nvPr/>
            </p:nvSpPr>
            <p:spPr>
              <a:xfrm>
                <a:off x="6049538" y="743004"/>
                <a:ext cx="38548" cy="7486"/>
              </a:xfrm>
              <a:custGeom>
                <a:avLst/>
                <a:gdLst/>
                <a:ahLst/>
                <a:cxnLst/>
                <a:rect l="l" t="t" r="r" b="b"/>
                <a:pathLst>
                  <a:path w="587" h="114" extrusionOk="0">
                    <a:moveTo>
                      <a:pt x="52" y="0"/>
                    </a:moveTo>
                    <a:cubicBezTo>
                      <a:pt x="0" y="0"/>
                      <a:pt x="0" y="78"/>
                      <a:pt x="52" y="81"/>
                    </a:cubicBezTo>
                    <a:cubicBezTo>
                      <a:pt x="211" y="97"/>
                      <a:pt x="369" y="101"/>
                      <a:pt x="522" y="114"/>
                    </a:cubicBezTo>
                    <a:cubicBezTo>
                      <a:pt x="523" y="114"/>
                      <a:pt x="524" y="114"/>
                      <a:pt x="525" y="114"/>
                    </a:cubicBezTo>
                    <a:cubicBezTo>
                      <a:pt x="586" y="114"/>
                      <a:pt x="585" y="16"/>
                      <a:pt x="522" y="16"/>
                    </a:cubicBezTo>
                    <a:cubicBezTo>
                      <a:pt x="366" y="13"/>
                      <a:pt x="207" y="3"/>
                      <a:pt x="5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9" name="Google Shape;459;p4"/>
              <p:cNvSpPr/>
              <p:nvPr/>
            </p:nvSpPr>
            <p:spPr>
              <a:xfrm>
                <a:off x="6053544" y="728819"/>
                <a:ext cx="40518" cy="6961"/>
              </a:xfrm>
              <a:custGeom>
                <a:avLst/>
                <a:gdLst/>
                <a:ahLst/>
                <a:cxnLst/>
                <a:rect l="l" t="t" r="r" b="b"/>
                <a:pathLst>
                  <a:path w="617" h="106" extrusionOk="0">
                    <a:moveTo>
                      <a:pt x="411" y="1"/>
                    </a:moveTo>
                    <a:cubicBezTo>
                      <a:pt x="292" y="1"/>
                      <a:pt x="171" y="9"/>
                      <a:pt x="56" y="9"/>
                    </a:cubicBezTo>
                    <a:cubicBezTo>
                      <a:pt x="1" y="9"/>
                      <a:pt x="1" y="96"/>
                      <a:pt x="56" y="96"/>
                    </a:cubicBezTo>
                    <a:cubicBezTo>
                      <a:pt x="166" y="98"/>
                      <a:pt x="280" y="105"/>
                      <a:pt x="393" y="105"/>
                    </a:cubicBezTo>
                    <a:cubicBezTo>
                      <a:pt x="446" y="105"/>
                      <a:pt x="499" y="104"/>
                      <a:pt x="551" y="100"/>
                    </a:cubicBezTo>
                    <a:cubicBezTo>
                      <a:pt x="616" y="100"/>
                      <a:pt x="616" y="9"/>
                      <a:pt x="551" y="6"/>
                    </a:cubicBezTo>
                    <a:cubicBezTo>
                      <a:pt x="505" y="2"/>
                      <a:pt x="458" y="1"/>
                      <a:pt x="41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0" name="Google Shape;460;p4"/>
              <p:cNvSpPr/>
              <p:nvPr/>
            </p:nvSpPr>
            <p:spPr>
              <a:xfrm>
                <a:off x="6115797" y="705639"/>
                <a:ext cx="30996" cy="68625"/>
              </a:xfrm>
              <a:custGeom>
                <a:avLst/>
                <a:gdLst/>
                <a:ahLst/>
                <a:cxnLst/>
                <a:rect l="l" t="t" r="r" b="b"/>
                <a:pathLst>
                  <a:path w="472" h="1045" extrusionOk="0">
                    <a:moveTo>
                      <a:pt x="221" y="133"/>
                    </a:moveTo>
                    <a:cubicBezTo>
                      <a:pt x="238" y="133"/>
                      <a:pt x="255" y="136"/>
                      <a:pt x="271" y="142"/>
                    </a:cubicBezTo>
                    <a:cubicBezTo>
                      <a:pt x="352" y="161"/>
                      <a:pt x="384" y="245"/>
                      <a:pt x="339" y="320"/>
                    </a:cubicBezTo>
                    <a:cubicBezTo>
                      <a:pt x="300" y="388"/>
                      <a:pt x="203" y="430"/>
                      <a:pt x="177" y="508"/>
                    </a:cubicBezTo>
                    <a:cubicBezTo>
                      <a:pt x="173" y="388"/>
                      <a:pt x="167" y="265"/>
                      <a:pt x="157" y="145"/>
                    </a:cubicBezTo>
                    <a:cubicBezTo>
                      <a:pt x="177" y="138"/>
                      <a:pt x="199" y="133"/>
                      <a:pt x="221" y="133"/>
                    </a:cubicBezTo>
                    <a:close/>
                    <a:moveTo>
                      <a:pt x="98" y="0"/>
                    </a:moveTo>
                    <a:cubicBezTo>
                      <a:pt x="75" y="0"/>
                      <a:pt x="54" y="16"/>
                      <a:pt x="54" y="48"/>
                    </a:cubicBezTo>
                    <a:lnTo>
                      <a:pt x="54" y="112"/>
                    </a:lnTo>
                    <a:cubicBezTo>
                      <a:pt x="44" y="119"/>
                      <a:pt x="31" y="125"/>
                      <a:pt x="24" y="132"/>
                    </a:cubicBezTo>
                    <a:cubicBezTo>
                      <a:pt x="0" y="150"/>
                      <a:pt x="21" y="191"/>
                      <a:pt x="48" y="191"/>
                    </a:cubicBezTo>
                    <a:cubicBezTo>
                      <a:pt x="50" y="191"/>
                      <a:pt x="52" y="191"/>
                      <a:pt x="54" y="190"/>
                    </a:cubicBezTo>
                    <a:cubicBezTo>
                      <a:pt x="60" y="453"/>
                      <a:pt x="63" y="718"/>
                      <a:pt x="54" y="984"/>
                    </a:cubicBezTo>
                    <a:cubicBezTo>
                      <a:pt x="50" y="1024"/>
                      <a:pt x="83" y="1045"/>
                      <a:pt x="116" y="1045"/>
                    </a:cubicBezTo>
                    <a:cubicBezTo>
                      <a:pt x="149" y="1045"/>
                      <a:pt x="183" y="1024"/>
                      <a:pt x="183" y="984"/>
                    </a:cubicBezTo>
                    <a:cubicBezTo>
                      <a:pt x="183" y="841"/>
                      <a:pt x="183" y="699"/>
                      <a:pt x="177" y="556"/>
                    </a:cubicBezTo>
                    <a:lnTo>
                      <a:pt x="177" y="556"/>
                    </a:lnTo>
                    <a:cubicBezTo>
                      <a:pt x="186" y="572"/>
                      <a:pt x="199" y="585"/>
                      <a:pt x="216" y="589"/>
                    </a:cubicBezTo>
                    <a:cubicBezTo>
                      <a:pt x="224" y="591"/>
                      <a:pt x="232" y="592"/>
                      <a:pt x="239" y="592"/>
                    </a:cubicBezTo>
                    <a:cubicBezTo>
                      <a:pt x="259" y="592"/>
                      <a:pt x="274" y="583"/>
                      <a:pt x="290" y="569"/>
                    </a:cubicBezTo>
                    <a:cubicBezTo>
                      <a:pt x="306" y="553"/>
                      <a:pt x="313" y="534"/>
                      <a:pt x="303" y="514"/>
                    </a:cubicBezTo>
                    <a:cubicBezTo>
                      <a:pt x="323" y="488"/>
                      <a:pt x="368" y="456"/>
                      <a:pt x="378" y="443"/>
                    </a:cubicBezTo>
                    <a:cubicBezTo>
                      <a:pt x="403" y="410"/>
                      <a:pt x="429" y="378"/>
                      <a:pt x="442" y="339"/>
                    </a:cubicBezTo>
                    <a:cubicBezTo>
                      <a:pt x="472" y="274"/>
                      <a:pt x="468" y="197"/>
                      <a:pt x="426" y="135"/>
                    </a:cubicBezTo>
                    <a:cubicBezTo>
                      <a:pt x="378" y="73"/>
                      <a:pt x="313" y="48"/>
                      <a:pt x="246" y="48"/>
                    </a:cubicBezTo>
                    <a:cubicBezTo>
                      <a:pt x="214" y="48"/>
                      <a:pt x="182" y="53"/>
                      <a:pt x="151" y="64"/>
                    </a:cubicBezTo>
                    <a:lnTo>
                      <a:pt x="151" y="48"/>
                    </a:lnTo>
                    <a:cubicBezTo>
                      <a:pt x="146" y="16"/>
                      <a:pt x="121" y="0"/>
                      <a:pt x="9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1" name="Google Shape;461;p4"/>
              <p:cNvSpPr/>
              <p:nvPr/>
            </p:nvSpPr>
            <p:spPr>
              <a:xfrm>
                <a:off x="6156118" y="729345"/>
                <a:ext cx="55163" cy="8471"/>
              </a:xfrm>
              <a:custGeom>
                <a:avLst/>
                <a:gdLst/>
                <a:ahLst/>
                <a:cxnLst/>
                <a:rect l="l" t="t" r="r" b="b"/>
                <a:pathLst>
                  <a:path w="840" h="129" extrusionOk="0">
                    <a:moveTo>
                      <a:pt x="510" y="0"/>
                    </a:moveTo>
                    <a:cubicBezTo>
                      <a:pt x="361" y="0"/>
                      <a:pt x="209" y="10"/>
                      <a:pt x="65" y="27"/>
                    </a:cubicBezTo>
                    <a:cubicBezTo>
                      <a:pt x="7" y="33"/>
                      <a:pt x="0" y="124"/>
                      <a:pt x="65" y="124"/>
                    </a:cubicBezTo>
                    <a:cubicBezTo>
                      <a:pt x="251" y="124"/>
                      <a:pt x="438" y="128"/>
                      <a:pt x="623" y="128"/>
                    </a:cubicBezTo>
                    <a:cubicBezTo>
                      <a:pt x="669" y="128"/>
                      <a:pt x="715" y="128"/>
                      <a:pt x="761" y="127"/>
                    </a:cubicBezTo>
                    <a:cubicBezTo>
                      <a:pt x="839" y="127"/>
                      <a:pt x="839" y="17"/>
                      <a:pt x="761" y="11"/>
                    </a:cubicBezTo>
                    <a:cubicBezTo>
                      <a:pt x="679" y="3"/>
                      <a:pt x="595" y="0"/>
                      <a:pt x="51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2" name="Google Shape;462;p4"/>
              <p:cNvSpPr/>
              <p:nvPr/>
            </p:nvSpPr>
            <p:spPr>
              <a:xfrm>
                <a:off x="6169908" y="663349"/>
                <a:ext cx="46297" cy="50172"/>
              </a:xfrm>
              <a:custGeom>
                <a:avLst/>
                <a:gdLst/>
                <a:ahLst/>
                <a:cxnLst/>
                <a:rect l="l" t="t" r="r" b="b"/>
                <a:pathLst>
                  <a:path w="705" h="764" extrusionOk="0">
                    <a:moveTo>
                      <a:pt x="295" y="139"/>
                    </a:moveTo>
                    <a:cubicBezTo>
                      <a:pt x="367" y="139"/>
                      <a:pt x="393" y="178"/>
                      <a:pt x="370" y="257"/>
                    </a:cubicBezTo>
                    <a:cubicBezTo>
                      <a:pt x="367" y="287"/>
                      <a:pt x="357" y="309"/>
                      <a:pt x="351" y="338"/>
                    </a:cubicBezTo>
                    <a:cubicBezTo>
                      <a:pt x="331" y="403"/>
                      <a:pt x="305" y="468"/>
                      <a:pt x="266" y="520"/>
                    </a:cubicBezTo>
                    <a:cubicBezTo>
                      <a:pt x="208" y="449"/>
                      <a:pt x="172" y="355"/>
                      <a:pt x="176" y="287"/>
                    </a:cubicBezTo>
                    <a:cubicBezTo>
                      <a:pt x="179" y="245"/>
                      <a:pt x="192" y="173"/>
                      <a:pt x="227" y="147"/>
                    </a:cubicBezTo>
                    <a:cubicBezTo>
                      <a:pt x="253" y="142"/>
                      <a:pt x="276" y="139"/>
                      <a:pt x="295" y="139"/>
                    </a:cubicBezTo>
                    <a:close/>
                    <a:moveTo>
                      <a:pt x="294" y="1"/>
                    </a:moveTo>
                    <a:cubicBezTo>
                      <a:pt x="232" y="1"/>
                      <a:pt x="166" y="31"/>
                      <a:pt x="114" y="96"/>
                    </a:cubicBezTo>
                    <a:cubicBezTo>
                      <a:pt x="1" y="241"/>
                      <a:pt x="46" y="452"/>
                      <a:pt x="153" y="594"/>
                    </a:cubicBezTo>
                    <a:cubicBezTo>
                      <a:pt x="127" y="601"/>
                      <a:pt x="104" y="607"/>
                      <a:pt x="78" y="607"/>
                    </a:cubicBezTo>
                    <a:cubicBezTo>
                      <a:pt x="76" y="607"/>
                      <a:pt x="74" y="607"/>
                      <a:pt x="72" y="607"/>
                    </a:cubicBezTo>
                    <a:cubicBezTo>
                      <a:pt x="27" y="607"/>
                      <a:pt x="32" y="679"/>
                      <a:pt x="78" y="682"/>
                    </a:cubicBezTo>
                    <a:cubicBezTo>
                      <a:pt x="91" y="684"/>
                      <a:pt x="104" y="686"/>
                      <a:pt x="117" y="686"/>
                    </a:cubicBezTo>
                    <a:cubicBezTo>
                      <a:pt x="151" y="686"/>
                      <a:pt x="184" y="677"/>
                      <a:pt x="218" y="662"/>
                    </a:cubicBezTo>
                    <a:cubicBezTo>
                      <a:pt x="283" y="723"/>
                      <a:pt x="385" y="763"/>
                      <a:pt x="478" y="763"/>
                    </a:cubicBezTo>
                    <a:cubicBezTo>
                      <a:pt x="579" y="763"/>
                      <a:pt x="670" y="716"/>
                      <a:pt x="694" y="594"/>
                    </a:cubicBezTo>
                    <a:cubicBezTo>
                      <a:pt x="705" y="551"/>
                      <a:pt x="668" y="517"/>
                      <a:pt x="632" y="517"/>
                    </a:cubicBezTo>
                    <a:cubicBezTo>
                      <a:pt x="614" y="517"/>
                      <a:pt x="596" y="525"/>
                      <a:pt x="584" y="546"/>
                    </a:cubicBezTo>
                    <a:cubicBezTo>
                      <a:pt x="548" y="614"/>
                      <a:pt x="502" y="642"/>
                      <a:pt x="454" y="642"/>
                    </a:cubicBezTo>
                    <a:cubicBezTo>
                      <a:pt x="411" y="642"/>
                      <a:pt x="366" y="620"/>
                      <a:pt x="325" y="585"/>
                    </a:cubicBezTo>
                    <a:cubicBezTo>
                      <a:pt x="419" y="494"/>
                      <a:pt x="470" y="348"/>
                      <a:pt x="480" y="228"/>
                    </a:cubicBezTo>
                    <a:cubicBezTo>
                      <a:pt x="490" y="86"/>
                      <a:pt x="398" y="1"/>
                      <a:pt x="2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3" name="Google Shape;463;p4"/>
              <p:cNvSpPr/>
              <p:nvPr/>
            </p:nvSpPr>
            <p:spPr>
              <a:xfrm>
                <a:off x="6166493" y="742872"/>
                <a:ext cx="39665" cy="46757"/>
              </a:xfrm>
              <a:custGeom>
                <a:avLst/>
                <a:gdLst/>
                <a:ahLst/>
                <a:cxnLst/>
                <a:rect l="l" t="t" r="r" b="b"/>
                <a:pathLst>
                  <a:path w="604" h="712" extrusionOk="0">
                    <a:moveTo>
                      <a:pt x="385" y="0"/>
                    </a:moveTo>
                    <a:cubicBezTo>
                      <a:pt x="239" y="0"/>
                      <a:pt x="106" y="81"/>
                      <a:pt x="17" y="197"/>
                    </a:cubicBezTo>
                    <a:cubicBezTo>
                      <a:pt x="1" y="216"/>
                      <a:pt x="14" y="248"/>
                      <a:pt x="27" y="268"/>
                    </a:cubicBezTo>
                    <a:cubicBezTo>
                      <a:pt x="101" y="365"/>
                      <a:pt x="211" y="362"/>
                      <a:pt x="322" y="394"/>
                    </a:cubicBezTo>
                    <a:cubicBezTo>
                      <a:pt x="344" y="404"/>
                      <a:pt x="409" y="420"/>
                      <a:pt x="422" y="446"/>
                    </a:cubicBezTo>
                    <a:cubicBezTo>
                      <a:pt x="467" y="543"/>
                      <a:pt x="367" y="556"/>
                      <a:pt x="312" y="566"/>
                    </a:cubicBezTo>
                    <a:cubicBezTo>
                      <a:pt x="244" y="572"/>
                      <a:pt x="189" y="572"/>
                      <a:pt x="127" y="605"/>
                    </a:cubicBezTo>
                    <a:cubicBezTo>
                      <a:pt x="68" y="633"/>
                      <a:pt x="108" y="712"/>
                      <a:pt x="166" y="712"/>
                    </a:cubicBezTo>
                    <a:cubicBezTo>
                      <a:pt x="168" y="712"/>
                      <a:pt x="170" y="712"/>
                      <a:pt x="173" y="712"/>
                    </a:cubicBezTo>
                    <a:cubicBezTo>
                      <a:pt x="312" y="682"/>
                      <a:pt x="603" y="682"/>
                      <a:pt x="568" y="459"/>
                    </a:cubicBezTo>
                    <a:cubicBezTo>
                      <a:pt x="535" y="248"/>
                      <a:pt x="279" y="307"/>
                      <a:pt x="150" y="216"/>
                    </a:cubicBezTo>
                    <a:cubicBezTo>
                      <a:pt x="228" y="132"/>
                      <a:pt x="325" y="96"/>
                      <a:pt x="438" y="80"/>
                    </a:cubicBezTo>
                    <a:cubicBezTo>
                      <a:pt x="487" y="70"/>
                      <a:pt x="467" y="5"/>
                      <a:pt x="425" y="2"/>
                    </a:cubicBezTo>
                    <a:cubicBezTo>
                      <a:pt x="412" y="1"/>
                      <a:pt x="399" y="0"/>
                      <a:pt x="38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64" name="Google Shape;464;p4"/>
            <p:cNvGrpSpPr/>
            <p:nvPr/>
          </p:nvGrpSpPr>
          <p:grpSpPr>
            <a:xfrm rot="3805024">
              <a:off x="8423853" y="1203029"/>
              <a:ext cx="795279" cy="175551"/>
              <a:chOff x="7968422" y="675563"/>
              <a:chExt cx="462304" cy="102049"/>
            </a:xfrm>
          </p:grpSpPr>
          <p:sp>
            <p:nvSpPr>
              <p:cNvPr id="465" name="Google Shape;465;p4"/>
              <p:cNvSpPr/>
              <p:nvPr/>
            </p:nvSpPr>
            <p:spPr>
              <a:xfrm>
                <a:off x="7968422" y="693884"/>
                <a:ext cx="58052" cy="61139"/>
              </a:xfrm>
              <a:custGeom>
                <a:avLst/>
                <a:gdLst/>
                <a:ahLst/>
                <a:cxnLst/>
                <a:rect l="l" t="t" r="r" b="b"/>
                <a:pathLst>
                  <a:path w="884" h="931" extrusionOk="0">
                    <a:moveTo>
                      <a:pt x="554" y="0"/>
                    </a:moveTo>
                    <a:cubicBezTo>
                      <a:pt x="537" y="0"/>
                      <a:pt x="521" y="1"/>
                      <a:pt x="505" y="3"/>
                    </a:cubicBezTo>
                    <a:cubicBezTo>
                      <a:pt x="305" y="32"/>
                      <a:pt x="107" y="165"/>
                      <a:pt x="49" y="366"/>
                    </a:cubicBezTo>
                    <a:cubicBezTo>
                      <a:pt x="0" y="534"/>
                      <a:pt x="49" y="732"/>
                      <a:pt x="188" y="842"/>
                    </a:cubicBezTo>
                    <a:cubicBezTo>
                      <a:pt x="269" y="906"/>
                      <a:pt x="365" y="930"/>
                      <a:pt x="464" y="930"/>
                    </a:cubicBezTo>
                    <a:cubicBezTo>
                      <a:pt x="586" y="930"/>
                      <a:pt x="712" y="893"/>
                      <a:pt x="820" y="849"/>
                    </a:cubicBezTo>
                    <a:cubicBezTo>
                      <a:pt x="883" y="825"/>
                      <a:pt x="867" y="724"/>
                      <a:pt x="804" y="724"/>
                    </a:cubicBezTo>
                    <a:cubicBezTo>
                      <a:pt x="797" y="724"/>
                      <a:pt x="789" y="726"/>
                      <a:pt x="781" y="729"/>
                    </a:cubicBezTo>
                    <a:cubicBezTo>
                      <a:pt x="689" y="764"/>
                      <a:pt x="574" y="792"/>
                      <a:pt x="467" y="792"/>
                    </a:cubicBezTo>
                    <a:cubicBezTo>
                      <a:pt x="306" y="792"/>
                      <a:pt x="165" y="727"/>
                      <a:pt x="156" y="518"/>
                    </a:cubicBezTo>
                    <a:cubicBezTo>
                      <a:pt x="146" y="376"/>
                      <a:pt x="227" y="259"/>
                      <a:pt x="343" y="184"/>
                    </a:cubicBezTo>
                    <a:cubicBezTo>
                      <a:pt x="391" y="156"/>
                      <a:pt x="509" y="110"/>
                      <a:pt x="605" y="110"/>
                    </a:cubicBezTo>
                    <a:cubicBezTo>
                      <a:pt x="674" y="110"/>
                      <a:pt x="731" y="134"/>
                      <a:pt x="742" y="204"/>
                    </a:cubicBezTo>
                    <a:cubicBezTo>
                      <a:pt x="745" y="231"/>
                      <a:pt x="765" y="245"/>
                      <a:pt x="784" y="245"/>
                    </a:cubicBezTo>
                    <a:cubicBezTo>
                      <a:pt x="803" y="245"/>
                      <a:pt x="821" y="231"/>
                      <a:pt x="823" y="204"/>
                    </a:cubicBezTo>
                    <a:cubicBezTo>
                      <a:pt x="840" y="56"/>
                      <a:pt x="681" y="0"/>
                      <a:pt x="55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6" name="Google Shape;466;p4"/>
              <p:cNvSpPr/>
              <p:nvPr/>
            </p:nvSpPr>
            <p:spPr>
              <a:xfrm>
                <a:off x="8024765" y="724551"/>
                <a:ext cx="27581" cy="53061"/>
              </a:xfrm>
              <a:custGeom>
                <a:avLst/>
                <a:gdLst/>
                <a:ahLst/>
                <a:cxnLst/>
                <a:rect l="l" t="t" r="r" b="b"/>
                <a:pathLst>
                  <a:path w="420" h="808" extrusionOk="0">
                    <a:moveTo>
                      <a:pt x="353" y="0"/>
                    </a:moveTo>
                    <a:cubicBezTo>
                      <a:pt x="339" y="0"/>
                      <a:pt x="324" y="6"/>
                      <a:pt x="311" y="19"/>
                    </a:cubicBezTo>
                    <a:cubicBezTo>
                      <a:pt x="286" y="48"/>
                      <a:pt x="263" y="80"/>
                      <a:pt x="243" y="116"/>
                    </a:cubicBezTo>
                    <a:cubicBezTo>
                      <a:pt x="237" y="129"/>
                      <a:pt x="227" y="165"/>
                      <a:pt x="221" y="171"/>
                    </a:cubicBezTo>
                    <a:cubicBezTo>
                      <a:pt x="215" y="175"/>
                      <a:pt x="210" y="176"/>
                      <a:pt x="203" y="176"/>
                    </a:cubicBezTo>
                    <a:cubicBezTo>
                      <a:pt x="159" y="176"/>
                      <a:pt x="97" y="97"/>
                      <a:pt x="94" y="54"/>
                    </a:cubicBezTo>
                    <a:cubicBezTo>
                      <a:pt x="93" y="33"/>
                      <a:pt x="73" y="19"/>
                      <a:pt x="54" y="19"/>
                    </a:cubicBezTo>
                    <a:cubicBezTo>
                      <a:pt x="39" y="19"/>
                      <a:pt x="24" y="28"/>
                      <a:pt x="20" y="48"/>
                    </a:cubicBezTo>
                    <a:cubicBezTo>
                      <a:pt x="0" y="155"/>
                      <a:pt x="17" y="317"/>
                      <a:pt x="162" y="330"/>
                    </a:cubicBezTo>
                    <a:cubicBezTo>
                      <a:pt x="168" y="330"/>
                      <a:pt x="173" y="331"/>
                      <a:pt x="179" y="331"/>
                    </a:cubicBezTo>
                    <a:cubicBezTo>
                      <a:pt x="204" y="331"/>
                      <a:pt x="224" y="324"/>
                      <a:pt x="240" y="314"/>
                    </a:cubicBezTo>
                    <a:lnTo>
                      <a:pt x="240" y="314"/>
                    </a:lnTo>
                    <a:cubicBezTo>
                      <a:pt x="208" y="456"/>
                      <a:pt x="166" y="592"/>
                      <a:pt x="133" y="735"/>
                    </a:cubicBezTo>
                    <a:cubicBezTo>
                      <a:pt x="124" y="781"/>
                      <a:pt x="157" y="807"/>
                      <a:pt x="191" y="807"/>
                    </a:cubicBezTo>
                    <a:cubicBezTo>
                      <a:pt x="214" y="807"/>
                      <a:pt x="237" y="795"/>
                      <a:pt x="247" y="767"/>
                    </a:cubicBezTo>
                    <a:cubicBezTo>
                      <a:pt x="328" y="547"/>
                      <a:pt x="376" y="310"/>
                      <a:pt x="415" y="77"/>
                    </a:cubicBezTo>
                    <a:cubicBezTo>
                      <a:pt x="420" y="35"/>
                      <a:pt x="388" y="0"/>
                      <a:pt x="35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7" name="Google Shape;467;p4"/>
              <p:cNvSpPr/>
              <p:nvPr/>
            </p:nvSpPr>
            <p:spPr>
              <a:xfrm>
                <a:off x="8060095" y="730330"/>
                <a:ext cx="35133" cy="7552"/>
              </a:xfrm>
              <a:custGeom>
                <a:avLst/>
                <a:gdLst/>
                <a:ahLst/>
                <a:cxnLst/>
                <a:rect l="l" t="t" r="r" b="b"/>
                <a:pathLst>
                  <a:path w="535" h="115" extrusionOk="0">
                    <a:moveTo>
                      <a:pt x="315" y="1"/>
                    </a:moveTo>
                    <a:cubicBezTo>
                      <a:pt x="226" y="1"/>
                      <a:pt x="136" y="7"/>
                      <a:pt x="55" y="15"/>
                    </a:cubicBezTo>
                    <a:cubicBezTo>
                      <a:pt x="0" y="18"/>
                      <a:pt x="0" y="96"/>
                      <a:pt x="55" y="99"/>
                    </a:cubicBezTo>
                    <a:cubicBezTo>
                      <a:pt x="147" y="106"/>
                      <a:pt x="247" y="115"/>
                      <a:pt x="345" y="115"/>
                    </a:cubicBezTo>
                    <a:cubicBezTo>
                      <a:pt x="395" y="115"/>
                      <a:pt x="445" y="112"/>
                      <a:pt x="493" y="106"/>
                    </a:cubicBezTo>
                    <a:cubicBezTo>
                      <a:pt x="535" y="93"/>
                      <a:pt x="535" y="15"/>
                      <a:pt x="493" y="12"/>
                    </a:cubicBezTo>
                    <a:cubicBezTo>
                      <a:pt x="436" y="4"/>
                      <a:pt x="376" y="1"/>
                      <a:pt x="31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8" name="Google Shape;468;p4"/>
              <p:cNvSpPr/>
              <p:nvPr/>
            </p:nvSpPr>
            <p:spPr>
              <a:xfrm>
                <a:off x="8059898" y="717262"/>
                <a:ext cx="33360" cy="8865"/>
              </a:xfrm>
              <a:custGeom>
                <a:avLst/>
                <a:gdLst/>
                <a:ahLst/>
                <a:cxnLst/>
                <a:rect l="l" t="t" r="r" b="b"/>
                <a:pathLst>
                  <a:path w="508" h="135" extrusionOk="0">
                    <a:moveTo>
                      <a:pt x="256" y="0"/>
                    </a:moveTo>
                    <a:cubicBezTo>
                      <a:pt x="182" y="0"/>
                      <a:pt x="109" y="13"/>
                      <a:pt x="42" y="39"/>
                    </a:cubicBezTo>
                    <a:cubicBezTo>
                      <a:pt x="0" y="54"/>
                      <a:pt x="11" y="118"/>
                      <a:pt x="51" y="118"/>
                    </a:cubicBezTo>
                    <a:cubicBezTo>
                      <a:pt x="54" y="118"/>
                      <a:pt x="58" y="118"/>
                      <a:pt x="62" y="117"/>
                    </a:cubicBezTo>
                    <a:cubicBezTo>
                      <a:pt x="113" y="103"/>
                      <a:pt x="163" y="97"/>
                      <a:pt x="212" y="97"/>
                    </a:cubicBezTo>
                    <a:cubicBezTo>
                      <a:pt x="282" y="97"/>
                      <a:pt x="351" y="110"/>
                      <a:pt x="421" y="133"/>
                    </a:cubicBezTo>
                    <a:cubicBezTo>
                      <a:pt x="426" y="134"/>
                      <a:pt x="431" y="135"/>
                      <a:pt x="435" y="135"/>
                    </a:cubicBezTo>
                    <a:cubicBezTo>
                      <a:pt x="489" y="135"/>
                      <a:pt x="507" y="51"/>
                      <a:pt x="450" y="33"/>
                    </a:cubicBezTo>
                    <a:cubicBezTo>
                      <a:pt x="389" y="11"/>
                      <a:pt x="322" y="0"/>
                      <a:pt x="2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9" name="Google Shape;469;p4"/>
              <p:cNvSpPr/>
              <p:nvPr/>
            </p:nvSpPr>
            <p:spPr>
              <a:xfrm>
                <a:off x="8102647" y="693687"/>
                <a:ext cx="50369" cy="60285"/>
              </a:xfrm>
              <a:custGeom>
                <a:avLst/>
                <a:gdLst/>
                <a:ahLst/>
                <a:cxnLst/>
                <a:rect l="l" t="t" r="r" b="b"/>
                <a:pathLst>
                  <a:path w="767" h="918" extrusionOk="0">
                    <a:moveTo>
                      <a:pt x="330" y="0"/>
                    </a:moveTo>
                    <a:cubicBezTo>
                      <a:pt x="306" y="0"/>
                      <a:pt x="281" y="6"/>
                      <a:pt x="256" y="19"/>
                    </a:cubicBezTo>
                    <a:cubicBezTo>
                      <a:pt x="123" y="90"/>
                      <a:pt x="33" y="294"/>
                      <a:pt x="16" y="440"/>
                    </a:cubicBezTo>
                    <a:cubicBezTo>
                      <a:pt x="0" y="589"/>
                      <a:pt x="55" y="754"/>
                      <a:pt x="182" y="848"/>
                    </a:cubicBezTo>
                    <a:cubicBezTo>
                      <a:pt x="252" y="898"/>
                      <a:pt x="332" y="918"/>
                      <a:pt x="413" y="918"/>
                    </a:cubicBezTo>
                    <a:cubicBezTo>
                      <a:pt x="510" y="918"/>
                      <a:pt x="608" y="890"/>
                      <a:pt x="697" y="855"/>
                    </a:cubicBezTo>
                    <a:cubicBezTo>
                      <a:pt x="767" y="823"/>
                      <a:pt x="755" y="728"/>
                      <a:pt x="693" y="728"/>
                    </a:cubicBezTo>
                    <a:cubicBezTo>
                      <a:pt x="687" y="728"/>
                      <a:pt x="679" y="729"/>
                      <a:pt x="671" y="732"/>
                    </a:cubicBezTo>
                    <a:cubicBezTo>
                      <a:pt x="589" y="756"/>
                      <a:pt x="496" y="780"/>
                      <a:pt x="410" y="780"/>
                    </a:cubicBezTo>
                    <a:cubicBezTo>
                      <a:pt x="299" y="780"/>
                      <a:pt x="200" y="739"/>
                      <a:pt x="152" y="602"/>
                    </a:cubicBezTo>
                    <a:cubicBezTo>
                      <a:pt x="123" y="521"/>
                      <a:pt x="130" y="437"/>
                      <a:pt x="152" y="359"/>
                    </a:cubicBezTo>
                    <a:cubicBezTo>
                      <a:pt x="162" y="311"/>
                      <a:pt x="188" y="259"/>
                      <a:pt x="217" y="213"/>
                    </a:cubicBezTo>
                    <a:cubicBezTo>
                      <a:pt x="222" y="204"/>
                      <a:pt x="302" y="82"/>
                      <a:pt x="351" y="82"/>
                    </a:cubicBezTo>
                    <a:cubicBezTo>
                      <a:pt x="367" y="82"/>
                      <a:pt x="379" y="94"/>
                      <a:pt x="386" y="126"/>
                    </a:cubicBezTo>
                    <a:cubicBezTo>
                      <a:pt x="390" y="143"/>
                      <a:pt x="404" y="151"/>
                      <a:pt x="418" y="151"/>
                    </a:cubicBezTo>
                    <a:cubicBezTo>
                      <a:pt x="435" y="151"/>
                      <a:pt x="452" y="139"/>
                      <a:pt x="450" y="119"/>
                    </a:cubicBezTo>
                    <a:cubicBezTo>
                      <a:pt x="448" y="46"/>
                      <a:pt x="395" y="0"/>
                      <a:pt x="33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0" name="Google Shape;470;p4"/>
              <p:cNvSpPr/>
              <p:nvPr/>
            </p:nvSpPr>
            <p:spPr>
              <a:xfrm>
                <a:off x="8139881" y="675563"/>
                <a:ext cx="47939" cy="36907"/>
              </a:xfrm>
              <a:custGeom>
                <a:avLst/>
                <a:gdLst/>
                <a:ahLst/>
                <a:cxnLst/>
                <a:rect l="l" t="t" r="r" b="b"/>
                <a:pathLst>
                  <a:path w="730" h="562" extrusionOk="0">
                    <a:moveTo>
                      <a:pt x="255" y="289"/>
                    </a:moveTo>
                    <a:cubicBezTo>
                      <a:pt x="303" y="289"/>
                      <a:pt x="361" y="313"/>
                      <a:pt x="418" y="344"/>
                    </a:cubicBezTo>
                    <a:cubicBezTo>
                      <a:pt x="399" y="376"/>
                      <a:pt x="373" y="405"/>
                      <a:pt x="340" y="425"/>
                    </a:cubicBezTo>
                    <a:cubicBezTo>
                      <a:pt x="323" y="435"/>
                      <a:pt x="291" y="442"/>
                      <a:pt x="257" y="442"/>
                    </a:cubicBezTo>
                    <a:cubicBezTo>
                      <a:pt x="189" y="442"/>
                      <a:pt x="117" y="413"/>
                      <a:pt x="172" y="331"/>
                    </a:cubicBezTo>
                    <a:cubicBezTo>
                      <a:pt x="192" y="301"/>
                      <a:pt x="221" y="289"/>
                      <a:pt x="255" y="289"/>
                    </a:cubicBezTo>
                    <a:close/>
                    <a:moveTo>
                      <a:pt x="578" y="1"/>
                    </a:moveTo>
                    <a:cubicBezTo>
                      <a:pt x="570" y="1"/>
                      <a:pt x="562" y="5"/>
                      <a:pt x="557" y="16"/>
                    </a:cubicBezTo>
                    <a:cubicBezTo>
                      <a:pt x="518" y="91"/>
                      <a:pt x="496" y="172"/>
                      <a:pt x="463" y="250"/>
                    </a:cubicBezTo>
                    <a:cubicBezTo>
                      <a:pt x="401" y="214"/>
                      <a:pt x="334" y="184"/>
                      <a:pt x="256" y="184"/>
                    </a:cubicBezTo>
                    <a:cubicBezTo>
                      <a:pt x="248" y="184"/>
                      <a:pt x="241" y="184"/>
                      <a:pt x="233" y="185"/>
                    </a:cubicBezTo>
                    <a:cubicBezTo>
                      <a:pt x="110" y="201"/>
                      <a:pt x="0" y="301"/>
                      <a:pt x="55" y="431"/>
                    </a:cubicBezTo>
                    <a:cubicBezTo>
                      <a:pt x="90" y="520"/>
                      <a:pt x="168" y="561"/>
                      <a:pt x="252" y="561"/>
                    </a:cubicBezTo>
                    <a:cubicBezTo>
                      <a:pt x="302" y="561"/>
                      <a:pt x="354" y="546"/>
                      <a:pt x="399" y="519"/>
                    </a:cubicBezTo>
                    <a:cubicBezTo>
                      <a:pt x="441" y="489"/>
                      <a:pt x="480" y="444"/>
                      <a:pt x="509" y="395"/>
                    </a:cubicBezTo>
                    <a:cubicBezTo>
                      <a:pt x="564" y="431"/>
                      <a:pt x="612" y="463"/>
                      <a:pt x="645" y="473"/>
                    </a:cubicBezTo>
                    <a:cubicBezTo>
                      <a:pt x="651" y="475"/>
                      <a:pt x="657" y="476"/>
                      <a:pt x="663" y="476"/>
                    </a:cubicBezTo>
                    <a:cubicBezTo>
                      <a:pt x="714" y="476"/>
                      <a:pt x="729" y="390"/>
                      <a:pt x="671" y="366"/>
                    </a:cubicBezTo>
                    <a:cubicBezTo>
                      <a:pt x="625" y="350"/>
                      <a:pt x="590" y="327"/>
                      <a:pt x="548" y="301"/>
                    </a:cubicBezTo>
                    <a:cubicBezTo>
                      <a:pt x="580" y="214"/>
                      <a:pt x="596" y="117"/>
                      <a:pt x="609" y="36"/>
                    </a:cubicBezTo>
                    <a:cubicBezTo>
                      <a:pt x="611" y="17"/>
                      <a:pt x="594" y="1"/>
                      <a:pt x="57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1" name="Google Shape;471;p4"/>
              <p:cNvSpPr/>
              <p:nvPr/>
            </p:nvSpPr>
            <p:spPr>
              <a:xfrm>
                <a:off x="8144938" y="726061"/>
                <a:ext cx="31850" cy="46297"/>
              </a:xfrm>
              <a:custGeom>
                <a:avLst/>
                <a:gdLst/>
                <a:ahLst/>
                <a:cxnLst/>
                <a:rect l="l" t="t" r="r" b="b"/>
                <a:pathLst>
                  <a:path w="485" h="705" extrusionOk="0">
                    <a:moveTo>
                      <a:pt x="424" y="0"/>
                    </a:moveTo>
                    <a:cubicBezTo>
                      <a:pt x="404" y="0"/>
                      <a:pt x="384" y="9"/>
                      <a:pt x="373" y="28"/>
                    </a:cubicBezTo>
                    <a:cubicBezTo>
                      <a:pt x="354" y="64"/>
                      <a:pt x="338" y="106"/>
                      <a:pt x="309" y="132"/>
                    </a:cubicBezTo>
                    <a:cubicBezTo>
                      <a:pt x="285" y="157"/>
                      <a:pt x="223" y="188"/>
                      <a:pt x="175" y="188"/>
                    </a:cubicBezTo>
                    <a:cubicBezTo>
                      <a:pt x="131" y="188"/>
                      <a:pt x="99" y="163"/>
                      <a:pt x="114" y="90"/>
                    </a:cubicBezTo>
                    <a:cubicBezTo>
                      <a:pt x="120" y="59"/>
                      <a:pt x="101" y="42"/>
                      <a:pt x="80" y="42"/>
                    </a:cubicBezTo>
                    <a:cubicBezTo>
                      <a:pt x="66" y="42"/>
                      <a:pt x="51" y="50"/>
                      <a:pt x="43" y="67"/>
                    </a:cubicBezTo>
                    <a:cubicBezTo>
                      <a:pt x="1" y="171"/>
                      <a:pt x="85" y="271"/>
                      <a:pt x="189" y="287"/>
                    </a:cubicBezTo>
                    <a:cubicBezTo>
                      <a:pt x="196" y="288"/>
                      <a:pt x="203" y="289"/>
                      <a:pt x="210" y="289"/>
                    </a:cubicBezTo>
                    <a:cubicBezTo>
                      <a:pt x="256" y="289"/>
                      <a:pt x="298" y="271"/>
                      <a:pt x="338" y="245"/>
                    </a:cubicBezTo>
                    <a:lnTo>
                      <a:pt x="338" y="245"/>
                    </a:lnTo>
                    <a:cubicBezTo>
                      <a:pt x="318" y="385"/>
                      <a:pt x="292" y="521"/>
                      <a:pt x="296" y="657"/>
                    </a:cubicBezTo>
                    <a:cubicBezTo>
                      <a:pt x="296" y="687"/>
                      <a:pt x="322" y="704"/>
                      <a:pt x="347" y="704"/>
                    </a:cubicBezTo>
                    <a:cubicBezTo>
                      <a:pt x="368" y="704"/>
                      <a:pt x="388" y="693"/>
                      <a:pt x="393" y="666"/>
                    </a:cubicBezTo>
                    <a:cubicBezTo>
                      <a:pt x="448" y="472"/>
                      <a:pt x="454" y="255"/>
                      <a:pt x="480" y="51"/>
                    </a:cubicBezTo>
                    <a:cubicBezTo>
                      <a:pt x="484" y="20"/>
                      <a:pt x="454" y="0"/>
                      <a:pt x="42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2" name="Google Shape;472;p4"/>
              <p:cNvSpPr/>
              <p:nvPr/>
            </p:nvSpPr>
            <p:spPr>
              <a:xfrm>
                <a:off x="8178560" y="686464"/>
                <a:ext cx="48070" cy="84452"/>
              </a:xfrm>
              <a:custGeom>
                <a:avLst/>
                <a:gdLst/>
                <a:ahLst/>
                <a:cxnLst/>
                <a:rect l="l" t="t" r="r" b="b"/>
                <a:pathLst>
                  <a:path w="732" h="1286" extrusionOk="0">
                    <a:moveTo>
                      <a:pt x="537" y="1"/>
                    </a:moveTo>
                    <a:cubicBezTo>
                      <a:pt x="532" y="1"/>
                      <a:pt x="525" y="2"/>
                      <a:pt x="519" y="6"/>
                    </a:cubicBezTo>
                    <a:cubicBezTo>
                      <a:pt x="23" y="265"/>
                      <a:pt x="1" y="1234"/>
                      <a:pt x="652" y="1286"/>
                    </a:cubicBezTo>
                    <a:cubicBezTo>
                      <a:pt x="654" y="1286"/>
                      <a:pt x="655" y="1286"/>
                      <a:pt x="657" y="1286"/>
                    </a:cubicBezTo>
                    <a:cubicBezTo>
                      <a:pt x="717" y="1286"/>
                      <a:pt x="731" y="1178"/>
                      <a:pt x="668" y="1169"/>
                    </a:cubicBezTo>
                    <a:cubicBezTo>
                      <a:pt x="108" y="1088"/>
                      <a:pt x="189" y="340"/>
                      <a:pt x="555" y="67"/>
                    </a:cubicBezTo>
                    <a:cubicBezTo>
                      <a:pt x="584" y="43"/>
                      <a:pt x="567" y="1"/>
                      <a:pt x="53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3" name="Google Shape;473;p4"/>
              <p:cNvSpPr/>
              <p:nvPr/>
            </p:nvSpPr>
            <p:spPr>
              <a:xfrm>
                <a:off x="8206468" y="700582"/>
                <a:ext cx="51945" cy="42423"/>
              </a:xfrm>
              <a:custGeom>
                <a:avLst/>
                <a:gdLst/>
                <a:ahLst/>
                <a:cxnLst/>
                <a:rect l="l" t="t" r="r" b="b"/>
                <a:pathLst>
                  <a:path w="791" h="646" extrusionOk="0">
                    <a:moveTo>
                      <a:pt x="214" y="298"/>
                    </a:moveTo>
                    <a:cubicBezTo>
                      <a:pt x="261" y="298"/>
                      <a:pt x="307" y="343"/>
                      <a:pt x="347" y="377"/>
                    </a:cubicBezTo>
                    <a:cubicBezTo>
                      <a:pt x="304" y="441"/>
                      <a:pt x="238" y="510"/>
                      <a:pt x="183" y="510"/>
                    </a:cubicBezTo>
                    <a:cubicBezTo>
                      <a:pt x="163" y="510"/>
                      <a:pt x="145" y="501"/>
                      <a:pt x="130" y="478"/>
                    </a:cubicBezTo>
                    <a:cubicBezTo>
                      <a:pt x="104" y="439"/>
                      <a:pt x="146" y="322"/>
                      <a:pt x="182" y="306"/>
                    </a:cubicBezTo>
                    <a:cubicBezTo>
                      <a:pt x="192" y="301"/>
                      <a:pt x="203" y="298"/>
                      <a:pt x="214" y="298"/>
                    </a:cubicBezTo>
                    <a:close/>
                    <a:moveTo>
                      <a:pt x="590" y="0"/>
                    </a:moveTo>
                    <a:cubicBezTo>
                      <a:pt x="582" y="0"/>
                      <a:pt x="574" y="3"/>
                      <a:pt x="567" y="11"/>
                    </a:cubicBezTo>
                    <a:cubicBezTo>
                      <a:pt x="499" y="92"/>
                      <a:pt x="467" y="183"/>
                      <a:pt x="418" y="274"/>
                    </a:cubicBezTo>
                    <a:cubicBezTo>
                      <a:pt x="360" y="225"/>
                      <a:pt x="295" y="163"/>
                      <a:pt x="214" y="163"/>
                    </a:cubicBezTo>
                    <a:cubicBezTo>
                      <a:pt x="71" y="163"/>
                      <a:pt x="0" y="345"/>
                      <a:pt x="13" y="468"/>
                    </a:cubicBezTo>
                    <a:cubicBezTo>
                      <a:pt x="23" y="567"/>
                      <a:pt x="90" y="609"/>
                      <a:pt x="166" y="609"/>
                    </a:cubicBezTo>
                    <a:cubicBezTo>
                      <a:pt x="215" y="609"/>
                      <a:pt x="267" y="592"/>
                      <a:pt x="311" y="562"/>
                    </a:cubicBezTo>
                    <a:cubicBezTo>
                      <a:pt x="360" y="530"/>
                      <a:pt x="395" y="487"/>
                      <a:pt x="428" y="439"/>
                    </a:cubicBezTo>
                    <a:cubicBezTo>
                      <a:pt x="509" y="504"/>
                      <a:pt x="596" y="572"/>
                      <a:pt x="677" y="633"/>
                    </a:cubicBezTo>
                    <a:cubicBezTo>
                      <a:pt x="688" y="642"/>
                      <a:pt x="699" y="646"/>
                      <a:pt x="710" y="646"/>
                    </a:cubicBezTo>
                    <a:cubicBezTo>
                      <a:pt x="754" y="646"/>
                      <a:pt x="791" y="582"/>
                      <a:pt x="752" y="546"/>
                    </a:cubicBezTo>
                    <a:cubicBezTo>
                      <a:pt x="667" y="471"/>
                      <a:pt x="580" y="403"/>
                      <a:pt x="493" y="335"/>
                    </a:cubicBezTo>
                    <a:cubicBezTo>
                      <a:pt x="538" y="241"/>
                      <a:pt x="574" y="141"/>
                      <a:pt x="622" y="57"/>
                    </a:cubicBezTo>
                    <a:cubicBezTo>
                      <a:pt x="639" y="32"/>
                      <a:pt x="616" y="0"/>
                      <a:pt x="59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4" name="Google Shape;474;p4"/>
              <p:cNvSpPr/>
              <p:nvPr/>
            </p:nvSpPr>
            <p:spPr>
              <a:xfrm>
                <a:off x="8258806" y="712009"/>
                <a:ext cx="31916" cy="9391"/>
              </a:xfrm>
              <a:custGeom>
                <a:avLst/>
                <a:gdLst/>
                <a:ahLst/>
                <a:cxnLst/>
                <a:rect l="l" t="t" r="r" b="b"/>
                <a:pathLst>
                  <a:path w="486" h="143" extrusionOk="0">
                    <a:moveTo>
                      <a:pt x="56" y="1"/>
                    </a:moveTo>
                    <a:cubicBezTo>
                      <a:pt x="14" y="1"/>
                      <a:pt x="1" y="66"/>
                      <a:pt x="45" y="83"/>
                    </a:cubicBezTo>
                    <a:cubicBezTo>
                      <a:pt x="145" y="123"/>
                      <a:pt x="259" y="143"/>
                      <a:pt x="368" y="143"/>
                    </a:cubicBezTo>
                    <a:cubicBezTo>
                      <a:pt x="384" y="143"/>
                      <a:pt x="399" y="143"/>
                      <a:pt x="415" y="142"/>
                    </a:cubicBezTo>
                    <a:cubicBezTo>
                      <a:pt x="485" y="135"/>
                      <a:pt x="486" y="35"/>
                      <a:pt x="421" y="35"/>
                    </a:cubicBezTo>
                    <a:cubicBezTo>
                      <a:pt x="420" y="35"/>
                      <a:pt x="419" y="35"/>
                      <a:pt x="418" y="35"/>
                    </a:cubicBezTo>
                    <a:cubicBezTo>
                      <a:pt x="391" y="37"/>
                      <a:pt x="364" y="38"/>
                      <a:pt x="338" y="38"/>
                    </a:cubicBezTo>
                    <a:cubicBezTo>
                      <a:pt x="247" y="38"/>
                      <a:pt x="161" y="25"/>
                      <a:pt x="68" y="2"/>
                    </a:cubicBezTo>
                    <a:cubicBezTo>
                      <a:pt x="64" y="1"/>
                      <a:pt x="60" y="1"/>
                      <a:pt x="5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5" name="Google Shape;475;p4"/>
              <p:cNvSpPr/>
              <p:nvPr/>
            </p:nvSpPr>
            <p:spPr>
              <a:xfrm>
                <a:off x="8314295" y="694081"/>
                <a:ext cx="50369" cy="46100"/>
              </a:xfrm>
              <a:custGeom>
                <a:avLst/>
                <a:gdLst/>
                <a:ahLst/>
                <a:cxnLst/>
                <a:rect l="l" t="t" r="r" b="b"/>
                <a:pathLst>
                  <a:path w="767" h="702" extrusionOk="0">
                    <a:moveTo>
                      <a:pt x="170" y="245"/>
                    </a:moveTo>
                    <a:cubicBezTo>
                      <a:pt x="215" y="245"/>
                      <a:pt x="278" y="282"/>
                      <a:pt x="302" y="308"/>
                    </a:cubicBezTo>
                    <a:cubicBezTo>
                      <a:pt x="318" y="327"/>
                      <a:pt x="331" y="356"/>
                      <a:pt x="341" y="379"/>
                    </a:cubicBezTo>
                    <a:cubicBezTo>
                      <a:pt x="350" y="392"/>
                      <a:pt x="354" y="405"/>
                      <a:pt x="363" y="418"/>
                    </a:cubicBezTo>
                    <a:cubicBezTo>
                      <a:pt x="334" y="450"/>
                      <a:pt x="305" y="473"/>
                      <a:pt x="276" y="486"/>
                    </a:cubicBezTo>
                    <a:cubicBezTo>
                      <a:pt x="265" y="502"/>
                      <a:pt x="253" y="510"/>
                      <a:pt x="240" y="510"/>
                    </a:cubicBezTo>
                    <a:cubicBezTo>
                      <a:pt x="226" y="510"/>
                      <a:pt x="212" y="501"/>
                      <a:pt x="195" y="483"/>
                    </a:cubicBezTo>
                    <a:cubicBezTo>
                      <a:pt x="159" y="483"/>
                      <a:pt x="143" y="470"/>
                      <a:pt x="140" y="441"/>
                    </a:cubicBezTo>
                    <a:cubicBezTo>
                      <a:pt x="124" y="408"/>
                      <a:pt x="114" y="269"/>
                      <a:pt x="140" y="253"/>
                    </a:cubicBezTo>
                    <a:cubicBezTo>
                      <a:pt x="148" y="248"/>
                      <a:pt x="158" y="245"/>
                      <a:pt x="170" y="245"/>
                    </a:cubicBezTo>
                    <a:close/>
                    <a:moveTo>
                      <a:pt x="721" y="0"/>
                    </a:moveTo>
                    <a:cubicBezTo>
                      <a:pt x="711" y="0"/>
                      <a:pt x="700" y="5"/>
                      <a:pt x="691" y="16"/>
                    </a:cubicBezTo>
                    <a:cubicBezTo>
                      <a:pt x="613" y="123"/>
                      <a:pt x="542" y="227"/>
                      <a:pt x="451" y="324"/>
                    </a:cubicBezTo>
                    <a:cubicBezTo>
                      <a:pt x="406" y="237"/>
                      <a:pt x="363" y="146"/>
                      <a:pt x="269" y="107"/>
                    </a:cubicBezTo>
                    <a:cubicBezTo>
                      <a:pt x="241" y="94"/>
                      <a:pt x="215" y="88"/>
                      <a:pt x="192" y="88"/>
                    </a:cubicBezTo>
                    <a:cubicBezTo>
                      <a:pt x="57" y="88"/>
                      <a:pt x="0" y="280"/>
                      <a:pt x="17" y="402"/>
                    </a:cubicBezTo>
                    <a:cubicBezTo>
                      <a:pt x="36" y="521"/>
                      <a:pt x="94" y="637"/>
                      <a:pt x="195" y="637"/>
                    </a:cubicBezTo>
                    <a:cubicBezTo>
                      <a:pt x="228" y="637"/>
                      <a:pt x="266" y="625"/>
                      <a:pt x="308" y="596"/>
                    </a:cubicBezTo>
                    <a:cubicBezTo>
                      <a:pt x="347" y="570"/>
                      <a:pt x="383" y="544"/>
                      <a:pt x="415" y="512"/>
                    </a:cubicBezTo>
                    <a:cubicBezTo>
                      <a:pt x="422" y="522"/>
                      <a:pt x="425" y="531"/>
                      <a:pt x="435" y="541"/>
                    </a:cubicBezTo>
                    <a:cubicBezTo>
                      <a:pt x="493" y="619"/>
                      <a:pt x="564" y="680"/>
                      <a:pt x="661" y="700"/>
                    </a:cubicBezTo>
                    <a:cubicBezTo>
                      <a:pt x="666" y="701"/>
                      <a:pt x="671" y="701"/>
                      <a:pt x="676" y="701"/>
                    </a:cubicBezTo>
                    <a:cubicBezTo>
                      <a:pt x="743" y="701"/>
                      <a:pt x="767" y="598"/>
                      <a:pt x="694" y="583"/>
                    </a:cubicBezTo>
                    <a:cubicBezTo>
                      <a:pt x="600" y="564"/>
                      <a:pt x="548" y="499"/>
                      <a:pt x="503" y="424"/>
                    </a:cubicBezTo>
                    <a:cubicBezTo>
                      <a:pt x="603" y="311"/>
                      <a:pt x="694" y="178"/>
                      <a:pt x="749" y="55"/>
                    </a:cubicBezTo>
                    <a:cubicBezTo>
                      <a:pt x="762" y="24"/>
                      <a:pt x="743" y="0"/>
                      <a:pt x="72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6" name="Google Shape;476;p4"/>
              <p:cNvSpPr/>
              <p:nvPr/>
            </p:nvSpPr>
            <p:spPr>
              <a:xfrm>
                <a:off x="8370310" y="732497"/>
                <a:ext cx="14250" cy="13265"/>
              </a:xfrm>
              <a:custGeom>
                <a:avLst/>
                <a:gdLst/>
                <a:ahLst/>
                <a:cxnLst/>
                <a:rect l="l" t="t" r="r" b="b"/>
                <a:pathLst>
                  <a:path w="217" h="202" extrusionOk="0">
                    <a:moveTo>
                      <a:pt x="149" y="0"/>
                    </a:moveTo>
                    <a:cubicBezTo>
                      <a:pt x="73" y="0"/>
                      <a:pt x="0" y="62"/>
                      <a:pt x="6" y="141"/>
                    </a:cubicBezTo>
                    <a:cubicBezTo>
                      <a:pt x="6" y="163"/>
                      <a:pt x="22" y="180"/>
                      <a:pt x="48" y="193"/>
                    </a:cubicBezTo>
                    <a:cubicBezTo>
                      <a:pt x="62" y="198"/>
                      <a:pt x="76" y="201"/>
                      <a:pt x="90" y="201"/>
                    </a:cubicBezTo>
                    <a:cubicBezTo>
                      <a:pt x="145" y="201"/>
                      <a:pt x="198" y="159"/>
                      <a:pt x="213" y="102"/>
                    </a:cubicBezTo>
                    <a:cubicBezTo>
                      <a:pt x="217" y="82"/>
                      <a:pt x="213" y="60"/>
                      <a:pt x="197" y="47"/>
                    </a:cubicBezTo>
                    <a:cubicBezTo>
                      <a:pt x="197" y="27"/>
                      <a:pt x="191" y="8"/>
                      <a:pt x="165" y="1"/>
                    </a:cubicBezTo>
                    <a:cubicBezTo>
                      <a:pt x="159" y="1"/>
                      <a:pt x="154" y="0"/>
                      <a:pt x="14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7" name="Google Shape;477;p4"/>
              <p:cNvSpPr/>
              <p:nvPr/>
            </p:nvSpPr>
            <p:spPr>
              <a:xfrm>
                <a:off x="8396117" y="684100"/>
                <a:ext cx="34608" cy="77359"/>
              </a:xfrm>
              <a:custGeom>
                <a:avLst/>
                <a:gdLst/>
                <a:ahLst/>
                <a:cxnLst/>
                <a:rect l="l" t="t" r="r" b="b"/>
                <a:pathLst>
                  <a:path w="527" h="1178" extrusionOk="0">
                    <a:moveTo>
                      <a:pt x="46" y="1"/>
                    </a:moveTo>
                    <a:cubicBezTo>
                      <a:pt x="23" y="1"/>
                      <a:pt x="0" y="27"/>
                      <a:pt x="15" y="52"/>
                    </a:cubicBezTo>
                    <a:cubicBezTo>
                      <a:pt x="99" y="214"/>
                      <a:pt x="229" y="356"/>
                      <a:pt x="267" y="541"/>
                    </a:cubicBezTo>
                    <a:cubicBezTo>
                      <a:pt x="306" y="745"/>
                      <a:pt x="238" y="926"/>
                      <a:pt x="115" y="1085"/>
                    </a:cubicBezTo>
                    <a:cubicBezTo>
                      <a:pt x="86" y="1126"/>
                      <a:pt x="131" y="1178"/>
                      <a:pt x="173" y="1178"/>
                    </a:cubicBezTo>
                    <a:cubicBezTo>
                      <a:pt x="187" y="1178"/>
                      <a:pt x="202" y="1171"/>
                      <a:pt x="212" y="1156"/>
                    </a:cubicBezTo>
                    <a:cubicBezTo>
                      <a:pt x="527" y="787"/>
                      <a:pt x="381" y="330"/>
                      <a:pt x="67" y="10"/>
                    </a:cubicBezTo>
                    <a:cubicBezTo>
                      <a:pt x="60" y="3"/>
                      <a:pt x="53" y="1"/>
                      <a:pt x="4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78" name="Google Shape;478;p4"/>
            <p:cNvGrpSpPr/>
            <p:nvPr/>
          </p:nvGrpSpPr>
          <p:grpSpPr>
            <a:xfrm rot="-2418407">
              <a:off x="7846020" y="4875901"/>
              <a:ext cx="668803" cy="400774"/>
              <a:chOff x="5983345" y="4283994"/>
              <a:chExt cx="253151" cy="151694"/>
            </a:xfrm>
          </p:grpSpPr>
          <p:sp>
            <p:nvSpPr>
              <p:cNvPr id="479" name="Google Shape;479;p4"/>
              <p:cNvSpPr/>
              <p:nvPr/>
            </p:nvSpPr>
            <p:spPr>
              <a:xfrm>
                <a:off x="5983345" y="4330552"/>
                <a:ext cx="43014" cy="81693"/>
              </a:xfrm>
              <a:custGeom>
                <a:avLst/>
                <a:gdLst/>
                <a:ahLst/>
                <a:cxnLst/>
                <a:rect l="l" t="t" r="r" b="b"/>
                <a:pathLst>
                  <a:path w="655" h="1244" extrusionOk="0">
                    <a:moveTo>
                      <a:pt x="138" y="1"/>
                    </a:moveTo>
                    <a:cubicBezTo>
                      <a:pt x="123" y="1"/>
                      <a:pt x="107" y="11"/>
                      <a:pt x="104" y="32"/>
                    </a:cubicBezTo>
                    <a:lnTo>
                      <a:pt x="94" y="32"/>
                    </a:lnTo>
                    <a:cubicBezTo>
                      <a:pt x="30" y="32"/>
                      <a:pt x="30" y="130"/>
                      <a:pt x="94" y="133"/>
                    </a:cubicBezTo>
                    <a:lnTo>
                      <a:pt x="101" y="133"/>
                    </a:lnTo>
                    <a:cubicBezTo>
                      <a:pt x="94" y="292"/>
                      <a:pt x="88" y="447"/>
                      <a:pt x="78" y="606"/>
                    </a:cubicBezTo>
                    <a:cubicBezTo>
                      <a:pt x="65" y="732"/>
                      <a:pt x="49" y="862"/>
                      <a:pt x="30" y="988"/>
                    </a:cubicBezTo>
                    <a:cubicBezTo>
                      <a:pt x="20" y="1027"/>
                      <a:pt x="1" y="1082"/>
                      <a:pt x="4" y="1121"/>
                    </a:cubicBezTo>
                    <a:cubicBezTo>
                      <a:pt x="17" y="1219"/>
                      <a:pt x="127" y="1244"/>
                      <a:pt x="245" y="1244"/>
                    </a:cubicBezTo>
                    <a:cubicBezTo>
                      <a:pt x="353" y="1244"/>
                      <a:pt x="468" y="1223"/>
                      <a:pt x="522" y="1218"/>
                    </a:cubicBezTo>
                    <a:cubicBezTo>
                      <a:pt x="600" y="1215"/>
                      <a:pt x="600" y="1101"/>
                      <a:pt x="522" y="1098"/>
                    </a:cubicBezTo>
                    <a:cubicBezTo>
                      <a:pt x="507" y="1097"/>
                      <a:pt x="492" y="1096"/>
                      <a:pt x="475" y="1096"/>
                    </a:cubicBezTo>
                    <a:cubicBezTo>
                      <a:pt x="420" y="1096"/>
                      <a:pt x="359" y="1103"/>
                      <a:pt x="302" y="1103"/>
                    </a:cubicBezTo>
                    <a:cubicBezTo>
                      <a:pt x="266" y="1103"/>
                      <a:pt x="232" y="1100"/>
                      <a:pt x="201" y="1092"/>
                    </a:cubicBezTo>
                    <a:cubicBezTo>
                      <a:pt x="111" y="1069"/>
                      <a:pt x="150" y="1098"/>
                      <a:pt x="143" y="1004"/>
                    </a:cubicBezTo>
                    <a:cubicBezTo>
                      <a:pt x="133" y="936"/>
                      <a:pt x="159" y="855"/>
                      <a:pt x="166" y="784"/>
                    </a:cubicBezTo>
                    <a:cubicBezTo>
                      <a:pt x="169" y="761"/>
                      <a:pt x="169" y="732"/>
                      <a:pt x="169" y="709"/>
                    </a:cubicBezTo>
                    <a:cubicBezTo>
                      <a:pt x="226" y="713"/>
                      <a:pt x="283" y="716"/>
                      <a:pt x="339" y="716"/>
                    </a:cubicBezTo>
                    <a:cubicBezTo>
                      <a:pt x="385" y="716"/>
                      <a:pt x="431" y="714"/>
                      <a:pt x="477" y="709"/>
                    </a:cubicBezTo>
                    <a:cubicBezTo>
                      <a:pt x="538" y="700"/>
                      <a:pt x="542" y="612"/>
                      <a:pt x="477" y="612"/>
                    </a:cubicBezTo>
                    <a:cubicBezTo>
                      <a:pt x="376" y="616"/>
                      <a:pt x="276" y="622"/>
                      <a:pt x="179" y="622"/>
                    </a:cubicBezTo>
                    <a:cubicBezTo>
                      <a:pt x="185" y="460"/>
                      <a:pt x="188" y="305"/>
                      <a:pt x="182" y="143"/>
                    </a:cubicBezTo>
                    <a:lnTo>
                      <a:pt x="182" y="143"/>
                    </a:lnTo>
                    <a:cubicBezTo>
                      <a:pt x="318" y="152"/>
                      <a:pt x="454" y="162"/>
                      <a:pt x="590" y="165"/>
                    </a:cubicBezTo>
                    <a:cubicBezTo>
                      <a:pt x="655" y="165"/>
                      <a:pt x="652" y="55"/>
                      <a:pt x="584" y="49"/>
                    </a:cubicBezTo>
                    <a:cubicBezTo>
                      <a:pt x="444" y="36"/>
                      <a:pt x="308" y="36"/>
                      <a:pt x="169" y="32"/>
                    </a:cubicBezTo>
                    <a:cubicBezTo>
                      <a:pt x="167" y="11"/>
                      <a:pt x="153" y="1"/>
                      <a:pt x="13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0" name="Google Shape;480;p4"/>
              <p:cNvSpPr/>
              <p:nvPr/>
            </p:nvSpPr>
            <p:spPr>
              <a:xfrm>
                <a:off x="6036733" y="4378752"/>
                <a:ext cx="34936" cy="31916"/>
              </a:xfrm>
              <a:custGeom>
                <a:avLst/>
                <a:gdLst/>
                <a:ahLst/>
                <a:cxnLst/>
                <a:rect l="l" t="t" r="r" b="b"/>
                <a:pathLst>
                  <a:path w="532" h="486" extrusionOk="0">
                    <a:moveTo>
                      <a:pt x="36" y="1"/>
                    </a:moveTo>
                    <a:cubicBezTo>
                      <a:pt x="18" y="1"/>
                      <a:pt x="1" y="12"/>
                      <a:pt x="1" y="37"/>
                    </a:cubicBezTo>
                    <a:cubicBezTo>
                      <a:pt x="1" y="160"/>
                      <a:pt x="17" y="277"/>
                      <a:pt x="33" y="400"/>
                    </a:cubicBezTo>
                    <a:cubicBezTo>
                      <a:pt x="33" y="413"/>
                      <a:pt x="36" y="419"/>
                      <a:pt x="36" y="432"/>
                    </a:cubicBezTo>
                    <a:cubicBezTo>
                      <a:pt x="41" y="459"/>
                      <a:pt x="62" y="471"/>
                      <a:pt x="84" y="471"/>
                    </a:cubicBezTo>
                    <a:cubicBezTo>
                      <a:pt x="113" y="471"/>
                      <a:pt x="143" y="452"/>
                      <a:pt x="143" y="419"/>
                    </a:cubicBezTo>
                    <a:cubicBezTo>
                      <a:pt x="137" y="335"/>
                      <a:pt x="159" y="160"/>
                      <a:pt x="273" y="141"/>
                    </a:cubicBezTo>
                    <a:cubicBezTo>
                      <a:pt x="280" y="139"/>
                      <a:pt x="286" y="138"/>
                      <a:pt x="292" y="138"/>
                    </a:cubicBezTo>
                    <a:cubicBezTo>
                      <a:pt x="379" y="138"/>
                      <a:pt x="396" y="280"/>
                      <a:pt x="396" y="371"/>
                    </a:cubicBezTo>
                    <a:cubicBezTo>
                      <a:pt x="386" y="384"/>
                      <a:pt x="376" y="403"/>
                      <a:pt x="380" y="426"/>
                    </a:cubicBezTo>
                    <a:cubicBezTo>
                      <a:pt x="386" y="442"/>
                      <a:pt x="393" y="455"/>
                      <a:pt x="406" y="468"/>
                    </a:cubicBezTo>
                    <a:cubicBezTo>
                      <a:pt x="418" y="480"/>
                      <a:pt x="433" y="485"/>
                      <a:pt x="448" y="485"/>
                    </a:cubicBezTo>
                    <a:cubicBezTo>
                      <a:pt x="452" y="485"/>
                      <a:pt x="456" y="485"/>
                      <a:pt x="461" y="484"/>
                    </a:cubicBezTo>
                    <a:cubicBezTo>
                      <a:pt x="467" y="484"/>
                      <a:pt x="467" y="484"/>
                      <a:pt x="470" y="481"/>
                    </a:cubicBezTo>
                    <a:cubicBezTo>
                      <a:pt x="490" y="478"/>
                      <a:pt x="509" y="461"/>
                      <a:pt x="509" y="439"/>
                    </a:cubicBezTo>
                    <a:cubicBezTo>
                      <a:pt x="532" y="279"/>
                      <a:pt x="481" y="14"/>
                      <a:pt x="280" y="14"/>
                    </a:cubicBezTo>
                    <a:cubicBezTo>
                      <a:pt x="278" y="14"/>
                      <a:pt x="275" y="14"/>
                      <a:pt x="273" y="14"/>
                    </a:cubicBezTo>
                    <a:cubicBezTo>
                      <a:pt x="189" y="18"/>
                      <a:pt x="127" y="73"/>
                      <a:pt x="85" y="141"/>
                    </a:cubicBezTo>
                    <a:cubicBezTo>
                      <a:pt x="82" y="108"/>
                      <a:pt x="78" y="76"/>
                      <a:pt x="78" y="37"/>
                    </a:cubicBezTo>
                    <a:cubicBezTo>
                      <a:pt x="77" y="14"/>
                      <a:pt x="56" y="1"/>
                      <a:pt x="3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1" name="Google Shape;481;p4"/>
              <p:cNvSpPr/>
              <p:nvPr/>
            </p:nvSpPr>
            <p:spPr>
              <a:xfrm>
                <a:off x="6060177" y="4360628"/>
                <a:ext cx="35462" cy="11033"/>
              </a:xfrm>
              <a:custGeom>
                <a:avLst/>
                <a:gdLst/>
                <a:ahLst/>
                <a:cxnLst/>
                <a:rect l="l" t="t" r="r" b="b"/>
                <a:pathLst>
                  <a:path w="540" h="168" extrusionOk="0">
                    <a:moveTo>
                      <a:pt x="444" y="0"/>
                    </a:moveTo>
                    <a:cubicBezTo>
                      <a:pt x="439" y="0"/>
                      <a:pt x="433" y="1"/>
                      <a:pt x="428" y="2"/>
                    </a:cubicBezTo>
                    <a:cubicBezTo>
                      <a:pt x="408" y="9"/>
                      <a:pt x="402" y="25"/>
                      <a:pt x="398" y="41"/>
                    </a:cubicBezTo>
                    <a:cubicBezTo>
                      <a:pt x="392" y="41"/>
                      <a:pt x="392" y="41"/>
                      <a:pt x="389" y="44"/>
                    </a:cubicBezTo>
                    <a:cubicBezTo>
                      <a:pt x="369" y="47"/>
                      <a:pt x="347" y="47"/>
                      <a:pt x="327" y="51"/>
                    </a:cubicBezTo>
                    <a:cubicBezTo>
                      <a:pt x="298" y="54"/>
                      <a:pt x="266" y="60"/>
                      <a:pt x="240" y="60"/>
                    </a:cubicBezTo>
                    <a:cubicBezTo>
                      <a:pt x="175" y="67"/>
                      <a:pt x="113" y="70"/>
                      <a:pt x="49" y="83"/>
                    </a:cubicBezTo>
                    <a:cubicBezTo>
                      <a:pt x="0" y="93"/>
                      <a:pt x="13" y="167"/>
                      <a:pt x="62" y="167"/>
                    </a:cubicBezTo>
                    <a:cubicBezTo>
                      <a:pt x="143" y="164"/>
                      <a:pt x="217" y="158"/>
                      <a:pt x="298" y="151"/>
                    </a:cubicBezTo>
                    <a:cubicBezTo>
                      <a:pt x="309" y="150"/>
                      <a:pt x="321" y="150"/>
                      <a:pt x="332" y="150"/>
                    </a:cubicBezTo>
                    <a:cubicBezTo>
                      <a:pt x="340" y="150"/>
                      <a:pt x="348" y="150"/>
                      <a:pt x="356" y="150"/>
                    </a:cubicBezTo>
                    <a:cubicBezTo>
                      <a:pt x="396" y="150"/>
                      <a:pt x="437" y="149"/>
                      <a:pt x="470" y="132"/>
                    </a:cubicBezTo>
                    <a:cubicBezTo>
                      <a:pt x="539" y="95"/>
                      <a:pt x="513" y="0"/>
                      <a:pt x="44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2" name="Google Shape;482;p4"/>
              <p:cNvSpPr/>
              <p:nvPr/>
            </p:nvSpPr>
            <p:spPr>
              <a:xfrm>
                <a:off x="6047568" y="4348545"/>
                <a:ext cx="44787" cy="8603"/>
              </a:xfrm>
              <a:custGeom>
                <a:avLst/>
                <a:gdLst/>
                <a:ahLst/>
                <a:cxnLst/>
                <a:rect l="l" t="t" r="r" b="b"/>
                <a:pathLst>
                  <a:path w="682" h="131" extrusionOk="0">
                    <a:moveTo>
                      <a:pt x="161" y="0"/>
                    </a:moveTo>
                    <a:cubicBezTo>
                      <a:pt x="124" y="0"/>
                      <a:pt x="87" y="1"/>
                      <a:pt x="49" y="1"/>
                    </a:cubicBezTo>
                    <a:cubicBezTo>
                      <a:pt x="1" y="1"/>
                      <a:pt x="1" y="73"/>
                      <a:pt x="49" y="76"/>
                    </a:cubicBezTo>
                    <a:cubicBezTo>
                      <a:pt x="237" y="92"/>
                      <a:pt x="422" y="118"/>
                      <a:pt x="610" y="131"/>
                    </a:cubicBezTo>
                    <a:cubicBezTo>
                      <a:pt x="671" y="131"/>
                      <a:pt x="681" y="37"/>
                      <a:pt x="626" y="31"/>
                    </a:cubicBezTo>
                    <a:cubicBezTo>
                      <a:pt x="475" y="7"/>
                      <a:pt x="317" y="0"/>
                      <a:pt x="16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3" name="Google Shape;483;p4"/>
              <p:cNvSpPr/>
              <p:nvPr/>
            </p:nvSpPr>
            <p:spPr>
              <a:xfrm>
                <a:off x="6106341" y="4364502"/>
                <a:ext cx="123591" cy="9719"/>
              </a:xfrm>
              <a:custGeom>
                <a:avLst/>
                <a:gdLst/>
                <a:ahLst/>
                <a:cxnLst/>
                <a:rect l="l" t="t" r="r" b="b"/>
                <a:pathLst>
                  <a:path w="1882" h="148" extrusionOk="0">
                    <a:moveTo>
                      <a:pt x="1719" y="1"/>
                    </a:moveTo>
                    <a:cubicBezTo>
                      <a:pt x="1701" y="1"/>
                      <a:pt x="1686" y="7"/>
                      <a:pt x="1675" y="18"/>
                    </a:cubicBezTo>
                    <a:cubicBezTo>
                      <a:pt x="1363" y="12"/>
                      <a:pt x="1050" y="6"/>
                      <a:pt x="738" y="6"/>
                    </a:cubicBezTo>
                    <a:cubicBezTo>
                      <a:pt x="510" y="6"/>
                      <a:pt x="282" y="9"/>
                      <a:pt x="55" y="18"/>
                    </a:cubicBezTo>
                    <a:cubicBezTo>
                      <a:pt x="0" y="18"/>
                      <a:pt x="0" y="102"/>
                      <a:pt x="55" y="102"/>
                    </a:cubicBezTo>
                    <a:cubicBezTo>
                      <a:pt x="632" y="105"/>
                      <a:pt x="1215" y="105"/>
                      <a:pt x="1795" y="147"/>
                    </a:cubicBezTo>
                    <a:cubicBezTo>
                      <a:pt x="1796" y="147"/>
                      <a:pt x="1797" y="147"/>
                      <a:pt x="1798" y="147"/>
                    </a:cubicBezTo>
                    <a:cubicBezTo>
                      <a:pt x="1870" y="147"/>
                      <a:pt x="1881" y="37"/>
                      <a:pt x="1811" y="21"/>
                    </a:cubicBezTo>
                    <a:cubicBezTo>
                      <a:pt x="1782" y="14"/>
                      <a:pt x="1756" y="8"/>
                      <a:pt x="1730" y="1"/>
                    </a:cubicBezTo>
                    <a:cubicBezTo>
                      <a:pt x="1726" y="1"/>
                      <a:pt x="1722" y="1"/>
                      <a:pt x="171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4" name="Google Shape;484;p4"/>
              <p:cNvSpPr/>
              <p:nvPr/>
            </p:nvSpPr>
            <p:spPr>
              <a:xfrm>
                <a:off x="6125910" y="4289116"/>
                <a:ext cx="40978" cy="69413"/>
              </a:xfrm>
              <a:custGeom>
                <a:avLst/>
                <a:gdLst/>
                <a:ahLst/>
                <a:cxnLst/>
                <a:rect l="l" t="t" r="r" b="b"/>
                <a:pathLst>
                  <a:path w="624" h="1057" extrusionOk="0">
                    <a:moveTo>
                      <a:pt x="182" y="1"/>
                    </a:moveTo>
                    <a:cubicBezTo>
                      <a:pt x="159" y="1"/>
                      <a:pt x="138" y="15"/>
                      <a:pt x="130" y="45"/>
                    </a:cubicBezTo>
                    <a:cubicBezTo>
                      <a:pt x="52" y="362"/>
                      <a:pt x="0" y="693"/>
                      <a:pt x="7" y="1020"/>
                    </a:cubicBezTo>
                    <a:cubicBezTo>
                      <a:pt x="7" y="1044"/>
                      <a:pt x="25" y="1056"/>
                      <a:pt x="44" y="1056"/>
                    </a:cubicBezTo>
                    <a:cubicBezTo>
                      <a:pt x="63" y="1056"/>
                      <a:pt x="83" y="1044"/>
                      <a:pt x="84" y="1020"/>
                    </a:cubicBezTo>
                    <a:cubicBezTo>
                      <a:pt x="88" y="958"/>
                      <a:pt x="97" y="893"/>
                      <a:pt x="104" y="832"/>
                    </a:cubicBezTo>
                    <a:cubicBezTo>
                      <a:pt x="107" y="833"/>
                      <a:pt x="109" y="833"/>
                      <a:pt x="112" y="833"/>
                    </a:cubicBezTo>
                    <a:cubicBezTo>
                      <a:pt x="141" y="833"/>
                      <a:pt x="166" y="791"/>
                      <a:pt x="136" y="767"/>
                    </a:cubicBezTo>
                    <a:cubicBezTo>
                      <a:pt x="126" y="757"/>
                      <a:pt x="130" y="735"/>
                      <a:pt x="149" y="715"/>
                    </a:cubicBezTo>
                    <a:cubicBezTo>
                      <a:pt x="275" y="790"/>
                      <a:pt x="392" y="864"/>
                      <a:pt x="505" y="955"/>
                    </a:cubicBezTo>
                    <a:cubicBezTo>
                      <a:pt x="520" y="966"/>
                      <a:pt x="534" y="970"/>
                      <a:pt x="547" y="970"/>
                    </a:cubicBezTo>
                    <a:cubicBezTo>
                      <a:pt x="593" y="970"/>
                      <a:pt x="623" y="913"/>
                      <a:pt x="580" y="877"/>
                    </a:cubicBezTo>
                    <a:cubicBezTo>
                      <a:pt x="467" y="796"/>
                      <a:pt x="343" y="725"/>
                      <a:pt x="217" y="663"/>
                    </a:cubicBezTo>
                    <a:cubicBezTo>
                      <a:pt x="262" y="631"/>
                      <a:pt x="311" y="599"/>
                      <a:pt x="324" y="589"/>
                    </a:cubicBezTo>
                    <a:cubicBezTo>
                      <a:pt x="395" y="537"/>
                      <a:pt x="473" y="492"/>
                      <a:pt x="535" y="433"/>
                    </a:cubicBezTo>
                    <a:cubicBezTo>
                      <a:pt x="567" y="398"/>
                      <a:pt x="536" y="350"/>
                      <a:pt x="497" y="350"/>
                    </a:cubicBezTo>
                    <a:cubicBezTo>
                      <a:pt x="489" y="350"/>
                      <a:pt x="481" y="351"/>
                      <a:pt x="473" y="356"/>
                    </a:cubicBezTo>
                    <a:cubicBezTo>
                      <a:pt x="405" y="391"/>
                      <a:pt x="343" y="450"/>
                      <a:pt x="279" y="492"/>
                    </a:cubicBezTo>
                    <a:cubicBezTo>
                      <a:pt x="233" y="531"/>
                      <a:pt x="181" y="563"/>
                      <a:pt x="136" y="602"/>
                    </a:cubicBezTo>
                    <a:cubicBezTo>
                      <a:pt x="162" y="450"/>
                      <a:pt x="188" y="297"/>
                      <a:pt x="227" y="148"/>
                    </a:cubicBezTo>
                    <a:cubicBezTo>
                      <a:pt x="249" y="142"/>
                      <a:pt x="269" y="116"/>
                      <a:pt x="259" y="84"/>
                    </a:cubicBezTo>
                    <a:cubicBezTo>
                      <a:pt x="256" y="71"/>
                      <a:pt x="249" y="61"/>
                      <a:pt x="243" y="45"/>
                    </a:cubicBezTo>
                    <a:cubicBezTo>
                      <a:pt x="231" y="16"/>
                      <a:pt x="206" y="1"/>
                      <a:pt x="18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5" name="Google Shape;485;p4"/>
              <p:cNvSpPr/>
              <p:nvPr/>
            </p:nvSpPr>
            <p:spPr>
              <a:xfrm>
                <a:off x="6164917" y="4320242"/>
                <a:ext cx="41372" cy="27647"/>
              </a:xfrm>
              <a:custGeom>
                <a:avLst/>
                <a:gdLst/>
                <a:ahLst/>
                <a:cxnLst/>
                <a:rect l="l" t="t" r="r" b="b"/>
                <a:pathLst>
                  <a:path w="630" h="421" extrusionOk="0">
                    <a:moveTo>
                      <a:pt x="201" y="1"/>
                    </a:moveTo>
                    <a:cubicBezTo>
                      <a:pt x="172" y="1"/>
                      <a:pt x="143" y="37"/>
                      <a:pt x="158" y="66"/>
                    </a:cubicBezTo>
                    <a:cubicBezTo>
                      <a:pt x="184" y="115"/>
                      <a:pt x="209" y="160"/>
                      <a:pt x="239" y="209"/>
                    </a:cubicBezTo>
                    <a:cubicBezTo>
                      <a:pt x="180" y="244"/>
                      <a:pt x="119" y="277"/>
                      <a:pt x="47" y="303"/>
                    </a:cubicBezTo>
                    <a:cubicBezTo>
                      <a:pt x="0" y="320"/>
                      <a:pt x="15" y="389"/>
                      <a:pt x="59" y="389"/>
                    </a:cubicBezTo>
                    <a:cubicBezTo>
                      <a:pt x="64" y="389"/>
                      <a:pt x="68" y="388"/>
                      <a:pt x="73" y="387"/>
                    </a:cubicBezTo>
                    <a:cubicBezTo>
                      <a:pt x="145" y="361"/>
                      <a:pt x="222" y="329"/>
                      <a:pt x="297" y="293"/>
                    </a:cubicBezTo>
                    <a:cubicBezTo>
                      <a:pt x="303" y="306"/>
                      <a:pt x="307" y="313"/>
                      <a:pt x="313" y="322"/>
                    </a:cubicBezTo>
                    <a:cubicBezTo>
                      <a:pt x="303" y="335"/>
                      <a:pt x="300" y="351"/>
                      <a:pt x="303" y="368"/>
                    </a:cubicBezTo>
                    <a:cubicBezTo>
                      <a:pt x="311" y="405"/>
                      <a:pt x="336" y="421"/>
                      <a:pt x="362" y="421"/>
                    </a:cubicBezTo>
                    <a:cubicBezTo>
                      <a:pt x="402" y="421"/>
                      <a:pt x="443" y="384"/>
                      <a:pt x="430" y="329"/>
                    </a:cubicBezTo>
                    <a:cubicBezTo>
                      <a:pt x="420" y="303"/>
                      <a:pt x="404" y="274"/>
                      <a:pt x="384" y="244"/>
                    </a:cubicBezTo>
                    <a:cubicBezTo>
                      <a:pt x="459" y="199"/>
                      <a:pt x="530" y="151"/>
                      <a:pt x="592" y="95"/>
                    </a:cubicBezTo>
                    <a:cubicBezTo>
                      <a:pt x="629" y="63"/>
                      <a:pt x="596" y="7"/>
                      <a:pt x="555" y="7"/>
                    </a:cubicBezTo>
                    <a:cubicBezTo>
                      <a:pt x="547" y="7"/>
                      <a:pt x="538" y="9"/>
                      <a:pt x="530" y="14"/>
                    </a:cubicBezTo>
                    <a:cubicBezTo>
                      <a:pt x="462" y="63"/>
                      <a:pt x="394" y="112"/>
                      <a:pt x="326" y="157"/>
                    </a:cubicBezTo>
                    <a:cubicBezTo>
                      <a:pt x="294" y="108"/>
                      <a:pt x="261" y="60"/>
                      <a:pt x="229" y="14"/>
                    </a:cubicBezTo>
                    <a:cubicBezTo>
                      <a:pt x="221" y="5"/>
                      <a:pt x="211" y="1"/>
                      <a:pt x="20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6" name="Google Shape;486;p4"/>
              <p:cNvSpPr/>
              <p:nvPr/>
            </p:nvSpPr>
            <p:spPr>
              <a:xfrm>
                <a:off x="6193089" y="4283994"/>
                <a:ext cx="43408" cy="33623"/>
              </a:xfrm>
              <a:custGeom>
                <a:avLst/>
                <a:gdLst/>
                <a:ahLst/>
                <a:cxnLst/>
                <a:rect l="l" t="t" r="r" b="b"/>
                <a:pathLst>
                  <a:path w="661" h="512" extrusionOk="0">
                    <a:moveTo>
                      <a:pt x="133" y="0"/>
                    </a:moveTo>
                    <a:cubicBezTo>
                      <a:pt x="64" y="0"/>
                      <a:pt x="1" y="44"/>
                      <a:pt x="10" y="132"/>
                    </a:cubicBezTo>
                    <a:cubicBezTo>
                      <a:pt x="12" y="157"/>
                      <a:pt x="32" y="171"/>
                      <a:pt x="51" y="171"/>
                    </a:cubicBezTo>
                    <a:cubicBezTo>
                      <a:pt x="68" y="171"/>
                      <a:pt x="85" y="159"/>
                      <a:pt x="85" y="132"/>
                    </a:cubicBezTo>
                    <a:cubicBezTo>
                      <a:pt x="109" y="115"/>
                      <a:pt x="130" y="106"/>
                      <a:pt x="146" y="106"/>
                    </a:cubicBezTo>
                    <a:cubicBezTo>
                      <a:pt x="168" y="106"/>
                      <a:pt x="183" y="124"/>
                      <a:pt x="189" y="162"/>
                    </a:cubicBezTo>
                    <a:cubicBezTo>
                      <a:pt x="192" y="194"/>
                      <a:pt x="192" y="226"/>
                      <a:pt x="182" y="259"/>
                    </a:cubicBezTo>
                    <a:cubicBezTo>
                      <a:pt x="179" y="288"/>
                      <a:pt x="172" y="311"/>
                      <a:pt x="166" y="340"/>
                    </a:cubicBezTo>
                    <a:cubicBezTo>
                      <a:pt x="163" y="388"/>
                      <a:pt x="166" y="437"/>
                      <a:pt x="208" y="469"/>
                    </a:cubicBezTo>
                    <a:cubicBezTo>
                      <a:pt x="243" y="500"/>
                      <a:pt x="293" y="511"/>
                      <a:pt x="347" y="511"/>
                    </a:cubicBezTo>
                    <a:cubicBezTo>
                      <a:pt x="430" y="511"/>
                      <a:pt x="522" y="486"/>
                      <a:pt x="581" y="466"/>
                    </a:cubicBezTo>
                    <a:cubicBezTo>
                      <a:pt x="661" y="442"/>
                      <a:pt x="638" y="340"/>
                      <a:pt x="574" y="340"/>
                    </a:cubicBezTo>
                    <a:cubicBezTo>
                      <a:pt x="568" y="340"/>
                      <a:pt x="561" y="341"/>
                      <a:pt x="555" y="343"/>
                    </a:cubicBezTo>
                    <a:cubicBezTo>
                      <a:pt x="501" y="364"/>
                      <a:pt x="441" y="382"/>
                      <a:pt x="381" y="382"/>
                    </a:cubicBezTo>
                    <a:cubicBezTo>
                      <a:pt x="376" y="382"/>
                      <a:pt x="372" y="382"/>
                      <a:pt x="367" y="382"/>
                    </a:cubicBezTo>
                    <a:cubicBezTo>
                      <a:pt x="279" y="375"/>
                      <a:pt x="292" y="356"/>
                      <a:pt x="302" y="278"/>
                    </a:cubicBezTo>
                    <a:cubicBezTo>
                      <a:pt x="309" y="204"/>
                      <a:pt x="309" y="123"/>
                      <a:pt x="257" y="58"/>
                    </a:cubicBezTo>
                    <a:cubicBezTo>
                      <a:pt x="226" y="19"/>
                      <a:pt x="178" y="0"/>
                      <a:pt x="13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7" name="Google Shape;487;p4"/>
              <p:cNvSpPr/>
              <p:nvPr/>
            </p:nvSpPr>
            <p:spPr>
              <a:xfrm>
                <a:off x="6153491" y="4377964"/>
                <a:ext cx="72434" cy="57724"/>
              </a:xfrm>
              <a:custGeom>
                <a:avLst/>
                <a:gdLst/>
                <a:ahLst/>
                <a:cxnLst/>
                <a:rect l="l" t="t" r="r" b="b"/>
                <a:pathLst>
                  <a:path w="1103" h="879" extrusionOk="0">
                    <a:moveTo>
                      <a:pt x="405" y="1"/>
                    </a:moveTo>
                    <a:cubicBezTo>
                      <a:pt x="268" y="1"/>
                      <a:pt x="103" y="144"/>
                      <a:pt x="30" y="224"/>
                    </a:cubicBezTo>
                    <a:cubicBezTo>
                      <a:pt x="0" y="257"/>
                      <a:pt x="28" y="297"/>
                      <a:pt x="61" y="297"/>
                    </a:cubicBezTo>
                    <a:cubicBezTo>
                      <a:pt x="70" y="297"/>
                      <a:pt x="80" y="294"/>
                      <a:pt x="89" y="286"/>
                    </a:cubicBezTo>
                    <a:cubicBezTo>
                      <a:pt x="134" y="240"/>
                      <a:pt x="199" y="159"/>
                      <a:pt x="264" y="143"/>
                    </a:cubicBezTo>
                    <a:cubicBezTo>
                      <a:pt x="298" y="136"/>
                      <a:pt x="326" y="133"/>
                      <a:pt x="349" y="133"/>
                    </a:cubicBezTo>
                    <a:cubicBezTo>
                      <a:pt x="515" y="133"/>
                      <a:pt x="420" y="292"/>
                      <a:pt x="380" y="383"/>
                    </a:cubicBezTo>
                    <a:cubicBezTo>
                      <a:pt x="325" y="525"/>
                      <a:pt x="247" y="655"/>
                      <a:pt x="160" y="781"/>
                    </a:cubicBezTo>
                    <a:cubicBezTo>
                      <a:pt x="132" y="819"/>
                      <a:pt x="165" y="878"/>
                      <a:pt x="211" y="878"/>
                    </a:cubicBezTo>
                    <a:cubicBezTo>
                      <a:pt x="213" y="878"/>
                      <a:pt x="214" y="878"/>
                      <a:pt x="215" y="878"/>
                    </a:cubicBezTo>
                    <a:cubicBezTo>
                      <a:pt x="487" y="852"/>
                      <a:pt x="750" y="862"/>
                      <a:pt x="1022" y="856"/>
                    </a:cubicBezTo>
                    <a:cubicBezTo>
                      <a:pt x="1103" y="852"/>
                      <a:pt x="1099" y="742"/>
                      <a:pt x="1022" y="736"/>
                    </a:cubicBezTo>
                    <a:cubicBezTo>
                      <a:pt x="925" y="723"/>
                      <a:pt x="827" y="718"/>
                      <a:pt x="729" y="718"/>
                    </a:cubicBezTo>
                    <a:cubicBezTo>
                      <a:pt x="600" y="718"/>
                      <a:pt x="470" y="727"/>
                      <a:pt x="341" y="736"/>
                    </a:cubicBezTo>
                    <a:cubicBezTo>
                      <a:pt x="403" y="635"/>
                      <a:pt x="455" y="532"/>
                      <a:pt x="500" y="425"/>
                    </a:cubicBezTo>
                    <a:cubicBezTo>
                      <a:pt x="532" y="334"/>
                      <a:pt x="607" y="192"/>
                      <a:pt x="555" y="94"/>
                    </a:cubicBezTo>
                    <a:cubicBezTo>
                      <a:pt x="517" y="27"/>
                      <a:pt x="464" y="1"/>
                      <a:pt x="40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488" name="Google Shape;488;p4"/>
          <p:cNvGrpSpPr/>
          <p:nvPr/>
        </p:nvGrpSpPr>
        <p:grpSpPr>
          <a:xfrm>
            <a:off x="-279470" y="60112"/>
            <a:ext cx="10132415" cy="5047810"/>
            <a:chOff x="-279470" y="60112"/>
            <a:chExt cx="10132415" cy="5047810"/>
          </a:xfrm>
        </p:grpSpPr>
        <p:grpSp>
          <p:nvGrpSpPr>
            <p:cNvPr id="489" name="Google Shape;489;p4"/>
            <p:cNvGrpSpPr/>
            <p:nvPr/>
          </p:nvGrpSpPr>
          <p:grpSpPr>
            <a:xfrm rot="-1557759">
              <a:off x="8472385" y="4060797"/>
              <a:ext cx="1265942" cy="811397"/>
              <a:chOff x="6925286" y="2716904"/>
              <a:chExt cx="562593" cy="366373"/>
            </a:xfrm>
          </p:grpSpPr>
          <p:sp>
            <p:nvSpPr>
              <p:cNvPr id="490" name="Google Shape;490;p4"/>
              <p:cNvSpPr/>
              <p:nvPr/>
            </p:nvSpPr>
            <p:spPr>
              <a:xfrm>
                <a:off x="6974472" y="2716904"/>
                <a:ext cx="513408" cy="366373"/>
              </a:xfrm>
              <a:custGeom>
                <a:avLst/>
                <a:gdLst/>
                <a:ahLst/>
                <a:cxnLst/>
                <a:rect l="l" t="t" r="r" b="b"/>
                <a:pathLst>
                  <a:path w="7818" h="5579" extrusionOk="0">
                    <a:moveTo>
                      <a:pt x="3859" y="1235"/>
                    </a:moveTo>
                    <a:cubicBezTo>
                      <a:pt x="4180" y="1618"/>
                      <a:pt x="4478" y="2010"/>
                      <a:pt x="4769" y="2411"/>
                    </a:cubicBezTo>
                    <a:cubicBezTo>
                      <a:pt x="4656" y="2512"/>
                      <a:pt x="4539" y="2609"/>
                      <a:pt x="4426" y="2709"/>
                    </a:cubicBezTo>
                    <a:lnTo>
                      <a:pt x="4108" y="2453"/>
                    </a:lnTo>
                    <a:cubicBezTo>
                      <a:pt x="3888" y="2282"/>
                      <a:pt x="3652" y="2120"/>
                      <a:pt x="3422" y="1951"/>
                    </a:cubicBezTo>
                    <a:cubicBezTo>
                      <a:pt x="3564" y="1718"/>
                      <a:pt x="3710" y="1475"/>
                      <a:pt x="3859" y="1235"/>
                    </a:cubicBezTo>
                    <a:close/>
                    <a:moveTo>
                      <a:pt x="4847" y="2515"/>
                    </a:moveTo>
                    <a:cubicBezTo>
                      <a:pt x="5106" y="2871"/>
                      <a:pt x="5356" y="3231"/>
                      <a:pt x="5612" y="3587"/>
                    </a:cubicBezTo>
                    <a:lnTo>
                      <a:pt x="5378" y="3587"/>
                    </a:lnTo>
                    <a:cubicBezTo>
                      <a:pt x="5106" y="3309"/>
                      <a:pt x="4818" y="3046"/>
                      <a:pt x="4523" y="2790"/>
                    </a:cubicBezTo>
                    <a:cubicBezTo>
                      <a:pt x="4633" y="2696"/>
                      <a:pt x="4737" y="2606"/>
                      <a:pt x="4847" y="2515"/>
                    </a:cubicBezTo>
                    <a:close/>
                    <a:moveTo>
                      <a:pt x="7604" y="182"/>
                    </a:moveTo>
                    <a:lnTo>
                      <a:pt x="7604" y="182"/>
                    </a:lnTo>
                    <a:cubicBezTo>
                      <a:pt x="7585" y="762"/>
                      <a:pt x="7572" y="1345"/>
                      <a:pt x="7581" y="1925"/>
                    </a:cubicBezTo>
                    <a:cubicBezTo>
                      <a:pt x="7588" y="2470"/>
                      <a:pt x="7555" y="3062"/>
                      <a:pt x="7666" y="3600"/>
                    </a:cubicBezTo>
                    <a:cubicBezTo>
                      <a:pt x="7037" y="3600"/>
                      <a:pt x="6405" y="3594"/>
                      <a:pt x="5774" y="3594"/>
                    </a:cubicBezTo>
                    <a:cubicBezTo>
                      <a:pt x="5498" y="3208"/>
                      <a:pt x="5226" y="2819"/>
                      <a:pt x="4948" y="2434"/>
                    </a:cubicBezTo>
                    <a:cubicBezTo>
                      <a:pt x="5832" y="1682"/>
                      <a:pt x="6713" y="924"/>
                      <a:pt x="7604" y="182"/>
                    </a:cubicBezTo>
                    <a:close/>
                    <a:moveTo>
                      <a:pt x="4423" y="2884"/>
                    </a:moveTo>
                    <a:cubicBezTo>
                      <a:pt x="4688" y="3108"/>
                      <a:pt x="4944" y="3344"/>
                      <a:pt x="5191" y="3594"/>
                    </a:cubicBezTo>
                    <a:cubicBezTo>
                      <a:pt x="4633" y="3597"/>
                      <a:pt x="4073" y="3613"/>
                      <a:pt x="3519" y="3652"/>
                    </a:cubicBezTo>
                    <a:cubicBezTo>
                      <a:pt x="3823" y="3399"/>
                      <a:pt x="4121" y="3143"/>
                      <a:pt x="4423" y="2884"/>
                    </a:cubicBezTo>
                    <a:close/>
                    <a:moveTo>
                      <a:pt x="2262" y="1183"/>
                    </a:moveTo>
                    <a:cubicBezTo>
                      <a:pt x="2560" y="1491"/>
                      <a:pt x="2900" y="1747"/>
                      <a:pt x="3244" y="1993"/>
                    </a:cubicBezTo>
                    <a:cubicBezTo>
                      <a:pt x="2822" y="2703"/>
                      <a:pt x="2414" y="3415"/>
                      <a:pt x="2025" y="4138"/>
                    </a:cubicBezTo>
                    <a:cubicBezTo>
                      <a:pt x="1847" y="4137"/>
                      <a:pt x="1669" y="4136"/>
                      <a:pt x="1490" y="4136"/>
                    </a:cubicBezTo>
                    <a:cubicBezTo>
                      <a:pt x="1053" y="4136"/>
                      <a:pt x="616" y="4140"/>
                      <a:pt x="179" y="4154"/>
                    </a:cubicBezTo>
                    <a:cubicBezTo>
                      <a:pt x="940" y="3221"/>
                      <a:pt x="1582" y="2175"/>
                      <a:pt x="2262" y="1183"/>
                    </a:cubicBezTo>
                    <a:close/>
                    <a:moveTo>
                      <a:pt x="3354" y="2071"/>
                    </a:moveTo>
                    <a:cubicBezTo>
                      <a:pt x="3548" y="2207"/>
                      <a:pt x="3746" y="2346"/>
                      <a:pt x="3937" y="2492"/>
                    </a:cubicBezTo>
                    <a:cubicBezTo>
                      <a:pt x="4070" y="2593"/>
                      <a:pt x="4199" y="2696"/>
                      <a:pt x="4329" y="2803"/>
                    </a:cubicBezTo>
                    <a:cubicBezTo>
                      <a:pt x="4008" y="3085"/>
                      <a:pt x="3687" y="3373"/>
                      <a:pt x="3373" y="3665"/>
                    </a:cubicBezTo>
                    <a:cubicBezTo>
                      <a:pt x="3344" y="3675"/>
                      <a:pt x="3341" y="3710"/>
                      <a:pt x="3363" y="3726"/>
                    </a:cubicBezTo>
                    <a:cubicBezTo>
                      <a:pt x="3371" y="3736"/>
                      <a:pt x="3385" y="3742"/>
                      <a:pt x="3398" y="3742"/>
                    </a:cubicBezTo>
                    <a:cubicBezTo>
                      <a:pt x="3408" y="3742"/>
                      <a:pt x="3417" y="3740"/>
                      <a:pt x="3425" y="3733"/>
                    </a:cubicBezTo>
                    <a:cubicBezTo>
                      <a:pt x="3957" y="3768"/>
                      <a:pt x="4492" y="3776"/>
                      <a:pt x="5029" y="3776"/>
                    </a:cubicBezTo>
                    <a:cubicBezTo>
                      <a:pt x="5142" y="3776"/>
                      <a:pt x="5255" y="3776"/>
                      <a:pt x="5369" y="3775"/>
                    </a:cubicBezTo>
                    <a:cubicBezTo>
                      <a:pt x="5492" y="3901"/>
                      <a:pt x="5612" y="4031"/>
                      <a:pt x="5725" y="4164"/>
                    </a:cubicBezTo>
                    <a:cubicBezTo>
                      <a:pt x="5285" y="4152"/>
                      <a:pt x="4844" y="4149"/>
                      <a:pt x="4404" y="4149"/>
                    </a:cubicBezTo>
                    <a:cubicBezTo>
                      <a:pt x="3995" y="4149"/>
                      <a:pt x="3587" y="4151"/>
                      <a:pt x="3179" y="4151"/>
                    </a:cubicBezTo>
                    <a:cubicBezTo>
                      <a:pt x="3086" y="4151"/>
                      <a:pt x="2993" y="4151"/>
                      <a:pt x="2900" y="4151"/>
                    </a:cubicBezTo>
                    <a:cubicBezTo>
                      <a:pt x="2651" y="4151"/>
                      <a:pt x="2408" y="4148"/>
                      <a:pt x="2162" y="4148"/>
                    </a:cubicBezTo>
                    <a:cubicBezTo>
                      <a:pt x="2547" y="3448"/>
                      <a:pt x="2942" y="2755"/>
                      <a:pt x="3354" y="2071"/>
                    </a:cubicBezTo>
                    <a:close/>
                    <a:moveTo>
                      <a:pt x="5738" y="3762"/>
                    </a:moveTo>
                    <a:cubicBezTo>
                      <a:pt x="6127" y="4310"/>
                      <a:pt x="6519" y="4844"/>
                      <a:pt x="6950" y="5359"/>
                    </a:cubicBezTo>
                    <a:cubicBezTo>
                      <a:pt x="5997" y="5401"/>
                      <a:pt x="5041" y="5430"/>
                      <a:pt x="4089" y="5443"/>
                    </a:cubicBezTo>
                    <a:cubicBezTo>
                      <a:pt x="3623" y="5450"/>
                      <a:pt x="3159" y="5450"/>
                      <a:pt x="2693" y="5450"/>
                    </a:cubicBezTo>
                    <a:cubicBezTo>
                      <a:pt x="2453" y="5450"/>
                      <a:pt x="2207" y="5438"/>
                      <a:pt x="1963" y="5438"/>
                    </a:cubicBezTo>
                    <a:cubicBezTo>
                      <a:pt x="1785" y="5438"/>
                      <a:pt x="1607" y="5444"/>
                      <a:pt x="1433" y="5466"/>
                    </a:cubicBezTo>
                    <a:cubicBezTo>
                      <a:pt x="1646" y="5071"/>
                      <a:pt x="1867" y="4672"/>
                      <a:pt x="2084" y="4277"/>
                    </a:cubicBezTo>
                    <a:lnTo>
                      <a:pt x="2900" y="4277"/>
                    </a:lnTo>
                    <a:cubicBezTo>
                      <a:pt x="3574" y="4280"/>
                      <a:pt x="4250" y="4290"/>
                      <a:pt x="4924" y="4290"/>
                    </a:cubicBezTo>
                    <a:cubicBezTo>
                      <a:pt x="5196" y="4290"/>
                      <a:pt x="5467" y="4288"/>
                      <a:pt x="5738" y="4284"/>
                    </a:cubicBezTo>
                    <a:cubicBezTo>
                      <a:pt x="5787" y="4284"/>
                      <a:pt x="5806" y="4235"/>
                      <a:pt x="5793" y="4199"/>
                    </a:cubicBezTo>
                    <a:cubicBezTo>
                      <a:pt x="5842" y="4196"/>
                      <a:pt x="5881" y="4131"/>
                      <a:pt x="5838" y="4086"/>
                    </a:cubicBezTo>
                    <a:cubicBezTo>
                      <a:pt x="5741" y="3976"/>
                      <a:pt x="5644" y="3872"/>
                      <a:pt x="5547" y="3765"/>
                    </a:cubicBezTo>
                    <a:cubicBezTo>
                      <a:pt x="5612" y="3765"/>
                      <a:pt x="5673" y="3765"/>
                      <a:pt x="5738" y="3762"/>
                    </a:cubicBezTo>
                    <a:close/>
                    <a:moveTo>
                      <a:pt x="7678" y="0"/>
                    </a:moveTo>
                    <a:cubicBezTo>
                      <a:pt x="7667" y="0"/>
                      <a:pt x="7656" y="3"/>
                      <a:pt x="7646" y="7"/>
                    </a:cubicBezTo>
                    <a:cubicBezTo>
                      <a:pt x="7639" y="5"/>
                      <a:pt x="7632" y="4"/>
                      <a:pt x="7625" y="4"/>
                    </a:cubicBezTo>
                    <a:cubicBezTo>
                      <a:pt x="7609" y="4"/>
                      <a:pt x="7595" y="9"/>
                      <a:pt x="7581" y="20"/>
                    </a:cubicBezTo>
                    <a:cubicBezTo>
                      <a:pt x="6668" y="778"/>
                      <a:pt x="5761" y="1540"/>
                      <a:pt x="4867" y="2317"/>
                    </a:cubicBezTo>
                    <a:cubicBezTo>
                      <a:pt x="4556" y="1893"/>
                      <a:pt x="4235" y="1472"/>
                      <a:pt x="3895" y="1070"/>
                    </a:cubicBezTo>
                    <a:cubicBezTo>
                      <a:pt x="3883" y="1057"/>
                      <a:pt x="3867" y="1051"/>
                      <a:pt x="3851" y="1051"/>
                    </a:cubicBezTo>
                    <a:cubicBezTo>
                      <a:pt x="3827" y="1051"/>
                      <a:pt x="3803" y="1064"/>
                      <a:pt x="3791" y="1083"/>
                    </a:cubicBezTo>
                    <a:cubicBezTo>
                      <a:pt x="3629" y="1345"/>
                      <a:pt x="3470" y="1608"/>
                      <a:pt x="3312" y="1870"/>
                    </a:cubicBezTo>
                    <a:cubicBezTo>
                      <a:pt x="2955" y="1618"/>
                      <a:pt x="2602" y="1349"/>
                      <a:pt x="2301" y="1025"/>
                    </a:cubicBezTo>
                    <a:cubicBezTo>
                      <a:pt x="2288" y="1012"/>
                      <a:pt x="2272" y="1006"/>
                      <a:pt x="2256" y="1006"/>
                    </a:cubicBezTo>
                    <a:cubicBezTo>
                      <a:pt x="2233" y="1006"/>
                      <a:pt x="2209" y="1018"/>
                      <a:pt x="2194" y="1038"/>
                    </a:cubicBezTo>
                    <a:cubicBezTo>
                      <a:pt x="1484" y="2074"/>
                      <a:pt x="798" y="3134"/>
                      <a:pt x="59" y="4151"/>
                    </a:cubicBezTo>
                    <a:lnTo>
                      <a:pt x="53" y="4151"/>
                    </a:lnTo>
                    <a:cubicBezTo>
                      <a:pt x="1" y="4154"/>
                      <a:pt x="1" y="4229"/>
                      <a:pt x="53" y="4232"/>
                    </a:cubicBezTo>
                    <a:lnTo>
                      <a:pt x="88" y="4232"/>
                    </a:lnTo>
                    <a:cubicBezTo>
                      <a:pt x="707" y="4261"/>
                      <a:pt x="1329" y="4264"/>
                      <a:pt x="1944" y="4264"/>
                    </a:cubicBezTo>
                    <a:cubicBezTo>
                      <a:pt x="1724" y="4672"/>
                      <a:pt x="1510" y="5087"/>
                      <a:pt x="1303" y="5508"/>
                    </a:cubicBezTo>
                    <a:cubicBezTo>
                      <a:pt x="1287" y="5539"/>
                      <a:pt x="1315" y="5567"/>
                      <a:pt x="1340" y="5567"/>
                    </a:cubicBezTo>
                    <a:cubicBezTo>
                      <a:pt x="1352" y="5567"/>
                      <a:pt x="1364" y="5561"/>
                      <a:pt x="1371" y="5547"/>
                    </a:cubicBezTo>
                    <a:cubicBezTo>
                      <a:pt x="1378" y="5541"/>
                      <a:pt x="1381" y="5531"/>
                      <a:pt x="1384" y="5528"/>
                    </a:cubicBezTo>
                    <a:cubicBezTo>
                      <a:pt x="1620" y="5569"/>
                      <a:pt x="1866" y="5579"/>
                      <a:pt x="2111" y="5579"/>
                    </a:cubicBezTo>
                    <a:cubicBezTo>
                      <a:pt x="2303" y="5579"/>
                      <a:pt x="2495" y="5573"/>
                      <a:pt x="2683" y="5573"/>
                    </a:cubicBezTo>
                    <a:cubicBezTo>
                      <a:pt x="2800" y="5574"/>
                      <a:pt x="2916" y="5574"/>
                      <a:pt x="3033" y="5574"/>
                    </a:cubicBezTo>
                    <a:cubicBezTo>
                      <a:pt x="3383" y="5574"/>
                      <a:pt x="3733" y="5571"/>
                      <a:pt x="4083" y="5563"/>
                    </a:cubicBezTo>
                    <a:cubicBezTo>
                      <a:pt x="5035" y="5554"/>
                      <a:pt x="5987" y="5524"/>
                      <a:pt x="6940" y="5479"/>
                    </a:cubicBezTo>
                    <a:cubicBezTo>
                      <a:pt x="6979" y="5479"/>
                      <a:pt x="7001" y="5447"/>
                      <a:pt x="7005" y="5414"/>
                    </a:cubicBezTo>
                    <a:cubicBezTo>
                      <a:pt x="7012" y="5418"/>
                      <a:pt x="7019" y="5419"/>
                      <a:pt x="7026" y="5419"/>
                    </a:cubicBezTo>
                    <a:cubicBezTo>
                      <a:pt x="7072" y="5419"/>
                      <a:pt x="7115" y="5352"/>
                      <a:pt x="7076" y="5301"/>
                    </a:cubicBezTo>
                    <a:cubicBezTo>
                      <a:pt x="6655" y="4802"/>
                      <a:pt x="6273" y="4277"/>
                      <a:pt x="5890" y="3746"/>
                    </a:cubicBezTo>
                    <a:cubicBezTo>
                      <a:pt x="6506" y="3733"/>
                      <a:pt x="7118" y="3717"/>
                      <a:pt x="7724" y="3714"/>
                    </a:cubicBezTo>
                    <a:cubicBezTo>
                      <a:pt x="7729" y="3714"/>
                      <a:pt x="7735" y="3715"/>
                      <a:pt x="7739" y="3715"/>
                    </a:cubicBezTo>
                    <a:cubicBezTo>
                      <a:pt x="7818" y="3715"/>
                      <a:pt x="7813" y="3600"/>
                      <a:pt x="7734" y="3597"/>
                    </a:cubicBezTo>
                    <a:cubicBezTo>
                      <a:pt x="7792" y="3027"/>
                      <a:pt x="7714" y="2424"/>
                      <a:pt x="7711" y="1851"/>
                    </a:cubicBezTo>
                    <a:cubicBezTo>
                      <a:pt x="7704" y="1255"/>
                      <a:pt x="7717" y="662"/>
                      <a:pt x="7743" y="66"/>
                    </a:cubicBezTo>
                    <a:cubicBezTo>
                      <a:pt x="7746" y="22"/>
                      <a:pt x="7712" y="0"/>
                      <a:pt x="767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1" name="Google Shape;491;p4"/>
              <p:cNvSpPr/>
              <p:nvPr/>
            </p:nvSpPr>
            <p:spPr>
              <a:xfrm>
                <a:off x="6925286" y="2954095"/>
                <a:ext cx="32375" cy="47020"/>
              </a:xfrm>
              <a:custGeom>
                <a:avLst/>
                <a:gdLst/>
                <a:ahLst/>
                <a:cxnLst/>
                <a:rect l="l" t="t" r="r" b="b"/>
                <a:pathLst>
                  <a:path w="493" h="716" extrusionOk="0">
                    <a:moveTo>
                      <a:pt x="209" y="215"/>
                    </a:moveTo>
                    <a:lnTo>
                      <a:pt x="270" y="348"/>
                    </a:lnTo>
                    <a:cubicBezTo>
                      <a:pt x="273" y="361"/>
                      <a:pt x="283" y="380"/>
                      <a:pt x="296" y="406"/>
                    </a:cubicBezTo>
                    <a:cubicBezTo>
                      <a:pt x="248" y="406"/>
                      <a:pt x="199" y="409"/>
                      <a:pt x="150" y="419"/>
                    </a:cubicBezTo>
                    <a:cubicBezTo>
                      <a:pt x="167" y="348"/>
                      <a:pt x="186" y="280"/>
                      <a:pt x="209" y="215"/>
                    </a:cubicBezTo>
                    <a:close/>
                    <a:moveTo>
                      <a:pt x="204" y="1"/>
                    </a:moveTo>
                    <a:cubicBezTo>
                      <a:pt x="177" y="1"/>
                      <a:pt x="150" y="18"/>
                      <a:pt x="141" y="46"/>
                    </a:cubicBezTo>
                    <a:cubicBezTo>
                      <a:pt x="95" y="176"/>
                      <a:pt x="56" y="309"/>
                      <a:pt x="31" y="442"/>
                    </a:cubicBezTo>
                    <a:cubicBezTo>
                      <a:pt x="14" y="458"/>
                      <a:pt x="14" y="484"/>
                      <a:pt x="24" y="500"/>
                    </a:cubicBezTo>
                    <a:cubicBezTo>
                      <a:pt x="14" y="555"/>
                      <a:pt x="8" y="617"/>
                      <a:pt x="5" y="672"/>
                    </a:cubicBezTo>
                    <a:cubicBezTo>
                      <a:pt x="1" y="699"/>
                      <a:pt x="25" y="715"/>
                      <a:pt x="49" y="715"/>
                    </a:cubicBezTo>
                    <a:cubicBezTo>
                      <a:pt x="68" y="715"/>
                      <a:pt x="86" y="706"/>
                      <a:pt x="92" y="685"/>
                    </a:cubicBezTo>
                    <a:cubicBezTo>
                      <a:pt x="105" y="630"/>
                      <a:pt x="112" y="575"/>
                      <a:pt x="124" y="519"/>
                    </a:cubicBezTo>
                    <a:cubicBezTo>
                      <a:pt x="193" y="516"/>
                      <a:pt x="267" y="510"/>
                      <a:pt x="335" y="506"/>
                    </a:cubicBezTo>
                    <a:cubicBezTo>
                      <a:pt x="338" y="523"/>
                      <a:pt x="345" y="539"/>
                      <a:pt x="348" y="552"/>
                    </a:cubicBezTo>
                    <a:cubicBezTo>
                      <a:pt x="335" y="565"/>
                      <a:pt x="329" y="575"/>
                      <a:pt x="329" y="591"/>
                    </a:cubicBezTo>
                    <a:lnTo>
                      <a:pt x="329" y="604"/>
                    </a:lnTo>
                    <a:cubicBezTo>
                      <a:pt x="329" y="623"/>
                      <a:pt x="338" y="646"/>
                      <a:pt x="354" y="655"/>
                    </a:cubicBezTo>
                    <a:lnTo>
                      <a:pt x="364" y="662"/>
                    </a:lnTo>
                    <a:cubicBezTo>
                      <a:pt x="374" y="667"/>
                      <a:pt x="384" y="669"/>
                      <a:pt x="393" y="669"/>
                    </a:cubicBezTo>
                    <a:cubicBezTo>
                      <a:pt x="414" y="669"/>
                      <a:pt x="433" y="657"/>
                      <a:pt x="448" y="639"/>
                    </a:cubicBezTo>
                    <a:cubicBezTo>
                      <a:pt x="481" y="600"/>
                      <a:pt x="471" y="542"/>
                      <a:pt x="452" y="487"/>
                    </a:cubicBezTo>
                    <a:cubicBezTo>
                      <a:pt x="493" y="462"/>
                      <a:pt x="484" y="393"/>
                      <a:pt x="430" y="393"/>
                    </a:cubicBezTo>
                    <a:cubicBezTo>
                      <a:pt x="428" y="393"/>
                      <a:pt x="427" y="393"/>
                      <a:pt x="426" y="393"/>
                    </a:cubicBezTo>
                    <a:lnTo>
                      <a:pt x="419" y="393"/>
                    </a:lnTo>
                    <a:cubicBezTo>
                      <a:pt x="416" y="387"/>
                      <a:pt x="416" y="380"/>
                      <a:pt x="413" y="374"/>
                    </a:cubicBezTo>
                    <a:cubicBezTo>
                      <a:pt x="371" y="257"/>
                      <a:pt x="316" y="137"/>
                      <a:pt x="254" y="30"/>
                    </a:cubicBezTo>
                    <a:cubicBezTo>
                      <a:pt x="242" y="10"/>
                      <a:pt x="223" y="1"/>
                      <a:pt x="20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2" name="Google Shape;492;p4"/>
              <p:cNvSpPr/>
              <p:nvPr/>
            </p:nvSpPr>
            <p:spPr>
              <a:xfrm>
                <a:off x="7221712" y="3023243"/>
                <a:ext cx="34083" cy="42357"/>
              </a:xfrm>
              <a:custGeom>
                <a:avLst/>
                <a:gdLst/>
                <a:ahLst/>
                <a:cxnLst/>
                <a:rect l="l" t="t" r="r" b="b"/>
                <a:pathLst>
                  <a:path w="519" h="645" extrusionOk="0">
                    <a:moveTo>
                      <a:pt x="185" y="75"/>
                    </a:moveTo>
                    <a:cubicBezTo>
                      <a:pt x="207" y="75"/>
                      <a:pt x="229" y="83"/>
                      <a:pt x="246" y="101"/>
                    </a:cubicBezTo>
                    <a:cubicBezTo>
                      <a:pt x="292" y="150"/>
                      <a:pt x="269" y="231"/>
                      <a:pt x="204" y="250"/>
                    </a:cubicBezTo>
                    <a:cubicBezTo>
                      <a:pt x="150" y="266"/>
                      <a:pt x="155" y="357"/>
                      <a:pt x="211" y="357"/>
                    </a:cubicBezTo>
                    <a:cubicBezTo>
                      <a:pt x="212" y="357"/>
                      <a:pt x="213" y="357"/>
                      <a:pt x="214" y="357"/>
                    </a:cubicBezTo>
                    <a:cubicBezTo>
                      <a:pt x="217" y="357"/>
                      <a:pt x="224" y="357"/>
                      <a:pt x="227" y="354"/>
                    </a:cubicBezTo>
                    <a:cubicBezTo>
                      <a:pt x="250" y="349"/>
                      <a:pt x="273" y="345"/>
                      <a:pt x="296" y="345"/>
                    </a:cubicBezTo>
                    <a:cubicBezTo>
                      <a:pt x="305" y="345"/>
                      <a:pt x="315" y="346"/>
                      <a:pt x="324" y="348"/>
                    </a:cubicBezTo>
                    <a:cubicBezTo>
                      <a:pt x="356" y="357"/>
                      <a:pt x="402" y="374"/>
                      <a:pt x="392" y="412"/>
                    </a:cubicBezTo>
                    <a:cubicBezTo>
                      <a:pt x="386" y="442"/>
                      <a:pt x="327" y="461"/>
                      <a:pt x="308" y="467"/>
                    </a:cubicBezTo>
                    <a:cubicBezTo>
                      <a:pt x="256" y="484"/>
                      <a:pt x="204" y="484"/>
                      <a:pt x="156" y="493"/>
                    </a:cubicBezTo>
                    <a:cubicBezTo>
                      <a:pt x="149" y="487"/>
                      <a:pt x="146" y="484"/>
                      <a:pt x="139" y="477"/>
                    </a:cubicBezTo>
                    <a:cubicBezTo>
                      <a:pt x="139" y="364"/>
                      <a:pt x="117" y="247"/>
                      <a:pt x="78" y="143"/>
                    </a:cubicBezTo>
                    <a:lnTo>
                      <a:pt x="81" y="137"/>
                    </a:lnTo>
                    <a:cubicBezTo>
                      <a:pt x="100" y="101"/>
                      <a:pt x="143" y="75"/>
                      <a:pt x="185" y="75"/>
                    </a:cubicBezTo>
                    <a:close/>
                    <a:moveTo>
                      <a:pt x="206" y="0"/>
                    </a:moveTo>
                    <a:cubicBezTo>
                      <a:pt x="138" y="0"/>
                      <a:pt x="69" y="39"/>
                      <a:pt x="36" y="101"/>
                    </a:cubicBezTo>
                    <a:cubicBezTo>
                      <a:pt x="16" y="105"/>
                      <a:pt x="0" y="118"/>
                      <a:pt x="0" y="137"/>
                    </a:cubicBezTo>
                    <a:cubicBezTo>
                      <a:pt x="16" y="267"/>
                      <a:pt x="29" y="390"/>
                      <a:pt x="26" y="519"/>
                    </a:cubicBezTo>
                    <a:cubicBezTo>
                      <a:pt x="26" y="526"/>
                      <a:pt x="26" y="535"/>
                      <a:pt x="29" y="542"/>
                    </a:cubicBezTo>
                    <a:cubicBezTo>
                      <a:pt x="26" y="552"/>
                      <a:pt x="26" y="555"/>
                      <a:pt x="20" y="565"/>
                    </a:cubicBezTo>
                    <a:cubicBezTo>
                      <a:pt x="7" y="606"/>
                      <a:pt x="45" y="645"/>
                      <a:pt x="84" y="645"/>
                    </a:cubicBezTo>
                    <a:cubicBezTo>
                      <a:pt x="94" y="645"/>
                      <a:pt x="104" y="642"/>
                      <a:pt x="113" y="636"/>
                    </a:cubicBezTo>
                    <a:cubicBezTo>
                      <a:pt x="230" y="558"/>
                      <a:pt x="505" y="613"/>
                      <a:pt x="509" y="396"/>
                    </a:cubicBezTo>
                    <a:cubicBezTo>
                      <a:pt x="518" y="296"/>
                      <a:pt x="437" y="250"/>
                      <a:pt x="353" y="244"/>
                    </a:cubicBezTo>
                    <a:cubicBezTo>
                      <a:pt x="382" y="182"/>
                      <a:pt x="376" y="114"/>
                      <a:pt x="327" y="56"/>
                    </a:cubicBezTo>
                    <a:cubicBezTo>
                      <a:pt x="295" y="17"/>
                      <a:pt x="251" y="0"/>
                      <a:pt x="20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3" name="Google Shape;493;p4"/>
              <p:cNvSpPr/>
              <p:nvPr/>
            </p:nvSpPr>
            <p:spPr>
              <a:xfrm>
                <a:off x="7422721" y="2861438"/>
                <a:ext cx="45115" cy="39402"/>
              </a:xfrm>
              <a:custGeom>
                <a:avLst/>
                <a:gdLst/>
                <a:ahLst/>
                <a:cxnLst/>
                <a:rect l="l" t="t" r="r" b="b"/>
                <a:pathLst>
                  <a:path w="687" h="600" extrusionOk="0">
                    <a:moveTo>
                      <a:pt x="485" y="1"/>
                    </a:moveTo>
                    <a:cubicBezTo>
                      <a:pt x="376" y="1"/>
                      <a:pt x="266" y="50"/>
                      <a:pt x="182" y="120"/>
                    </a:cubicBezTo>
                    <a:cubicBezTo>
                      <a:pt x="98" y="188"/>
                      <a:pt x="1" y="311"/>
                      <a:pt x="59" y="427"/>
                    </a:cubicBezTo>
                    <a:cubicBezTo>
                      <a:pt x="115" y="537"/>
                      <a:pt x="257" y="599"/>
                      <a:pt x="394" y="599"/>
                    </a:cubicBezTo>
                    <a:cubicBezTo>
                      <a:pt x="502" y="599"/>
                      <a:pt x="607" y="560"/>
                      <a:pt x="661" y="476"/>
                    </a:cubicBezTo>
                    <a:cubicBezTo>
                      <a:pt x="687" y="442"/>
                      <a:pt x="655" y="388"/>
                      <a:pt x="615" y="388"/>
                    </a:cubicBezTo>
                    <a:cubicBezTo>
                      <a:pt x="609" y="388"/>
                      <a:pt x="603" y="389"/>
                      <a:pt x="597" y="392"/>
                    </a:cubicBezTo>
                    <a:cubicBezTo>
                      <a:pt x="532" y="414"/>
                      <a:pt x="483" y="460"/>
                      <a:pt x="409" y="463"/>
                    </a:cubicBezTo>
                    <a:cubicBezTo>
                      <a:pt x="398" y="464"/>
                      <a:pt x="386" y="465"/>
                      <a:pt x="373" y="465"/>
                    </a:cubicBezTo>
                    <a:cubicBezTo>
                      <a:pt x="307" y="465"/>
                      <a:pt x="224" y="443"/>
                      <a:pt x="188" y="392"/>
                    </a:cubicBezTo>
                    <a:cubicBezTo>
                      <a:pt x="127" y="307"/>
                      <a:pt x="253" y="210"/>
                      <a:pt x="311" y="168"/>
                    </a:cubicBezTo>
                    <a:cubicBezTo>
                      <a:pt x="383" y="123"/>
                      <a:pt x="454" y="107"/>
                      <a:pt x="535" y="97"/>
                    </a:cubicBezTo>
                    <a:cubicBezTo>
                      <a:pt x="593" y="87"/>
                      <a:pt x="571" y="6"/>
                      <a:pt x="522" y="3"/>
                    </a:cubicBezTo>
                    <a:cubicBezTo>
                      <a:pt x="510" y="2"/>
                      <a:pt x="497" y="1"/>
                      <a:pt x="48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94" name="Google Shape;494;p4"/>
            <p:cNvGrpSpPr/>
            <p:nvPr/>
          </p:nvGrpSpPr>
          <p:grpSpPr>
            <a:xfrm rot="-1781495">
              <a:off x="8744587" y="178666"/>
              <a:ext cx="721537" cy="916184"/>
              <a:chOff x="7996659" y="1819688"/>
              <a:chExt cx="419434" cy="532584"/>
            </a:xfrm>
          </p:grpSpPr>
          <p:sp>
            <p:nvSpPr>
              <p:cNvPr id="495" name="Google Shape;495;p4"/>
              <p:cNvSpPr/>
              <p:nvPr/>
            </p:nvSpPr>
            <p:spPr>
              <a:xfrm>
                <a:off x="7996659" y="1819688"/>
                <a:ext cx="419434" cy="532584"/>
              </a:xfrm>
              <a:custGeom>
                <a:avLst/>
                <a:gdLst/>
                <a:ahLst/>
                <a:cxnLst/>
                <a:rect l="l" t="t" r="r" b="b"/>
                <a:pathLst>
                  <a:path w="6387" h="8110" extrusionOk="0">
                    <a:moveTo>
                      <a:pt x="3158" y="136"/>
                    </a:moveTo>
                    <a:cubicBezTo>
                      <a:pt x="3547" y="136"/>
                      <a:pt x="3936" y="167"/>
                      <a:pt x="4316" y="246"/>
                    </a:cubicBezTo>
                    <a:cubicBezTo>
                      <a:pt x="4750" y="336"/>
                      <a:pt x="5366" y="485"/>
                      <a:pt x="5647" y="855"/>
                    </a:cubicBezTo>
                    <a:cubicBezTo>
                      <a:pt x="6386" y="1817"/>
                      <a:pt x="3548" y="1992"/>
                      <a:pt x="3078" y="1995"/>
                    </a:cubicBezTo>
                    <a:cubicBezTo>
                      <a:pt x="3044" y="1996"/>
                      <a:pt x="3009" y="1996"/>
                      <a:pt x="2974" y="1996"/>
                    </a:cubicBezTo>
                    <a:cubicBezTo>
                      <a:pt x="2484" y="1996"/>
                      <a:pt x="1994" y="1953"/>
                      <a:pt x="1511" y="1866"/>
                    </a:cubicBezTo>
                    <a:cubicBezTo>
                      <a:pt x="1313" y="1830"/>
                      <a:pt x="769" y="1713"/>
                      <a:pt x="458" y="1493"/>
                    </a:cubicBezTo>
                    <a:cubicBezTo>
                      <a:pt x="399" y="1418"/>
                      <a:pt x="335" y="1344"/>
                      <a:pt x="263" y="1276"/>
                    </a:cubicBezTo>
                    <a:cubicBezTo>
                      <a:pt x="231" y="1208"/>
                      <a:pt x="221" y="1133"/>
                      <a:pt x="247" y="1059"/>
                    </a:cubicBezTo>
                    <a:cubicBezTo>
                      <a:pt x="250" y="1052"/>
                      <a:pt x="254" y="1049"/>
                      <a:pt x="260" y="1039"/>
                    </a:cubicBezTo>
                    <a:cubicBezTo>
                      <a:pt x="684" y="174"/>
                      <a:pt x="2013" y="174"/>
                      <a:pt x="2845" y="142"/>
                    </a:cubicBezTo>
                    <a:cubicBezTo>
                      <a:pt x="2950" y="138"/>
                      <a:pt x="3054" y="136"/>
                      <a:pt x="3158" y="136"/>
                    </a:cubicBezTo>
                    <a:close/>
                    <a:moveTo>
                      <a:pt x="5453" y="1739"/>
                    </a:moveTo>
                    <a:lnTo>
                      <a:pt x="5453" y="1739"/>
                    </a:lnTo>
                    <a:cubicBezTo>
                      <a:pt x="4896" y="2445"/>
                      <a:pt x="4698" y="3349"/>
                      <a:pt x="4701" y="4266"/>
                    </a:cubicBezTo>
                    <a:cubicBezTo>
                      <a:pt x="4685" y="4266"/>
                      <a:pt x="4666" y="4273"/>
                      <a:pt x="4653" y="4289"/>
                    </a:cubicBezTo>
                    <a:cubicBezTo>
                      <a:pt x="4372" y="4750"/>
                      <a:pt x="3818" y="4855"/>
                      <a:pt x="3305" y="4855"/>
                    </a:cubicBezTo>
                    <a:cubicBezTo>
                      <a:pt x="3256" y="4855"/>
                      <a:pt x="3207" y="4854"/>
                      <a:pt x="3159" y="4852"/>
                    </a:cubicBezTo>
                    <a:cubicBezTo>
                      <a:pt x="2631" y="4833"/>
                      <a:pt x="2009" y="4703"/>
                      <a:pt x="1643" y="4292"/>
                    </a:cubicBezTo>
                    <a:cubicBezTo>
                      <a:pt x="1702" y="3813"/>
                      <a:pt x="1559" y="3365"/>
                      <a:pt x="1329" y="2922"/>
                    </a:cubicBezTo>
                    <a:cubicBezTo>
                      <a:pt x="1125" y="2523"/>
                      <a:pt x="918" y="2112"/>
                      <a:pt x="655" y="1742"/>
                    </a:cubicBezTo>
                    <a:lnTo>
                      <a:pt x="655" y="1742"/>
                    </a:lnTo>
                    <a:cubicBezTo>
                      <a:pt x="931" y="1885"/>
                      <a:pt x="1251" y="1950"/>
                      <a:pt x="1543" y="2002"/>
                    </a:cubicBezTo>
                    <a:cubicBezTo>
                      <a:pt x="2039" y="2087"/>
                      <a:pt x="2549" y="2133"/>
                      <a:pt x="3060" y="2133"/>
                    </a:cubicBezTo>
                    <a:cubicBezTo>
                      <a:pt x="3658" y="2133"/>
                      <a:pt x="4256" y="2070"/>
                      <a:pt x="4831" y="1934"/>
                    </a:cubicBezTo>
                    <a:cubicBezTo>
                      <a:pt x="5022" y="1888"/>
                      <a:pt x="5252" y="1830"/>
                      <a:pt x="5453" y="1739"/>
                    </a:cubicBezTo>
                    <a:close/>
                    <a:moveTo>
                      <a:pt x="1627" y="4431"/>
                    </a:moveTo>
                    <a:cubicBezTo>
                      <a:pt x="1983" y="4882"/>
                      <a:pt x="2758" y="4985"/>
                      <a:pt x="3279" y="4985"/>
                    </a:cubicBezTo>
                    <a:cubicBezTo>
                      <a:pt x="3736" y="4985"/>
                      <a:pt x="4462" y="4907"/>
                      <a:pt x="4705" y="4451"/>
                    </a:cubicBezTo>
                    <a:cubicBezTo>
                      <a:pt x="4724" y="4982"/>
                      <a:pt x="4967" y="5432"/>
                      <a:pt x="5252" y="5870"/>
                    </a:cubicBezTo>
                    <a:cubicBezTo>
                      <a:pt x="5408" y="6113"/>
                      <a:pt x="5586" y="6349"/>
                      <a:pt x="5712" y="6615"/>
                    </a:cubicBezTo>
                    <a:cubicBezTo>
                      <a:pt x="5997" y="7191"/>
                      <a:pt x="5615" y="7499"/>
                      <a:pt x="5106" y="7677"/>
                    </a:cubicBezTo>
                    <a:cubicBezTo>
                      <a:pt x="4455" y="7904"/>
                      <a:pt x="3762" y="7975"/>
                      <a:pt x="3072" y="7979"/>
                    </a:cubicBezTo>
                    <a:cubicBezTo>
                      <a:pt x="2992" y="7979"/>
                      <a:pt x="2912" y="7979"/>
                      <a:pt x="2831" y="7979"/>
                    </a:cubicBezTo>
                    <a:cubicBezTo>
                      <a:pt x="2247" y="7979"/>
                      <a:pt x="1634" y="7961"/>
                      <a:pt x="1073" y="7813"/>
                    </a:cubicBezTo>
                    <a:cubicBezTo>
                      <a:pt x="707" y="7716"/>
                      <a:pt x="150" y="7525"/>
                      <a:pt x="241" y="7046"/>
                    </a:cubicBezTo>
                    <a:cubicBezTo>
                      <a:pt x="305" y="6728"/>
                      <a:pt x="548" y="6407"/>
                      <a:pt x="733" y="6145"/>
                    </a:cubicBezTo>
                    <a:cubicBezTo>
                      <a:pt x="1060" y="5662"/>
                      <a:pt x="1417" y="5193"/>
                      <a:pt x="1582" y="4626"/>
                    </a:cubicBezTo>
                    <a:cubicBezTo>
                      <a:pt x="1601" y="4561"/>
                      <a:pt x="1614" y="4496"/>
                      <a:pt x="1627" y="4431"/>
                    </a:cubicBezTo>
                    <a:close/>
                    <a:moveTo>
                      <a:pt x="3211" y="1"/>
                    </a:moveTo>
                    <a:cubicBezTo>
                      <a:pt x="3107" y="1"/>
                      <a:pt x="3005" y="3"/>
                      <a:pt x="2907" y="6"/>
                    </a:cubicBezTo>
                    <a:cubicBezTo>
                      <a:pt x="2356" y="22"/>
                      <a:pt x="1776" y="74"/>
                      <a:pt x="1238" y="200"/>
                    </a:cubicBezTo>
                    <a:cubicBezTo>
                      <a:pt x="782" y="307"/>
                      <a:pt x="357" y="531"/>
                      <a:pt x="156" y="978"/>
                    </a:cubicBezTo>
                    <a:cubicBezTo>
                      <a:pt x="150" y="997"/>
                      <a:pt x="153" y="1017"/>
                      <a:pt x="160" y="1033"/>
                    </a:cubicBezTo>
                    <a:cubicBezTo>
                      <a:pt x="143" y="1085"/>
                      <a:pt x="143" y="1143"/>
                      <a:pt x="156" y="1195"/>
                    </a:cubicBezTo>
                    <a:cubicBezTo>
                      <a:pt x="134" y="1205"/>
                      <a:pt x="114" y="1237"/>
                      <a:pt x="137" y="1263"/>
                    </a:cubicBezTo>
                    <a:lnTo>
                      <a:pt x="234" y="1386"/>
                    </a:lnTo>
                    <a:cubicBezTo>
                      <a:pt x="263" y="1431"/>
                      <a:pt x="296" y="1470"/>
                      <a:pt x="331" y="1506"/>
                    </a:cubicBezTo>
                    <a:cubicBezTo>
                      <a:pt x="704" y="1998"/>
                      <a:pt x="999" y="2536"/>
                      <a:pt x="1271" y="3090"/>
                    </a:cubicBezTo>
                    <a:cubicBezTo>
                      <a:pt x="1653" y="3868"/>
                      <a:pt x="1566" y="4577"/>
                      <a:pt x="1135" y="5309"/>
                    </a:cubicBezTo>
                    <a:cubicBezTo>
                      <a:pt x="820" y="5837"/>
                      <a:pt x="341" y="6326"/>
                      <a:pt x="150" y="6913"/>
                    </a:cubicBezTo>
                    <a:cubicBezTo>
                      <a:pt x="1" y="7376"/>
                      <a:pt x="260" y="7629"/>
                      <a:pt x="665" y="7807"/>
                    </a:cubicBezTo>
                    <a:cubicBezTo>
                      <a:pt x="1242" y="8060"/>
                      <a:pt x="1903" y="8076"/>
                      <a:pt x="2521" y="8098"/>
                    </a:cubicBezTo>
                    <a:cubicBezTo>
                      <a:pt x="2696" y="8105"/>
                      <a:pt x="2871" y="8109"/>
                      <a:pt x="3046" y="8109"/>
                    </a:cubicBezTo>
                    <a:cubicBezTo>
                      <a:pt x="3554" y="8109"/>
                      <a:pt x="4063" y="8075"/>
                      <a:pt x="4559" y="7969"/>
                    </a:cubicBezTo>
                    <a:cubicBezTo>
                      <a:pt x="5000" y="7878"/>
                      <a:pt x="5758" y="7726"/>
                      <a:pt x="5936" y="7230"/>
                    </a:cubicBezTo>
                    <a:cubicBezTo>
                      <a:pt x="6098" y="6761"/>
                      <a:pt x="5664" y="6252"/>
                      <a:pt x="5430" y="5892"/>
                    </a:cubicBezTo>
                    <a:cubicBezTo>
                      <a:pt x="5226" y="5581"/>
                      <a:pt x="5016" y="5261"/>
                      <a:pt x="4912" y="4901"/>
                    </a:cubicBezTo>
                    <a:cubicBezTo>
                      <a:pt x="4802" y="4525"/>
                      <a:pt x="4844" y="4127"/>
                      <a:pt x="4870" y="3738"/>
                    </a:cubicBezTo>
                    <a:cubicBezTo>
                      <a:pt x="4941" y="2873"/>
                      <a:pt x="5200" y="2115"/>
                      <a:pt x="5842" y="1506"/>
                    </a:cubicBezTo>
                    <a:cubicBezTo>
                      <a:pt x="5874" y="1480"/>
                      <a:pt x="5868" y="1438"/>
                      <a:pt x="5842" y="1415"/>
                    </a:cubicBezTo>
                    <a:cubicBezTo>
                      <a:pt x="6014" y="1127"/>
                      <a:pt x="5852" y="819"/>
                      <a:pt x="5612" y="625"/>
                    </a:cubicBezTo>
                    <a:cubicBezTo>
                      <a:pt x="4988" y="119"/>
                      <a:pt x="4026" y="1"/>
                      <a:pt x="321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6" name="Google Shape;496;p4"/>
              <p:cNvSpPr/>
              <p:nvPr/>
            </p:nvSpPr>
            <p:spPr>
              <a:xfrm>
                <a:off x="8107507" y="2077631"/>
                <a:ext cx="23510" cy="12346"/>
              </a:xfrm>
              <a:custGeom>
                <a:avLst/>
                <a:gdLst/>
                <a:ahLst/>
                <a:cxnLst/>
                <a:rect l="l" t="t" r="r" b="b"/>
                <a:pathLst>
                  <a:path w="358" h="188" extrusionOk="0">
                    <a:moveTo>
                      <a:pt x="290" y="1"/>
                    </a:moveTo>
                    <a:cubicBezTo>
                      <a:pt x="285" y="1"/>
                      <a:pt x="279" y="2"/>
                      <a:pt x="273" y="4"/>
                    </a:cubicBezTo>
                    <a:cubicBezTo>
                      <a:pt x="192" y="40"/>
                      <a:pt x="104" y="82"/>
                      <a:pt x="30" y="121"/>
                    </a:cubicBezTo>
                    <a:cubicBezTo>
                      <a:pt x="1" y="141"/>
                      <a:pt x="13" y="188"/>
                      <a:pt x="44" y="188"/>
                    </a:cubicBezTo>
                    <a:cubicBezTo>
                      <a:pt x="48" y="188"/>
                      <a:pt x="52" y="187"/>
                      <a:pt x="56" y="186"/>
                    </a:cubicBezTo>
                    <a:cubicBezTo>
                      <a:pt x="146" y="153"/>
                      <a:pt x="231" y="118"/>
                      <a:pt x="315" y="79"/>
                    </a:cubicBezTo>
                    <a:cubicBezTo>
                      <a:pt x="358" y="56"/>
                      <a:pt x="330" y="1"/>
                      <a:pt x="29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7" name="Google Shape;497;p4"/>
              <p:cNvSpPr/>
              <p:nvPr/>
            </p:nvSpPr>
            <p:spPr>
              <a:xfrm>
                <a:off x="8140472" y="2069947"/>
                <a:ext cx="31981" cy="10113"/>
              </a:xfrm>
              <a:custGeom>
                <a:avLst/>
                <a:gdLst/>
                <a:ahLst/>
                <a:cxnLst/>
                <a:rect l="l" t="t" r="r" b="b"/>
                <a:pathLst>
                  <a:path w="487" h="154" extrusionOk="0">
                    <a:moveTo>
                      <a:pt x="419" y="1"/>
                    </a:moveTo>
                    <a:cubicBezTo>
                      <a:pt x="415" y="1"/>
                      <a:pt x="412" y="1"/>
                      <a:pt x="409" y="2"/>
                    </a:cubicBezTo>
                    <a:cubicBezTo>
                      <a:pt x="283" y="18"/>
                      <a:pt x="153" y="50"/>
                      <a:pt x="33" y="89"/>
                    </a:cubicBezTo>
                    <a:cubicBezTo>
                      <a:pt x="2" y="102"/>
                      <a:pt x="1" y="154"/>
                      <a:pt x="36" y="154"/>
                    </a:cubicBezTo>
                    <a:cubicBezTo>
                      <a:pt x="38" y="154"/>
                      <a:pt x="39" y="154"/>
                      <a:pt x="40" y="154"/>
                    </a:cubicBezTo>
                    <a:cubicBezTo>
                      <a:pt x="169" y="144"/>
                      <a:pt x="309" y="121"/>
                      <a:pt x="435" y="86"/>
                    </a:cubicBezTo>
                    <a:cubicBezTo>
                      <a:pt x="487" y="74"/>
                      <a:pt x="470" y="1"/>
                      <a:pt x="41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8" name="Google Shape;498;p4"/>
              <p:cNvSpPr/>
              <p:nvPr/>
            </p:nvSpPr>
            <p:spPr>
              <a:xfrm>
                <a:off x="8189854" y="2068306"/>
                <a:ext cx="32638" cy="6304"/>
              </a:xfrm>
              <a:custGeom>
                <a:avLst/>
                <a:gdLst/>
                <a:ahLst/>
                <a:cxnLst/>
                <a:rect l="l" t="t" r="r" b="b"/>
                <a:pathLst>
                  <a:path w="497" h="96" extrusionOk="0">
                    <a:moveTo>
                      <a:pt x="431" y="1"/>
                    </a:moveTo>
                    <a:cubicBezTo>
                      <a:pt x="305" y="1"/>
                      <a:pt x="175" y="4"/>
                      <a:pt x="49" y="10"/>
                    </a:cubicBezTo>
                    <a:cubicBezTo>
                      <a:pt x="0" y="10"/>
                      <a:pt x="0" y="85"/>
                      <a:pt x="49" y="85"/>
                    </a:cubicBezTo>
                    <a:cubicBezTo>
                      <a:pt x="152" y="90"/>
                      <a:pt x="257" y="95"/>
                      <a:pt x="361" y="95"/>
                    </a:cubicBezTo>
                    <a:cubicBezTo>
                      <a:pt x="385" y="95"/>
                      <a:pt x="408" y="95"/>
                      <a:pt x="431" y="95"/>
                    </a:cubicBezTo>
                    <a:cubicBezTo>
                      <a:pt x="432" y="95"/>
                      <a:pt x="433" y="95"/>
                      <a:pt x="435" y="95"/>
                    </a:cubicBezTo>
                    <a:cubicBezTo>
                      <a:pt x="496" y="95"/>
                      <a:pt x="495" y="4"/>
                      <a:pt x="43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9" name="Google Shape;499;p4"/>
              <p:cNvSpPr/>
              <p:nvPr/>
            </p:nvSpPr>
            <p:spPr>
              <a:xfrm>
                <a:off x="8236544" y="2072114"/>
                <a:ext cx="29092" cy="11624"/>
              </a:xfrm>
              <a:custGeom>
                <a:avLst/>
                <a:gdLst/>
                <a:ahLst/>
                <a:cxnLst/>
                <a:rect l="l" t="t" r="r" b="b"/>
                <a:pathLst>
                  <a:path w="443" h="177" extrusionOk="0">
                    <a:moveTo>
                      <a:pt x="52" y="1"/>
                    </a:moveTo>
                    <a:cubicBezTo>
                      <a:pt x="11" y="1"/>
                      <a:pt x="1" y="73"/>
                      <a:pt x="44" y="82"/>
                    </a:cubicBezTo>
                    <a:cubicBezTo>
                      <a:pt x="154" y="101"/>
                      <a:pt x="255" y="134"/>
                      <a:pt x="355" y="173"/>
                    </a:cubicBezTo>
                    <a:cubicBezTo>
                      <a:pt x="363" y="176"/>
                      <a:pt x="370" y="177"/>
                      <a:pt x="377" y="177"/>
                    </a:cubicBezTo>
                    <a:cubicBezTo>
                      <a:pt x="428" y="177"/>
                      <a:pt x="442" y="95"/>
                      <a:pt x="388" y="72"/>
                    </a:cubicBezTo>
                    <a:cubicBezTo>
                      <a:pt x="284" y="27"/>
                      <a:pt x="171" y="7"/>
                      <a:pt x="57" y="1"/>
                    </a:cubicBezTo>
                    <a:cubicBezTo>
                      <a:pt x="55" y="1"/>
                      <a:pt x="54" y="1"/>
                      <a:pt x="5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0" name="Google Shape;500;p4"/>
              <p:cNvSpPr/>
              <p:nvPr/>
            </p:nvSpPr>
            <p:spPr>
              <a:xfrm>
                <a:off x="8273450" y="2083869"/>
                <a:ext cx="26662" cy="19110"/>
              </a:xfrm>
              <a:custGeom>
                <a:avLst/>
                <a:gdLst/>
                <a:ahLst/>
                <a:cxnLst/>
                <a:rect l="l" t="t" r="r" b="b"/>
                <a:pathLst>
                  <a:path w="406" h="291" extrusionOk="0">
                    <a:moveTo>
                      <a:pt x="56" y="0"/>
                    </a:moveTo>
                    <a:cubicBezTo>
                      <a:pt x="1" y="0"/>
                      <a:pt x="1" y="84"/>
                      <a:pt x="56" y="88"/>
                    </a:cubicBezTo>
                    <a:cubicBezTo>
                      <a:pt x="169" y="101"/>
                      <a:pt x="234" y="172"/>
                      <a:pt x="292" y="266"/>
                    </a:cubicBezTo>
                    <a:cubicBezTo>
                      <a:pt x="302" y="283"/>
                      <a:pt x="319" y="291"/>
                      <a:pt x="336" y="291"/>
                    </a:cubicBezTo>
                    <a:cubicBezTo>
                      <a:pt x="370" y="291"/>
                      <a:pt x="405" y="261"/>
                      <a:pt x="393" y="220"/>
                    </a:cubicBezTo>
                    <a:cubicBezTo>
                      <a:pt x="347" y="84"/>
                      <a:pt x="195" y="0"/>
                      <a:pt x="5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1" name="Google Shape;501;p4"/>
              <p:cNvSpPr/>
              <p:nvPr/>
            </p:nvSpPr>
            <p:spPr>
              <a:xfrm>
                <a:off x="8016425" y="2252832"/>
                <a:ext cx="29157" cy="21474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27" extrusionOk="0">
                    <a:moveTo>
                      <a:pt x="376" y="0"/>
                    </a:moveTo>
                    <a:cubicBezTo>
                      <a:pt x="369" y="0"/>
                      <a:pt x="362" y="2"/>
                      <a:pt x="354" y="6"/>
                    </a:cubicBezTo>
                    <a:cubicBezTo>
                      <a:pt x="225" y="67"/>
                      <a:pt x="111" y="165"/>
                      <a:pt x="17" y="271"/>
                    </a:cubicBezTo>
                    <a:cubicBezTo>
                      <a:pt x="0" y="296"/>
                      <a:pt x="17" y="327"/>
                      <a:pt x="40" y="327"/>
                    </a:cubicBezTo>
                    <a:cubicBezTo>
                      <a:pt x="47" y="327"/>
                      <a:pt x="55" y="324"/>
                      <a:pt x="63" y="317"/>
                    </a:cubicBezTo>
                    <a:cubicBezTo>
                      <a:pt x="170" y="223"/>
                      <a:pt x="277" y="152"/>
                      <a:pt x="400" y="84"/>
                    </a:cubicBezTo>
                    <a:cubicBezTo>
                      <a:pt x="444" y="59"/>
                      <a:pt x="417" y="0"/>
                      <a:pt x="37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2" name="Google Shape;502;p4"/>
              <p:cNvSpPr/>
              <p:nvPr/>
            </p:nvSpPr>
            <p:spPr>
              <a:xfrm>
                <a:off x="8061342" y="2237597"/>
                <a:ext cx="38811" cy="13594"/>
              </a:xfrm>
              <a:custGeom>
                <a:avLst/>
                <a:gdLst/>
                <a:ahLst/>
                <a:cxnLst/>
                <a:rect l="l" t="t" r="r" b="b"/>
                <a:pathLst>
                  <a:path w="591" h="207" extrusionOk="0">
                    <a:moveTo>
                      <a:pt x="522" y="0"/>
                    </a:moveTo>
                    <a:cubicBezTo>
                      <a:pt x="519" y="0"/>
                      <a:pt x="516" y="1"/>
                      <a:pt x="513" y="1"/>
                    </a:cubicBezTo>
                    <a:cubicBezTo>
                      <a:pt x="354" y="40"/>
                      <a:pt x="202" y="86"/>
                      <a:pt x="46" y="131"/>
                    </a:cubicBezTo>
                    <a:cubicBezTo>
                      <a:pt x="1" y="143"/>
                      <a:pt x="18" y="206"/>
                      <a:pt x="60" y="206"/>
                    </a:cubicBezTo>
                    <a:cubicBezTo>
                      <a:pt x="63" y="206"/>
                      <a:pt x="66" y="206"/>
                      <a:pt x="69" y="205"/>
                    </a:cubicBezTo>
                    <a:cubicBezTo>
                      <a:pt x="224" y="166"/>
                      <a:pt x="383" y="134"/>
                      <a:pt x="538" y="92"/>
                    </a:cubicBezTo>
                    <a:cubicBezTo>
                      <a:pt x="591" y="77"/>
                      <a:pt x="573" y="0"/>
                      <a:pt x="52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3" name="Google Shape;503;p4"/>
              <p:cNvSpPr/>
              <p:nvPr/>
            </p:nvSpPr>
            <p:spPr>
              <a:xfrm>
                <a:off x="8124974" y="2231884"/>
                <a:ext cx="36907" cy="7552"/>
              </a:xfrm>
              <a:custGeom>
                <a:avLst/>
                <a:gdLst/>
                <a:ahLst/>
                <a:cxnLst/>
                <a:rect l="l" t="t" r="r" b="b"/>
                <a:pathLst>
                  <a:path w="562" h="115" extrusionOk="0">
                    <a:moveTo>
                      <a:pt x="507" y="0"/>
                    </a:moveTo>
                    <a:cubicBezTo>
                      <a:pt x="504" y="0"/>
                      <a:pt x="502" y="0"/>
                      <a:pt x="499" y="1"/>
                    </a:cubicBezTo>
                    <a:cubicBezTo>
                      <a:pt x="350" y="17"/>
                      <a:pt x="204" y="36"/>
                      <a:pt x="49" y="36"/>
                    </a:cubicBezTo>
                    <a:cubicBezTo>
                      <a:pt x="0" y="36"/>
                      <a:pt x="0" y="104"/>
                      <a:pt x="49" y="111"/>
                    </a:cubicBezTo>
                    <a:cubicBezTo>
                      <a:pt x="103" y="113"/>
                      <a:pt x="157" y="115"/>
                      <a:pt x="211" y="115"/>
                    </a:cubicBezTo>
                    <a:cubicBezTo>
                      <a:pt x="311" y="115"/>
                      <a:pt x="411" y="110"/>
                      <a:pt x="512" y="95"/>
                    </a:cubicBezTo>
                    <a:cubicBezTo>
                      <a:pt x="561" y="86"/>
                      <a:pt x="552" y="0"/>
                      <a:pt x="50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4" name="Google Shape;504;p4"/>
              <p:cNvSpPr/>
              <p:nvPr/>
            </p:nvSpPr>
            <p:spPr>
              <a:xfrm>
                <a:off x="8183485" y="2230439"/>
                <a:ext cx="40321" cy="7946"/>
              </a:xfrm>
              <a:custGeom>
                <a:avLst/>
                <a:gdLst/>
                <a:ahLst/>
                <a:cxnLst/>
                <a:rect l="l" t="t" r="r" b="b"/>
                <a:pathLst>
                  <a:path w="614" h="121" extrusionOk="0">
                    <a:moveTo>
                      <a:pt x="238" y="1"/>
                    </a:moveTo>
                    <a:cubicBezTo>
                      <a:pt x="178" y="1"/>
                      <a:pt x="118" y="3"/>
                      <a:pt x="59" y="7"/>
                    </a:cubicBezTo>
                    <a:cubicBezTo>
                      <a:pt x="1" y="10"/>
                      <a:pt x="0" y="91"/>
                      <a:pt x="55" y="91"/>
                    </a:cubicBezTo>
                    <a:cubicBezTo>
                      <a:pt x="56" y="91"/>
                      <a:pt x="57" y="91"/>
                      <a:pt x="59" y="91"/>
                    </a:cubicBezTo>
                    <a:cubicBezTo>
                      <a:pt x="71" y="91"/>
                      <a:pt x="83" y="90"/>
                      <a:pt x="96" y="90"/>
                    </a:cubicBezTo>
                    <a:cubicBezTo>
                      <a:pt x="248" y="90"/>
                      <a:pt x="398" y="108"/>
                      <a:pt x="551" y="120"/>
                    </a:cubicBezTo>
                    <a:cubicBezTo>
                      <a:pt x="553" y="120"/>
                      <a:pt x="555" y="120"/>
                      <a:pt x="557" y="120"/>
                    </a:cubicBezTo>
                    <a:cubicBezTo>
                      <a:pt x="607" y="120"/>
                      <a:pt x="614" y="42"/>
                      <a:pt x="564" y="29"/>
                    </a:cubicBezTo>
                    <a:cubicBezTo>
                      <a:pt x="457" y="8"/>
                      <a:pt x="348" y="1"/>
                      <a:pt x="23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5" name="Google Shape;505;p4"/>
              <p:cNvSpPr/>
              <p:nvPr/>
            </p:nvSpPr>
            <p:spPr>
              <a:xfrm>
                <a:off x="8245738" y="2233591"/>
                <a:ext cx="37629" cy="12215"/>
              </a:xfrm>
              <a:custGeom>
                <a:avLst/>
                <a:gdLst/>
                <a:ahLst/>
                <a:cxnLst/>
                <a:rect l="l" t="t" r="r" b="b"/>
                <a:pathLst>
                  <a:path w="573" h="186" extrusionOk="0">
                    <a:moveTo>
                      <a:pt x="60" y="0"/>
                    </a:moveTo>
                    <a:cubicBezTo>
                      <a:pt x="16" y="0"/>
                      <a:pt x="0" y="63"/>
                      <a:pt x="47" y="78"/>
                    </a:cubicBezTo>
                    <a:cubicBezTo>
                      <a:pt x="193" y="117"/>
                      <a:pt x="342" y="159"/>
                      <a:pt x="491" y="185"/>
                    </a:cubicBezTo>
                    <a:cubicBezTo>
                      <a:pt x="493" y="186"/>
                      <a:pt x="495" y="186"/>
                      <a:pt x="497" y="186"/>
                    </a:cubicBezTo>
                    <a:cubicBezTo>
                      <a:pt x="551" y="186"/>
                      <a:pt x="573" y="107"/>
                      <a:pt x="517" y="91"/>
                    </a:cubicBezTo>
                    <a:cubicBezTo>
                      <a:pt x="371" y="53"/>
                      <a:pt x="215" y="30"/>
                      <a:pt x="66" y="1"/>
                    </a:cubicBezTo>
                    <a:cubicBezTo>
                      <a:pt x="64" y="0"/>
                      <a:pt x="62" y="0"/>
                      <a:pt x="6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6" name="Google Shape;506;p4"/>
              <p:cNvSpPr/>
              <p:nvPr/>
            </p:nvSpPr>
            <p:spPr>
              <a:xfrm>
                <a:off x="8302409" y="2246593"/>
                <a:ext cx="29814" cy="13331"/>
              </a:xfrm>
              <a:custGeom>
                <a:avLst/>
                <a:gdLst/>
                <a:ahLst/>
                <a:cxnLst/>
                <a:rect l="l" t="t" r="r" b="b"/>
                <a:pathLst>
                  <a:path w="454" h="203" extrusionOk="0">
                    <a:moveTo>
                      <a:pt x="56" y="0"/>
                    </a:moveTo>
                    <a:cubicBezTo>
                      <a:pt x="0" y="0"/>
                      <a:pt x="2" y="88"/>
                      <a:pt x="62" y="98"/>
                    </a:cubicBezTo>
                    <a:cubicBezTo>
                      <a:pt x="165" y="104"/>
                      <a:pt x="256" y="140"/>
                      <a:pt x="344" y="195"/>
                    </a:cubicBezTo>
                    <a:cubicBezTo>
                      <a:pt x="354" y="200"/>
                      <a:pt x="363" y="203"/>
                      <a:pt x="373" y="203"/>
                    </a:cubicBezTo>
                    <a:cubicBezTo>
                      <a:pt x="423" y="203"/>
                      <a:pt x="454" y="131"/>
                      <a:pt x="402" y="101"/>
                    </a:cubicBezTo>
                    <a:cubicBezTo>
                      <a:pt x="301" y="36"/>
                      <a:pt x="182" y="7"/>
                      <a:pt x="62" y="0"/>
                    </a:cubicBezTo>
                    <a:cubicBezTo>
                      <a:pt x="60" y="0"/>
                      <a:pt x="58" y="0"/>
                      <a:pt x="5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7" name="Google Shape;507;p4"/>
              <p:cNvSpPr/>
              <p:nvPr/>
            </p:nvSpPr>
            <p:spPr>
              <a:xfrm>
                <a:off x="8339774" y="2264455"/>
                <a:ext cx="32966" cy="21540"/>
              </a:xfrm>
              <a:custGeom>
                <a:avLst/>
                <a:gdLst/>
                <a:ahLst/>
                <a:cxnLst/>
                <a:rect l="l" t="t" r="r" b="b"/>
                <a:pathLst>
                  <a:path w="502" h="328" extrusionOk="0">
                    <a:moveTo>
                      <a:pt x="55" y="0"/>
                    </a:moveTo>
                    <a:cubicBezTo>
                      <a:pt x="11" y="0"/>
                      <a:pt x="1" y="74"/>
                      <a:pt x="47" y="91"/>
                    </a:cubicBezTo>
                    <a:cubicBezTo>
                      <a:pt x="179" y="143"/>
                      <a:pt x="273" y="221"/>
                      <a:pt x="380" y="311"/>
                    </a:cubicBezTo>
                    <a:cubicBezTo>
                      <a:pt x="392" y="323"/>
                      <a:pt x="405" y="327"/>
                      <a:pt x="418" y="327"/>
                    </a:cubicBezTo>
                    <a:cubicBezTo>
                      <a:pt x="462" y="327"/>
                      <a:pt x="501" y="273"/>
                      <a:pt x="461" y="230"/>
                    </a:cubicBezTo>
                    <a:cubicBezTo>
                      <a:pt x="358" y="124"/>
                      <a:pt x="209" y="49"/>
                      <a:pt x="73" y="4"/>
                    </a:cubicBezTo>
                    <a:cubicBezTo>
                      <a:pt x="66" y="1"/>
                      <a:pt x="60" y="0"/>
                      <a:pt x="5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08" name="Google Shape;508;p4"/>
            <p:cNvGrpSpPr/>
            <p:nvPr/>
          </p:nvGrpSpPr>
          <p:grpSpPr>
            <a:xfrm rot="1256611">
              <a:off x="-181208" y="3234243"/>
              <a:ext cx="572778" cy="655670"/>
              <a:chOff x="4838621" y="3330436"/>
              <a:chExt cx="342600" cy="392181"/>
            </a:xfrm>
          </p:grpSpPr>
          <p:sp>
            <p:nvSpPr>
              <p:cNvPr id="509" name="Google Shape;509;p4"/>
              <p:cNvSpPr/>
              <p:nvPr/>
            </p:nvSpPr>
            <p:spPr>
              <a:xfrm>
                <a:off x="4838621" y="3330436"/>
                <a:ext cx="342600" cy="392181"/>
              </a:xfrm>
              <a:custGeom>
                <a:avLst/>
                <a:gdLst/>
                <a:ahLst/>
                <a:cxnLst/>
                <a:rect l="l" t="t" r="r" b="b"/>
                <a:pathLst>
                  <a:path w="5217" h="5972" extrusionOk="0">
                    <a:moveTo>
                      <a:pt x="2444" y="129"/>
                    </a:moveTo>
                    <a:cubicBezTo>
                      <a:pt x="2956" y="129"/>
                      <a:pt x="3632" y="198"/>
                      <a:pt x="3697" y="762"/>
                    </a:cubicBezTo>
                    <a:cubicBezTo>
                      <a:pt x="3762" y="1323"/>
                      <a:pt x="2803" y="1468"/>
                      <a:pt x="2288" y="1507"/>
                    </a:cubicBezTo>
                    <a:lnTo>
                      <a:pt x="2262" y="1446"/>
                    </a:lnTo>
                    <a:cubicBezTo>
                      <a:pt x="2259" y="1439"/>
                      <a:pt x="2255" y="1437"/>
                      <a:pt x="2250" y="1437"/>
                    </a:cubicBezTo>
                    <a:cubicBezTo>
                      <a:pt x="2240" y="1437"/>
                      <a:pt x="2227" y="1448"/>
                      <a:pt x="2229" y="1459"/>
                    </a:cubicBezTo>
                    <a:cubicBezTo>
                      <a:pt x="2236" y="1475"/>
                      <a:pt x="2239" y="1491"/>
                      <a:pt x="2239" y="1507"/>
                    </a:cubicBezTo>
                    <a:cubicBezTo>
                      <a:pt x="2197" y="1511"/>
                      <a:pt x="2158" y="1511"/>
                      <a:pt x="2126" y="1511"/>
                    </a:cubicBezTo>
                    <a:cubicBezTo>
                      <a:pt x="2085" y="1512"/>
                      <a:pt x="2038" y="1513"/>
                      <a:pt x="1985" y="1513"/>
                    </a:cubicBezTo>
                    <a:cubicBezTo>
                      <a:pt x="1470" y="1513"/>
                      <a:pt x="454" y="1423"/>
                      <a:pt x="389" y="879"/>
                    </a:cubicBezTo>
                    <a:cubicBezTo>
                      <a:pt x="409" y="879"/>
                      <a:pt x="425" y="866"/>
                      <a:pt x="431" y="843"/>
                    </a:cubicBezTo>
                    <a:cubicBezTo>
                      <a:pt x="635" y="234"/>
                      <a:pt x="1630" y="147"/>
                      <a:pt x="2161" y="134"/>
                    </a:cubicBezTo>
                    <a:cubicBezTo>
                      <a:pt x="2245" y="132"/>
                      <a:pt x="2341" y="129"/>
                      <a:pt x="2444" y="129"/>
                    </a:cubicBezTo>
                    <a:close/>
                    <a:moveTo>
                      <a:pt x="3839" y="850"/>
                    </a:moveTo>
                    <a:cubicBezTo>
                      <a:pt x="4066" y="1280"/>
                      <a:pt x="4218" y="1750"/>
                      <a:pt x="4384" y="2207"/>
                    </a:cubicBezTo>
                    <a:cubicBezTo>
                      <a:pt x="4571" y="2712"/>
                      <a:pt x="4785" y="3218"/>
                      <a:pt x="4934" y="3736"/>
                    </a:cubicBezTo>
                    <a:cubicBezTo>
                      <a:pt x="4999" y="3953"/>
                      <a:pt x="5048" y="4180"/>
                      <a:pt x="5028" y="4400"/>
                    </a:cubicBezTo>
                    <a:cubicBezTo>
                      <a:pt x="5025" y="4397"/>
                      <a:pt x="5018" y="4397"/>
                      <a:pt x="5015" y="4394"/>
                    </a:cubicBezTo>
                    <a:cubicBezTo>
                      <a:pt x="5011" y="4392"/>
                      <a:pt x="5007" y="4391"/>
                      <a:pt x="5004" y="4391"/>
                    </a:cubicBezTo>
                    <a:cubicBezTo>
                      <a:pt x="4975" y="4391"/>
                      <a:pt x="4961" y="4440"/>
                      <a:pt x="4996" y="4449"/>
                    </a:cubicBezTo>
                    <a:cubicBezTo>
                      <a:pt x="5006" y="4455"/>
                      <a:pt x="5015" y="4455"/>
                      <a:pt x="5025" y="4459"/>
                    </a:cubicBezTo>
                    <a:cubicBezTo>
                      <a:pt x="5012" y="4530"/>
                      <a:pt x="4993" y="4608"/>
                      <a:pt x="4963" y="4682"/>
                    </a:cubicBezTo>
                    <a:cubicBezTo>
                      <a:pt x="4847" y="4964"/>
                      <a:pt x="4594" y="5136"/>
                      <a:pt x="4335" y="5281"/>
                    </a:cubicBezTo>
                    <a:cubicBezTo>
                      <a:pt x="3859" y="5557"/>
                      <a:pt x="3324" y="5728"/>
                      <a:pt x="2777" y="5803"/>
                    </a:cubicBezTo>
                    <a:cubicBezTo>
                      <a:pt x="2589" y="5827"/>
                      <a:pt x="2401" y="5840"/>
                      <a:pt x="2212" y="5840"/>
                    </a:cubicBezTo>
                    <a:cubicBezTo>
                      <a:pt x="1849" y="5840"/>
                      <a:pt x="1486" y="5794"/>
                      <a:pt x="1134" y="5702"/>
                    </a:cubicBezTo>
                    <a:cubicBezTo>
                      <a:pt x="894" y="5638"/>
                      <a:pt x="622" y="5563"/>
                      <a:pt x="438" y="5395"/>
                    </a:cubicBezTo>
                    <a:cubicBezTo>
                      <a:pt x="392" y="5353"/>
                      <a:pt x="357" y="5307"/>
                      <a:pt x="328" y="5265"/>
                    </a:cubicBezTo>
                    <a:cubicBezTo>
                      <a:pt x="331" y="5265"/>
                      <a:pt x="331" y="5268"/>
                      <a:pt x="334" y="5268"/>
                    </a:cubicBezTo>
                    <a:cubicBezTo>
                      <a:pt x="365" y="5270"/>
                      <a:pt x="396" y="5271"/>
                      <a:pt x="427" y="5271"/>
                    </a:cubicBezTo>
                    <a:cubicBezTo>
                      <a:pt x="517" y="5271"/>
                      <a:pt x="608" y="5264"/>
                      <a:pt x="697" y="5252"/>
                    </a:cubicBezTo>
                    <a:cubicBezTo>
                      <a:pt x="748" y="5249"/>
                      <a:pt x="749" y="5171"/>
                      <a:pt x="700" y="5171"/>
                    </a:cubicBezTo>
                    <a:cubicBezTo>
                      <a:pt x="699" y="5171"/>
                      <a:pt x="698" y="5171"/>
                      <a:pt x="697" y="5171"/>
                    </a:cubicBezTo>
                    <a:cubicBezTo>
                      <a:pt x="574" y="5174"/>
                      <a:pt x="447" y="5184"/>
                      <a:pt x="328" y="5207"/>
                    </a:cubicBezTo>
                    <a:cubicBezTo>
                      <a:pt x="311" y="5210"/>
                      <a:pt x="308" y="5220"/>
                      <a:pt x="308" y="5233"/>
                    </a:cubicBezTo>
                    <a:cubicBezTo>
                      <a:pt x="169" y="4980"/>
                      <a:pt x="217" y="4659"/>
                      <a:pt x="230" y="4378"/>
                    </a:cubicBezTo>
                    <a:cubicBezTo>
                      <a:pt x="282" y="3305"/>
                      <a:pt x="347" y="2226"/>
                      <a:pt x="376" y="1151"/>
                    </a:cubicBezTo>
                    <a:cubicBezTo>
                      <a:pt x="652" y="1588"/>
                      <a:pt x="1597" y="1647"/>
                      <a:pt x="2009" y="1647"/>
                    </a:cubicBezTo>
                    <a:cubicBezTo>
                      <a:pt x="2090" y="1647"/>
                      <a:pt x="2171" y="1643"/>
                      <a:pt x="2252" y="1640"/>
                    </a:cubicBezTo>
                    <a:cubicBezTo>
                      <a:pt x="2255" y="1676"/>
                      <a:pt x="2255" y="1711"/>
                      <a:pt x="2255" y="1750"/>
                    </a:cubicBezTo>
                    <a:cubicBezTo>
                      <a:pt x="2255" y="1768"/>
                      <a:pt x="2271" y="1779"/>
                      <a:pt x="2287" y="1779"/>
                    </a:cubicBezTo>
                    <a:cubicBezTo>
                      <a:pt x="2300" y="1779"/>
                      <a:pt x="2312" y="1772"/>
                      <a:pt x="2317" y="1757"/>
                    </a:cubicBezTo>
                    <a:cubicBezTo>
                      <a:pt x="2323" y="1718"/>
                      <a:pt x="2323" y="1676"/>
                      <a:pt x="2320" y="1637"/>
                    </a:cubicBezTo>
                    <a:cubicBezTo>
                      <a:pt x="2683" y="1608"/>
                      <a:pt x="3049" y="1527"/>
                      <a:pt x="3379" y="1387"/>
                    </a:cubicBezTo>
                    <a:cubicBezTo>
                      <a:pt x="3616" y="1290"/>
                      <a:pt x="3817" y="1154"/>
                      <a:pt x="3839" y="879"/>
                    </a:cubicBezTo>
                    <a:lnTo>
                      <a:pt x="3839" y="850"/>
                    </a:lnTo>
                    <a:close/>
                    <a:moveTo>
                      <a:pt x="2336" y="1"/>
                    </a:moveTo>
                    <a:cubicBezTo>
                      <a:pt x="1724" y="1"/>
                      <a:pt x="554" y="69"/>
                      <a:pt x="318" y="782"/>
                    </a:cubicBezTo>
                    <a:cubicBezTo>
                      <a:pt x="311" y="788"/>
                      <a:pt x="302" y="798"/>
                      <a:pt x="298" y="811"/>
                    </a:cubicBezTo>
                    <a:lnTo>
                      <a:pt x="298" y="830"/>
                    </a:lnTo>
                    <a:cubicBezTo>
                      <a:pt x="295" y="837"/>
                      <a:pt x="292" y="843"/>
                      <a:pt x="292" y="853"/>
                    </a:cubicBezTo>
                    <a:cubicBezTo>
                      <a:pt x="201" y="2003"/>
                      <a:pt x="153" y="3159"/>
                      <a:pt x="98" y="4313"/>
                    </a:cubicBezTo>
                    <a:cubicBezTo>
                      <a:pt x="75" y="4701"/>
                      <a:pt x="0" y="5152"/>
                      <a:pt x="302" y="5453"/>
                    </a:cubicBezTo>
                    <a:cubicBezTo>
                      <a:pt x="574" y="5722"/>
                      <a:pt x="1005" y="5822"/>
                      <a:pt x="1364" y="5890"/>
                    </a:cubicBezTo>
                    <a:cubicBezTo>
                      <a:pt x="1643" y="5945"/>
                      <a:pt x="1927" y="5972"/>
                      <a:pt x="2211" y="5972"/>
                    </a:cubicBezTo>
                    <a:cubicBezTo>
                      <a:pt x="2823" y="5972"/>
                      <a:pt x="3435" y="5846"/>
                      <a:pt x="3995" y="5596"/>
                    </a:cubicBezTo>
                    <a:cubicBezTo>
                      <a:pt x="4345" y="5443"/>
                      <a:pt x="4750" y="5242"/>
                      <a:pt x="4976" y="4925"/>
                    </a:cubicBezTo>
                    <a:cubicBezTo>
                      <a:pt x="5216" y="4595"/>
                      <a:pt x="5193" y="4186"/>
                      <a:pt x="5096" y="3814"/>
                    </a:cubicBezTo>
                    <a:cubicBezTo>
                      <a:pt x="4944" y="3215"/>
                      <a:pt x="4685" y="2631"/>
                      <a:pt x="4471" y="2048"/>
                    </a:cubicBezTo>
                    <a:cubicBezTo>
                      <a:pt x="4277" y="1523"/>
                      <a:pt x="4102" y="982"/>
                      <a:pt x="3797" y="509"/>
                    </a:cubicBezTo>
                    <a:cubicBezTo>
                      <a:pt x="3784" y="493"/>
                      <a:pt x="3774" y="487"/>
                      <a:pt x="3758" y="480"/>
                    </a:cubicBezTo>
                    <a:cubicBezTo>
                      <a:pt x="3515" y="53"/>
                      <a:pt x="2786" y="1"/>
                      <a:pt x="233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0" name="Google Shape;510;p4"/>
              <p:cNvSpPr/>
              <p:nvPr/>
            </p:nvSpPr>
            <p:spPr>
              <a:xfrm>
                <a:off x="4856286" y="3644523"/>
                <a:ext cx="29157" cy="20949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19" extrusionOk="0">
                    <a:moveTo>
                      <a:pt x="384" y="0"/>
                    </a:moveTo>
                    <a:cubicBezTo>
                      <a:pt x="377" y="0"/>
                      <a:pt x="370" y="2"/>
                      <a:pt x="363" y="6"/>
                    </a:cubicBezTo>
                    <a:cubicBezTo>
                      <a:pt x="237" y="71"/>
                      <a:pt x="120" y="161"/>
                      <a:pt x="23" y="262"/>
                    </a:cubicBezTo>
                    <a:cubicBezTo>
                      <a:pt x="0" y="287"/>
                      <a:pt x="23" y="319"/>
                      <a:pt x="49" y="319"/>
                    </a:cubicBezTo>
                    <a:cubicBezTo>
                      <a:pt x="57" y="319"/>
                      <a:pt x="64" y="316"/>
                      <a:pt x="72" y="310"/>
                    </a:cubicBezTo>
                    <a:cubicBezTo>
                      <a:pt x="175" y="223"/>
                      <a:pt x="289" y="152"/>
                      <a:pt x="405" y="80"/>
                    </a:cubicBezTo>
                    <a:cubicBezTo>
                      <a:pt x="444" y="56"/>
                      <a:pt x="421" y="0"/>
                      <a:pt x="38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1" name="Google Shape;511;p4"/>
              <p:cNvSpPr/>
              <p:nvPr/>
            </p:nvSpPr>
            <p:spPr>
              <a:xfrm>
                <a:off x="4900021" y="3626005"/>
                <a:ext cx="32835" cy="14053"/>
              </a:xfrm>
              <a:custGeom>
                <a:avLst/>
                <a:gdLst/>
                <a:ahLst/>
                <a:cxnLst/>
                <a:rect l="l" t="t" r="r" b="b"/>
                <a:pathLst>
                  <a:path w="500" h="214" extrusionOk="0">
                    <a:moveTo>
                      <a:pt x="427" y="1"/>
                    </a:moveTo>
                    <a:cubicBezTo>
                      <a:pt x="419" y="1"/>
                      <a:pt x="411" y="2"/>
                      <a:pt x="403" y="6"/>
                    </a:cubicBezTo>
                    <a:cubicBezTo>
                      <a:pt x="287" y="58"/>
                      <a:pt x="167" y="103"/>
                      <a:pt x="44" y="139"/>
                    </a:cubicBezTo>
                    <a:cubicBezTo>
                      <a:pt x="1" y="154"/>
                      <a:pt x="13" y="214"/>
                      <a:pt x="56" y="214"/>
                    </a:cubicBezTo>
                    <a:cubicBezTo>
                      <a:pt x="59" y="214"/>
                      <a:pt x="61" y="214"/>
                      <a:pt x="63" y="213"/>
                    </a:cubicBezTo>
                    <a:cubicBezTo>
                      <a:pt x="199" y="184"/>
                      <a:pt x="329" y="142"/>
                      <a:pt x="452" y="87"/>
                    </a:cubicBezTo>
                    <a:cubicBezTo>
                      <a:pt x="499" y="62"/>
                      <a:pt x="472" y="1"/>
                      <a:pt x="42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2" name="Google Shape;512;p4"/>
              <p:cNvSpPr/>
              <p:nvPr/>
            </p:nvSpPr>
            <p:spPr>
              <a:xfrm>
                <a:off x="4950388" y="3614448"/>
                <a:ext cx="36447" cy="9653"/>
              </a:xfrm>
              <a:custGeom>
                <a:avLst/>
                <a:gdLst/>
                <a:ahLst/>
                <a:cxnLst/>
                <a:rect l="l" t="t" r="r" b="b"/>
                <a:pathLst>
                  <a:path w="555" h="147" extrusionOk="0">
                    <a:moveTo>
                      <a:pt x="500" y="0"/>
                    </a:moveTo>
                    <a:cubicBezTo>
                      <a:pt x="498" y="0"/>
                      <a:pt x="497" y="0"/>
                      <a:pt x="495" y="1"/>
                    </a:cubicBezTo>
                    <a:cubicBezTo>
                      <a:pt x="343" y="17"/>
                      <a:pt x="187" y="49"/>
                      <a:pt x="38" y="75"/>
                    </a:cubicBezTo>
                    <a:cubicBezTo>
                      <a:pt x="0" y="85"/>
                      <a:pt x="5" y="147"/>
                      <a:pt x="45" y="147"/>
                    </a:cubicBezTo>
                    <a:cubicBezTo>
                      <a:pt x="46" y="147"/>
                      <a:pt x="47" y="147"/>
                      <a:pt x="48" y="146"/>
                    </a:cubicBezTo>
                    <a:cubicBezTo>
                      <a:pt x="200" y="130"/>
                      <a:pt x="359" y="114"/>
                      <a:pt x="508" y="85"/>
                    </a:cubicBezTo>
                    <a:cubicBezTo>
                      <a:pt x="554" y="76"/>
                      <a:pt x="544" y="0"/>
                      <a:pt x="50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3" name="Google Shape;513;p4"/>
              <p:cNvSpPr/>
              <p:nvPr/>
            </p:nvSpPr>
            <p:spPr>
              <a:xfrm>
                <a:off x="5019865" y="3600986"/>
                <a:ext cx="32178" cy="7224"/>
              </a:xfrm>
              <a:custGeom>
                <a:avLst/>
                <a:gdLst/>
                <a:ahLst/>
                <a:cxnLst/>
                <a:rect l="l" t="t" r="r" b="b"/>
                <a:pathLst>
                  <a:path w="490" h="110" extrusionOk="0">
                    <a:moveTo>
                      <a:pt x="361" y="1"/>
                    </a:moveTo>
                    <a:cubicBezTo>
                      <a:pt x="257" y="1"/>
                      <a:pt x="151" y="7"/>
                      <a:pt x="46" y="18"/>
                    </a:cubicBezTo>
                    <a:cubicBezTo>
                      <a:pt x="0" y="21"/>
                      <a:pt x="0" y="86"/>
                      <a:pt x="46" y="92"/>
                    </a:cubicBezTo>
                    <a:cubicBezTo>
                      <a:pt x="155" y="101"/>
                      <a:pt x="267" y="109"/>
                      <a:pt x="375" y="109"/>
                    </a:cubicBezTo>
                    <a:cubicBezTo>
                      <a:pt x="392" y="109"/>
                      <a:pt x="408" y="109"/>
                      <a:pt x="425" y="108"/>
                    </a:cubicBezTo>
                    <a:cubicBezTo>
                      <a:pt x="490" y="102"/>
                      <a:pt x="490" y="2"/>
                      <a:pt x="425" y="2"/>
                    </a:cubicBezTo>
                    <a:cubicBezTo>
                      <a:pt x="404" y="1"/>
                      <a:pt x="382" y="1"/>
                      <a:pt x="36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4" name="Google Shape;514;p4"/>
              <p:cNvSpPr/>
              <p:nvPr/>
            </p:nvSpPr>
            <p:spPr>
              <a:xfrm>
                <a:off x="5069641" y="3601249"/>
                <a:ext cx="41766" cy="9062"/>
              </a:xfrm>
              <a:custGeom>
                <a:avLst/>
                <a:gdLst/>
                <a:ahLst/>
                <a:cxnLst/>
                <a:rect l="l" t="t" r="r" b="b"/>
                <a:pathLst>
                  <a:path w="636" h="138" extrusionOk="0">
                    <a:moveTo>
                      <a:pt x="255" y="0"/>
                    </a:moveTo>
                    <a:cubicBezTo>
                      <a:pt x="186" y="0"/>
                      <a:pt x="116" y="4"/>
                      <a:pt x="49" y="11"/>
                    </a:cubicBezTo>
                    <a:cubicBezTo>
                      <a:pt x="1" y="14"/>
                      <a:pt x="1" y="88"/>
                      <a:pt x="49" y="88"/>
                    </a:cubicBezTo>
                    <a:cubicBezTo>
                      <a:pt x="70" y="87"/>
                      <a:pt x="92" y="87"/>
                      <a:pt x="113" y="87"/>
                    </a:cubicBezTo>
                    <a:cubicBezTo>
                      <a:pt x="261" y="87"/>
                      <a:pt x="401" y="114"/>
                      <a:pt x="551" y="137"/>
                    </a:cubicBezTo>
                    <a:cubicBezTo>
                      <a:pt x="555" y="137"/>
                      <a:pt x="558" y="138"/>
                      <a:pt x="561" y="138"/>
                    </a:cubicBezTo>
                    <a:cubicBezTo>
                      <a:pt x="618" y="138"/>
                      <a:pt x="636" y="61"/>
                      <a:pt x="580" y="43"/>
                    </a:cubicBezTo>
                    <a:cubicBezTo>
                      <a:pt x="477" y="11"/>
                      <a:pt x="366" y="0"/>
                      <a:pt x="25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5" name="Google Shape;515;p4"/>
              <p:cNvSpPr/>
              <p:nvPr/>
            </p:nvSpPr>
            <p:spPr>
              <a:xfrm>
                <a:off x="5127101" y="3609063"/>
                <a:ext cx="38548" cy="13659"/>
              </a:xfrm>
              <a:custGeom>
                <a:avLst/>
                <a:gdLst/>
                <a:ahLst/>
                <a:cxnLst/>
                <a:rect l="l" t="t" r="r" b="b"/>
                <a:pathLst>
                  <a:path w="587" h="208" extrusionOk="0">
                    <a:moveTo>
                      <a:pt x="96" y="1"/>
                    </a:moveTo>
                    <a:cubicBezTo>
                      <a:pt x="81" y="1"/>
                      <a:pt x="67" y="1"/>
                      <a:pt x="52" y="2"/>
                    </a:cubicBezTo>
                    <a:cubicBezTo>
                      <a:pt x="0" y="2"/>
                      <a:pt x="3" y="76"/>
                      <a:pt x="52" y="76"/>
                    </a:cubicBezTo>
                    <a:cubicBezTo>
                      <a:pt x="208" y="86"/>
                      <a:pt x="337" y="131"/>
                      <a:pt x="473" y="199"/>
                    </a:cubicBezTo>
                    <a:cubicBezTo>
                      <a:pt x="483" y="205"/>
                      <a:pt x="493" y="207"/>
                      <a:pt x="502" y="207"/>
                    </a:cubicBezTo>
                    <a:cubicBezTo>
                      <a:pt x="553" y="207"/>
                      <a:pt x="587" y="132"/>
                      <a:pt x="532" y="102"/>
                    </a:cubicBezTo>
                    <a:cubicBezTo>
                      <a:pt x="399" y="31"/>
                      <a:pt x="245" y="1"/>
                      <a:pt x="9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6" name="Google Shape;516;p4"/>
              <p:cNvSpPr/>
              <p:nvPr/>
            </p:nvSpPr>
            <p:spPr>
              <a:xfrm>
                <a:off x="4866399" y="3384677"/>
                <a:ext cx="28895" cy="8209"/>
              </a:xfrm>
              <a:custGeom>
                <a:avLst/>
                <a:gdLst/>
                <a:ahLst/>
                <a:cxnLst/>
                <a:rect l="l" t="t" r="r" b="b"/>
                <a:pathLst>
                  <a:path w="440" h="125" extrusionOk="0">
                    <a:moveTo>
                      <a:pt x="389" y="0"/>
                    </a:moveTo>
                    <a:cubicBezTo>
                      <a:pt x="386" y="0"/>
                      <a:pt x="384" y="0"/>
                      <a:pt x="381" y="1"/>
                    </a:cubicBezTo>
                    <a:cubicBezTo>
                      <a:pt x="267" y="11"/>
                      <a:pt x="148" y="33"/>
                      <a:pt x="37" y="56"/>
                    </a:cubicBezTo>
                    <a:cubicBezTo>
                      <a:pt x="0" y="65"/>
                      <a:pt x="4" y="125"/>
                      <a:pt x="41" y="125"/>
                    </a:cubicBezTo>
                    <a:cubicBezTo>
                      <a:pt x="43" y="125"/>
                      <a:pt x="45" y="124"/>
                      <a:pt x="47" y="124"/>
                    </a:cubicBezTo>
                    <a:cubicBezTo>
                      <a:pt x="160" y="118"/>
                      <a:pt x="280" y="101"/>
                      <a:pt x="394" y="82"/>
                    </a:cubicBezTo>
                    <a:cubicBezTo>
                      <a:pt x="440" y="73"/>
                      <a:pt x="431" y="0"/>
                      <a:pt x="38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7" name="Google Shape;517;p4"/>
              <p:cNvSpPr/>
              <p:nvPr/>
            </p:nvSpPr>
            <p:spPr>
              <a:xfrm>
                <a:off x="4918473" y="3378767"/>
                <a:ext cx="28238" cy="8143"/>
              </a:xfrm>
              <a:custGeom>
                <a:avLst/>
                <a:gdLst/>
                <a:ahLst/>
                <a:cxnLst/>
                <a:rect l="l" t="t" r="r" b="b"/>
                <a:pathLst>
                  <a:path w="430" h="124" extrusionOk="0">
                    <a:moveTo>
                      <a:pt x="378" y="0"/>
                    </a:moveTo>
                    <a:cubicBezTo>
                      <a:pt x="377" y="0"/>
                      <a:pt x="376" y="0"/>
                      <a:pt x="375" y="0"/>
                    </a:cubicBezTo>
                    <a:cubicBezTo>
                      <a:pt x="262" y="13"/>
                      <a:pt x="145" y="42"/>
                      <a:pt x="32" y="62"/>
                    </a:cubicBezTo>
                    <a:cubicBezTo>
                      <a:pt x="0" y="68"/>
                      <a:pt x="2" y="123"/>
                      <a:pt x="35" y="123"/>
                    </a:cubicBezTo>
                    <a:cubicBezTo>
                      <a:pt x="36" y="123"/>
                      <a:pt x="37" y="123"/>
                      <a:pt x="38" y="123"/>
                    </a:cubicBezTo>
                    <a:cubicBezTo>
                      <a:pt x="151" y="110"/>
                      <a:pt x="275" y="101"/>
                      <a:pt x="388" y="81"/>
                    </a:cubicBezTo>
                    <a:cubicBezTo>
                      <a:pt x="429" y="75"/>
                      <a:pt x="424" y="0"/>
                      <a:pt x="37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8" name="Google Shape;518;p4"/>
              <p:cNvSpPr/>
              <p:nvPr/>
            </p:nvSpPr>
            <p:spPr>
              <a:xfrm>
                <a:off x="4970745" y="3366750"/>
                <a:ext cx="34477" cy="20226"/>
              </a:xfrm>
              <a:custGeom>
                <a:avLst/>
                <a:gdLst/>
                <a:ahLst/>
                <a:cxnLst/>
                <a:rect l="l" t="t" r="r" b="b"/>
                <a:pathLst>
                  <a:path w="525" h="308" extrusionOk="0">
                    <a:moveTo>
                      <a:pt x="172" y="0"/>
                    </a:moveTo>
                    <a:cubicBezTo>
                      <a:pt x="120" y="0"/>
                      <a:pt x="66" y="26"/>
                      <a:pt x="33" y="73"/>
                    </a:cubicBezTo>
                    <a:cubicBezTo>
                      <a:pt x="16" y="99"/>
                      <a:pt x="7" y="122"/>
                      <a:pt x="3" y="151"/>
                    </a:cubicBezTo>
                    <a:cubicBezTo>
                      <a:pt x="0" y="186"/>
                      <a:pt x="16" y="216"/>
                      <a:pt x="46" y="242"/>
                    </a:cubicBezTo>
                    <a:cubicBezTo>
                      <a:pt x="52" y="248"/>
                      <a:pt x="65" y="258"/>
                      <a:pt x="71" y="261"/>
                    </a:cubicBezTo>
                    <a:cubicBezTo>
                      <a:pt x="100" y="289"/>
                      <a:pt x="138" y="308"/>
                      <a:pt x="177" y="308"/>
                    </a:cubicBezTo>
                    <a:cubicBezTo>
                      <a:pt x="183" y="308"/>
                      <a:pt x="189" y="307"/>
                      <a:pt x="195" y="306"/>
                    </a:cubicBezTo>
                    <a:cubicBezTo>
                      <a:pt x="279" y="297"/>
                      <a:pt x="324" y="219"/>
                      <a:pt x="314" y="144"/>
                    </a:cubicBezTo>
                    <a:cubicBezTo>
                      <a:pt x="373" y="144"/>
                      <a:pt x="434" y="138"/>
                      <a:pt x="489" y="128"/>
                    </a:cubicBezTo>
                    <a:cubicBezTo>
                      <a:pt x="525" y="122"/>
                      <a:pt x="518" y="63"/>
                      <a:pt x="476" y="63"/>
                    </a:cubicBezTo>
                    <a:cubicBezTo>
                      <a:pt x="418" y="63"/>
                      <a:pt x="357" y="67"/>
                      <a:pt x="295" y="73"/>
                    </a:cubicBezTo>
                    <a:cubicBezTo>
                      <a:pt x="268" y="23"/>
                      <a:pt x="221" y="0"/>
                      <a:pt x="17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9" name="Google Shape;519;p4"/>
              <p:cNvSpPr/>
              <p:nvPr/>
            </p:nvSpPr>
            <p:spPr>
              <a:xfrm>
                <a:off x="5028336" y="3359264"/>
                <a:ext cx="44590" cy="10048"/>
              </a:xfrm>
              <a:custGeom>
                <a:avLst/>
                <a:gdLst/>
                <a:ahLst/>
                <a:cxnLst/>
                <a:rect l="l" t="t" r="r" b="b"/>
                <a:pathLst>
                  <a:path w="679" h="153" extrusionOk="0">
                    <a:moveTo>
                      <a:pt x="544" y="1"/>
                    </a:moveTo>
                    <a:cubicBezTo>
                      <a:pt x="373" y="1"/>
                      <a:pt x="203" y="32"/>
                      <a:pt x="43" y="80"/>
                    </a:cubicBezTo>
                    <a:cubicBezTo>
                      <a:pt x="1" y="89"/>
                      <a:pt x="12" y="152"/>
                      <a:pt x="54" y="152"/>
                    </a:cubicBezTo>
                    <a:cubicBezTo>
                      <a:pt x="57" y="152"/>
                      <a:pt x="60" y="152"/>
                      <a:pt x="63" y="151"/>
                    </a:cubicBezTo>
                    <a:cubicBezTo>
                      <a:pt x="226" y="119"/>
                      <a:pt x="390" y="106"/>
                      <a:pt x="558" y="106"/>
                    </a:cubicBezTo>
                    <a:cubicBezTo>
                      <a:pt x="577" y="106"/>
                      <a:pt x="595" y="106"/>
                      <a:pt x="613" y="106"/>
                    </a:cubicBezTo>
                    <a:cubicBezTo>
                      <a:pt x="678" y="106"/>
                      <a:pt x="678" y="6"/>
                      <a:pt x="613" y="2"/>
                    </a:cubicBezTo>
                    <a:cubicBezTo>
                      <a:pt x="590" y="1"/>
                      <a:pt x="567" y="1"/>
                      <a:pt x="54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0" name="Google Shape;520;p4"/>
              <p:cNvSpPr/>
              <p:nvPr/>
            </p:nvSpPr>
            <p:spPr>
              <a:xfrm>
                <a:off x="4981121" y="3388814"/>
                <a:ext cx="6895" cy="21014"/>
              </a:xfrm>
              <a:custGeom>
                <a:avLst/>
                <a:gdLst/>
                <a:ahLst/>
                <a:cxnLst/>
                <a:rect l="l" t="t" r="r" b="b"/>
                <a:pathLst>
                  <a:path w="105" h="320" extrusionOk="0">
                    <a:moveTo>
                      <a:pt x="52" y="0"/>
                    </a:moveTo>
                    <a:cubicBezTo>
                      <a:pt x="38" y="0"/>
                      <a:pt x="25" y="8"/>
                      <a:pt x="24" y="22"/>
                    </a:cubicBezTo>
                    <a:cubicBezTo>
                      <a:pt x="7" y="103"/>
                      <a:pt x="1" y="197"/>
                      <a:pt x="11" y="278"/>
                    </a:cubicBezTo>
                    <a:cubicBezTo>
                      <a:pt x="15" y="306"/>
                      <a:pt x="35" y="319"/>
                      <a:pt x="54" y="319"/>
                    </a:cubicBezTo>
                    <a:cubicBezTo>
                      <a:pt x="74" y="319"/>
                      <a:pt x="93" y="306"/>
                      <a:pt x="98" y="278"/>
                    </a:cubicBezTo>
                    <a:cubicBezTo>
                      <a:pt x="105" y="197"/>
                      <a:pt x="98" y="103"/>
                      <a:pt x="82" y="22"/>
                    </a:cubicBezTo>
                    <a:cubicBezTo>
                      <a:pt x="79" y="8"/>
                      <a:pt x="65" y="0"/>
                      <a:pt x="5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1" name="Google Shape;521;p4"/>
              <p:cNvSpPr/>
              <p:nvPr/>
            </p:nvSpPr>
            <p:spPr>
              <a:xfrm>
                <a:off x="4986243" y="3459210"/>
                <a:ext cx="7946" cy="22787"/>
              </a:xfrm>
              <a:custGeom>
                <a:avLst/>
                <a:gdLst/>
                <a:ahLst/>
                <a:cxnLst/>
                <a:rect l="l" t="t" r="r" b="b"/>
                <a:pathLst>
                  <a:path w="121" h="347" extrusionOk="0">
                    <a:moveTo>
                      <a:pt x="34" y="0"/>
                    </a:moveTo>
                    <a:cubicBezTo>
                      <a:pt x="16" y="0"/>
                      <a:pt x="0" y="11"/>
                      <a:pt x="4" y="35"/>
                    </a:cubicBezTo>
                    <a:cubicBezTo>
                      <a:pt x="7" y="123"/>
                      <a:pt x="14" y="214"/>
                      <a:pt x="17" y="301"/>
                    </a:cubicBezTo>
                    <a:cubicBezTo>
                      <a:pt x="20" y="331"/>
                      <a:pt x="41" y="346"/>
                      <a:pt x="63" y="346"/>
                    </a:cubicBezTo>
                    <a:cubicBezTo>
                      <a:pt x="85" y="346"/>
                      <a:pt x="108" y="331"/>
                      <a:pt x="111" y="301"/>
                    </a:cubicBezTo>
                    <a:cubicBezTo>
                      <a:pt x="121" y="214"/>
                      <a:pt x="104" y="113"/>
                      <a:pt x="72" y="26"/>
                    </a:cubicBezTo>
                    <a:cubicBezTo>
                      <a:pt x="66" y="9"/>
                      <a:pt x="49" y="0"/>
                      <a:pt x="3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2" name="Google Shape;522;p4"/>
              <p:cNvSpPr/>
              <p:nvPr/>
            </p:nvSpPr>
            <p:spPr>
              <a:xfrm>
                <a:off x="4987885" y="3497560"/>
                <a:ext cx="9259" cy="24101"/>
              </a:xfrm>
              <a:custGeom>
                <a:avLst/>
                <a:gdLst/>
                <a:ahLst/>
                <a:cxnLst/>
                <a:rect l="l" t="t" r="r" b="b"/>
                <a:pathLst>
                  <a:path w="141" h="367" extrusionOk="0">
                    <a:moveTo>
                      <a:pt x="40" y="1"/>
                    </a:moveTo>
                    <a:cubicBezTo>
                      <a:pt x="20" y="1"/>
                      <a:pt x="1" y="20"/>
                      <a:pt x="5" y="48"/>
                    </a:cubicBezTo>
                    <a:cubicBezTo>
                      <a:pt x="21" y="138"/>
                      <a:pt x="44" y="232"/>
                      <a:pt x="47" y="329"/>
                    </a:cubicBezTo>
                    <a:cubicBezTo>
                      <a:pt x="47" y="353"/>
                      <a:pt x="67" y="366"/>
                      <a:pt x="86" y="366"/>
                    </a:cubicBezTo>
                    <a:cubicBezTo>
                      <a:pt x="101" y="366"/>
                      <a:pt x="115" y="358"/>
                      <a:pt x="118" y="339"/>
                    </a:cubicBezTo>
                    <a:cubicBezTo>
                      <a:pt x="141" y="229"/>
                      <a:pt x="128" y="106"/>
                      <a:pt x="70" y="18"/>
                    </a:cubicBezTo>
                    <a:cubicBezTo>
                      <a:pt x="62" y="6"/>
                      <a:pt x="51" y="1"/>
                      <a:pt x="4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3" name="Google Shape;523;p4"/>
              <p:cNvSpPr/>
              <p:nvPr/>
            </p:nvSpPr>
            <p:spPr>
              <a:xfrm>
                <a:off x="4993138" y="3531050"/>
                <a:ext cx="5845" cy="16615"/>
              </a:xfrm>
              <a:custGeom>
                <a:avLst/>
                <a:gdLst/>
                <a:ahLst/>
                <a:cxnLst/>
                <a:rect l="l" t="t" r="r" b="b"/>
                <a:pathLst>
                  <a:path w="89" h="253" extrusionOk="0">
                    <a:moveTo>
                      <a:pt x="20" y="1"/>
                    </a:moveTo>
                    <a:cubicBezTo>
                      <a:pt x="10" y="1"/>
                      <a:pt x="1" y="6"/>
                      <a:pt x="3" y="17"/>
                    </a:cubicBezTo>
                    <a:cubicBezTo>
                      <a:pt x="6" y="88"/>
                      <a:pt x="6" y="160"/>
                      <a:pt x="19" y="228"/>
                    </a:cubicBezTo>
                    <a:cubicBezTo>
                      <a:pt x="23" y="245"/>
                      <a:pt x="38" y="253"/>
                      <a:pt x="53" y="253"/>
                    </a:cubicBezTo>
                    <a:cubicBezTo>
                      <a:pt x="71" y="253"/>
                      <a:pt x="89" y="241"/>
                      <a:pt x="84" y="221"/>
                    </a:cubicBezTo>
                    <a:cubicBezTo>
                      <a:pt x="77" y="147"/>
                      <a:pt x="54" y="82"/>
                      <a:pt x="38" y="14"/>
                    </a:cubicBezTo>
                    <a:cubicBezTo>
                      <a:pt x="37" y="5"/>
                      <a:pt x="28" y="1"/>
                      <a:pt x="2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4" name="Google Shape;524;p4"/>
              <p:cNvSpPr/>
              <p:nvPr/>
            </p:nvSpPr>
            <p:spPr>
              <a:xfrm>
                <a:off x="4996027" y="3558630"/>
                <a:ext cx="6698" cy="19964"/>
              </a:xfrm>
              <a:custGeom>
                <a:avLst/>
                <a:gdLst/>
                <a:ahLst/>
                <a:cxnLst/>
                <a:rect l="l" t="t" r="r" b="b"/>
                <a:pathLst>
                  <a:path w="102" h="304" extrusionOk="0">
                    <a:moveTo>
                      <a:pt x="25" y="0"/>
                    </a:moveTo>
                    <a:cubicBezTo>
                      <a:pt x="14" y="0"/>
                      <a:pt x="1" y="9"/>
                      <a:pt x="1" y="25"/>
                    </a:cubicBezTo>
                    <a:cubicBezTo>
                      <a:pt x="7" y="106"/>
                      <a:pt x="7" y="190"/>
                      <a:pt x="17" y="271"/>
                    </a:cubicBezTo>
                    <a:cubicBezTo>
                      <a:pt x="19" y="291"/>
                      <a:pt x="36" y="304"/>
                      <a:pt x="52" y="304"/>
                    </a:cubicBezTo>
                    <a:cubicBezTo>
                      <a:pt x="65" y="304"/>
                      <a:pt x="77" y="296"/>
                      <a:pt x="82" y="277"/>
                    </a:cubicBezTo>
                    <a:cubicBezTo>
                      <a:pt x="101" y="187"/>
                      <a:pt x="85" y="99"/>
                      <a:pt x="43" y="12"/>
                    </a:cubicBezTo>
                    <a:cubicBezTo>
                      <a:pt x="40" y="4"/>
                      <a:pt x="33" y="0"/>
                      <a:pt x="2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5" name="Google Shape;525;p4"/>
              <p:cNvSpPr/>
              <p:nvPr/>
            </p:nvSpPr>
            <p:spPr>
              <a:xfrm>
                <a:off x="4998588" y="3589297"/>
                <a:ext cx="5582" cy="21868"/>
              </a:xfrm>
              <a:custGeom>
                <a:avLst/>
                <a:gdLst/>
                <a:ahLst/>
                <a:cxnLst/>
                <a:rect l="l" t="t" r="r" b="b"/>
                <a:pathLst>
                  <a:path w="85" h="333" extrusionOk="0">
                    <a:moveTo>
                      <a:pt x="32" y="1"/>
                    </a:moveTo>
                    <a:cubicBezTo>
                      <a:pt x="17" y="1"/>
                      <a:pt x="1" y="12"/>
                      <a:pt x="1" y="31"/>
                    </a:cubicBezTo>
                    <a:cubicBezTo>
                      <a:pt x="1" y="125"/>
                      <a:pt x="4" y="215"/>
                      <a:pt x="20" y="309"/>
                    </a:cubicBezTo>
                    <a:cubicBezTo>
                      <a:pt x="24" y="325"/>
                      <a:pt x="38" y="333"/>
                      <a:pt x="52" y="333"/>
                    </a:cubicBezTo>
                    <a:cubicBezTo>
                      <a:pt x="68" y="333"/>
                      <a:pt x="85" y="322"/>
                      <a:pt x="85" y="303"/>
                    </a:cubicBezTo>
                    <a:cubicBezTo>
                      <a:pt x="85" y="206"/>
                      <a:pt x="75" y="112"/>
                      <a:pt x="59" y="21"/>
                    </a:cubicBezTo>
                    <a:cubicBezTo>
                      <a:pt x="55" y="7"/>
                      <a:pt x="43" y="1"/>
                      <a:pt x="3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6" name="Google Shape;526;p4"/>
              <p:cNvSpPr/>
              <p:nvPr/>
            </p:nvSpPr>
            <p:spPr>
              <a:xfrm>
                <a:off x="5006666" y="3655293"/>
                <a:ext cx="66" cy="66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1"/>
                    </a:move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7" name="Google Shape;527;p4"/>
              <p:cNvSpPr/>
              <p:nvPr/>
            </p:nvSpPr>
            <p:spPr>
              <a:xfrm>
                <a:off x="4995371" y="3624298"/>
                <a:ext cx="20686" cy="40518"/>
              </a:xfrm>
              <a:custGeom>
                <a:avLst/>
                <a:gdLst/>
                <a:ahLst/>
                <a:cxnLst/>
                <a:rect l="l" t="t" r="r" b="b"/>
                <a:pathLst>
                  <a:path w="315" h="617" extrusionOk="0">
                    <a:moveTo>
                      <a:pt x="103" y="1"/>
                    </a:moveTo>
                    <a:cubicBezTo>
                      <a:pt x="86" y="1"/>
                      <a:pt x="69" y="16"/>
                      <a:pt x="75" y="39"/>
                    </a:cubicBezTo>
                    <a:cubicBezTo>
                      <a:pt x="95" y="129"/>
                      <a:pt x="108" y="210"/>
                      <a:pt x="114" y="298"/>
                    </a:cubicBezTo>
                    <a:cubicBezTo>
                      <a:pt x="118" y="324"/>
                      <a:pt x="140" y="340"/>
                      <a:pt x="160" y="340"/>
                    </a:cubicBezTo>
                    <a:cubicBezTo>
                      <a:pt x="131" y="340"/>
                      <a:pt x="101" y="350"/>
                      <a:pt x="79" y="375"/>
                    </a:cubicBezTo>
                    <a:cubicBezTo>
                      <a:pt x="59" y="395"/>
                      <a:pt x="50" y="427"/>
                      <a:pt x="50" y="456"/>
                    </a:cubicBezTo>
                    <a:cubicBezTo>
                      <a:pt x="33" y="469"/>
                      <a:pt x="17" y="489"/>
                      <a:pt x="14" y="508"/>
                    </a:cubicBezTo>
                    <a:cubicBezTo>
                      <a:pt x="1" y="563"/>
                      <a:pt x="69" y="602"/>
                      <a:pt x="114" y="612"/>
                    </a:cubicBezTo>
                    <a:cubicBezTo>
                      <a:pt x="127" y="615"/>
                      <a:pt x="139" y="617"/>
                      <a:pt x="152" y="617"/>
                    </a:cubicBezTo>
                    <a:cubicBezTo>
                      <a:pt x="237" y="617"/>
                      <a:pt x="315" y="543"/>
                      <a:pt x="289" y="450"/>
                    </a:cubicBezTo>
                    <a:cubicBezTo>
                      <a:pt x="273" y="388"/>
                      <a:pt x="221" y="343"/>
                      <a:pt x="163" y="340"/>
                    </a:cubicBezTo>
                    <a:cubicBezTo>
                      <a:pt x="176" y="337"/>
                      <a:pt x="189" y="327"/>
                      <a:pt x="192" y="311"/>
                    </a:cubicBezTo>
                    <a:cubicBezTo>
                      <a:pt x="212" y="214"/>
                      <a:pt x="182" y="100"/>
                      <a:pt x="131" y="16"/>
                    </a:cubicBezTo>
                    <a:cubicBezTo>
                      <a:pt x="124" y="5"/>
                      <a:pt x="113" y="1"/>
                      <a:pt x="10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" name="Google Shape;528;p4"/>
              <p:cNvSpPr/>
              <p:nvPr/>
            </p:nvSpPr>
            <p:spPr>
              <a:xfrm>
                <a:off x="5006666" y="3655293"/>
                <a:ext cx="66" cy="66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1"/>
                    </a:move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9" name="Google Shape;529;p4"/>
              <p:cNvSpPr/>
              <p:nvPr/>
            </p:nvSpPr>
            <p:spPr>
              <a:xfrm>
                <a:off x="4901137" y="3663567"/>
                <a:ext cx="31587" cy="9916"/>
              </a:xfrm>
              <a:custGeom>
                <a:avLst/>
                <a:gdLst/>
                <a:ahLst/>
                <a:cxnLst/>
                <a:rect l="l" t="t" r="r" b="b"/>
                <a:pathLst>
                  <a:path w="481" h="151" extrusionOk="0">
                    <a:moveTo>
                      <a:pt x="412" y="0"/>
                    </a:moveTo>
                    <a:cubicBezTo>
                      <a:pt x="409" y="0"/>
                      <a:pt x="406" y="0"/>
                      <a:pt x="403" y="1"/>
                    </a:cubicBezTo>
                    <a:cubicBezTo>
                      <a:pt x="283" y="20"/>
                      <a:pt x="166" y="50"/>
                      <a:pt x="46" y="79"/>
                    </a:cubicBezTo>
                    <a:cubicBezTo>
                      <a:pt x="1" y="88"/>
                      <a:pt x="18" y="151"/>
                      <a:pt x="60" y="151"/>
                    </a:cubicBezTo>
                    <a:cubicBezTo>
                      <a:pt x="63" y="151"/>
                      <a:pt x="66" y="151"/>
                      <a:pt x="69" y="150"/>
                    </a:cubicBezTo>
                    <a:cubicBezTo>
                      <a:pt x="189" y="131"/>
                      <a:pt x="312" y="114"/>
                      <a:pt x="428" y="85"/>
                    </a:cubicBezTo>
                    <a:cubicBezTo>
                      <a:pt x="480" y="70"/>
                      <a:pt x="463" y="0"/>
                      <a:pt x="41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0" name="Google Shape;530;p4"/>
              <p:cNvSpPr/>
              <p:nvPr/>
            </p:nvSpPr>
            <p:spPr>
              <a:xfrm>
                <a:off x="4939684" y="3657591"/>
                <a:ext cx="28107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428" h="134" extrusionOk="0">
                    <a:moveTo>
                      <a:pt x="366" y="0"/>
                    </a:moveTo>
                    <a:cubicBezTo>
                      <a:pt x="363" y="0"/>
                      <a:pt x="360" y="1"/>
                      <a:pt x="357" y="1"/>
                    </a:cubicBezTo>
                    <a:cubicBezTo>
                      <a:pt x="253" y="27"/>
                      <a:pt x="156" y="43"/>
                      <a:pt x="52" y="50"/>
                    </a:cubicBezTo>
                    <a:cubicBezTo>
                      <a:pt x="0" y="56"/>
                      <a:pt x="0" y="128"/>
                      <a:pt x="52" y="131"/>
                    </a:cubicBezTo>
                    <a:cubicBezTo>
                      <a:pt x="73" y="133"/>
                      <a:pt x="94" y="134"/>
                      <a:pt x="116" y="134"/>
                    </a:cubicBezTo>
                    <a:cubicBezTo>
                      <a:pt x="205" y="134"/>
                      <a:pt x="295" y="118"/>
                      <a:pt x="376" y="89"/>
                    </a:cubicBezTo>
                    <a:cubicBezTo>
                      <a:pt x="428" y="67"/>
                      <a:pt x="414" y="0"/>
                      <a:pt x="36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1" name="Google Shape;531;p4"/>
              <p:cNvSpPr/>
              <p:nvPr/>
            </p:nvSpPr>
            <p:spPr>
              <a:xfrm>
                <a:off x="5021704" y="3641371"/>
                <a:ext cx="29420" cy="11689"/>
              </a:xfrm>
              <a:custGeom>
                <a:avLst/>
                <a:gdLst/>
                <a:ahLst/>
                <a:cxnLst/>
                <a:rect l="l" t="t" r="r" b="b"/>
                <a:pathLst>
                  <a:path w="448" h="178" extrusionOk="0">
                    <a:moveTo>
                      <a:pt x="378" y="0"/>
                    </a:moveTo>
                    <a:cubicBezTo>
                      <a:pt x="374" y="0"/>
                      <a:pt x="369" y="1"/>
                      <a:pt x="364" y="2"/>
                    </a:cubicBezTo>
                    <a:cubicBezTo>
                      <a:pt x="261" y="28"/>
                      <a:pt x="154" y="54"/>
                      <a:pt x="50" y="93"/>
                    </a:cubicBezTo>
                    <a:cubicBezTo>
                      <a:pt x="1" y="108"/>
                      <a:pt x="16" y="177"/>
                      <a:pt x="66" y="177"/>
                    </a:cubicBezTo>
                    <a:cubicBezTo>
                      <a:pt x="68" y="177"/>
                      <a:pt x="71" y="177"/>
                      <a:pt x="73" y="177"/>
                    </a:cubicBezTo>
                    <a:cubicBezTo>
                      <a:pt x="180" y="158"/>
                      <a:pt x="290" y="128"/>
                      <a:pt x="390" y="99"/>
                    </a:cubicBezTo>
                    <a:cubicBezTo>
                      <a:pt x="447" y="81"/>
                      <a:pt x="430" y="0"/>
                      <a:pt x="37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2" name="Google Shape;532;p4"/>
              <p:cNvSpPr/>
              <p:nvPr/>
            </p:nvSpPr>
            <p:spPr>
              <a:xfrm>
                <a:off x="5076011" y="3635330"/>
                <a:ext cx="34542" cy="7092"/>
              </a:xfrm>
              <a:custGeom>
                <a:avLst/>
                <a:gdLst/>
                <a:ahLst/>
                <a:cxnLst/>
                <a:rect l="l" t="t" r="r" b="b"/>
                <a:pathLst>
                  <a:path w="526" h="108" extrusionOk="0">
                    <a:moveTo>
                      <a:pt x="473" y="0"/>
                    </a:moveTo>
                    <a:cubicBezTo>
                      <a:pt x="472" y="0"/>
                      <a:pt x="471" y="0"/>
                      <a:pt x="470" y="0"/>
                    </a:cubicBezTo>
                    <a:cubicBezTo>
                      <a:pt x="328" y="7"/>
                      <a:pt x="185" y="26"/>
                      <a:pt x="46" y="39"/>
                    </a:cubicBezTo>
                    <a:cubicBezTo>
                      <a:pt x="1" y="42"/>
                      <a:pt x="1" y="107"/>
                      <a:pt x="46" y="107"/>
                    </a:cubicBezTo>
                    <a:cubicBezTo>
                      <a:pt x="185" y="104"/>
                      <a:pt x="328" y="107"/>
                      <a:pt x="470" y="94"/>
                    </a:cubicBezTo>
                    <a:cubicBezTo>
                      <a:pt x="525" y="88"/>
                      <a:pt x="526" y="0"/>
                      <a:pt x="47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3" name="Google Shape;533;p4"/>
              <p:cNvSpPr/>
              <p:nvPr/>
            </p:nvSpPr>
            <p:spPr>
              <a:xfrm>
                <a:off x="5126116" y="3629223"/>
                <a:ext cx="33163" cy="7224"/>
              </a:xfrm>
              <a:custGeom>
                <a:avLst/>
                <a:gdLst/>
                <a:ahLst/>
                <a:cxnLst/>
                <a:rect l="l" t="t" r="r" b="b"/>
                <a:pathLst>
                  <a:path w="505" h="110" extrusionOk="0">
                    <a:moveTo>
                      <a:pt x="386" y="0"/>
                    </a:moveTo>
                    <a:cubicBezTo>
                      <a:pt x="267" y="0"/>
                      <a:pt x="153" y="22"/>
                      <a:pt x="35" y="41"/>
                    </a:cubicBezTo>
                    <a:cubicBezTo>
                      <a:pt x="1" y="51"/>
                      <a:pt x="5" y="110"/>
                      <a:pt x="39" y="110"/>
                    </a:cubicBezTo>
                    <a:cubicBezTo>
                      <a:pt x="41" y="110"/>
                      <a:pt x="43" y="110"/>
                      <a:pt x="44" y="109"/>
                    </a:cubicBezTo>
                    <a:cubicBezTo>
                      <a:pt x="177" y="100"/>
                      <a:pt x="310" y="103"/>
                      <a:pt x="449" y="93"/>
                    </a:cubicBezTo>
                    <a:cubicBezTo>
                      <a:pt x="504" y="90"/>
                      <a:pt x="504" y="6"/>
                      <a:pt x="449" y="2"/>
                    </a:cubicBezTo>
                    <a:cubicBezTo>
                      <a:pt x="428" y="1"/>
                      <a:pt x="407" y="0"/>
                      <a:pt x="38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534" name="Google Shape;534;p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535" name="Google Shape;535;p4"/>
          <p:cNvSpPr txBox="1">
            <a:spLocks noGrp="1"/>
          </p:cNvSpPr>
          <p:nvPr>
            <p:ph type="body" idx="1"/>
          </p:nvPr>
        </p:nvSpPr>
        <p:spPr>
          <a:xfrm>
            <a:off x="720000" y="1165501"/>
            <a:ext cx="7704000" cy="32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1pPr>
            <a:lvl2pPr marL="914400" lvl="1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marL="1371600" lvl="2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marL="1828800" lvl="3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marL="2286000" lvl="4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marL="2743200" lvl="5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marL="3200400" lvl="6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marL="3657600" lvl="7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marL="4114800" lvl="8" indent="-317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" name="Google Shape;716;p7"/>
          <p:cNvPicPr preferRelativeResize="0"/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17" name="Google Shape;717;p7"/>
          <p:cNvGrpSpPr/>
          <p:nvPr/>
        </p:nvGrpSpPr>
        <p:grpSpPr>
          <a:xfrm>
            <a:off x="6750552" y="-154240"/>
            <a:ext cx="1927030" cy="5081629"/>
            <a:chOff x="6750552" y="-154240"/>
            <a:chExt cx="1927030" cy="5081629"/>
          </a:xfrm>
        </p:grpSpPr>
        <p:grpSp>
          <p:nvGrpSpPr>
            <p:cNvPr id="718" name="Google Shape;718;p7"/>
            <p:cNvGrpSpPr/>
            <p:nvPr/>
          </p:nvGrpSpPr>
          <p:grpSpPr>
            <a:xfrm rot="2567276">
              <a:off x="6884460" y="59427"/>
              <a:ext cx="733465" cy="266411"/>
              <a:chOff x="3720033" y="657636"/>
              <a:chExt cx="380942" cy="138367"/>
            </a:xfrm>
          </p:grpSpPr>
          <p:sp>
            <p:nvSpPr>
              <p:cNvPr id="719" name="Google Shape;719;p7"/>
              <p:cNvSpPr/>
              <p:nvPr/>
            </p:nvSpPr>
            <p:spPr>
              <a:xfrm>
                <a:off x="3720033" y="657636"/>
                <a:ext cx="84977" cy="138367"/>
              </a:xfrm>
              <a:custGeom>
                <a:avLst/>
                <a:gdLst/>
                <a:ahLst/>
                <a:cxnLst/>
                <a:rect l="l" t="t" r="r" b="b"/>
                <a:pathLst>
                  <a:path w="1294" h="2107" extrusionOk="0">
                    <a:moveTo>
                      <a:pt x="179" y="0"/>
                    </a:moveTo>
                    <a:cubicBezTo>
                      <a:pt x="136" y="0"/>
                      <a:pt x="94" y="6"/>
                      <a:pt x="69" y="33"/>
                    </a:cubicBezTo>
                    <a:cubicBezTo>
                      <a:pt x="1" y="98"/>
                      <a:pt x="43" y="299"/>
                      <a:pt x="43" y="374"/>
                    </a:cubicBezTo>
                    <a:lnTo>
                      <a:pt x="43" y="1093"/>
                    </a:lnTo>
                    <a:cubicBezTo>
                      <a:pt x="43" y="1333"/>
                      <a:pt x="36" y="1572"/>
                      <a:pt x="43" y="1815"/>
                    </a:cubicBezTo>
                    <a:cubicBezTo>
                      <a:pt x="43" y="1887"/>
                      <a:pt x="20" y="1997"/>
                      <a:pt x="82" y="2048"/>
                    </a:cubicBezTo>
                    <a:cubicBezTo>
                      <a:pt x="123" y="2088"/>
                      <a:pt x="205" y="2097"/>
                      <a:pt x="284" y="2097"/>
                    </a:cubicBezTo>
                    <a:cubicBezTo>
                      <a:pt x="349" y="2097"/>
                      <a:pt x="411" y="2091"/>
                      <a:pt x="448" y="2091"/>
                    </a:cubicBezTo>
                    <a:cubicBezTo>
                      <a:pt x="710" y="2097"/>
                      <a:pt x="969" y="2107"/>
                      <a:pt x="1232" y="2107"/>
                    </a:cubicBezTo>
                    <a:cubicBezTo>
                      <a:pt x="1293" y="2097"/>
                      <a:pt x="1290" y="2006"/>
                      <a:pt x="1228" y="2000"/>
                    </a:cubicBezTo>
                    <a:cubicBezTo>
                      <a:pt x="1054" y="1984"/>
                      <a:pt x="879" y="1977"/>
                      <a:pt x="700" y="1968"/>
                    </a:cubicBezTo>
                    <a:cubicBezTo>
                      <a:pt x="695" y="1967"/>
                      <a:pt x="690" y="1967"/>
                      <a:pt x="684" y="1967"/>
                    </a:cubicBezTo>
                    <a:cubicBezTo>
                      <a:pt x="623" y="1967"/>
                      <a:pt x="540" y="1976"/>
                      <a:pt x="464" y="1976"/>
                    </a:cubicBezTo>
                    <a:cubicBezTo>
                      <a:pt x="403" y="1976"/>
                      <a:pt x="347" y="1970"/>
                      <a:pt x="308" y="1951"/>
                    </a:cubicBezTo>
                    <a:cubicBezTo>
                      <a:pt x="59" y="1828"/>
                      <a:pt x="172" y="1313"/>
                      <a:pt x="172" y="1090"/>
                    </a:cubicBezTo>
                    <a:lnTo>
                      <a:pt x="172" y="1022"/>
                    </a:lnTo>
                    <a:cubicBezTo>
                      <a:pt x="179" y="1025"/>
                      <a:pt x="189" y="1028"/>
                      <a:pt x="195" y="1028"/>
                    </a:cubicBezTo>
                    <a:cubicBezTo>
                      <a:pt x="327" y="1042"/>
                      <a:pt x="463" y="1048"/>
                      <a:pt x="598" y="1048"/>
                    </a:cubicBezTo>
                    <a:cubicBezTo>
                      <a:pt x="712" y="1048"/>
                      <a:pt x="826" y="1044"/>
                      <a:pt x="937" y="1038"/>
                    </a:cubicBezTo>
                    <a:cubicBezTo>
                      <a:pt x="1018" y="1035"/>
                      <a:pt x="1018" y="915"/>
                      <a:pt x="937" y="911"/>
                    </a:cubicBezTo>
                    <a:cubicBezTo>
                      <a:pt x="832" y="906"/>
                      <a:pt x="725" y="903"/>
                      <a:pt x="618" y="903"/>
                    </a:cubicBezTo>
                    <a:cubicBezTo>
                      <a:pt x="476" y="903"/>
                      <a:pt x="333" y="908"/>
                      <a:pt x="195" y="921"/>
                    </a:cubicBezTo>
                    <a:cubicBezTo>
                      <a:pt x="189" y="921"/>
                      <a:pt x="179" y="924"/>
                      <a:pt x="172" y="928"/>
                    </a:cubicBezTo>
                    <a:lnTo>
                      <a:pt x="172" y="633"/>
                    </a:lnTo>
                    <a:cubicBezTo>
                      <a:pt x="172" y="526"/>
                      <a:pt x="130" y="328"/>
                      <a:pt x="172" y="241"/>
                    </a:cubicBezTo>
                    <a:cubicBezTo>
                      <a:pt x="218" y="146"/>
                      <a:pt x="367" y="120"/>
                      <a:pt x="532" y="120"/>
                    </a:cubicBezTo>
                    <a:cubicBezTo>
                      <a:pt x="730" y="120"/>
                      <a:pt x="952" y="158"/>
                      <a:pt x="1050" y="163"/>
                    </a:cubicBezTo>
                    <a:cubicBezTo>
                      <a:pt x="1051" y="163"/>
                      <a:pt x="1052" y="163"/>
                      <a:pt x="1053" y="163"/>
                    </a:cubicBezTo>
                    <a:cubicBezTo>
                      <a:pt x="1131" y="163"/>
                      <a:pt x="1130" y="40"/>
                      <a:pt x="1050" y="37"/>
                    </a:cubicBezTo>
                    <a:cubicBezTo>
                      <a:pt x="818" y="16"/>
                      <a:pt x="585" y="4"/>
                      <a:pt x="352" y="4"/>
                    </a:cubicBezTo>
                    <a:cubicBezTo>
                      <a:pt x="326" y="4"/>
                      <a:pt x="299" y="4"/>
                      <a:pt x="273" y="4"/>
                    </a:cubicBezTo>
                    <a:cubicBezTo>
                      <a:pt x="247" y="4"/>
                      <a:pt x="213" y="0"/>
                      <a:pt x="17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0" name="Google Shape;720;p7"/>
              <p:cNvSpPr/>
              <p:nvPr/>
            </p:nvSpPr>
            <p:spPr>
              <a:xfrm>
                <a:off x="3821293" y="728688"/>
                <a:ext cx="57658" cy="13725"/>
              </a:xfrm>
              <a:custGeom>
                <a:avLst/>
                <a:gdLst/>
                <a:ahLst/>
                <a:cxnLst/>
                <a:rect l="l" t="t" r="r" b="b"/>
                <a:pathLst>
                  <a:path w="878" h="209" extrusionOk="0">
                    <a:moveTo>
                      <a:pt x="789" y="1"/>
                    </a:moveTo>
                    <a:cubicBezTo>
                      <a:pt x="783" y="1"/>
                      <a:pt x="776" y="2"/>
                      <a:pt x="769" y="4"/>
                    </a:cubicBezTo>
                    <a:cubicBezTo>
                      <a:pt x="535" y="69"/>
                      <a:pt x="305" y="98"/>
                      <a:pt x="66" y="105"/>
                    </a:cubicBezTo>
                    <a:cubicBezTo>
                      <a:pt x="1" y="108"/>
                      <a:pt x="1" y="202"/>
                      <a:pt x="66" y="205"/>
                    </a:cubicBezTo>
                    <a:cubicBezTo>
                      <a:pt x="103" y="207"/>
                      <a:pt x="139" y="208"/>
                      <a:pt x="176" y="208"/>
                    </a:cubicBezTo>
                    <a:cubicBezTo>
                      <a:pt x="388" y="208"/>
                      <a:pt x="597" y="178"/>
                      <a:pt x="804" y="131"/>
                    </a:cubicBezTo>
                    <a:cubicBezTo>
                      <a:pt x="878" y="110"/>
                      <a:pt x="855" y="1"/>
                      <a:pt x="78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1" name="Google Shape;721;p7"/>
              <p:cNvSpPr/>
              <p:nvPr/>
            </p:nvSpPr>
            <p:spPr>
              <a:xfrm>
                <a:off x="3811312" y="715095"/>
                <a:ext cx="62189" cy="9062"/>
              </a:xfrm>
              <a:custGeom>
                <a:avLst/>
                <a:gdLst/>
                <a:ahLst/>
                <a:cxnLst/>
                <a:rect l="l" t="t" r="r" b="b"/>
                <a:pathLst>
                  <a:path w="947" h="138" extrusionOk="0">
                    <a:moveTo>
                      <a:pt x="875" y="1"/>
                    </a:moveTo>
                    <a:cubicBezTo>
                      <a:pt x="874" y="1"/>
                      <a:pt x="873" y="1"/>
                      <a:pt x="872" y="1"/>
                    </a:cubicBezTo>
                    <a:cubicBezTo>
                      <a:pt x="600" y="14"/>
                      <a:pt x="331" y="33"/>
                      <a:pt x="62" y="46"/>
                    </a:cubicBezTo>
                    <a:cubicBezTo>
                      <a:pt x="3" y="49"/>
                      <a:pt x="1" y="137"/>
                      <a:pt x="56" y="137"/>
                    </a:cubicBezTo>
                    <a:cubicBezTo>
                      <a:pt x="58" y="137"/>
                      <a:pt x="60" y="137"/>
                      <a:pt x="62" y="137"/>
                    </a:cubicBezTo>
                    <a:cubicBezTo>
                      <a:pt x="331" y="130"/>
                      <a:pt x="600" y="127"/>
                      <a:pt x="872" y="117"/>
                    </a:cubicBezTo>
                    <a:cubicBezTo>
                      <a:pt x="945" y="117"/>
                      <a:pt x="946" y="1"/>
                      <a:pt x="87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2" name="Google Shape;722;p7"/>
              <p:cNvSpPr/>
              <p:nvPr/>
            </p:nvSpPr>
            <p:spPr>
              <a:xfrm>
                <a:off x="3909879" y="703340"/>
                <a:ext cx="88720" cy="49384"/>
              </a:xfrm>
              <a:custGeom>
                <a:avLst/>
                <a:gdLst/>
                <a:ahLst/>
                <a:cxnLst/>
                <a:rect l="l" t="t" r="r" b="b"/>
                <a:pathLst>
                  <a:path w="1351" h="752" extrusionOk="0">
                    <a:moveTo>
                      <a:pt x="55" y="1"/>
                    </a:moveTo>
                    <a:cubicBezTo>
                      <a:pt x="27" y="1"/>
                      <a:pt x="1" y="18"/>
                      <a:pt x="6" y="50"/>
                    </a:cubicBezTo>
                    <a:cubicBezTo>
                      <a:pt x="35" y="274"/>
                      <a:pt x="90" y="488"/>
                      <a:pt x="174" y="698"/>
                    </a:cubicBezTo>
                    <a:cubicBezTo>
                      <a:pt x="186" y="726"/>
                      <a:pt x="218" y="743"/>
                      <a:pt x="247" y="743"/>
                    </a:cubicBezTo>
                    <a:cubicBezTo>
                      <a:pt x="272" y="743"/>
                      <a:pt x="295" y="730"/>
                      <a:pt x="301" y="698"/>
                    </a:cubicBezTo>
                    <a:cubicBezTo>
                      <a:pt x="314" y="614"/>
                      <a:pt x="330" y="526"/>
                      <a:pt x="343" y="442"/>
                    </a:cubicBezTo>
                    <a:cubicBezTo>
                      <a:pt x="362" y="344"/>
                      <a:pt x="334" y="280"/>
                      <a:pt x="448" y="280"/>
                    </a:cubicBezTo>
                    <a:cubicBezTo>
                      <a:pt x="450" y="280"/>
                      <a:pt x="453" y="280"/>
                      <a:pt x="456" y="280"/>
                    </a:cubicBezTo>
                    <a:cubicBezTo>
                      <a:pt x="608" y="290"/>
                      <a:pt x="618" y="517"/>
                      <a:pt x="638" y="646"/>
                    </a:cubicBezTo>
                    <a:cubicBezTo>
                      <a:pt x="644" y="679"/>
                      <a:pt x="667" y="693"/>
                      <a:pt x="693" y="693"/>
                    </a:cubicBezTo>
                    <a:cubicBezTo>
                      <a:pt x="724" y="693"/>
                      <a:pt x="757" y="674"/>
                      <a:pt x="767" y="646"/>
                    </a:cubicBezTo>
                    <a:cubicBezTo>
                      <a:pt x="800" y="552"/>
                      <a:pt x="884" y="339"/>
                      <a:pt x="978" y="296"/>
                    </a:cubicBezTo>
                    <a:cubicBezTo>
                      <a:pt x="1003" y="286"/>
                      <a:pt x="1025" y="281"/>
                      <a:pt x="1043" y="281"/>
                    </a:cubicBezTo>
                    <a:cubicBezTo>
                      <a:pt x="1183" y="281"/>
                      <a:pt x="1117" y="570"/>
                      <a:pt x="1088" y="679"/>
                    </a:cubicBezTo>
                    <a:cubicBezTo>
                      <a:pt x="1074" y="723"/>
                      <a:pt x="1108" y="751"/>
                      <a:pt x="1143" y="751"/>
                    </a:cubicBezTo>
                    <a:cubicBezTo>
                      <a:pt x="1168" y="751"/>
                      <a:pt x="1193" y="738"/>
                      <a:pt x="1205" y="708"/>
                    </a:cubicBezTo>
                    <a:cubicBezTo>
                      <a:pt x="1273" y="565"/>
                      <a:pt x="1350" y="154"/>
                      <a:pt x="1111" y="105"/>
                    </a:cubicBezTo>
                    <a:cubicBezTo>
                      <a:pt x="1096" y="102"/>
                      <a:pt x="1083" y="101"/>
                      <a:pt x="1069" y="101"/>
                    </a:cubicBezTo>
                    <a:cubicBezTo>
                      <a:pt x="929" y="101"/>
                      <a:pt x="811" y="259"/>
                      <a:pt x="732" y="410"/>
                    </a:cubicBezTo>
                    <a:cubicBezTo>
                      <a:pt x="689" y="258"/>
                      <a:pt x="612" y="96"/>
                      <a:pt x="459" y="66"/>
                    </a:cubicBezTo>
                    <a:cubicBezTo>
                      <a:pt x="448" y="64"/>
                      <a:pt x="437" y="63"/>
                      <a:pt x="426" y="63"/>
                    </a:cubicBezTo>
                    <a:cubicBezTo>
                      <a:pt x="286" y="63"/>
                      <a:pt x="231" y="238"/>
                      <a:pt x="203" y="407"/>
                    </a:cubicBezTo>
                    <a:cubicBezTo>
                      <a:pt x="165" y="283"/>
                      <a:pt x="132" y="164"/>
                      <a:pt x="106" y="37"/>
                    </a:cubicBezTo>
                    <a:cubicBezTo>
                      <a:pt x="100" y="12"/>
                      <a:pt x="78" y="1"/>
                      <a:pt x="5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3" name="Google Shape;723;p7"/>
              <p:cNvSpPr/>
              <p:nvPr/>
            </p:nvSpPr>
            <p:spPr>
              <a:xfrm>
                <a:off x="4004704" y="712009"/>
                <a:ext cx="46429" cy="43277"/>
              </a:xfrm>
              <a:custGeom>
                <a:avLst/>
                <a:gdLst/>
                <a:ahLst/>
                <a:cxnLst/>
                <a:rect l="l" t="t" r="r" b="b"/>
                <a:pathLst>
                  <a:path w="707" h="659" extrusionOk="0">
                    <a:moveTo>
                      <a:pt x="477" y="1"/>
                    </a:moveTo>
                    <a:cubicBezTo>
                      <a:pt x="441" y="1"/>
                      <a:pt x="404" y="8"/>
                      <a:pt x="373" y="19"/>
                    </a:cubicBezTo>
                    <a:cubicBezTo>
                      <a:pt x="237" y="64"/>
                      <a:pt x="104" y="148"/>
                      <a:pt x="65" y="294"/>
                    </a:cubicBezTo>
                    <a:cubicBezTo>
                      <a:pt x="0" y="527"/>
                      <a:pt x="214" y="658"/>
                      <a:pt x="421" y="658"/>
                    </a:cubicBezTo>
                    <a:cubicBezTo>
                      <a:pt x="505" y="658"/>
                      <a:pt x="588" y="637"/>
                      <a:pt x="651" y="592"/>
                    </a:cubicBezTo>
                    <a:cubicBezTo>
                      <a:pt x="706" y="557"/>
                      <a:pt x="673" y="480"/>
                      <a:pt x="617" y="480"/>
                    </a:cubicBezTo>
                    <a:cubicBezTo>
                      <a:pt x="606" y="480"/>
                      <a:pt x="595" y="482"/>
                      <a:pt x="583" y="488"/>
                    </a:cubicBezTo>
                    <a:cubicBezTo>
                      <a:pt x="533" y="514"/>
                      <a:pt x="460" y="533"/>
                      <a:pt x="390" y="533"/>
                    </a:cubicBezTo>
                    <a:cubicBezTo>
                      <a:pt x="293" y="533"/>
                      <a:pt x="200" y="497"/>
                      <a:pt x="182" y="391"/>
                    </a:cubicBezTo>
                    <a:cubicBezTo>
                      <a:pt x="165" y="307"/>
                      <a:pt x="230" y="229"/>
                      <a:pt x="295" y="184"/>
                    </a:cubicBezTo>
                    <a:cubicBezTo>
                      <a:pt x="317" y="169"/>
                      <a:pt x="431" y="109"/>
                      <a:pt x="490" y="109"/>
                    </a:cubicBezTo>
                    <a:cubicBezTo>
                      <a:pt x="510" y="109"/>
                      <a:pt x="524" y="116"/>
                      <a:pt x="525" y="135"/>
                    </a:cubicBezTo>
                    <a:cubicBezTo>
                      <a:pt x="527" y="166"/>
                      <a:pt x="550" y="181"/>
                      <a:pt x="574" y="181"/>
                    </a:cubicBezTo>
                    <a:cubicBezTo>
                      <a:pt x="597" y="181"/>
                      <a:pt x="621" y="166"/>
                      <a:pt x="622" y="135"/>
                    </a:cubicBezTo>
                    <a:cubicBezTo>
                      <a:pt x="629" y="35"/>
                      <a:pt x="556" y="1"/>
                      <a:pt x="47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4" name="Google Shape;724;p7"/>
              <p:cNvSpPr/>
              <p:nvPr/>
            </p:nvSpPr>
            <p:spPr>
              <a:xfrm>
                <a:off x="4047388" y="673133"/>
                <a:ext cx="53587" cy="44721"/>
              </a:xfrm>
              <a:custGeom>
                <a:avLst/>
                <a:gdLst/>
                <a:ahLst/>
                <a:cxnLst/>
                <a:rect l="l" t="t" r="r" b="b"/>
                <a:pathLst>
                  <a:path w="816" h="681" extrusionOk="0">
                    <a:moveTo>
                      <a:pt x="333" y="0"/>
                    </a:moveTo>
                    <a:cubicBezTo>
                      <a:pt x="215" y="0"/>
                      <a:pt x="72" y="119"/>
                      <a:pt x="21" y="206"/>
                    </a:cubicBezTo>
                    <a:cubicBezTo>
                      <a:pt x="1" y="241"/>
                      <a:pt x="30" y="272"/>
                      <a:pt x="61" y="272"/>
                    </a:cubicBezTo>
                    <a:cubicBezTo>
                      <a:pt x="74" y="272"/>
                      <a:pt x="89" y="266"/>
                      <a:pt x="99" y="251"/>
                    </a:cubicBezTo>
                    <a:cubicBezTo>
                      <a:pt x="134" y="200"/>
                      <a:pt x="209" y="121"/>
                      <a:pt x="276" y="121"/>
                    </a:cubicBezTo>
                    <a:cubicBezTo>
                      <a:pt x="277" y="121"/>
                      <a:pt x="279" y="121"/>
                      <a:pt x="280" y="121"/>
                    </a:cubicBezTo>
                    <a:cubicBezTo>
                      <a:pt x="387" y="125"/>
                      <a:pt x="374" y="209"/>
                      <a:pt x="364" y="283"/>
                    </a:cubicBezTo>
                    <a:cubicBezTo>
                      <a:pt x="355" y="397"/>
                      <a:pt x="296" y="484"/>
                      <a:pt x="209" y="556"/>
                    </a:cubicBezTo>
                    <a:cubicBezTo>
                      <a:pt x="170" y="581"/>
                      <a:pt x="193" y="656"/>
                      <a:pt x="235" y="662"/>
                    </a:cubicBezTo>
                    <a:cubicBezTo>
                      <a:pt x="300" y="675"/>
                      <a:pt x="364" y="681"/>
                      <a:pt x="426" y="681"/>
                    </a:cubicBezTo>
                    <a:cubicBezTo>
                      <a:pt x="531" y="681"/>
                      <a:pt x="633" y="663"/>
                      <a:pt x="737" y="627"/>
                    </a:cubicBezTo>
                    <a:cubicBezTo>
                      <a:pt x="815" y="601"/>
                      <a:pt x="792" y="493"/>
                      <a:pt x="732" y="493"/>
                    </a:cubicBezTo>
                    <a:cubicBezTo>
                      <a:pt x="725" y="493"/>
                      <a:pt x="718" y="494"/>
                      <a:pt x="711" y="497"/>
                    </a:cubicBezTo>
                    <a:cubicBezTo>
                      <a:pt x="616" y="529"/>
                      <a:pt x="527" y="550"/>
                      <a:pt x="431" y="550"/>
                    </a:cubicBezTo>
                    <a:cubicBezTo>
                      <a:pt x="419" y="550"/>
                      <a:pt x="406" y="550"/>
                      <a:pt x="393" y="549"/>
                    </a:cubicBezTo>
                    <a:cubicBezTo>
                      <a:pt x="491" y="416"/>
                      <a:pt x="539" y="235"/>
                      <a:pt x="468" y="89"/>
                    </a:cubicBezTo>
                    <a:cubicBezTo>
                      <a:pt x="435" y="25"/>
                      <a:pt x="387" y="0"/>
                      <a:pt x="33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25" name="Google Shape;725;p7"/>
            <p:cNvGrpSpPr/>
            <p:nvPr/>
          </p:nvGrpSpPr>
          <p:grpSpPr>
            <a:xfrm rot="-2367188">
              <a:off x="8184166" y="738966"/>
              <a:ext cx="493112" cy="177777"/>
              <a:chOff x="3781827" y="2039675"/>
              <a:chExt cx="256107" cy="92332"/>
            </a:xfrm>
          </p:grpSpPr>
          <p:sp>
            <p:nvSpPr>
              <p:cNvPr id="726" name="Google Shape;726;p7"/>
              <p:cNvSpPr/>
              <p:nvPr/>
            </p:nvSpPr>
            <p:spPr>
              <a:xfrm>
                <a:off x="3781827" y="2053399"/>
                <a:ext cx="84846" cy="78607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1197" extrusionOk="0">
                    <a:moveTo>
                      <a:pt x="315" y="168"/>
                    </a:moveTo>
                    <a:cubicBezTo>
                      <a:pt x="533" y="168"/>
                      <a:pt x="723" y="562"/>
                      <a:pt x="586" y="772"/>
                    </a:cubicBezTo>
                    <a:cubicBezTo>
                      <a:pt x="530" y="707"/>
                      <a:pt x="469" y="649"/>
                      <a:pt x="407" y="597"/>
                    </a:cubicBezTo>
                    <a:cubicBezTo>
                      <a:pt x="399" y="590"/>
                      <a:pt x="391" y="587"/>
                      <a:pt x="382" y="587"/>
                    </a:cubicBezTo>
                    <a:cubicBezTo>
                      <a:pt x="352" y="587"/>
                      <a:pt x="325" y="624"/>
                      <a:pt x="352" y="652"/>
                    </a:cubicBezTo>
                    <a:cubicBezTo>
                      <a:pt x="417" y="710"/>
                      <a:pt x="472" y="775"/>
                      <a:pt x="517" y="840"/>
                    </a:cubicBezTo>
                    <a:cubicBezTo>
                      <a:pt x="511" y="843"/>
                      <a:pt x="501" y="853"/>
                      <a:pt x="495" y="856"/>
                    </a:cubicBezTo>
                    <a:cubicBezTo>
                      <a:pt x="454" y="878"/>
                      <a:pt x="416" y="887"/>
                      <a:pt x="381" y="887"/>
                    </a:cubicBezTo>
                    <a:cubicBezTo>
                      <a:pt x="237" y="887"/>
                      <a:pt x="144" y="726"/>
                      <a:pt x="138" y="577"/>
                    </a:cubicBezTo>
                    <a:cubicBezTo>
                      <a:pt x="132" y="506"/>
                      <a:pt x="145" y="438"/>
                      <a:pt x="164" y="370"/>
                    </a:cubicBezTo>
                    <a:cubicBezTo>
                      <a:pt x="174" y="338"/>
                      <a:pt x="194" y="254"/>
                      <a:pt x="229" y="189"/>
                    </a:cubicBezTo>
                    <a:cubicBezTo>
                      <a:pt x="258" y="174"/>
                      <a:pt x="286" y="168"/>
                      <a:pt x="315" y="168"/>
                    </a:cubicBezTo>
                    <a:close/>
                    <a:moveTo>
                      <a:pt x="320" y="1"/>
                    </a:moveTo>
                    <a:cubicBezTo>
                      <a:pt x="273" y="1"/>
                      <a:pt x="231" y="30"/>
                      <a:pt x="194" y="75"/>
                    </a:cubicBezTo>
                    <a:cubicBezTo>
                      <a:pt x="177" y="82"/>
                      <a:pt x="164" y="92"/>
                      <a:pt x="155" y="101"/>
                    </a:cubicBezTo>
                    <a:cubicBezTo>
                      <a:pt x="138" y="117"/>
                      <a:pt x="132" y="140"/>
                      <a:pt x="142" y="156"/>
                    </a:cubicBezTo>
                    <a:cubicBezTo>
                      <a:pt x="80" y="263"/>
                      <a:pt x="41" y="403"/>
                      <a:pt x="32" y="471"/>
                    </a:cubicBezTo>
                    <a:cubicBezTo>
                      <a:pt x="1" y="702"/>
                      <a:pt x="126" y="1007"/>
                      <a:pt x="390" y="1007"/>
                    </a:cubicBezTo>
                    <a:cubicBezTo>
                      <a:pt x="403" y="1007"/>
                      <a:pt x="416" y="1007"/>
                      <a:pt x="430" y="1005"/>
                    </a:cubicBezTo>
                    <a:cubicBezTo>
                      <a:pt x="495" y="999"/>
                      <a:pt x="547" y="976"/>
                      <a:pt x="592" y="944"/>
                    </a:cubicBezTo>
                    <a:cubicBezTo>
                      <a:pt x="631" y="1018"/>
                      <a:pt x="667" y="1089"/>
                      <a:pt x="705" y="1170"/>
                    </a:cubicBezTo>
                    <a:cubicBezTo>
                      <a:pt x="713" y="1189"/>
                      <a:pt x="729" y="1197"/>
                      <a:pt x="745" y="1197"/>
                    </a:cubicBezTo>
                    <a:cubicBezTo>
                      <a:pt x="778" y="1197"/>
                      <a:pt x="813" y="1168"/>
                      <a:pt x="803" y="1131"/>
                    </a:cubicBezTo>
                    <a:cubicBezTo>
                      <a:pt x="773" y="1041"/>
                      <a:pt x="728" y="953"/>
                      <a:pt x="673" y="872"/>
                    </a:cubicBezTo>
                    <a:cubicBezTo>
                      <a:pt x="731" y="795"/>
                      <a:pt x="764" y="694"/>
                      <a:pt x="764" y="590"/>
                    </a:cubicBezTo>
                    <a:cubicBezTo>
                      <a:pt x="770" y="597"/>
                      <a:pt x="777" y="597"/>
                      <a:pt x="786" y="597"/>
                    </a:cubicBezTo>
                    <a:cubicBezTo>
                      <a:pt x="906" y="597"/>
                      <a:pt x="1025" y="601"/>
                      <a:pt x="1144" y="601"/>
                    </a:cubicBezTo>
                    <a:cubicBezTo>
                      <a:pt x="1174" y="601"/>
                      <a:pt x="1204" y="601"/>
                      <a:pt x="1233" y="600"/>
                    </a:cubicBezTo>
                    <a:cubicBezTo>
                      <a:pt x="1236" y="601"/>
                      <a:pt x="1239" y="601"/>
                      <a:pt x="1242" y="601"/>
                    </a:cubicBezTo>
                    <a:cubicBezTo>
                      <a:pt x="1292" y="601"/>
                      <a:pt x="1289" y="516"/>
                      <a:pt x="1230" y="516"/>
                    </a:cubicBezTo>
                    <a:cubicBezTo>
                      <a:pt x="1200" y="515"/>
                      <a:pt x="1171" y="515"/>
                      <a:pt x="1141" y="515"/>
                    </a:cubicBezTo>
                    <a:cubicBezTo>
                      <a:pt x="1021" y="515"/>
                      <a:pt x="902" y="519"/>
                      <a:pt x="780" y="519"/>
                    </a:cubicBezTo>
                    <a:cubicBezTo>
                      <a:pt x="773" y="519"/>
                      <a:pt x="764" y="522"/>
                      <a:pt x="757" y="529"/>
                    </a:cubicBezTo>
                    <a:cubicBezTo>
                      <a:pt x="751" y="484"/>
                      <a:pt x="741" y="441"/>
                      <a:pt x="725" y="403"/>
                    </a:cubicBezTo>
                    <a:cubicBezTo>
                      <a:pt x="679" y="289"/>
                      <a:pt x="573" y="156"/>
                      <a:pt x="453" y="85"/>
                    </a:cubicBezTo>
                    <a:lnTo>
                      <a:pt x="453" y="82"/>
                    </a:lnTo>
                    <a:cubicBezTo>
                      <a:pt x="406" y="25"/>
                      <a:pt x="362" y="1"/>
                      <a:pt x="32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7" name="Google Shape;727;p7"/>
              <p:cNvSpPr/>
              <p:nvPr/>
            </p:nvSpPr>
            <p:spPr>
              <a:xfrm>
                <a:off x="3830881" y="2095623"/>
                <a:ext cx="36118" cy="9128"/>
              </a:xfrm>
              <a:custGeom>
                <a:avLst/>
                <a:gdLst/>
                <a:ahLst/>
                <a:cxnLst/>
                <a:rect l="l" t="t" r="r" b="b"/>
                <a:pathLst>
                  <a:path w="550" h="139" extrusionOk="0">
                    <a:moveTo>
                      <a:pt x="481" y="1"/>
                    </a:moveTo>
                    <a:cubicBezTo>
                      <a:pt x="476" y="1"/>
                      <a:pt x="472" y="1"/>
                      <a:pt x="467" y="2"/>
                    </a:cubicBezTo>
                    <a:cubicBezTo>
                      <a:pt x="331" y="38"/>
                      <a:pt x="195" y="54"/>
                      <a:pt x="56" y="58"/>
                    </a:cubicBezTo>
                    <a:cubicBezTo>
                      <a:pt x="1" y="64"/>
                      <a:pt x="7" y="135"/>
                      <a:pt x="56" y="135"/>
                    </a:cubicBezTo>
                    <a:cubicBezTo>
                      <a:pt x="84" y="137"/>
                      <a:pt x="113" y="138"/>
                      <a:pt x="142" y="138"/>
                    </a:cubicBezTo>
                    <a:cubicBezTo>
                      <a:pt x="260" y="138"/>
                      <a:pt x="378" y="123"/>
                      <a:pt x="493" y="100"/>
                    </a:cubicBezTo>
                    <a:cubicBezTo>
                      <a:pt x="550" y="88"/>
                      <a:pt x="535" y="1"/>
                      <a:pt x="48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8" name="Google Shape;728;p7"/>
              <p:cNvSpPr/>
              <p:nvPr/>
            </p:nvSpPr>
            <p:spPr>
              <a:xfrm>
                <a:off x="3864503" y="2039675"/>
                <a:ext cx="73485" cy="78279"/>
              </a:xfrm>
              <a:custGeom>
                <a:avLst/>
                <a:gdLst/>
                <a:ahLst/>
                <a:cxnLst/>
                <a:rect l="l" t="t" r="r" b="b"/>
                <a:pathLst>
                  <a:path w="1119" h="1192" extrusionOk="0">
                    <a:moveTo>
                      <a:pt x="228" y="0"/>
                    </a:moveTo>
                    <a:cubicBezTo>
                      <a:pt x="216" y="0"/>
                      <a:pt x="204" y="6"/>
                      <a:pt x="198" y="19"/>
                    </a:cubicBezTo>
                    <a:cubicBezTo>
                      <a:pt x="0" y="388"/>
                      <a:pt x="101" y="974"/>
                      <a:pt x="519" y="1159"/>
                    </a:cubicBezTo>
                    <a:cubicBezTo>
                      <a:pt x="568" y="1181"/>
                      <a:pt x="619" y="1191"/>
                      <a:pt x="668" y="1191"/>
                    </a:cubicBezTo>
                    <a:cubicBezTo>
                      <a:pt x="787" y="1191"/>
                      <a:pt x="899" y="1128"/>
                      <a:pt x="972" y="1013"/>
                    </a:cubicBezTo>
                    <a:cubicBezTo>
                      <a:pt x="1118" y="774"/>
                      <a:pt x="1040" y="450"/>
                      <a:pt x="988" y="194"/>
                    </a:cubicBezTo>
                    <a:cubicBezTo>
                      <a:pt x="982" y="161"/>
                      <a:pt x="958" y="147"/>
                      <a:pt x="932" y="147"/>
                    </a:cubicBezTo>
                    <a:cubicBezTo>
                      <a:pt x="894" y="147"/>
                      <a:pt x="852" y="179"/>
                      <a:pt x="862" y="229"/>
                    </a:cubicBezTo>
                    <a:cubicBezTo>
                      <a:pt x="894" y="398"/>
                      <a:pt x="930" y="576"/>
                      <a:pt x="914" y="744"/>
                    </a:cubicBezTo>
                    <a:cubicBezTo>
                      <a:pt x="899" y="893"/>
                      <a:pt x="827" y="1062"/>
                      <a:pt x="658" y="1062"/>
                    </a:cubicBezTo>
                    <a:cubicBezTo>
                      <a:pt x="639" y="1062"/>
                      <a:pt x="618" y="1060"/>
                      <a:pt x="596" y="1055"/>
                    </a:cubicBezTo>
                    <a:cubicBezTo>
                      <a:pt x="502" y="1036"/>
                      <a:pt x="396" y="926"/>
                      <a:pt x="341" y="851"/>
                    </a:cubicBezTo>
                    <a:cubicBezTo>
                      <a:pt x="169" y="612"/>
                      <a:pt x="159" y="310"/>
                      <a:pt x="272" y="51"/>
                    </a:cubicBezTo>
                    <a:cubicBezTo>
                      <a:pt x="281" y="23"/>
                      <a:pt x="253" y="0"/>
                      <a:pt x="22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9" name="Google Shape;729;p7"/>
              <p:cNvSpPr/>
              <p:nvPr/>
            </p:nvSpPr>
            <p:spPr>
              <a:xfrm>
                <a:off x="3942385" y="2067715"/>
                <a:ext cx="35133" cy="35462"/>
              </a:xfrm>
              <a:custGeom>
                <a:avLst/>
                <a:gdLst/>
                <a:ahLst/>
                <a:cxnLst/>
                <a:rect l="l" t="t" r="r" b="b"/>
                <a:pathLst>
                  <a:path w="535" h="540" extrusionOk="0">
                    <a:moveTo>
                      <a:pt x="379" y="1"/>
                    </a:moveTo>
                    <a:cubicBezTo>
                      <a:pt x="358" y="1"/>
                      <a:pt x="338" y="13"/>
                      <a:pt x="334" y="39"/>
                    </a:cubicBezTo>
                    <a:cubicBezTo>
                      <a:pt x="318" y="100"/>
                      <a:pt x="305" y="159"/>
                      <a:pt x="292" y="220"/>
                    </a:cubicBezTo>
                    <a:lnTo>
                      <a:pt x="62" y="233"/>
                    </a:lnTo>
                    <a:cubicBezTo>
                      <a:pt x="3" y="236"/>
                      <a:pt x="0" y="327"/>
                      <a:pt x="62" y="327"/>
                    </a:cubicBezTo>
                    <a:cubicBezTo>
                      <a:pt x="130" y="327"/>
                      <a:pt x="198" y="330"/>
                      <a:pt x="269" y="330"/>
                    </a:cubicBezTo>
                    <a:cubicBezTo>
                      <a:pt x="256" y="382"/>
                      <a:pt x="240" y="434"/>
                      <a:pt x="220" y="492"/>
                    </a:cubicBezTo>
                    <a:cubicBezTo>
                      <a:pt x="210" y="518"/>
                      <a:pt x="236" y="540"/>
                      <a:pt x="260" y="540"/>
                    </a:cubicBezTo>
                    <a:cubicBezTo>
                      <a:pt x="272" y="540"/>
                      <a:pt x="283" y="534"/>
                      <a:pt x="288" y="521"/>
                    </a:cubicBezTo>
                    <a:cubicBezTo>
                      <a:pt x="318" y="460"/>
                      <a:pt x="340" y="395"/>
                      <a:pt x="366" y="330"/>
                    </a:cubicBezTo>
                    <a:cubicBezTo>
                      <a:pt x="399" y="330"/>
                      <a:pt x="431" y="327"/>
                      <a:pt x="463" y="327"/>
                    </a:cubicBezTo>
                    <a:cubicBezTo>
                      <a:pt x="535" y="317"/>
                      <a:pt x="535" y="220"/>
                      <a:pt x="467" y="217"/>
                    </a:cubicBezTo>
                    <a:lnTo>
                      <a:pt x="402" y="217"/>
                    </a:lnTo>
                    <a:cubicBezTo>
                      <a:pt x="418" y="159"/>
                      <a:pt x="424" y="107"/>
                      <a:pt x="431" y="52"/>
                    </a:cubicBezTo>
                    <a:cubicBezTo>
                      <a:pt x="433" y="19"/>
                      <a:pt x="406" y="1"/>
                      <a:pt x="37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0" name="Google Shape;730;p7"/>
              <p:cNvSpPr/>
              <p:nvPr/>
            </p:nvSpPr>
            <p:spPr>
              <a:xfrm>
                <a:off x="3986448" y="2049065"/>
                <a:ext cx="51485" cy="75718"/>
              </a:xfrm>
              <a:custGeom>
                <a:avLst/>
                <a:gdLst/>
                <a:ahLst/>
                <a:cxnLst/>
                <a:rect l="l" t="t" r="r" b="b"/>
                <a:pathLst>
                  <a:path w="784" h="1153" extrusionOk="0">
                    <a:moveTo>
                      <a:pt x="333" y="161"/>
                    </a:moveTo>
                    <a:cubicBezTo>
                      <a:pt x="427" y="258"/>
                      <a:pt x="469" y="507"/>
                      <a:pt x="505" y="611"/>
                    </a:cubicBezTo>
                    <a:cubicBezTo>
                      <a:pt x="515" y="643"/>
                      <a:pt x="528" y="676"/>
                      <a:pt x="537" y="708"/>
                    </a:cubicBezTo>
                    <a:cubicBezTo>
                      <a:pt x="517" y="708"/>
                      <a:pt x="497" y="707"/>
                      <a:pt x="476" y="707"/>
                    </a:cubicBezTo>
                    <a:cubicBezTo>
                      <a:pt x="385" y="707"/>
                      <a:pt x="290" y="713"/>
                      <a:pt x="197" y="718"/>
                    </a:cubicBezTo>
                    <a:cubicBezTo>
                      <a:pt x="246" y="533"/>
                      <a:pt x="288" y="345"/>
                      <a:pt x="333" y="161"/>
                    </a:cubicBezTo>
                    <a:close/>
                    <a:moveTo>
                      <a:pt x="300" y="1"/>
                    </a:moveTo>
                    <a:cubicBezTo>
                      <a:pt x="272" y="1"/>
                      <a:pt x="244" y="17"/>
                      <a:pt x="236" y="47"/>
                    </a:cubicBezTo>
                    <a:cubicBezTo>
                      <a:pt x="155" y="400"/>
                      <a:pt x="58" y="750"/>
                      <a:pt x="6" y="1107"/>
                    </a:cubicBezTo>
                    <a:cubicBezTo>
                      <a:pt x="0" y="1135"/>
                      <a:pt x="21" y="1153"/>
                      <a:pt x="42" y="1153"/>
                    </a:cubicBezTo>
                    <a:cubicBezTo>
                      <a:pt x="55" y="1153"/>
                      <a:pt x="68" y="1146"/>
                      <a:pt x="74" y="1129"/>
                    </a:cubicBezTo>
                    <a:cubicBezTo>
                      <a:pt x="110" y="1022"/>
                      <a:pt x="142" y="912"/>
                      <a:pt x="171" y="805"/>
                    </a:cubicBezTo>
                    <a:cubicBezTo>
                      <a:pt x="304" y="812"/>
                      <a:pt x="443" y="815"/>
                      <a:pt x="576" y="815"/>
                    </a:cubicBezTo>
                    <a:cubicBezTo>
                      <a:pt x="576" y="818"/>
                      <a:pt x="580" y="825"/>
                      <a:pt x="580" y="828"/>
                    </a:cubicBezTo>
                    <a:lnTo>
                      <a:pt x="628" y="974"/>
                    </a:lnTo>
                    <a:cubicBezTo>
                      <a:pt x="628" y="980"/>
                      <a:pt x="635" y="987"/>
                      <a:pt x="638" y="990"/>
                    </a:cubicBezTo>
                    <a:cubicBezTo>
                      <a:pt x="628" y="1010"/>
                      <a:pt x="628" y="1035"/>
                      <a:pt x="651" y="1052"/>
                    </a:cubicBezTo>
                    <a:cubicBezTo>
                      <a:pt x="669" y="1067"/>
                      <a:pt x="685" y="1077"/>
                      <a:pt x="704" y="1077"/>
                    </a:cubicBezTo>
                    <a:cubicBezTo>
                      <a:pt x="713" y="1077"/>
                      <a:pt x="722" y="1075"/>
                      <a:pt x="732" y="1071"/>
                    </a:cubicBezTo>
                    <a:cubicBezTo>
                      <a:pt x="771" y="1065"/>
                      <a:pt x="784" y="1029"/>
                      <a:pt x="780" y="993"/>
                    </a:cubicBezTo>
                    <a:cubicBezTo>
                      <a:pt x="741" y="773"/>
                      <a:pt x="618" y="533"/>
                      <a:pt x="544" y="320"/>
                    </a:cubicBezTo>
                    <a:cubicBezTo>
                      <a:pt x="499" y="190"/>
                      <a:pt x="463" y="34"/>
                      <a:pt x="314" y="2"/>
                    </a:cubicBezTo>
                    <a:cubicBezTo>
                      <a:pt x="309" y="1"/>
                      <a:pt x="304" y="1"/>
                      <a:pt x="30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31" name="Google Shape;731;p7"/>
            <p:cNvGrpSpPr/>
            <p:nvPr/>
          </p:nvGrpSpPr>
          <p:grpSpPr>
            <a:xfrm rot="-1825424">
              <a:off x="6811601" y="4329076"/>
              <a:ext cx="738169" cy="441832"/>
              <a:chOff x="4884983" y="2824599"/>
              <a:chExt cx="253545" cy="151760"/>
            </a:xfrm>
          </p:grpSpPr>
          <p:sp>
            <p:nvSpPr>
              <p:cNvPr id="732" name="Google Shape;732;p7"/>
              <p:cNvSpPr/>
              <p:nvPr/>
            </p:nvSpPr>
            <p:spPr>
              <a:xfrm>
                <a:off x="4884983" y="2871420"/>
                <a:ext cx="43474" cy="81693"/>
              </a:xfrm>
              <a:custGeom>
                <a:avLst/>
                <a:gdLst/>
                <a:ahLst/>
                <a:cxnLst/>
                <a:rect l="l" t="t" r="r" b="b"/>
                <a:pathLst>
                  <a:path w="662" h="1244" extrusionOk="0">
                    <a:moveTo>
                      <a:pt x="140" y="1"/>
                    </a:moveTo>
                    <a:cubicBezTo>
                      <a:pt x="125" y="1"/>
                      <a:pt x="109" y="11"/>
                      <a:pt x="108" y="32"/>
                    </a:cubicBezTo>
                    <a:lnTo>
                      <a:pt x="95" y="32"/>
                    </a:lnTo>
                    <a:cubicBezTo>
                      <a:pt x="30" y="32"/>
                      <a:pt x="30" y="129"/>
                      <a:pt x="95" y="133"/>
                    </a:cubicBezTo>
                    <a:lnTo>
                      <a:pt x="104" y="133"/>
                    </a:lnTo>
                    <a:cubicBezTo>
                      <a:pt x="95" y="291"/>
                      <a:pt x="91" y="450"/>
                      <a:pt x="78" y="609"/>
                    </a:cubicBezTo>
                    <a:cubicBezTo>
                      <a:pt x="65" y="732"/>
                      <a:pt x="49" y="862"/>
                      <a:pt x="30" y="988"/>
                    </a:cubicBezTo>
                    <a:cubicBezTo>
                      <a:pt x="20" y="1030"/>
                      <a:pt x="1" y="1082"/>
                      <a:pt x="7" y="1121"/>
                    </a:cubicBezTo>
                    <a:cubicBezTo>
                      <a:pt x="19" y="1219"/>
                      <a:pt x="128" y="1244"/>
                      <a:pt x="246" y="1244"/>
                    </a:cubicBezTo>
                    <a:cubicBezTo>
                      <a:pt x="354" y="1244"/>
                      <a:pt x="469" y="1223"/>
                      <a:pt x="522" y="1218"/>
                    </a:cubicBezTo>
                    <a:cubicBezTo>
                      <a:pt x="600" y="1215"/>
                      <a:pt x="600" y="1101"/>
                      <a:pt x="522" y="1098"/>
                    </a:cubicBezTo>
                    <a:cubicBezTo>
                      <a:pt x="507" y="1097"/>
                      <a:pt x="492" y="1096"/>
                      <a:pt x="476" y="1096"/>
                    </a:cubicBezTo>
                    <a:cubicBezTo>
                      <a:pt x="418" y="1096"/>
                      <a:pt x="353" y="1104"/>
                      <a:pt x="293" y="1104"/>
                    </a:cubicBezTo>
                    <a:cubicBezTo>
                      <a:pt x="262" y="1104"/>
                      <a:pt x="231" y="1102"/>
                      <a:pt x="205" y="1095"/>
                    </a:cubicBezTo>
                    <a:cubicBezTo>
                      <a:pt x="111" y="1069"/>
                      <a:pt x="153" y="1098"/>
                      <a:pt x="143" y="1004"/>
                    </a:cubicBezTo>
                    <a:cubicBezTo>
                      <a:pt x="133" y="936"/>
                      <a:pt x="159" y="855"/>
                      <a:pt x="169" y="787"/>
                    </a:cubicBezTo>
                    <a:cubicBezTo>
                      <a:pt x="172" y="761"/>
                      <a:pt x="172" y="732"/>
                      <a:pt x="172" y="709"/>
                    </a:cubicBezTo>
                    <a:cubicBezTo>
                      <a:pt x="227" y="713"/>
                      <a:pt x="284" y="716"/>
                      <a:pt x="341" y="716"/>
                    </a:cubicBezTo>
                    <a:cubicBezTo>
                      <a:pt x="388" y="716"/>
                      <a:pt x="435" y="714"/>
                      <a:pt x="480" y="709"/>
                    </a:cubicBezTo>
                    <a:cubicBezTo>
                      <a:pt x="542" y="700"/>
                      <a:pt x="545" y="612"/>
                      <a:pt x="480" y="612"/>
                    </a:cubicBezTo>
                    <a:cubicBezTo>
                      <a:pt x="380" y="615"/>
                      <a:pt x="276" y="622"/>
                      <a:pt x="179" y="622"/>
                    </a:cubicBezTo>
                    <a:cubicBezTo>
                      <a:pt x="188" y="460"/>
                      <a:pt x="192" y="304"/>
                      <a:pt x="185" y="142"/>
                    </a:cubicBezTo>
                    <a:lnTo>
                      <a:pt x="185" y="142"/>
                    </a:lnTo>
                    <a:cubicBezTo>
                      <a:pt x="321" y="152"/>
                      <a:pt x="454" y="162"/>
                      <a:pt x="593" y="165"/>
                    </a:cubicBezTo>
                    <a:cubicBezTo>
                      <a:pt x="661" y="162"/>
                      <a:pt x="658" y="52"/>
                      <a:pt x="584" y="49"/>
                    </a:cubicBezTo>
                    <a:cubicBezTo>
                      <a:pt x="448" y="36"/>
                      <a:pt x="308" y="36"/>
                      <a:pt x="172" y="32"/>
                    </a:cubicBezTo>
                    <a:cubicBezTo>
                      <a:pt x="171" y="11"/>
                      <a:pt x="155" y="1"/>
                      <a:pt x="14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3" name="Google Shape;733;p7"/>
              <p:cNvSpPr/>
              <p:nvPr/>
            </p:nvSpPr>
            <p:spPr>
              <a:xfrm>
                <a:off x="4938831" y="2919357"/>
                <a:ext cx="34936" cy="31916"/>
              </a:xfrm>
              <a:custGeom>
                <a:avLst/>
                <a:gdLst/>
                <a:ahLst/>
                <a:cxnLst/>
                <a:rect l="l" t="t" r="r" b="b"/>
                <a:pathLst>
                  <a:path w="532" h="486" extrusionOk="0">
                    <a:moveTo>
                      <a:pt x="36" y="1"/>
                    </a:moveTo>
                    <a:cubicBezTo>
                      <a:pt x="17" y="1"/>
                      <a:pt x="0" y="14"/>
                      <a:pt x="0" y="41"/>
                    </a:cubicBezTo>
                    <a:cubicBezTo>
                      <a:pt x="0" y="161"/>
                      <a:pt x="16" y="277"/>
                      <a:pt x="33" y="401"/>
                    </a:cubicBezTo>
                    <a:cubicBezTo>
                      <a:pt x="33" y="413"/>
                      <a:pt x="36" y="420"/>
                      <a:pt x="36" y="433"/>
                    </a:cubicBezTo>
                    <a:cubicBezTo>
                      <a:pt x="40" y="460"/>
                      <a:pt x="61" y="471"/>
                      <a:pt x="83" y="471"/>
                    </a:cubicBezTo>
                    <a:cubicBezTo>
                      <a:pt x="111" y="471"/>
                      <a:pt x="143" y="451"/>
                      <a:pt x="143" y="420"/>
                    </a:cubicBezTo>
                    <a:cubicBezTo>
                      <a:pt x="136" y="336"/>
                      <a:pt x="159" y="161"/>
                      <a:pt x="272" y="141"/>
                    </a:cubicBezTo>
                    <a:cubicBezTo>
                      <a:pt x="278" y="140"/>
                      <a:pt x="284" y="140"/>
                      <a:pt x="290" y="140"/>
                    </a:cubicBezTo>
                    <a:cubicBezTo>
                      <a:pt x="378" y="140"/>
                      <a:pt x="395" y="280"/>
                      <a:pt x="395" y="371"/>
                    </a:cubicBezTo>
                    <a:cubicBezTo>
                      <a:pt x="386" y="384"/>
                      <a:pt x="376" y="404"/>
                      <a:pt x="379" y="430"/>
                    </a:cubicBezTo>
                    <a:cubicBezTo>
                      <a:pt x="386" y="446"/>
                      <a:pt x="392" y="456"/>
                      <a:pt x="405" y="469"/>
                    </a:cubicBezTo>
                    <a:cubicBezTo>
                      <a:pt x="418" y="481"/>
                      <a:pt x="432" y="486"/>
                      <a:pt x="447" y="486"/>
                    </a:cubicBezTo>
                    <a:cubicBezTo>
                      <a:pt x="451" y="486"/>
                      <a:pt x="456" y="485"/>
                      <a:pt x="460" y="485"/>
                    </a:cubicBezTo>
                    <a:cubicBezTo>
                      <a:pt x="467" y="485"/>
                      <a:pt x="467" y="485"/>
                      <a:pt x="470" y="482"/>
                    </a:cubicBezTo>
                    <a:cubicBezTo>
                      <a:pt x="489" y="478"/>
                      <a:pt x="509" y="462"/>
                      <a:pt x="509" y="439"/>
                    </a:cubicBezTo>
                    <a:cubicBezTo>
                      <a:pt x="531" y="279"/>
                      <a:pt x="478" y="15"/>
                      <a:pt x="280" y="15"/>
                    </a:cubicBezTo>
                    <a:cubicBezTo>
                      <a:pt x="277" y="15"/>
                      <a:pt x="275" y="15"/>
                      <a:pt x="272" y="15"/>
                    </a:cubicBezTo>
                    <a:cubicBezTo>
                      <a:pt x="185" y="18"/>
                      <a:pt x="127" y="73"/>
                      <a:pt x="84" y="141"/>
                    </a:cubicBezTo>
                    <a:cubicBezTo>
                      <a:pt x="81" y="109"/>
                      <a:pt x="78" y="77"/>
                      <a:pt x="78" y="41"/>
                    </a:cubicBezTo>
                    <a:cubicBezTo>
                      <a:pt x="75" y="15"/>
                      <a:pt x="55" y="1"/>
                      <a:pt x="3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4" name="Google Shape;734;p7"/>
              <p:cNvSpPr/>
              <p:nvPr/>
            </p:nvSpPr>
            <p:spPr>
              <a:xfrm>
                <a:off x="4962208" y="2901298"/>
                <a:ext cx="35265" cy="11230"/>
              </a:xfrm>
              <a:custGeom>
                <a:avLst/>
                <a:gdLst/>
                <a:ahLst/>
                <a:cxnLst/>
                <a:rect l="l" t="t" r="r" b="b"/>
                <a:pathLst>
                  <a:path w="537" h="171" extrusionOk="0">
                    <a:moveTo>
                      <a:pt x="444" y="0"/>
                    </a:moveTo>
                    <a:cubicBezTo>
                      <a:pt x="439" y="0"/>
                      <a:pt x="434" y="1"/>
                      <a:pt x="428" y="2"/>
                    </a:cubicBezTo>
                    <a:cubicBezTo>
                      <a:pt x="409" y="8"/>
                      <a:pt x="402" y="24"/>
                      <a:pt x="396" y="41"/>
                    </a:cubicBezTo>
                    <a:cubicBezTo>
                      <a:pt x="393" y="41"/>
                      <a:pt x="393" y="41"/>
                      <a:pt x="389" y="44"/>
                    </a:cubicBezTo>
                    <a:cubicBezTo>
                      <a:pt x="370" y="47"/>
                      <a:pt x="347" y="47"/>
                      <a:pt x="328" y="50"/>
                    </a:cubicBezTo>
                    <a:cubicBezTo>
                      <a:pt x="299" y="57"/>
                      <a:pt x="266" y="60"/>
                      <a:pt x="240" y="60"/>
                    </a:cubicBezTo>
                    <a:cubicBezTo>
                      <a:pt x="176" y="66"/>
                      <a:pt x="114" y="73"/>
                      <a:pt x="49" y="83"/>
                    </a:cubicBezTo>
                    <a:cubicBezTo>
                      <a:pt x="1" y="92"/>
                      <a:pt x="14" y="170"/>
                      <a:pt x="59" y="170"/>
                    </a:cubicBezTo>
                    <a:cubicBezTo>
                      <a:pt x="140" y="164"/>
                      <a:pt x="218" y="157"/>
                      <a:pt x="299" y="154"/>
                    </a:cubicBezTo>
                    <a:cubicBezTo>
                      <a:pt x="350" y="147"/>
                      <a:pt x="422" y="157"/>
                      <a:pt x="470" y="131"/>
                    </a:cubicBezTo>
                    <a:cubicBezTo>
                      <a:pt x="537" y="95"/>
                      <a:pt x="513" y="0"/>
                      <a:pt x="44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5" name="Google Shape;735;p7"/>
              <p:cNvSpPr/>
              <p:nvPr/>
            </p:nvSpPr>
            <p:spPr>
              <a:xfrm>
                <a:off x="4949666" y="2889216"/>
                <a:ext cx="44656" cy="8603"/>
              </a:xfrm>
              <a:custGeom>
                <a:avLst/>
                <a:gdLst/>
                <a:ahLst/>
                <a:cxnLst/>
                <a:rect l="l" t="t" r="r" b="b"/>
                <a:pathLst>
                  <a:path w="680" h="131" extrusionOk="0">
                    <a:moveTo>
                      <a:pt x="161" y="0"/>
                    </a:moveTo>
                    <a:cubicBezTo>
                      <a:pt x="123" y="0"/>
                      <a:pt x="86" y="0"/>
                      <a:pt x="49" y="1"/>
                    </a:cubicBezTo>
                    <a:cubicBezTo>
                      <a:pt x="0" y="1"/>
                      <a:pt x="0" y="72"/>
                      <a:pt x="49" y="79"/>
                    </a:cubicBezTo>
                    <a:cubicBezTo>
                      <a:pt x="237" y="95"/>
                      <a:pt x="422" y="118"/>
                      <a:pt x="606" y="131"/>
                    </a:cubicBezTo>
                    <a:cubicBezTo>
                      <a:pt x="607" y="131"/>
                      <a:pt x="608" y="131"/>
                      <a:pt x="609" y="131"/>
                    </a:cubicBezTo>
                    <a:cubicBezTo>
                      <a:pt x="665" y="131"/>
                      <a:pt x="680" y="40"/>
                      <a:pt x="626" y="30"/>
                    </a:cubicBezTo>
                    <a:cubicBezTo>
                      <a:pt x="474" y="7"/>
                      <a:pt x="316" y="0"/>
                      <a:pt x="16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6" name="Google Shape;736;p7"/>
              <p:cNvSpPr/>
              <p:nvPr/>
            </p:nvSpPr>
            <p:spPr>
              <a:xfrm>
                <a:off x="5008373" y="2905173"/>
                <a:ext cx="123394" cy="9653"/>
              </a:xfrm>
              <a:custGeom>
                <a:avLst/>
                <a:gdLst/>
                <a:ahLst/>
                <a:cxnLst/>
                <a:rect l="l" t="t" r="r" b="b"/>
                <a:pathLst>
                  <a:path w="1879" h="147" extrusionOk="0">
                    <a:moveTo>
                      <a:pt x="1719" y="0"/>
                    </a:moveTo>
                    <a:cubicBezTo>
                      <a:pt x="1700" y="0"/>
                      <a:pt x="1683" y="6"/>
                      <a:pt x="1675" y="17"/>
                    </a:cubicBezTo>
                    <a:cubicBezTo>
                      <a:pt x="1363" y="12"/>
                      <a:pt x="1051" y="6"/>
                      <a:pt x="739" y="6"/>
                    </a:cubicBezTo>
                    <a:cubicBezTo>
                      <a:pt x="511" y="6"/>
                      <a:pt x="283" y="9"/>
                      <a:pt x="56" y="17"/>
                    </a:cubicBezTo>
                    <a:cubicBezTo>
                      <a:pt x="1" y="17"/>
                      <a:pt x="1" y="101"/>
                      <a:pt x="56" y="101"/>
                    </a:cubicBezTo>
                    <a:cubicBezTo>
                      <a:pt x="632" y="105"/>
                      <a:pt x="1215" y="105"/>
                      <a:pt x="1795" y="147"/>
                    </a:cubicBezTo>
                    <a:cubicBezTo>
                      <a:pt x="1796" y="147"/>
                      <a:pt x="1797" y="147"/>
                      <a:pt x="1798" y="147"/>
                    </a:cubicBezTo>
                    <a:cubicBezTo>
                      <a:pt x="1870" y="147"/>
                      <a:pt x="1879" y="36"/>
                      <a:pt x="1811" y="20"/>
                    </a:cubicBezTo>
                    <a:cubicBezTo>
                      <a:pt x="1782" y="14"/>
                      <a:pt x="1756" y="7"/>
                      <a:pt x="1730" y="1"/>
                    </a:cubicBezTo>
                    <a:cubicBezTo>
                      <a:pt x="1727" y="0"/>
                      <a:pt x="1723" y="0"/>
                      <a:pt x="17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7" name="Google Shape;737;p7"/>
              <p:cNvSpPr/>
              <p:nvPr/>
            </p:nvSpPr>
            <p:spPr>
              <a:xfrm>
                <a:off x="5027548" y="2830049"/>
                <a:ext cx="41306" cy="69348"/>
              </a:xfrm>
              <a:custGeom>
                <a:avLst/>
                <a:gdLst/>
                <a:ahLst/>
                <a:cxnLst/>
                <a:rect l="l" t="t" r="r" b="b"/>
                <a:pathLst>
                  <a:path w="629" h="1056" extrusionOk="0">
                    <a:moveTo>
                      <a:pt x="182" y="1"/>
                    </a:moveTo>
                    <a:cubicBezTo>
                      <a:pt x="159" y="1"/>
                      <a:pt x="137" y="14"/>
                      <a:pt x="130" y="44"/>
                    </a:cubicBezTo>
                    <a:cubicBezTo>
                      <a:pt x="55" y="364"/>
                      <a:pt x="0" y="691"/>
                      <a:pt x="10" y="1019"/>
                    </a:cubicBezTo>
                    <a:cubicBezTo>
                      <a:pt x="10" y="1043"/>
                      <a:pt x="28" y="1055"/>
                      <a:pt x="46" y="1055"/>
                    </a:cubicBezTo>
                    <a:cubicBezTo>
                      <a:pt x="65" y="1055"/>
                      <a:pt x="84" y="1043"/>
                      <a:pt x="88" y="1019"/>
                    </a:cubicBezTo>
                    <a:cubicBezTo>
                      <a:pt x="91" y="957"/>
                      <a:pt x="97" y="892"/>
                      <a:pt x="107" y="834"/>
                    </a:cubicBezTo>
                    <a:cubicBezTo>
                      <a:pt x="109" y="834"/>
                      <a:pt x="111" y="835"/>
                      <a:pt x="113" y="835"/>
                    </a:cubicBezTo>
                    <a:cubicBezTo>
                      <a:pt x="143" y="835"/>
                      <a:pt x="170" y="790"/>
                      <a:pt x="143" y="769"/>
                    </a:cubicBezTo>
                    <a:cubicBezTo>
                      <a:pt x="130" y="756"/>
                      <a:pt x="136" y="737"/>
                      <a:pt x="156" y="714"/>
                    </a:cubicBezTo>
                    <a:cubicBezTo>
                      <a:pt x="282" y="789"/>
                      <a:pt x="399" y="866"/>
                      <a:pt x="512" y="954"/>
                    </a:cubicBezTo>
                    <a:cubicBezTo>
                      <a:pt x="526" y="964"/>
                      <a:pt x="540" y="969"/>
                      <a:pt x="552" y="969"/>
                    </a:cubicBezTo>
                    <a:cubicBezTo>
                      <a:pt x="599" y="969"/>
                      <a:pt x="628" y="909"/>
                      <a:pt x="580" y="876"/>
                    </a:cubicBezTo>
                    <a:cubicBezTo>
                      <a:pt x="467" y="795"/>
                      <a:pt x="347" y="724"/>
                      <a:pt x="220" y="662"/>
                    </a:cubicBezTo>
                    <a:cubicBezTo>
                      <a:pt x="266" y="630"/>
                      <a:pt x="314" y="598"/>
                      <a:pt x="324" y="591"/>
                    </a:cubicBezTo>
                    <a:cubicBezTo>
                      <a:pt x="399" y="536"/>
                      <a:pt x="476" y="494"/>
                      <a:pt x="535" y="432"/>
                    </a:cubicBezTo>
                    <a:cubicBezTo>
                      <a:pt x="570" y="397"/>
                      <a:pt x="539" y="349"/>
                      <a:pt x="499" y="349"/>
                    </a:cubicBezTo>
                    <a:cubicBezTo>
                      <a:pt x="491" y="349"/>
                      <a:pt x="484" y="351"/>
                      <a:pt x="476" y="355"/>
                    </a:cubicBezTo>
                    <a:cubicBezTo>
                      <a:pt x="405" y="390"/>
                      <a:pt x="347" y="448"/>
                      <a:pt x="282" y="494"/>
                    </a:cubicBezTo>
                    <a:cubicBezTo>
                      <a:pt x="237" y="529"/>
                      <a:pt x="185" y="562"/>
                      <a:pt x="139" y="601"/>
                    </a:cubicBezTo>
                    <a:cubicBezTo>
                      <a:pt x="162" y="448"/>
                      <a:pt x="191" y="299"/>
                      <a:pt x="227" y="147"/>
                    </a:cubicBezTo>
                    <a:cubicBezTo>
                      <a:pt x="253" y="141"/>
                      <a:pt x="272" y="115"/>
                      <a:pt x="259" y="82"/>
                    </a:cubicBezTo>
                    <a:cubicBezTo>
                      <a:pt x="256" y="73"/>
                      <a:pt x="253" y="60"/>
                      <a:pt x="243" y="44"/>
                    </a:cubicBezTo>
                    <a:cubicBezTo>
                      <a:pt x="233" y="17"/>
                      <a:pt x="207" y="1"/>
                      <a:pt x="18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8" name="Google Shape;738;p7"/>
              <p:cNvSpPr/>
              <p:nvPr/>
            </p:nvSpPr>
            <p:spPr>
              <a:xfrm>
                <a:off x="5066949" y="2860913"/>
                <a:ext cx="41044" cy="27516"/>
              </a:xfrm>
              <a:custGeom>
                <a:avLst/>
                <a:gdLst/>
                <a:ahLst/>
                <a:cxnLst/>
                <a:rect l="l" t="t" r="r" b="b"/>
                <a:pathLst>
                  <a:path w="625" h="419" extrusionOk="0">
                    <a:moveTo>
                      <a:pt x="199" y="0"/>
                    </a:moveTo>
                    <a:cubicBezTo>
                      <a:pt x="171" y="0"/>
                      <a:pt x="144" y="37"/>
                      <a:pt x="158" y="66"/>
                    </a:cubicBezTo>
                    <a:cubicBezTo>
                      <a:pt x="184" y="115"/>
                      <a:pt x="210" y="160"/>
                      <a:pt x="239" y="209"/>
                    </a:cubicBezTo>
                    <a:cubicBezTo>
                      <a:pt x="178" y="244"/>
                      <a:pt x="119" y="277"/>
                      <a:pt x="48" y="302"/>
                    </a:cubicBezTo>
                    <a:cubicBezTo>
                      <a:pt x="1" y="320"/>
                      <a:pt x="13" y="389"/>
                      <a:pt x="59" y="389"/>
                    </a:cubicBezTo>
                    <a:cubicBezTo>
                      <a:pt x="64" y="389"/>
                      <a:pt x="69" y="388"/>
                      <a:pt x="74" y="387"/>
                    </a:cubicBezTo>
                    <a:cubicBezTo>
                      <a:pt x="145" y="364"/>
                      <a:pt x="223" y="328"/>
                      <a:pt x="297" y="293"/>
                    </a:cubicBezTo>
                    <a:cubicBezTo>
                      <a:pt x="304" y="306"/>
                      <a:pt x="307" y="312"/>
                      <a:pt x="314" y="322"/>
                    </a:cubicBezTo>
                    <a:cubicBezTo>
                      <a:pt x="304" y="335"/>
                      <a:pt x="301" y="351"/>
                      <a:pt x="304" y="367"/>
                    </a:cubicBezTo>
                    <a:cubicBezTo>
                      <a:pt x="312" y="403"/>
                      <a:pt x="337" y="419"/>
                      <a:pt x="363" y="419"/>
                    </a:cubicBezTo>
                    <a:cubicBezTo>
                      <a:pt x="402" y="419"/>
                      <a:pt x="444" y="383"/>
                      <a:pt x="430" y="328"/>
                    </a:cubicBezTo>
                    <a:cubicBezTo>
                      <a:pt x="421" y="302"/>
                      <a:pt x="404" y="273"/>
                      <a:pt x="385" y="244"/>
                    </a:cubicBezTo>
                    <a:cubicBezTo>
                      <a:pt x="456" y="202"/>
                      <a:pt x="531" y="150"/>
                      <a:pt x="592" y="95"/>
                    </a:cubicBezTo>
                    <a:cubicBezTo>
                      <a:pt x="625" y="65"/>
                      <a:pt x="594" y="6"/>
                      <a:pt x="555" y="6"/>
                    </a:cubicBezTo>
                    <a:cubicBezTo>
                      <a:pt x="547" y="6"/>
                      <a:pt x="539" y="9"/>
                      <a:pt x="531" y="14"/>
                    </a:cubicBezTo>
                    <a:cubicBezTo>
                      <a:pt x="463" y="63"/>
                      <a:pt x="395" y="111"/>
                      <a:pt x="323" y="157"/>
                    </a:cubicBezTo>
                    <a:cubicBezTo>
                      <a:pt x="291" y="108"/>
                      <a:pt x="259" y="59"/>
                      <a:pt x="226" y="14"/>
                    </a:cubicBezTo>
                    <a:cubicBezTo>
                      <a:pt x="218" y="4"/>
                      <a:pt x="209" y="0"/>
                      <a:pt x="19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9" name="Google Shape;739;p7"/>
              <p:cNvSpPr/>
              <p:nvPr/>
            </p:nvSpPr>
            <p:spPr>
              <a:xfrm>
                <a:off x="5094989" y="2824599"/>
                <a:ext cx="43539" cy="33623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12" extrusionOk="0">
                    <a:moveTo>
                      <a:pt x="134" y="1"/>
                    </a:moveTo>
                    <a:cubicBezTo>
                      <a:pt x="64" y="1"/>
                      <a:pt x="0" y="45"/>
                      <a:pt x="10" y="133"/>
                    </a:cubicBezTo>
                    <a:cubicBezTo>
                      <a:pt x="11" y="158"/>
                      <a:pt x="32" y="172"/>
                      <a:pt x="52" y="172"/>
                    </a:cubicBezTo>
                    <a:cubicBezTo>
                      <a:pt x="70" y="172"/>
                      <a:pt x="88" y="160"/>
                      <a:pt x="88" y="133"/>
                    </a:cubicBezTo>
                    <a:cubicBezTo>
                      <a:pt x="110" y="116"/>
                      <a:pt x="131" y="106"/>
                      <a:pt x="147" y="106"/>
                    </a:cubicBezTo>
                    <a:cubicBezTo>
                      <a:pt x="169" y="106"/>
                      <a:pt x="184" y="124"/>
                      <a:pt x="188" y="162"/>
                    </a:cubicBezTo>
                    <a:cubicBezTo>
                      <a:pt x="191" y="195"/>
                      <a:pt x="191" y="227"/>
                      <a:pt x="185" y="259"/>
                    </a:cubicBezTo>
                    <a:cubicBezTo>
                      <a:pt x="181" y="289"/>
                      <a:pt x="172" y="311"/>
                      <a:pt x="169" y="340"/>
                    </a:cubicBezTo>
                    <a:cubicBezTo>
                      <a:pt x="165" y="389"/>
                      <a:pt x="169" y="438"/>
                      <a:pt x="207" y="470"/>
                    </a:cubicBezTo>
                    <a:cubicBezTo>
                      <a:pt x="243" y="501"/>
                      <a:pt x="294" y="512"/>
                      <a:pt x="348" y="512"/>
                    </a:cubicBezTo>
                    <a:cubicBezTo>
                      <a:pt x="431" y="512"/>
                      <a:pt x="521" y="486"/>
                      <a:pt x="580" y="467"/>
                    </a:cubicBezTo>
                    <a:cubicBezTo>
                      <a:pt x="663" y="443"/>
                      <a:pt x="640" y="341"/>
                      <a:pt x="576" y="341"/>
                    </a:cubicBezTo>
                    <a:cubicBezTo>
                      <a:pt x="570" y="341"/>
                      <a:pt x="564" y="342"/>
                      <a:pt x="557" y="344"/>
                    </a:cubicBezTo>
                    <a:cubicBezTo>
                      <a:pt x="500" y="365"/>
                      <a:pt x="440" y="383"/>
                      <a:pt x="380" y="383"/>
                    </a:cubicBezTo>
                    <a:cubicBezTo>
                      <a:pt x="376" y="383"/>
                      <a:pt x="371" y="383"/>
                      <a:pt x="366" y="382"/>
                    </a:cubicBezTo>
                    <a:cubicBezTo>
                      <a:pt x="282" y="376"/>
                      <a:pt x="295" y="357"/>
                      <a:pt x="301" y="279"/>
                    </a:cubicBezTo>
                    <a:cubicBezTo>
                      <a:pt x="311" y="204"/>
                      <a:pt x="311" y="123"/>
                      <a:pt x="256" y="59"/>
                    </a:cubicBezTo>
                    <a:cubicBezTo>
                      <a:pt x="226" y="20"/>
                      <a:pt x="179" y="1"/>
                      <a:pt x="13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0" name="Google Shape;740;p7"/>
              <p:cNvSpPr/>
              <p:nvPr/>
            </p:nvSpPr>
            <p:spPr>
              <a:xfrm>
                <a:off x="5055260" y="2918635"/>
                <a:ext cx="72303" cy="57724"/>
              </a:xfrm>
              <a:custGeom>
                <a:avLst/>
                <a:gdLst/>
                <a:ahLst/>
                <a:cxnLst/>
                <a:rect l="l" t="t" r="r" b="b"/>
                <a:pathLst>
                  <a:path w="1101" h="879" extrusionOk="0">
                    <a:moveTo>
                      <a:pt x="405" y="1"/>
                    </a:moveTo>
                    <a:cubicBezTo>
                      <a:pt x="268" y="1"/>
                      <a:pt x="103" y="144"/>
                      <a:pt x="28" y="224"/>
                    </a:cubicBezTo>
                    <a:cubicBezTo>
                      <a:pt x="1" y="256"/>
                      <a:pt x="28" y="297"/>
                      <a:pt x="61" y="297"/>
                    </a:cubicBezTo>
                    <a:cubicBezTo>
                      <a:pt x="70" y="297"/>
                      <a:pt x="80" y="293"/>
                      <a:pt x="90" y="285"/>
                    </a:cubicBezTo>
                    <a:cubicBezTo>
                      <a:pt x="135" y="240"/>
                      <a:pt x="200" y="159"/>
                      <a:pt x="262" y="143"/>
                    </a:cubicBezTo>
                    <a:cubicBezTo>
                      <a:pt x="296" y="136"/>
                      <a:pt x="324" y="133"/>
                      <a:pt x="348" y="133"/>
                    </a:cubicBezTo>
                    <a:cubicBezTo>
                      <a:pt x="515" y="133"/>
                      <a:pt x="419" y="291"/>
                      <a:pt x="382" y="382"/>
                    </a:cubicBezTo>
                    <a:cubicBezTo>
                      <a:pt x="323" y="525"/>
                      <a:pt x="249" y="654"/>
                      <a:pt x="158" y="781"/>
                    </a:cubicBezTo>
                    <a:cubicBezTo>
                      <a:pt x="130" y="819"/>
                      <a:pt x="166" y="878"/>
                      <a:pt x="210" y="878"/>
                    </a:cubicBezTo>
                    <a:cubicBezTo>
                      <a:pt x="211" y="878"/>
                      <a:pt x="212" y="878"/>
                      <a:pt x="213" y="878"/>
                    </a:cubicBezTo>
                    <a:cubicBezTo>
                      <a:pt x="485" y="852"/>
                      <a:pt x="748" y="862"/>
                      <a:pt x="1020" y="855"/>
                    </a:cubicBezTo>
                    <a:cubicBezTo>
                      <a:pt x="1101" y="855"/>
                      <a:pt x="1097" y="742"/>
                      <a:pt x="1020" y="735"/>
                    </a:cubicBezTo>
                    <a:cubicBezTo>
                      <a:pt x="924" y="723"/>
                      <a:pt x="827" y="718"/>
                      <a:pt x="728" y="718"/>
                    </a:cubicBezTo>
                    <a:cubicBezTo>
                      <a:pt x="599" y="718"/>
                      <a:pt x="468" y="726"/>
                      <a:pt x="339" y="735"/>
                    </a:cubicBezTo>
                    <a:cubicBezTo>
                      <a:pt x="401" y="635"/>
                      <a:pt x="453" y="531"/>
                      <a:pt x="498" y="424"/>
                    </a:cubicBezTo>
                    <a:cubicBezTo>
                      <a:pt x="531" y="334"/>
                      <a:pt x="608" y="191"/>
                      <a:pt x="556" y="94"/>
                    </a:cubicBezTo>
                    <a:cubicBezTo>
                      <a:pt x="517" y="26"/>
                      <a:pt x="463" y="1"/>
                      <a:pt x="40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741" name="Google Shape;741;p7"/>
          <p:cNvGrpSpPr/>
          <p:nvPr/>
        </p:nvGrpSpPr>
        <p:grpSpPr>
          <a:xfrm>
            <a:off x="5208803" y="700112"/>
            <a:ext cx="4588231" cy="4836434"/>
            <a:chOff x="5208803" y="700112"/>
            <a:chExt cx="4588231" cy="4836434"/>
          </a:xfrm>
        </p:grpSpPr>
        <p:grpSp>
          <p:nvGrpSpPr>
            <p:cNvPr id="742" name="Google Shape;742;p7"/>
            <p:cNvGrpSpPr/>
            <p:nvPr/>
          </p:nvGrpSpPr>
          <p:grpSpPr>
            <a:xfrm rot="-1244566">
              <a:off x="7871564" y="920969"/>
              <a:ext cx="1410581" cy="892908"/>
              <a:chOff x="4808808" y="1957984"/>
              <a:chExt cx="404920" cy="256310"/>
            </a:xfrm>
          </p:grpSpPr>
          <p:sp>
            <p:nvSpPr>
              <p:cNvPr id="743" name="Google Shape;743;p7"/>
              <p:cNvSpPr/>
              <p:nvPr/>
            </p:nvSpPr>
            <p:spPr>
              <a:xfrm>
                <a:off x="4860357" y="1957984"/>
                <a:ext cx="353370" cy="256310"/>
              </a:xfrm>
              <a:custGeom>
                <a:avLst/>
                <a:gdLst/>
                <a:ahLst/>
                <a:cxnLst/>
                <a:rect l="l" t="t" r="r" b="b"/>
                <a:pathLst>
                  <a:path w="5381" h="3903" extrusionOk="0">
                    <a:moveTo>
                      <a:pt x="4892" y="158"/>
                    </a:moveTo>
                    <a:cubicBezTo>
                      <a:pt x="4905" y="709"/>
                      <a:pt x="4911" y="1256"/>
                      <a:pt x="4924" y="1807"/>
                    </a:cubicBezTo>
                    <a:cubicBezTo>
                      <a:pt x="4820" y="1833"/>
                      <a:pt x="4715" y="1848"/>
                      <a:pt x="4611" y="1848"/>
                    </a:cubicBezTo>
                    <a:cubicBezTo>
                      <a:pt x="4408" y="1848"/>
                      <a:pt x="4208" y="1794"/>
                      <a:pt x="4027" y="1668"/>
                    </a:cubicBezTo>
                    <a:cubicBezTo>
                      <a:pt x="3810" y="1519"/>
                      <a:pt x="3680" y="1302"/>
                      <a:pt x="3635" y="1062"/>
                    </a:cubicBezTo>
                    <a:cubicBezTo>
                      <a:pt x="4059" y="767"/>
                      <a:pt x="4480" y="466"/>
                      <a:pt x="4892" y="158"/>
                    </a:cubicBezTo>
                    <a:close/>
                    <a:moveTo>
                      <a:pt x="3560" y="1110"/>
                    </a:moveTo>
                    <a:cubicBezTo>
                      <a:pt x="3609" y="1357"/>
                      <a:pt x="3754" y="1587"/>
                      <a:pt x="3965" y="1742"/>
                    </a:cubicBezTo>
                    <a:cubicBezTo>
                      <a:pt x="4160" y="1881"/>
                      <a:pt x="4387" y="1944"/>
                      <a:pt x="4617" y="1944"/>
                    </a:cubicBezTo>
                    <a:cubicBezTo>
                      <a:pt x="4720" y="1944"/>
                      <a:pt x="4823" y="1931"/>
                      <a:pt x="4924" y="1907"/>
                    </a:cubicBezTo>
                    <a:cubicBezTo>
                      <a:pt x="4934" y="2254"/>
                      <a:pt x="4937" y="2601"/>
                      <a:pt x="4943" y="2947"/>
                    </a:cubicBezTo>
                    <a:cubicBezTo>
                      <a:pt x="4730" y="2944"/>
                      <a:pt x="4513" y="2941"/>
                      <a:pt x="4295" y="2941"/>
                    </a:cubicBezTo>
                    <a:cubicBezTo>
                      <a:pt x="4302" y="2882"/>
                      <a:pt x="4305" y="2831"/>
                      <a:pt x="4308" y="2772"/>
                    </a:cubicBezTo>
                    <a:cubicBezTo>
                      <a:pt x="4313" y="2756"/>
                      <a:pt x="4301" y="2747"/>
                      <a:pt x="4287" y="2747"/>
                    </a:cubicBezTo>
                    <a:cubicBezTo>
                      <a:pt x="4270" y="2747"/>
                      <a:pt x="4250" y="2758"/>
                      <a:pt x="4247" y="2782"/>
                    </a:cubicBezTo>
                    <a:cubicBezTo>
                      <a:pt x="4244" y="2840"/>
                      <a:pt x="4237" y="2892"/>
                      <a:pt x="4231" y="2947"/>
                    </a:cubicBezTo>
                    <a:cubicBezTo>
                      <a:pt x="4163" y="2947"/>
                      <a:pt x="4095" y="2950"/>
                      <a:pt x="4030" y="2950"/>
                    </a:cubicBezTo>
                    <a:cubicBezTo>
                      <a:pt x="3997" y="2950"/>
                      <a:pt x="3997" y="2999"/>
                      <a:pt x="4030" y="3006"/>
                    </a:cubicBezTo>
                    <a:cubicBezTo>
                      <a:pt x="4095" y="3009"/>
                      <a:pt x="4163" y="3012"/>
                      <a:pt x="4227" y="3015"/>
                    </a:cubicBezTo>
                    <a:cubicBezTo>
                      <a:pt x="4221" y="3168"/>
                      <a:pt x="4221" y="3317"/>
                      <a:pt x="4237" y="3466"/>
                    </a:cubicBezTo>
                    <a:cubicBezTo>
                      <a:pt x="3657" y="3443"/>
                      <a:pt x="3074" y="3449"/>
                      <a:pt x="2504" y="3430"/>
                    </a:cubicBezTo>
                    <a:cubicBezTo>
                      <a:pt x="2423" y="3427"/>
                      <a:pt x="2342" y="3427"/>
                      <a:pt x="2264" y="3420"/>
                    </a:cubicBezTo>
                    <a:cubicBezTo>
                      <a:pt x="2361" y="2980"/>
                      <a:pt x="2170" y="2542"/>
                      <a:pt x="1798" y="2293"/>
                    </a:cubicBezTo>
                    <a:cubicBezTo>
                      <a:pt x="2394" y="1911"/>
                      <a:pt x="2980" y="1515"/>
                      <a:pt x="3560" y="1110"/>
                    </a:cubicBezTo>
                    <a:close/>
                    <a:moveTo>
                      <a:pt x="4295" y="3022"/>
                    </a:moveTo>
                    <a:cubicBezTo>
                      <a:pt x="4516" y="3035"/>
                      <a:pt x="4733" y="3038"/>
                      <a:pt x="4953" y="3041"/>
                    </a:cubicBezTo>
                    <a:lnTo>
                      <a:pt x="4966" y="3527"/>
                    </a:lnTo>
                    <a:cubicBezTo>
                      <a:pt x="4956" y="3527"/>
                      <a:pt x="4953" y="3524"/>
                      <a:pt x="4950" y="3524"/>
                    </a:cubicBezTo>
                    <a:cubicBezTo>
                      <a:pt x="4726" y="3498"/>
                      <a:pt x="4500" y="3482"/>
                      <a:pt x="4270" y="3472"/>
                    </a:cubicBezTo>
                    <a:cubicBezTo>
                      <a:pt x="4279" y="3320"/>
                      <a:pt x="4286" y="3171"/>
                      <a:pt x="4295" y="3022"/>
                    </a:cubicBezTo>
                    <a:close/>
                    <a:moveTo>
                      <a:pt x="4946" y="0"/>
                    </a:moveTo>
                    <a:cubicBezTo>
                      <a:pt x="4937" y="0"/>
                      <a:pt x="4928" y="3"/>
                      <a:pt x="4921" y="9"/>
                    </a:cubicBezTo>
                    <a:cubicBezTo>
                      <a:pt x="4490" y="323"/>
                      <a:pt x="4062" y="631"/>
                      <a:pt x="3625" y="935"/>
                    </a:cubicBezTo>
                    <a:cubicBezTo>
                      <a:pt x="3622" y="845"/>
                      <a:pt x="3625" y="754"/>
                      <a:pt x="3644" y="660"/>
                    </a:cubicBezTo>
                    <a:cubicBezTo>
                      <a:pt x="3650" y="640"/>
                      <a:pt x="3634" y="626"/>
                      <a:pt x="3618" y="626"/>
                    </a:cubicBezTo>
                    <a:cubicBezTo>
                      <a:pt x="3608" y="626"/>
                      <a:pt x="3597" y="632"/>
                      <a:pt x="3593" y="644"/>
                    </a:cubicBezTo>
                    <a:cubicBezTo>
                      <a:pt x="3557" y="757"/>
                      <a:pt x="3541" y="874"/>
                      <a:pt x="3547" y="987"/>
                    </a:cubicBezTo>
                    <a:cubicBezTo>
                      <a:pt x="2935" y="1412"/>
                      <a:pt x="2313" y="1826"/>
                      <a:pt x="1688" y="2231"/>
                    </a:cubicBezTo>
                    <a:cubicBezTo>
                      <a:pt x="1568" y="2167"/>
                      <a:pt x="1428" y="2118"/>
                      <a:pt x="1279" y="2092"/>
                    </a:cubicBezTo>
                    <a:cubicBezTo>
                      <a:pt x="1278" y="2092"/>
                      <a:pt x="1277" y="2092"/>
                      <a:pt x="1276" y="2092"/>
                    </a:cubicBezTo>
                    <a:cubicBezTo>
                      <a:pt x="1250" y="2092"/>
                      <a:pt x="1242" y="2131"/>
                      <a:pt x="1266" y="2137"/>
                    </a:cubicBezTo>
                    <a:cubicBezTo>
                      <a:pt x="1393" y="2170"/>
                      <a:pt x="1509" y="2215"/>
                      <a:pt x="1616" y="2277"/>
                    </a:cubicBezTo>
                    <a:cubicBezTo>
                      <a:pt x="1095" y="2610"/>
                      <a:pt x="570" y="2944"/>
                      <a:pt x="42" y="3268"/>
                    </a:cubicBezTo>
                    <a:cubicBezTo>
                      <a:pt x="0" y="3293"/>
                      <a:pt x="25" y="3351"/>
                      <a:pt x="64" y="3351"/>
                    </a:cubicBezTo>
                    <a:cubicBezTo>
                      <a:pt x="70" y="3351"/>
                      <a:pt x="77" y="3349"/>
                      <a:pt x="84" y="3346"/>
                    </a:cubicBezTo>
                    <a:cubicBezTo>
                      <a:pt x="641" y="3025"/>
                      <a:pt x="1182" y="2688"/>
                      <a:pt x="1727" y="2345"/>
                    </a:cubicBezTo>
                    <a:cubicBezTo>
                      <a:pt x="2076" y="2594"/>
                      <a:pt x="2261" y="2999"/>
                      <a:pt x="2154" y="3420"/>
                    </a:cubicBezTo>
                    <a:cubicBezTo>
                      <a:pt x="1651" y="3397"/>
                      <a:pt x="1144" y="3365"/>
                      <a:pt x="640" y="3365"/>
                    </a:cubicBezTo>
                    <a:cubicBezTo>
                      <a:pt x="447" y="3365"/>
                      <a:pt x="254" y="3370"/>
                      <a:pt x="61" y="3381"/>
                    </a:cubicBezTo>
                    <a:cubicBezTo>
                      <a:pt x="3" y="3385"/>
                      <a:pt x="10" y="3459"/>
                      <a:pt x="61" y="3466"/>
                    </a:cubicBezTo>
                    <a:cubicBezTo>
                      <a:pt x="732" y="3550"/>
                      <a:pt x="1425" y="3547"/>
                      <a:pt x="2109" y="3560"/>
                    </a:cubicBezTo>
                    <a:cubicBezTo>
                      <a:pt x="2073" y="3647"/>
                      <a:pt x="2025" y="3738"/>
                      <a:pt x="1960" y="3825"/>
                    </a:cubicBezTo>
                    <a:cubicBezTo>
                      <a:pt x="1932" y="3866"/>
                      <a:pt x="1969" y="3902"/>
                      <a:pt x="2007" y="3902"/>
                    </a:cubicBezTo>
                    <a:cubicBezTo>
                      <a:pt x="2023" y="3902"/>
                      <a:pt x="2039" y="3896"/>
                      <a:pt x="2050" y="3880"/>
                    </a:cubicBezTo>
                    <a:cubicBezTo>
                      <a:pt x="2125" y="3777"/>
                      <a:pt x="2183" y="3670"/>
                      <a:pt x="2222" y="3560"/>
                    </a:cubicBezTo>
                    <a:cubicBezTo>
                      <a:pt x="2316" y="3560"/>
                      <a:pt x="2410" y="3563"/>
                      <a:pt x="2504" y="3566"/>
                    </a:cubicBezTo>
                    <a:cubicBezTo>
                      <a:pt x="3147" y="3587"/>
                      <a:pt x="3803" y="3644"/>
                      <a:pt x="4450" y="3644"/>
                    </a:cubicBezTo>
                    <a:cubicBezTo>
                      <a:pt x="4617" y="3644"/>
                      <a:pt x="4784" y="3640"/>
                      <a:pt x="4950" y="3631"/>
                    </a:cubicBezTo>
                    <a:cubicBezTo>
                      <a:pt x="4969" y="3631"/>
                      <a:pt x="4982" y="3624"/>
                      <a:pt x="4989" y="3611"/>
                    </a:cubicBezTo>
                    <a:cubicBezTo>
                      <a:pt x="4998" y="3617"/>
                      <a:pt x="5010" y="3619"/>
                      <a:pt x="5021" y="3619"/>
                    </a:cubicBezTo>
                    <a:cubicBezTo>
                      <a:pt x="5052" y="3619"/>
                      <a:pt x="5083" y="3600"/>
                      <a:pt x="5083" y="3563"/>
                    </a:cubicBezTo>
                    <a:cubicBezTo>
                      <a:pt x="5070" y="2999"/>
                      <a:pt x="5057" y="2439"/>
                      <a:pt x="5047" y="1878"/>
                    </a:cubicBezTo>
                    <a:cubicBezTo>
                      <a:pt x="5147" y="1846"/>
                      <a:pt x="5245" y="1800"/>
                      <a:pt x="5339" y="1749"/>
                    </a:cubicBezTo>
                    <a:cubicBezTo>
                      <a:pt x="5381" y="1726"/>
                      <a:pt x="5352" y="1663"/>
                      <a:pt x="5306" y="1663"/>
                    </a:cubicBezTo>
                    <a:cubicBezTo>
                      <a:pt x="5299" y="1663"/>
                      <a:pt x="5291" y="1664"/>
                      <a:pt x="5284" y="1668"/>
                    </a:cubicBezTo>
                    <a:cubicBezTo>
                      <a:pt x="5209" y="1710"/>
                      <a:pt x="5122" y="1745"/>
                      <a:pt x="5041" y="1775"/>
                    </a:cubicBezTo>
                    <a:cubicBezTo>
                      <a:pt x="5031" y="1201"/>
                      <a:pt x="5011" y="628"/>
                      <a:pt x="5002" y="58"/>
                    </a:cubicBezTo>
                    <a:cubicBezTo>
                      <a:pt x="5002" y="28"/>
                      <a:pt x="4973" y="0"/>
                      <a:pt x="494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4" name="Google Shape;744;p7"/>
              <p:cNvSpPr/>
              <p:nvPr/>
            </p:nvSpPr>
            <p:spPr>
              <a:xfrm>
                <a:off x="4808808" y="2160306"/>
                <a:ext cx="32113" cy="32572"/>
              </a:xfrm>
              <a:custGeom>
                <a:avLst/>
                <a:gdLst/>
                <a:ahLst/>
                <a:cxnLst/>
                <a:rect l="l" t="t" r="r" b="b"/>
                <a:pathLst>
                  <a:path w="489" h="496" extrusionOk="0">
                    <a:moveTo>
                      <a:pt x="437" y="0"/>
                    </a:moveTo>
                    <a:cubicBezTo>
                      <a:pt x="429" y="0"/>
                      <a:pt x="420" y="4"/>
                      <a:pt x="412" y="12"/>
                    </a:cubicBezTo>
                    <a:cubicBezTo>
                      <a:pt x="357" y="70"/>
                      <a:pt x="302" y="125"/>
                      <a:pt x="250" y="184"/>
                    </a:cubicBezTo>
                    <a:cubicBezTo>
                      <a:pt x="195" y="135"/>
                      <a:pt x="134" y="87"/>
                      <a:pt x="69" y="41"/>
                    </a:cubicBezTo>
                    <a:cubicBezTo>
                      <a:pt x="66" y="39"/>
                      <a:pt x="63" y="38"/>
                      <a:pt x="60" y="38"/>
                    </a:cubicBezTo>
                    <a:cubicBezTo>
                      <a:pt x="47" y="38"/>
                      <a:pt x="36" y="57"/>
                      <a:pt x="49" y="70"/>
                    </a:cubicBezTo>
                    <a:cubicBezTo>
                      <a:pt x="105" y="122"/>
                      <a:pt x="156" y="174"/>
                      <a:pt x="211" y="229"/>
                    </a:cubicBezTo>
                    <a:cubicBezTo>
                      <a:pt x="147" y="300"/>
                      <a:pt x="82" y="375"/>
                      <a:pt x="20" y="446"/>
                    </a:cubicBezTo>
                    <a:cubicBezTo>
                      <a:pt x="0" y="469"/>
                      <a:pt x="19" y="495"/>
                      <a:pt x="41" y="495"/>
                    </a:cubicBezTo>
                    <a:cubicBezTo>
                      <a:pt x="47" y="495"/>
                      <a:pt x="53" y="493"/>
                      <a:pt x="59" y="488"/>
                    </a:cubicBezTo>
                    <a:cubicBezTo>
                      <a:pt x="130" y="417"/>
                      <a:pt x="198" y="352"/>
                      <a:pt x="266" y="284"/>
                    </a:cubicBezTo>
                    <a:cubicBezTo>
                      <a:pt x="315" y="342"/>
                      <a:pt x="360" y="401"/>
                      <a:pt x="415" y="446"/>
                    </a:cubicBezTo>
                    <a:cubicBezTo>
                      <a:pt x="423" y="451"/>
                      <a:pt x="431" y="453"/>
                      <a:pt x="439" y="453"/>
                    </a:cubicBezTo>
                    <a:cubicBezTo>
                      <a:pt x="462" y="453"/>
                      <a:pt x="481" y="434"/>
                      <a:pt x="464" y="407"/>
                    </a:cubicBezTo>
                    <a:cubicBezTo>
                      <a:pt x="428" y="342"/>
                      <a:pt x="364" y="284"/>
                      <a:pt x="309" y="236"/>
                    </a:cubicBezTo>
                    <a:cubicBezTo>
                      <a:pt x="360" y="177"/>
                      <a:pt x="415" y="122"/>
                      <a:pt x="464" y="64"/>
                    </a:cubicBezTo>
                    <a:cubicBezTo>
                      <a:pt x="489" y="37"/>
                      <a:pt x="464" y="0"/>
                      <a:pt x="43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45" name="Google Shape;745;p7"/>
            <p:cNvSpPr/>
            <p:nvPr/>
          </p:nvSpPr>
          <p:spPr>
            <a:xfrm rot="1849059">
              <a:off x="8150666" y="2870625"/>
              <a:ext cx="984444" cy="634970"/>
            </a:xfrm>
            <a:custGeom>
              <a:avLst/>
              <a:gdLst/>
              <a:ahLst/>
              <a:cxnLst/>
              <a:rect l="l" t="t" r="r" b="b"/>
              <a:pathLst>
                <a:path w="7786" h="5022" extrusionOk="0">
                  <a:moveTo>
                    <a:pt x="7390" y="3916"/>
                  </a:moveTo>
                  <a:cubicBezTo>
                    <a:pt x="7471" y="4052"/>
                    <a:pt x="7559" y="4188"/>
                    <a:pt x="7633" y="4327"/>
                  </a:cubicBezTo>
                  <a:cubicBezTo>
                    <a:pt x="7552" y="4327"/>
                    <a:pt x="7468" y="4331"/>
                    <a:pt x="7387" y="4331"/>
                  </a:cubicBezTo>
                  <a:cubicBezTo>
                    <a:pt x="7380" y="4191"/>
                    <a:pt x="7384" y="4055"/>
                    <a:pt x="7390" y="3916"/>
                  </a:cubicBezTo>
                  <a:close/>
                  <a:moveTo>
                    <a:pt x="7011" y="3359"/>
                  </a:moveTo>
                  <a:cubicBezTo>
                    <a:pt x="7111" y="3501"/>
                    <a:pt x="7212" y="3647"/>
                    <a:pt x="7306" y="3793"/>
                  </a:cubicBezTo>
                  <a:cubicBezTo>
                    <a:pt x="7290" y="3971"/>
                    <a:pt x="7299" y="4153"/>
                    <a:pt x="7319" y="4334"/>
                  </a:cubicBezTo>
                  <a:cubicBezTo>
                    <a:pt x="7212" y="4337"/>
                    <a:pt x="7105" y="4337"/>
                    <a:pt x="6998" y="4344"/>
                  </a:cubicBezTo>
                  <a:cubicBezTo>
                    <a:pt x="7014" y="4013"/>
                    <a:pt x="7027" y="3683"/>
                    <a:pt x="7011" y="3359"/>
                  </a:cubicBezTo>
                  <a:close/>
                  <a:moveTo>
                    <a:pt x="6451" y="2659"/>
                  </a:moveTo>
                  <a:lnTo>
                    <a:pt x="6451" y="2659"/>
                  </a:lnTo>
                  <a:cubicBezTo>
                    <a:pt x="6626" y="2837"/>
                    <a:pt x="6781" y="3041"/>
                    <a:pt x="6920" y="3232"/>
                  </a:cubicBezTo>
                  <a:cubicBezTo>
                    <a:pt x="6894" y="3592"/>
                    <a:pt x="6911" y="3971"/>
                    <a:pt x="6927" y="4334"/>
                  </a:cubicBezTo>
                  <a:cubicBezTo>
                    <a:pt x="6797" y="4344"/>
                    <a:pt x="6661" y="4347"/>
                    <a:pt x="6528" y="4347"/>
                  </a:cubicBezTo>
                  <a:cubicBezTo>
                    <a:pt x="6574" y="3793"/>
                    <a:pt x="6554" y="3210"/>
                    <a:pt x="6451" y="2659"/>
                  </a:cubicBezTo>
                  <a:close/>
                  <a:moveTo>
                    <a:pt x="5890" y="2296"/>
                  </a:moveTo>
                  <a:lnTo>
                    <a:pt x="5890" y="2296"/>
                  </a:lnTo>
                  <a:cubicBezTo>
                    <a:pt x="5926" y="2309"/>
                    <a:pt x="5961" y="2322"/>
                    <a:pt x="5997" y="2338"/>
                  </a:cubicBezTo>
                  <a:cubicBezTo>
                    <a:pt x="6120" y="2390"/>
                    <a:pt x="6234" y="2468"/>
                    <a:pt x="6337" y="2555"/>
                  </a:cubicBezTo>
                  <a:cubicBezTo>
                    <a:pt x="6334" y="2565"/>
                    <a:pt x="6334" y="2568"/>
                    <a:pt x="6334" y="2578"/>
                  </a:cubicBezTo>
                  <a:cubicBezTo>
                    <a:pt x="6402" y="3171"/>
                    <a:pt x="6451" y="3754"/>
                    <a:pt x="6460" y="4353"/>
                  </a:cubicBezTo>
                  <a:cubicBezTo>
                    <a:pt x="6318" y="4353"/>
                    <a:pt x="6172" y="4360"/>
                    <a:pt x="6026" y="4363"/>
                  </a:cubicBezTo>
                  <a:cubicBezTo>
                    <a:pt x="6062" y="3686"/>
                    <a:pt x="5974" y="2967"/>
                    <a:pt x="5890" y="2296"/>
                  </a:cubicBezTo>
                  <a:close/>
                  <a:moveTo>
                    <a:pt x="5689" y="2268"/>
                  </a:moveTo>
                  <a:cubicBezTo>
                    <a:pt x="5718" y="2268"/>
                    <a:pt x="5747" y="2270"/>
                    <a:pt x="5777" y="2274"/>
                  </a:cubicBezTo>
                  <a:lnTo>
                    <a:pt x="5777" y="2280"/>
                  </a:lnTo>
                  <a:cubicBezTo>
                    <a:pt x="5864" y="2970"/>
                    <a:pt x="5848" y="3680"/>
                    <a:pt x="5955" y="4363"/>
                  </a:cubicBezTo>
                  <a:cubicBezTo>
                    <a:pt x="5835" y="4366"/>
                    <a:pt x="5718" y="4370"/>
                    <a:pt x="5599" y="4370"/>
                  </a:cubicBezTo>
                  <a:cubicBezTo>
                    <a:pt x="5592" y="3680"/>
                    <a:pt x="5550" y="2977"/>
                    <a:pt x="5501" y="2290"/>
                  </a:cubicBezTo>
                  <a:cubicBezTo>
                    <a:pt x="5561" y="2276"/>
                    <a:pt x="5624" y="2268"/>
                    <a:pt x="5689" y="2268"/>
                  </a:cubicBezTo>
                  <a:close/>
                  <a:moveTo>
                    <a:pt x="5407" y="2316"/>
                  </a:moveTo>
                  <a:cubicBezTo>
                    <a:pt x="5427" y="3002"/>
                    <a:pt x="5469" y="3693"/>
                    <a:pt x="5553" y="4370"/>
                  </a:cubicBezTo>
                  <a:cubicBezTo>
                    <a:pt x="5411" y="4379"/>
                    <a:pt x="5268" y="4379"/>
                    <a:pt x="5132" y="4383"/>
                  </a:cubicBezTo>
                  <a:cubicBezTo>
                    <a:pt x="5184" y="3761"/>
                    <a:pt x="5145" y="3132"/>
                    <a:pt x="5048" y="2513"/>
                  </a:cubicBezTo>
                  <a:lnTo>
                    <a:pt x="5048" y="2507"/>
                  </a:lnTo>
                  <a:cubicBezTo>
                    <a:pt x="5164" y="2432"/>
                    <a:pt x="5281" y="2361"/>
                    <a:pt x="5407" y="2316"/>
                  </a:cubicBezTo>
                  <a:close/>
                  <a:moveTo>
                    <a:pt x="4944" y="2581"/>
                  </a:moveTo>
                  <a:cubicBezTo>
                    <a:pt x="5048" y="3181"/>
                    <a:pt x="5071" y="3777"/>
                    <a:pt x="5064" y="4386"/>
                  </a:cubicBezTo>
                  <a:cubicBezTo>
                    <a:pt x="4960" y="4392"/>
                    <a:pt x="4860" y="4392"/>
                    <a:pt x="4756" y="4395"/>
                  </a:cubicBezTo>
                  <a:lnTo>
                    <a:pt x="4756" y="4392"/>
                  </a:lnTo>
                  <a:cubicBezTo>
                    <a:pt x="4773" y="3835"/>
                    <a:pt x="4756" y="3278"/>
                    <a:pt x="4740" y="2727"/>
                  </a:cubicBezTo>
                  <a:cubicBezTo>
                    <a:pt x="4766" y="2708"/>
                    <a:pt x="4792" y="2691"/>
                    <a:pt x="4815" y="2669"/>
                  </a:cubicBezTo>
                  <a:cubicBezTo>
                    <a:pt x="4860" y="2643"/>
                    <a:pt x="4902" y="2610"/>
                    <a:pt x="4944" y="2581"/>
                  </a:cubicBezTo>
                  <a:close/>
                  <a:moveTo>
                    <a:pt x="4643" y="2792"/>
                  </a:moveTo>
                  <a:cubicBezTo>
                    <a:pt x="4653" y="3323"/>
                    <a:pt x="4666" y="3854"/>
                    <a:pt x="4708" y="4386"/>
                  </a:cubicBezTo>
                  <a:lnTo>
                    <a:pt x="4708" y="4392"/>
                  </a:lnTo>
                  <a:cubicBezTo>
                    <a:pt x="4620" y="4395"/>
                    <a:pt x="4533" y="4399"/>
                    <a:pt x="4442" y="4399"/>
                  </a:cubicBezTo>
                  <a:lnTo>
                    <a:pt x="4442" y="4392"/>
                  </a:lnTo>
                  <a:cubicBezTo>
                    <a:pt x="4436" y="4023"/>
                    <a:pt x="4419" y="3650"/>
                    <a:pt x="4406" y="3281"/>
                  </a:cubicBezTo>
                  <a:cubicBezTo>
                    <a:pt x="4403" y="3177"/>
                    <a:pt x="4442" y="2993"/>
                    <a:pt x="4358" y="2918"/>
                  </a:cubicBezTo>
                  <a:cubicBezTo>
                    <a:pt x="4458" y="2902"/>
                    <a:pt x="4552" y="2847"/>
                    <a:pt x="4643" y="2792"/>
                  </a:cubicBezTo>
                  <a:close/>
                  <a:moveTo>
                    <a:pt x="4066" y="2853"/>
                  </a:moveTo>
                  <a:cubicBezTo>
                    <a:pt x="4092" y="2870"/>
                    <a:pt x="4118" y="2886"/>
                    <a:pt x="4147" y="2896"/>
                  </a:cubicBezTo>
                  <a:cubicBezTo>
                    <a:pt x="4193" y="2912"/>
                    <a:pt x="4232" y="2921"/>
                    <a:pt x="4277" y="2925"/>
                  </a:cubicBezTo>
                  <a:cubicBezTo>
                    <a:pt x="4277" y="2934"/>
                    <a:pt x="4280" y="2938"/>
                    <a:pt x="4290" y="2941"/>
                  </a:cubicBezTo>
                  <a:cubicBezTo>
                    <a:pt x="4400" y="2999"/>
                    <a:pt x="4342" y="3576"/>
                    <a:pt x="4342" y="3696"/>
                  </a:cubicBezTo>
                  <a:cubicBezTo>
                    <a:pt x="4345" y="3929"/>
                    <a:pt x="4351" y="4159"/>
                    <a:pt x="4358" y="4395"/>
                  </a:cubicBezTo>
                  <a:cubicBezTo>
                    <a:pt x="4358" y="4399"/>
                    <a:pt x="4358" y="4402"/>
                    <a:pt x="4361" y="4408"/>
                  </a:cubicBezTo>
                  <a:cubicBezTo>
                    <a:pt x="4328" y="4406"/>
                    <a:pt x="4294" y="4406"/>
                    <a:pt x="4261" y="4406"/>
                  </a:cubicBezTo>
                  <a:cubicBezTo>
                    <a:pt x="4194" y="4406"/>
                    <a:pt x="4127" y="4408"/>
                    <a:pt x="4060" y="4408"/>
                  </a:cubicBezTo>
                  <a:cubicBezTo>
                    <a:pt x="4099" y="3890"/>
                    <a:pt x="4092" y="3365"/>
                    <a:pt x="4066" y="2853"/>
                  </a:cubicBezTo>
                  <a:close/>
                  <a:moveTo>
                    <a:pt x="3616" y="2264"/>
                  </a:moveTo>
                  <a:cubicBezTo>
                    <a:pt x="3622" y="2274"/>
                    <a:pt x="3629" y="2280"/>
                    <a:pt x="3632" y="2290"/>
                  </a:cubicBezTo>
                  <a:cubicBezTo>
                    <a:pt x="3736" y="2436"/>
                    <a:pt x="3843" y="2653"/>
                    <a:pt x="3995" y="2792"/>
                  </a:cubicBezTo>
                  <a:cubicBezTo>
                    <a:pt x="3979" y="2795"/>
                    <a:pt x="3959" y="2811"/>
                    <a:pt x="3966" y="2837"/>
                  </a:cubicBezTo>
                  <a:cubicBezTo>
                    <a:pt x="3995" y="3359"/>
                    <a:pt x="3995" y="3880"/>
                    <a:pt x="3998" y="4408"/>
                  </a:cubicBezTo>
                  <a:cubicBezTo>
                    <a:pt x="3946" y="4412"/>
                    <a:pt x="3891" y="4412"/>
                    <a:pt x="3843" y="4412"/>
                  </a:cubicBezTo>
                  <a:lnTo>
                    <a:pt x="3661" y="4412"/>
                  </a:lnTo>
                  <a:cubicBezTo>
                    <a:pt x="3671" y="4408"/>
                    <a:pt x="3674" y="4399"/>
                    <a:pt x="3674" y="4386"/>
                  </a:cubicBezTo>
                  <a:cubicBezTo>
                    <a:pt x="3678" y="3683"/>
                    <a:pt x="3645" y="2973"/>
                    <a:pt x="3616" y="2264"/>
                  </a:cubicBezTo>
                  <a:close/>
                  <a:moveTo>
                    <a:pt x="2612" y="2037"/>
                  </a:moveTo>
                  <a:cubicBezTo>
                    <a:pt x="2605" y="2047"/>
                    <a:pt x="2602" y="2053"/>
                    <a:pt x="2602" y="2069"/>
                  </a:cubicBezTo>
                  <a:cubicBezTo>
                    <a:pt x="2596" y="2432"/>
                    <a:pt x="2651" y="2789"/>
                    <a:pt x="2709" y="3139"/>
                  </a:cubicBezTo>
                  <a:cubicBezTo>
                    <a:pt x="2783" y="3566"/>
                    <a:pt x="2822" y="3987"/>
                    <a:pt x="2855" y="4415"/>
                  </a:cubicBezTo>
                  <a:cubicBezTo>
                    <a:pt x="2754" y="4418"/>
                    <a:pt x="2654" y="4418"/>
                    <a:pt x="2547" y="4418"/>
                  </a:cubicBezTo>
                  <a:cubicBezTo>
                    <a:pt x="2557" y="3696"/>
                    <a:pt x="2515" y="2957"/>
                    <a:pt x="2443" y="2231"/>
                  </a:cubicBezTo>
                  <a:cubicBezTo>
                    <a:pt x="2443" y="2222"/>
                    <a:pt x="2434" y="2209"/>
                    <a:pt x="2427" y="2199"/>
                  </a:cubicBezTo>
                  <a:cubicBezTo>
                    <a:pt x="2482" y="2144"/>
                    <a:pt x="2547" y="2092"/>
                    <a:pt x="2612" y="2037"/>
                  </a:cubicBezTo>
                  <a:close/>
                  <a:moveTo>
                    <a:pt x="3063" y="1844"/>
                  </a:moveTo>
                  <a:cubicBezTo>
                    <a:pt x="3085" y="1844"/>
                    <a:pt x="3106" y="1846"/>
                    <a:pt x="3127" y="1849"/>
                  </a:cubicBezTo>
                  <a:cubicBezTo>
                    <a:pt x="3124" y="1856"/>
                    <a:pt x="3120" y="1865"/>
                    <a:pt x="3120" y="1875"/>
                  </a:cubicBezTo>
                  <a:cubicBezTo>
                    <a:pt x="3137" y="2711"/>
                    <a:pt x="3130" y="3556"/>
                    <a:pt x="3201" y="4392"/>
                  </a:cubicBezTo>
                  <a:cubicBezTo>
                    <a:pt x="3203" y="4406"/>
                    <a:pt x="3212" y="4415"/>
                    <a:pt x="3223" y="4417"/>
                  </a:cubicBezTo>
                  <a:lnTo>
                    <a:pt x="3223" y="4417"/>
                  </a:lnTo>
                  <a:cubicBezTo>
                    <a:pt x="3117" y="4418"/>
                    <a:pt x="3010" y="4418"/>
                    <a:pt x="2903" y="4418"/>
                  </a:cubicBezTo>
                  <a:cubicBezTo>
                    <a:pt x="2962" y="3637"/>
                    <a:pt x="2757" y="2847"/>
                    <a:pt x="2702" y="2076"/>
                  </a:cubicBezTo>
                  <a:cubicBezTo>
                    <a:pt x="2700" y="2045"/>
                    <a:pt x="2676" y="2028"/>
                    <a:pt x="2652" y="2028"/>
                  </a:cubicBezTo>
                  <a:cubicBezTo>
                    <a:pt x="2644" y="2028"/>
                    <a:pt x="2635" y="2030"/>
                    <a:pt x="2628" y="2034"/>
                  </a:cubicBezTo>
                  <a:cubicBezTo>
                    <a:pt x="2722" y="1966"/>
                    <a:pt x="2819" y="1904"/>
                    <a:pt x="2926" y="1869"/>
                  </a:cubicBezTo>
                  <a:cubicBezTo>
                    <a:pt x="2973" y="1851"/>
                    <a:pt x="3020" y="1844"/>
                    <a:pt x="3063" y="1844"/>
                  </a:cubicBezTo>
                  <a:close/>
                  <a:moveTo>
                    <a:pt x="3224" y="1875"/>
                  </a:moveTo>
                  <a:cubicBezTo>
                    <a:pt x="3354" y="1930"/>
                    <a:pt x="3454" y="2047"/>
                    <a:pt x="3545" y="2167"/>
                  </a:cubicBezTo>
                  <a:cubicBezTo>
                    <a:pt x="3525" y="2173"/>
                    <a:pt x="3512" y="2189"/>
                    <a:pt x="3512" y="2215"/>
                  </a:cubicBezTo>
                  <a:cubicBezTo>
                    <a:pt x="3532" y="2941"/>
                    <a:pt x="3551" y="3670"/>
                    <a:pt x="3606" y="4395"/>
                  </a:cubicBezTo>
                  <a:cubicBezTo>
                    <a:pt x="3606" y="4408"/>
                    <a:pt x="3613" y="4415"/>
                    <a:pt x="3622" y="4418"/>
                  </a:cubicBezTo>
                  <a:cubicBezTo>
                    <a:pt x="3543" y="4417"/>
                    <a:pt x="3463" y="4417"/>
                    <a:pt x="3383" y="4417"/>
                  </a:cubicBezTo>
                  <a:cubicBezTo>
                    <a:pt x="3334" y="4417"/>
                    <a:pt x="3285" y="4417"/>
                    <a:pt x="3236" y="4417"/>
                  </a:cubicBezTo>
                  <a:lnTo>
                    <a:pt x="3236" y="4417"/>
                  </a:lnTo>
                  <a:cubicBezTo>
                    <a:pt x="3245" y="4415"/>
                    <a:pt x="3253" y="4407"/>
                    <a:pt x="3253" y="4392"/>
                  </a:cubicBezTo>
                  <a:cubicBezTo>
                    <a:pt x="3289" y="3556"/>
                    <a:pt x="3250" y="2711"/>
                    <a:pt x="3224" y="1875"/>
                  </a:cubicBezTo>
                  <a:close/>
                  <a:moveTo>
                    <a:pt x="1928" y="2779"/>
                  </a:moveTo>
                  <a:cubicBezTo>
                    <a:pt x="1941" y="3330"/>
                    <a:pt x="1931" y="3877"/>
                    <a:pt x="1928" y="4425"/>
                  </a:cubicBezTo>
                  <a:lnTo>
                    <a:pt x="1659" y="4425"/>
                  </a:lnTo>
                  <a:cubicBezTo>
                    <a:pt x="1685" y="4026"/>
                    <a:pt x="1698" y="3618"/>
                    <a:pt x="1685" y="3220"/>
                  </a:cubicBezTo>
                  <a:cubicBezTo>
                    <a:pt x="1685" y="3203"/>
                    <a:pt x="1679" y="3197"/>
                    <a:pt x="1669" y="3187"/>
                  </a:cubicBezTo>
                  <a:cubicBezTo>
                    <a:pt x="1750" y="3048"/>
                    <a:pt x="1841" y="2912"/>
                    <a:pt x="1928" y="2779"/>
                  </a:cubicBezTo>
                  <a:close/>
                  <a:moveTo>
                    <a:pt x="2346" y="2287"/>
                  </a:moveTo>
                  <a:cubicBezTo>
                    <a:pt x="2385" y="2999"/>
                    <a:pt x="2430" y="3712"/>
                    <a:pt x="2489" y="4421"/>
                  </a:cubicBezTo>
                  <a:lnTo>
                    <a:pt x="1970" y="4425"/>
                  </a:lnTo>
                  <a:cubicBezTo>
                    <a:pt x="2038" y="3842"/>
                    <a:pt x="2051" y="3245"/>
                    <a:pt x="2022" y="2659"/>
                  </a:cubicBezTo>
                  <a:cubicBezTo>
                    <a:pt x="2123" y="2523"/>
                    <a:pt x="2229" y="2400"/>
                    <a:pt x="2346" y="2287"/>
                  </a:cubicBezTo>
                  <a:close/>
                  <a:moveTo>
                    <a:pt x="1332" y="3809"/>
                  </a:moveTo>
                  <a:lnTo>
                    <a:pt x="1332" y="3809"/>
                  </a:lnTo>
                  <a:cubicBezTo>
                    <a:pt x="1313" y="4013"/>
                    <a:pt x="1300" y="4221"/>
                    <a:pt x="1290" y="4428"/>
                  </a:cubicBezTo>
                  <a:lnTo>
                    <a:pt x="1005" y="4428"/>
                  </a:lnTo>
                  <a:cubicBezTo>
                    <a:pt x="1118" y="4224"/>
                    <a:pt x="1225" y="4013"/>
                    <a:pt x="1332" y="3809"/>
                  </a:cubicBezTo>
                  <a:close/>
                  <a:moveTo>
                    <a:pt x="1604" y="3301"/>
                  </a:moveTo>
                  <a:lnTo>
                    <a:pt x="1604" y="3301"/>
                  </a:lnTo>
                  <a:cubicBezTo>
                    <a:pt x="1588" y="3673"/>
                    <a:pt x="1591" y="4055"/>
                    <a:pt x="1607" y="4425"/>
                  </a:cubicBezTo>
                  <a:cubicBezTo>
                    <a:pt x="1520" y="4425"/>
                    <a:pt x="1429" y="4425"/>
                    <a:pt x="1342" y="4428"/>
                  </a:cubicBezTo>
                  <a:cubicBezTo>
                    <a:pt x="1381" y="4165"/>
                    <a:pt x="1416" y="3893"/>
                    <a:pt x="1429" y="3624"/>
                  </a:cubicBezTo>
                  <a:cubicBezTo>
                    <a:pt x="1488" y="3518"/>
                    <a:pt x="1546" y="3411"/>
                    <a:pt x="1604" y="3301"/>
                  </a:cubicBezTo>
                  <a:close/>
                  <a:moveTo>
                    <a:pt x="728" y="1"/>
                  </a:moveTo>
                  <a:cubicBezTo>
                    <a:pt x="713" y="1"/>
                    <a:pt x="697" y="11"/>
                    <a:pt x="697" y="29"/>
                  </a:cubicBezTo>
                  <a:cubicBezTo>
                    <a:pt x="726" y="1509"/>
                    <a:pt x="694" y="2967"/>
                    <a:pt x="853" y="4431"/>
                  </a:cubicBezTo>
                  <a:cubicBezTo>
                    <a:pt x="584" y="4434"/>
                    <a:pt x="318" y="4441"/>
                    <a:pt x="49" y="4447"/>
                  </a:cubicBezTo>
                  <a:cubicBezTo>
                    <a:pt x="1" y="4447"/>
                    <a:pt x="1" y="4522"/>
                    <a:pt x="49" y="4525"/>
                  </a:cubicBezTo>
                  <a:cubicBezTo>
                    <a:pt x="321" y="4538"/>
                    <a:pt x="593" y="4545"/>
                    <a:pt x="869" y="4554"/>
                  </a:cubicBezTo>
                  <a:cubicBezTo>
                    <a:pt x="885" y="4694"/>
                    <a:pt x="901" y="4833"/>
                    <a:pt x="921" y="4975"/>
                  </a:cubicBezTo>
                  <a:cubicBezTo>
                    <a:pt x="926" y="5007"/>
                    <a:pt x="954" y="5021"/>
                    <a:pt x="982" y="5021"/>
                  </a:cubicBezTo>
                  <a:cubicBezTo>
                    <a:pt x="1017" y="5021"/>
                    <a:pt x="1054" y="4999"/>
                    <a:pt x="1050" y="4959"/>
                  </a:cubicBezTo>
                  <a:lnTo>
                    <a:pt x="1002" y="4557"/>
                  </a:lnTo>
                  <a:lnTo>
                    <a:pt x="1002" y="4557"/>
                  </a:lnTo>
                  <a:cubicBezTo>
                    <a:pt x="1334" y="4564"/>
                    <a:pt x="1667" y="4567"/>
                    <a:pt x="1999" y="4567"/>
                  </a:cubicBezTo>
                  <a:cubicBezTo>
                    <a:pt x="2614" y="4567"/>
                    <a:pt x="3229" y="4558"/>
                    <a:pt x="3843" y="4554"/>
                  </a:cubicBezTo>
                  <a:cubicBezTo>
                    <a:pt x="4879" y="4541"/>
                    <a:pt x="5923" y="4532"/>
                    <a:pt x="6959" y="4493"/>
                  </a:cubicBezTo>
                  <a:lnTo>
                    <a:pt x="6972" y="4493"/>
                  </a:lnTo>
                  <a:cubicBezTo>
                    <a:pt x="7196" y="4483"/>
                    <a:pt x="7416" y="4473"/>
                    <a:pt x="7636" y="4464"/>
                  </a:cubicBezTo>
                  <a:cubicBezTo>
                    <a:pt x="7682" y="4460"/>
                    <a:pt x="7701" y="4425"/>
                    <a:pt x="7698" y="4392"/>
                  </a:cubicBezTo>
                  <a:cubicBezTo>
                    <a:pt x="7737" y="4383"/>
                    <a:pt x="7785" y="4337"/>
                    <a:pt x="7756" y="4289"/>
                  </a:cubicBezTo>
                  <a:cubicBezTo>
                    <a:pt x="7516" y="3877"/>
                    <a:pt x="7254" y="3475"/>
                    <a:pt x="6962" y="3100"/>
                  </a:cubicBezTo>
                  <a:cubicBezTo>
                    <a:pt x="6726" y="2795"/>
                    <a:pt x="6480" y="2465"/>
                    <a:pt x="6136" y="2280"/>
                  </a:cubicBezTo>
                  <a:cubicBezTo>
                    <a:pt x="5990" y="2201"/>
                    <a:pt x="5840" y="2162"/>
                    <a:pt x="5688" y="2162"/>
                  </a:cubicBezTo>
                  <a:cubicBezTo>
                    <a:pt x="5561" y="2162"/>
                    <a:pt x="5433" y="2190"/>
                    <a:pt x="5307" y="2244"/>
                  </a:cubicBezTo>
                  <a:cubicBezTo>
                    <a:pt x="5113" y="2329"/>
                    <a:pt x="4944" y="2465"/>
                    <a:pt x="4776" y="2585"/>
                  </a:cubicBezTo>
                  <a:cubicBezTo>
                    <a:pt x="4743" y="2604"/>
                    <a:pt x="4711" y="2636"/>
                    <a:pt x="4675" y="2666"/>
                  </a:cubicBezTo>
                  <a:cubicBezTo>
                    <a:pt x="4666" y="2669"/>
                    <a:pt x="4662" y="2675"/>
                    <a:pt x="4653" y="2679"/>
                  </a:cubicBezTo>
                  <a:cubicBezTo>
                    <a:pt x="4614" y="2711"/>
                    <a:pt x="4568" y="2734"/>
                    <a:pt x="4530" y="2747"/>
                  </a:cubicBezTo>
                  <a:cubicBezTo>
                    <a:pt x="4374" y="2730"/>
                    <a:pt x="4219" y="2717"/>
                    <a:pt x="4063" y="2701"/>
                  </a:cubicBezTo>
                  <a:cubicBezTo>
                    <a:pt x="4005" y="2630"/>
                    <a:pt x="3950" y="2552"/>
                    <a:pt x="3901" y="2471"/>
                  </a:cubicBezTo>
                  <a:cubicBezTo>
                    <a:pt x="3739" y="2238"/>
                    <a:pt x="3577" y="1872"/>
                    <a:pt x="3299" y="1752"/>
                  </a:cubicBezTo>
                  <a:cubicBezTo>
                    <a:pt x="3233" y="1724"/>
                    <a:pt x="3167" y="1711"/>
                    <a:pt x="3102" y="1711"/>
                  </a:cubicBezTo>
                  <a:cubicBezTo>
                    <a:pt x="2852" y="1711"/>
                    <a:pt x="2610" y="1890"/>
                    <a:pt x="2430" y="2044"/>
                  </a:cubicBezTo>
                  <a:cubicBezTo>
                    <a:pt x="1734" y="2643"/>
                    <a:pt x="1361" y="3527"/>
                    <a:pt x="976" y="4347"/>
                  </a:cubicBezTo>
                  <a:cubicBezTo>
                    <a:pt x="904" y="3705"/>
                    <a:pt x="856" y="3071"/>
                    <a:pt x="836" y="2426"/>
                  </a:cubicBezTo>
                  <a:cubicBezTo>
                    <a:pt x="811" y="1632"/>
                    <a:pt x="904" y="806"/>
                    <a:pt x="755" y="22"/>
                  </a:cubicBezTo>
                  <a:cubicBezTo>
                    <a:pt x="753" y="7"/>
                    <a:pt x="740" y="1"/>
                    <a:pt x="728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46" name="Google Shape;746;p7"/>
            <p:cNvGrpSpPr/>
            <p:nvPr/>
          </p:nvGrpSpPr>
          <p:grpSpPr>
            <a:xfrm rot="2179146">
              <a:off x="7615778" y="4487403"/>
              <a:ext cx="789052" cy="903211"/>
              <a:chOff x="4838621" y="3330436"/>
              <a:chExt cx="342600" cy="392181"/>
            </a:xfrm>
          </p:grpSpPr>
          <p:sp>
            <p:nvSpPr>
              <p:cNvPr id="747" name="Google Shape;747;p7"/>
              <p:cNvSpPr/>
              <p:nvPr/>
            </p:nvSpPr>
            <p:spPr>
              <a:xfrm>
                <a:off x="4838621" y="3330436"/>
                <a:ext cx="342600" cy="392181"/>
              </a:xfrm>
              <a:custGeom>
                <a:avLst/>
                <a:gdLst/>
                <a:ahLst/>
                <a:cxnLst/>
                <a:rect l="l" t="t" r="r" b="b"/>
                <a:pathLst>
                  <a:path w="5217" h="5972" extrusionOk="0">
                    <a:moveTo>
                      <a:pt x="2444" y="129"/>
                    </a:moveTo>
                    <a:cubicBezTo>
                      <a:pt x="2956" y="129"/>
                      <a:pt x="3632" y="198"/>
                      <a:pt x="3697" y="762"/>
                    </a:cubicBezTo>
                    <a:cubicBezTo>
                      <a:pt x="3762" y="1323"/>
                      <a:pt x="2803" y="1468"/>
                      <a:pt x="2288" y="1507"/>
                    </a:cubicBezTo>
                    <a:lnTo>
                      <a:pt x="2262" y="1446"/>
                    </a:lnTo>
                    <a:cubicBezTo>
                      <a:pt x="2259" y="1439"/>
                      <a:pt x="2255" y="1437"/>
                      <a:pt x="2250" y="1437"/>
                    </a:cubicBezTo>
                    <a:cubicBezTo>
                      <a:pt x="2240" y="1437"/>
                      <a:pt x="2227" y="1448"/>
                      <a:pt x="2229" y="1459"/>
                    </a:cubicBezTo>
                    <a:cubicBezTo>
                      <a:pt x="2236" y="1475"/>
                      <a:pt x="2239" y="1491"/>
                      <a:pt x="2239" y="1507"/>
                    </a:cubicBezTo>
                    <a:cubicBezTo>
                      <a:pt x="2197" y="1511"/>
                      <a:pt x="2158" y="1511"/>
                      <a:pt x="2126" y="1511"/>
                    </a:cubicBezTo>
                    <a:cubicBezTo>
                      <a:pt x="2085" y="1512"/>
                      <a:pt x="2038" y="1513"/>
                      <a:pt x="1985" y="1513"/>
                    </a:cubicBezTo>
                    <a:cubicBezTo>
                      <a:pt x="1470" y="1513"/>
                      <a:pt x="454" y="1423"/>
                      <a:pt x="389" y="879"/>
                    </a:cubicBezTo>
                    <a:cubicBezTo>
                      <a:pt x="409" y="879"/>
                      <a:pt x="425" y="866"/>
                      <a:pt x="431" y="843"/>
                    </a:cubicBezTo>
                    <a:cubicBezTo>
                      <a:pt x="635" y="234"/>
                      <a:pt x="1630" y="147"/>
                      <a:pt x="2161" y="134"/>
                    </a:cubicBezTo>
                    <a:cubicBezTo>
                      <a:pt x="2245" y="132"/>
                      <a:pt x="2341" y="129"/>
                      <a:pt x="2444" y="129"/>
                    </a:cubicBezTo>
                    <a:close/>
                    <a:moveTo>
                      <a:pt x="3839" y="850"/>
                    </a:moveTo>
                    <a:cubicBezTo>
                      <a:pt x="4066" y="1280"/>
                      <a:pt x="4218" y="1750"/>
                      <a:pt x="4384" y="2207"/>
                    </a:cubicBezTo>
                    <a:cubicBezTo>
                      <a:pt x="4571" y="2712"/>
                      <a:pt x="4785" y="3218"/>
                      <a:pt x="4934" y="3736"/>
                    </a:cubicBezTo>
                    <a:cubicBezTo>
                      <a:pt x="4999" y="3953"/>
                      <a:pt x="5048" y="4180"/>
                      <a:pt x="5028" y="4400"/>
                    </a:cubicBezTo>
                    <a:cubicBezTo>
                      <a:pt x="5025" y="4397"/>
                      <a:pt x="5018" y="4397"/>
                      <a:pt x="5015" y="4394"/>
                    </a:cubicBezTo>
                    <a:cubicBezTo>
                      <a:pt x="5011" y="4392"/>
                      <a:pt x="5007" y="4391"/>
                      <a:pt x="5004" y="4391"/>
                    </a:cubicBezTo>
                    <a:cubicBezTo>
                      <a:pt x="4975" y="4391"/>
                      <a:pt x="4961" y="4440"/>
                      <a:pt x="4996" y="4449"/>
                    </a:cubicBezTo>
                    <a:cubicBezTo>
                      <a:pt x="5006" y="4455"/>
                      <a:pt x="5015" y="4455"/>
                      <a:pt x="5025" y="4459"/>
                    </a:cubicBezTo>
                    <a:cubicBezTo>
                      <a:pt x="5012" y="4530"/>
                      <a:pt x="4993" y="4608"/>
                      <a:pt x="4963" y="4682"/>
                    </a:cubicBezTo>
                    <a:cubicBezTo>
                      <a:pt x="4847" y="4964"/>
                      <a:pt x="4594" y="5136"/>
                      <a:pt x="4335" y="5281"/>
                    </a:cubicBezTo>
                    <a:cubicBezTo>
                      <a:pt x="3859" y="5557"/>
                      <a:pt x="3324" y="5728"/>
                      <a:pt x="2777" y="5803"/>
                    </a:cubicBezTo>
                    <a:cubicBezTo>
                      <a:pt x="2589" y="5827"/>
                      <a:pt x="2401" y="5840"/>
                      <a:pt x="2212" y="5840"/>
                    </a:cubicBezTo>
                    <a:cubicBezTo>
                      <a:pt x="1849" y="5840"/>
                      <a:pt x="1486" y="5794"/>
                      <a:pt x="1134" y="5702"/>
                    </a:cubicBezTo>
                    <a:cubicBezTo>
                      <a:pt x="894" y="5638"/>
                      <a:pt x="622" y="5563"/>
                      <a:pt x="438" y="5395"/>
                    </a:cubicBezTo>
                    <a:cubicBezTo>
                      <a:pt x="392" y="5353"/>
                      <a:pt x="357" y="5307"/>
                      <a:pt x="328" y="5265"/>
                    </a:cubicBezTo>
                    <a:cubicBezTo>
                      <a:pt x="331" y="5265"/>
                      <a:pt x="331" y="5268"/>
                      <a:pt x="334" y="5268"/>
                    </a:cubicBezTo>
                    <a:cubicBezTo>
                      <a:pt x="365" y="5270"/>
                      <a:pt x="396" y="5271"/>
                      <a:pt x="427" y="5271"/>
                    </a:cubicBezTo>
                    <a:cubicBezTo>
                      <a:pt x="517" y="5271"/>
                      <a:pt x="608" y="5264"/>
                      <a:pt x="697" y="5252"/>
                    </a:cubicBezTo>
                    <a:cubicBezTo>
                      <a:pt x="748" y="5249"/>
                      <a:pt x="749" y="5171"/>
                      <a:pt x="700" y="5171"/>
                    </a:cubicBezTo>
                    <a:cubicBezTo>
                      <a:pt x="699" y="5171"/>
                      <a:pt x="698" y="5171"/>
                      <a:pt x="697" y="5171"/>
                    </a:cubicBezTo>
                    <a:cubicBezTo>
                      <a:pt x="574" y="5174"/>
                      <a:pt x="447" y="5184"/>
                      <a:pt x="328" y="5207"/>
                    </a:cubicBezTo>
                    <a:cubicBezTo>
                      <a:pt x="311" y="5210"/>
                      <a:pt x="308" y="5220"/>
                      <a:pt x="308" y="5233"/>
                    </a:cubicBezTo>
                    <a:cubicBezTo>
                      <a:pt x="169" y="4980"/>
                      <a:pt x="217" y="4659"/>
                      <a:pt x="230" y="4378"/>
                    </a:cubicBezTo>
                    <a:cubicBezTo>
                      <a:pt x="282" y="3305"/>
                      <a:pt x="347" y="2226"/>
                      <a:pt x="376" y="1151"/>
                    </a:cubicBezTo>
                    <a:cubicBezTo>
                      <a:pt x="652" y="1588"/>
                      <a:pt x="1597" y="1647"/>
                      <a:pt x="2009" y="1647"/>
                    </a:cubicBezTo>
                    <a:cubicBezTo>
                      <a:pt x="2090" y="1647"/>
                      <a:pt x="2171" y="1643"/>
                      <a:pt x="2252" y="1640"/>
                    </a:cubicBezTo>
                    <a:cubicBezTo>
                      <a:pt x="2255" y="1676"/>
                      <a:pt x="2255" y="1711"/>
                      <a:pt x="2255" y="1750"/>
                    </a:cubicBezTo>
                    <a:cubicBezTo>
                      <a:pt x="2255" y="1768"/>
                      <a:pt x="2271" y="1779"/>
                      <a:pt x="2287" y="1779"/>
                    </a:cubicBezTo>
                    <a:cubicBezTo>
                      <a:pt x="2300" y="1779"/>
                      <a:pt x="2312" y="1772"/>
                      <a:pt x="2317" y="1757"/>
                    </a:cubicBezTo>
                    <a:cubicBezTo>
                      <a:pt x="2323" y="1718"/>
                      <a:pt x="2323" y="1676"/>
                      <a:pt x="2320" y="1637"/>
                    </a:cubicBezTo>
                    <a:cubicBezTo>
                      <a:pt x="2683" y="1608"/>
                      <a:pt x="3049" y="1527"/>
                      <a:pt x="3379" y="1387"/>
                    </a:cubicBezTo>
                    <a:cubicBezTo>
                      <a:pt x="3616" y="1290"/>
                      <a:pt x="3817" y="1154"/>
                      <a:pt x="3839" y="879"/>
                    </a:cubicBezTo>
                    <a:lnTo>
                      <a:pt x="3839" y="850"/>
                    </a:lnTo>
                    <a:close/>
                    <a:moveTo>
                      <a:pt x="2336" y="1"/>
                    </a:moveTo>
                    <a:cubicBezTo>
                      <a:pt x="1724" y="1"/>
                      <a:pt x="554" y="69"/>
                      <a:pt x="318" y="782"/>
                    </a:cubicBezTo>
                    <a:cubicBezTo>
                      <a:pt x="311" y="788"/>
                      <a:pt x="302" y="798"/>
                      <a:pt x="298" y="811"/>
                    </a:cubicBezTo>
                    <a:lnTo>
                      <a:pt x="298" y="830"/>
                    </a:lnTo>
                    <a:cubicBezTo>
                      <a:pt x="295" y="837"/>
                      <a:pt x="292" y="843"/>
                      <a:pt x="292" y="853"/>
                    </a:cubicBezTo>
                    <a:cubicBezTo>
                      <a:pt x="201" y="2003"/>
                      <a:pt x="153" y="3159"/>
                      <a:pt x="98" y="4313"/>
                    </a:cubicBezTo>
                    <a:cubicBezTo>
                      <a:pt x="75" y="4701"/>
                      <a:pt x="0" y="5152"/>
                      <a:pt x="302" y="5453"/>
                    </a:cubicBezTo>
                    <a:cubicBezTo>
                      <a:pt x="574" y="5722"/>
                      <a:pt x="1005" y="5822"/>
                      <a:pt x="1364" y="5890"/>
                    </a:cubicBezTo>
                    <a:cubicBezTo>
                      <a:pt x="1643" y="5945"/>
                      <a:pt x="1927" y="5972"/>
                      <a:pt x="2211" y="5972"/>
                    </a:cubicBezTo>
                    <a:cubicBezTo>
                      <a:pt x="2823" y="5972"/>
                      <a:pt x="3435" y="5846"/>
                      <a:pt x="3995" y="5596"/>
                    </a:cubicBezTo>
                    <a:cubicBezTo>
                      <a:pt x="4345" y="5443"/>
                      <a:pt x="4750" y="5242"/>
                      <a:pt x="4976" y="4925"/>
                    </a:cubicBezTo>
                    <a:cubicBezTo>
                      <a:pt x="5216" y="4595"/>
                      <a:pt x="5193" y="4186"/>
                      <a:pt x="5096" y="3814"/>
                    </a:cubicBezTo>
                    <a:cubicBezTo>
                      <a:pt x="4944" y="3215"/>
                      <a:pt x="4685" y="2631"/>
                      <a:pt x="4471" y="2048"/>
                    </a:cubicBezTo>
                    <a:cubicBezTo>
                      <a:pt x="4277" y="1523"/>
                      <a:pt x="4102" y="982"/>
                      <a:pt x="3797" y="509"/>
                    </a:cubicBezTo>
                    <a:cubicBezTo>
                      <a:pt x="3784" y="493"/>
                      <a:pt x="3774" y="487"/>
                      <a:pt x="3758" y="480"/>
                    </a:cubicBezTo>
                    <a:cubicBezTo>
                      <a:pt x="3515" y="53"/>
                      <a:pt x="2786" y="1"/>
                      <a:pt x="233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8" name="Google Shape;748;p7"/>
              <p:cNvSpPr/>
              <p:nvPr/>
            </p:nvSpPr>
            <p:spPr>
              <a:xfrm>
                <a:off x="4856286" y="3644523"/>
                <a:ext cx="29157" cy="20949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19" extrusionOk="0">
                    <a:moveTo>
                      <a:pt x="384" y="0"/>
                    </a:moveTo>
                    <a:cubicBezTo>
                      <a:pt x="377" y="0"/>
                      <a:pt x="370" y="2"/>
                      <a:pt x="363" y="6"/>
                    </a:cubicBezTo>
                    <a:cubicBezTo>
                      <a:pt x="237" y="71"/>
                      <a:pt x="120" y="161"/>
                      <a:pt x="23" y="262"/>
                    </a:cubicBezTo>
                    <a:cubicBezTo>
                      <a:pt x="0" y="287"/>
                      <a:pt x="23" y="319"/>
                      <a:pt x="49" y="319"/>
                    </a:cubicBezTo>
                    <a:cubicBezTo>
                      <a:pt x="57" y="319"/>
                      <a:pt x="64" y="316"/>
                      <a:pt x="72" y="310"/>
                    </a:cubicBezTo>
                    <a:cubicBezTo>
                      <a:pt x="175" y="223"/>
                      <a:pt x="289" y="152"/>
                      <a:pt x="405" y="80"/>
                    </a:cubicBezTo>
                    <a:cubicBezTo>
                      <a:pt x="444" y="56"/>
                      <a:pt x="421" y="0"/>
                      <a:pt x="38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" name="Google Shape;749;p7"/>
              <p:cNvSpPr/>
              <p:nvPr/>
            </p:nvSpPr>
            <p:spPr>
              <a:xfrm>
                <a:off x="4900021" y="3626005"/>
                <a:ext cx="32835" cy="14053"/>
              </a:xfrm>
              <a:custGeom>
                <a:avLst/>
                <a:gdLst/>
                <a:ahLst/>
                <a:cxnLst/>
                <a:rect l="l" t="t" r="r" b="b"/>
                <a:pathLst>
                  <a:path w="500" h="214" extrusionOk="0">
                    <a:moveTo>
                      <a:pt x="427" y="1"/>
                    </a:moveTo>
                    <a:cubicBezTo>
                      <a:pt x="419" y="1"/>
                      <a:pt x="411" y="2"/>
                      <a:pt x="403" y="6"/>
                    </a:cubicBezTo>
                    <a:cubicBezTo>
                      <a:pt x="287" y="58"/>
                      <a:pt x="167" y="103"/>
                      <a:pt x="44" y="139"/>
                    </a:cubicBezTo>
                    <a:cubicBezTo>
                      <a:pt x="1" y="154"/>
                      <a:pt x="13" y="214"/>
                      <a:pt x="56" y="214"/>
                    </a:cubicBezTo>
                    <a:cubicBezTo>
                      <a:pt x="59" y="214"/>
                      <a:pt x="61" y="214"/>
                      <a:pt x="63" y="213"/>
                    </a:cubicBezTo>
                    <a:cubicBezTo>
                      <a:pt x="199" y="184"/>
                      <a:pt x="329" y="142"/>
                      <a:pt x="452" y="87"/>
                    </a:cubicBezTo>
                    <a:cubicBezTo>
                      <a:pt x="499" y="62"/>
                      <a:pt x="472" y="1"/>
                      <a:pt x="42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" name="Google Shape;750;p7"/>
              <p:cNvSpPr/>
              <p:nvPr/>
            </p:nvSpPr>
            <p:spPr>
              <a:xfrm>
                <a:off x="4950388" y="3614448"/>
                <a:ext cx="36447" cy="9653"/>
              </a:xfrm>
              <a:custGeom>
                <a:avLst/>
                <a:gdLst/>
                <a:ahLst/>
                <a:cxnLst/>
                <a:rect l="l" t="t" r="r" b="b"/>
                <a:pathLst>
                  <a:path w="555" h="147" extrusionOk="0">
                    <a:moveTo>
                      <a:pt x="500" y="0"/>
                    </a:moveTo>
                    <a:cubicBezTo>
                      <a:pt x="498" y="0"/>
                      <a:pt x="497" y="0"/>
                      <a:pt x="495" y="1"/>
                    </a:cubicBezTo>
                    <a:cubicBezTo>
                      <a:pt x="343" y="17"/>
                      <a:pt x="187" y="49"/>
                      <a:pt x="38" y="75"/>
                    </a:cubicBezTo>
                    <a:cubicBezTo>
                      <a:pt x="0" y="85"/>
                      <a:pt x="5" y="147"/>
                      <a:pt x="45" y="147"/>
                    </a:cubicBezTo>
                    <a:cubicBezTo>
                      <a:pt x="46" y="147"/>
                      <a:pt x="47" y="147"/>
                      <a:pt x="48" y="146"/>
                    </a:cubicBezTo>
                    <a:cubicBezTo>
                      <a:pt x="200" y="130"/>
                      <a:pt x="359" y="114"/>
                      <a:pt x="508" y="85"/>
                    </a:cubicBezTo>
                    <a:cubicBezTo>
                      <a:pt x="554" y="76"/>
                      <a:pt x="544" y="0"/>
                      <a:pt x="50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1" name="Google Shape;751;p7"/>
              <p:cNvSpPr/>
              <p:nvPr/>
            </p:nvSpPr>
            <p:spPr>
              <a:xfrm>
                <a:off x="5019865" y="3600986"/>
                <a:ext cx="32178" cy="7224"/>
              </a:xfrm>
              <a:custGeom>
                <a:avLst/>
                <a:gdLst/>
                <a:ahLst/>
                <a:cxnLst/>
                <a:rect l="l" t="t" r="r" b="b"/>
                <a:pathLst>
                  <a:path w="490" h="110" extrusionOk="0">
                    <a:moveTo>
                      <a:pt x="361" y="1"/>
                    </a:moveTo>
                    <a:cubicBezTo>
                      <a:pt x="257" y="1"/>
                      <a:pt x="151" y="7"/>
                      <a:pt x="46" y="18"/>
                    </a:cubicBezTo>
                    <a:cubicBezTo>
                      <a:pt x="0" y="21"/>
                      <a:pt x="0" y="86"/>
                      <a:pt x="46" y="92"/>
                    </a:cubicBezTo>
                    <a:cubicBezTo>
                      <a:pt x="155" y="101"/>
                      <a:pt x="267" y="109"/>
                      <a:pt x="375" y="109"/>
                    </a:cubicBezTo>
                    <a:cubicBezTo>
                      <a:pt x="392" y="109"/>
                      <a:pt x="408" y="109"/>
                      <a:pt x="425" y="108"/>
                    </a:cubicBezTo>
                    <a:cubicBezTo>
                      <a:pt x="490" y="102"/>
                      <a:pt x="490" y="2"/>
                      <a:pt x="425" y="2"/>
                    </a:cubicBezTo>
                    <a:cubicBezTo>
                      <a:pt x="404" y="1"/>
                      <a:pt x="382" y="1"/>
                      <a:pt x="36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2" name="Google Shape;752;p7"/>
              <p:cNvSpPr/>
              <p:nvPr/>
            </p:nvSpPr>
            <p:spPr>
              <a:xfrm>
                <a:off x="5069641" y="3601249"/>
                <a:ext cx="41766" cy="9062"/>
              </a:xfrm>
              <a:custGeom>
                <a:avLst/>
                <a:gdLst/>
                <a:ahLst/>
                <a:cxnLst/>
                <a:rect l="l" t="t" r="r" b="b"/>
                <a:pathLst>
                  <a:path w="636" h="138" extrusionOk="0">
                    <a:moveTo>
                      <a:pt x="255" y="0"/>
                    </a:moveTo>
                    <a:cubicBezTo>
                      <a:pt x="186" y="0"/>
                      <a:pt x="116" y="4"/>
                      <a:pt x="49" y="11"/>
                    </a:cubicBezTo>
                    <a:cubicBezTo>
                      <a:pt x="1" y="14"/>
                      <a:pt x="1" y="88"/>
                      <a:pt x="49" y="88"/>
                    </a:cubicBezTo>
                    <a:cubicBezTo>
                      <a:pt x="70" y="87"/>
                      <a:pt x="92" y="87"/>
                      <a:pt x="113" y="87"/>
                    </a:cubicBezTo>
                    <a:cubicBezTo>
                      <a:pt x="261" y="87"/>
                      <a:pt x="401" y="114"/>
                      <a:pt x="551" y="137"/>
                    </a:cubicBezTo>
                    <a:cubicBezTo>
                      <a:pt x="555" y="137"/>
                      <a:pt x="558" y="138"/>
                      <a:pt x="561" y="138"/>
                    </a:cubicBezTo>
                    <a:cubicBezTo>
                      <a:pt x="618" y="138"/>
                      <a:pt x="636" y="61"/>
                      <a:pt x="580" y="43"/>
                    </a:cubicBezTo>
                    <a:cubicBezTo>
                      <a:pt x="477" y="11"/>
                      <a:pt x="366" y="0"/>
                      <a:pt x="25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3" name="Google Shape;753;p7"/>
              <p:cNvSpPr/>
              <p:nvPr/>
            </p:nvSpPr>
            <p:spPr>
              <a:xfrm>
                <a:off x="5127101" y="3609063"/>
                <a:ext cx="38548" cy="13659"/>
              </a:xfrm>
              <a:custGeom>
                <a:avLst/>
                <a:gdLst/>
                <a:ahLst/>
                <a:cxnLst/>
                <a:rect l="l" t="t" r="r" b="b"/>
                <a:pathLst>
                  <a:path w="587" h="208" extrusionOk="0">
                    <a:moveTo>
                      <a:pt x="96" y="1"/>
                    </a:moveTo>
                    <a:cubicBezTo>
                      <a:pt x="81" y="1"/>
                      <a:pt x="67" y="1"/>
                      <a:pt x="52" y="2"/>
                    </a:cubicBezTo>
                    <a:cubicBezTo>
                      <a:pt x="0" y="2"/>
                      <a:pt x="3" y="76"/>
                      <a:pt x="52" y="76"/>
                    </a:cubicBezTo>
                    <a:cubicBezTo>
                      <a:pt x="208" y="86"/>
                      <a:pt x="337" y="131"/>
                      <a:pt x="473" y="199"/>
                    </a:cubicBezTo>
                    <a:cubicBezTo>
                      <a:pt x="483" y="205"/>
                      <a:pt x="493" y="207"/>
                      <a:pt x="502" y="207"/>
                    </a:cubicBezTo>
                    <a:cubicBezTo>
                      <a:pt x="553" y="207"/>
                      <a:pt x="587" y="132"/>
                      <a:pt x="532" y="102"/>
                    </a:cubicBezTo>
                    <a:cubicBezTo>
                      <a:pt x="399" y="31"/>
                      <a:pt x="245" y="1"/>
                      <a:pt x="9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4" name="Google Shape;754;p7"/>
              <p:cNvSpPr/>
              <p:nvPr/>
            </p:nvSpPr>
            <p:spPr>
              <a:xfrm>
                <a:off x="4866399" y="3384677"/>
                <a:ext cx="28895" cy="8209"/>
              </a:xfrm>
              <a:custGeom>
                <a:avLst/>
                <a:gdLst/>
                <a:ahLst/>
                <a:cxnLst/>
                <a:rect l="l" t="t" r="r" b="b"/>
                <a:pathLst>
                  <a:path w="440" h="125" extrusionOk="0">
                    <a:moveTo>
                      <a:pt x="389" y="0"/>
                    </a:moveTo>
                    <a:cubicBezTo>
                      <a:pt x="386" y="0"/>
                      <a:pt x="384" y="0"/>
                      <a:pt x="381" y="1"/>
                    </a:cubicBezTo>
                    <a:cubicBezTo>
                      <a:pt x="267" y="11"/>
                      <a:pt x="148" y="33"/>
                      <a:pt x="37" y="56"/>
                    </a:cubicBezTo>
                    <a:cubicBezTo>
                      <a:pt x="0" y="65"/>
                      <a:pt x="4" y="125"/>
                      <a:pt x="41" y="125"/>
                    </a:cubicBezTo>
                    <a:cubicBezTo>
                      <a:pt x="43" y="125"/>
                      <a:pt x="45" y="124"/>
                      <a:pt x="47" y="124"/>
                    </a:cubicBezTo>
                    <a:cubicBezTo>
                      <a:pt x="160" y="118"/>
                      <a:pt x="280" y="101"/>
                      <a:pt x="394" y="82"/>
                    </a:cubicBezTo>
                    <a:cubicBezTo>
                      <a:pt x="440" y="73"/>
                      <a:pt x="431" y="0"/>
                      <a:pt x="38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5" name="Google Shape;755;p7"/>
              <p:cNvSpPr/>
              <p:nvPr/>
            </p:nvSpPr>
            <p:spPr>
              <a:xfrm>
                <a:off x="4918473" y="3378767"/>
                <a:ext cx="28238" cy="8143"/>
              </a:xfrm>
              <a:custGeom>
                <a:avLst/>
                <a:gdLst/>
                <a:ahLst/>
                <a:cxnLst/>
                <a:rect l="l" t="t" r="r" b="b"/>
                <a:pathLst>
                  <a:path w="430" h="124" extrusionOk="0">
                    <a:moveTo>
                      <a:pt x="378" y="0"/>
                    </a:moveTo>
                    <a:cubicBezTo>
                      <a:pt x="377" y="0"/>
                      <a:pt x="376" y="0"/>
                      <a:pt x="375" y="0"/>
                    </a:cubicBezTo>
                    <a:cubicBezTo>
                      <a:pt x="262" y="13"/>
                      <a:pt x="145" y="42"/>
                      <a:pt x="32" y="62"/>
                    </a:cubicBezTo>
                    <a:cubicBezTo>
                      <a:pt x="0" y="68"/>
                      <a:pt x="2" y="123"/>
                      <a:pt x="35" y="123"/>
                    </a:cubicBezTo>
                    <a:cubicBezTo>
                      <a:pt x="36" y="123"/>
                      <a:pt x="37" y="123"/>
                      <a:pt x="38" y="123"/>
                    </a:cubicBezTo>
                    <a:cubicBezTo>
                      <a:pt x="151" y="110"/>
                      <a:pt x="275" y="101"/>
                      <a:pt x="388" y="81"/>
                    </a:cubicBezTo>
                    <a:cubicBezTo>
                      <a:pt x="429" y="75"/>
                      <a:pt x="424" y="0"/>
                      <a:pt x="37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6" name="Google Shape;756;p7"/>
              <p:cNvSpPr/>
              <p:nvPr/>
            </p:nvSpPr>
            <p:spPr>
              <a:xfrm>
                <a:off x="4970745" y="3366750"/>
                <a:ext cx="34477" cy="20226"/>
              </a:xfrm>
              <a:custGeom>
                <a:avLst/>
                <a:gdLst/>
                <a:ahLst/>
                <a:cxnLst/>
                <a:rect l="l" t="t" r="r" b="b"/>
                <a:pathLst>
                  <a:path w="525" h="308" extrusionOk="0">
                    <a:moveTo>
                      <a:pt x="172" y="0"/>
                    </a:moveTo>
                    <a:cubicBezTo>
                      <a:pt x="120" y="0"/>
                      <a:pt x="66" y="26"/>
                      <a:pt x="33" y="73"/>
                    </a:cubicBezTo>
                    <a:cubicBezTo>
                      <a:pt x="16" y="99"/>
                      <a:pt x="7" y="122"/>
                      <a:pt x="3" y="151"/>
                    </a:cubicBezTo>
                    <a:cubicBezTo>
                      <a:pt x="0" y="186"/>
                      <a:pt x="16" y="216"/>
                      <a:pt x="46" y="242"/>
                    </a:cubicBezTo>
                    <a:cubicBezTo>
                      <a:pt x="52" y="248"/>
                      <a:pt x="65" y="258"/>
                      <a:pt x="71" y="261"/>
                    </a:cubicBezTo>
                    <a:cubicBezTo>
                      <a:pt x="100" y="289"/>
                      <a:pt x="138" y="308"/>
                      <a:pt x="177" y="308"/>
                    </a:cubicBezTo>
                    <a:cubicBezTo>
                      <a:pt x="183" y="308"/>
                      <a:pt x="189" y="307"/>
                      <a:pt x="195" y="306"/>
                    </a:cubicBezTo>
                    <a:cubicBezTo>
                      <a:pt x="279" y="297"/>
                      <a:pt x="324" y="219"/>
                      <a:pt x="314" y="144"/>
                    </a:cubicBezTo>
                    <a:cubicBezTo>
                      <a:pt x="373" y="144"/>
                      <a:pt x="434" y="138"/>
                      <a:pt x="489" y="128"/>
                    </a:cubicBezTo>
                    <a:cubicBezTo>
                      <a:pt x="525" y="122"/>
                      <a:pt x="518" y="63"/>
                      <a:pt x="476" y="63"/>
                    </a:cubicBezTo>
                    <a:cubicBezTo>
                      <a:pt x="418" y="63"/>
                      <a:pt x="357" y="67"/>
                      <a:pt x="295" y="73"/>
                    </a:cubicBezTo>
                    <a:cubicBezTo>
                      <a:pt x="268" y="23"/>
                      <a:pt x="221" y="0"/>
                      <a:pt x="17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7" name="Google Shape;757;p7"/>
              <p:cNvSpPr/>
              <p:nvPr/>
            </p:nvSpPr>
            <p:spPr>
              <a:xfrm>
                <a:off x="5028336" y="3359264"/>
                <a:ext cx="44590" cy="10048"/>
              </a:xfrm>
              <a:custGeom>
                <a:avLst/>
                <a:gdLst/>
                <a:ahLst/>
                <a:cxnLst/>
                <a:rect l="l" t="t" r="r" b="b"/>
                <a:pathLst>
                  <a:path w="679" h="153" extrusionOk="0">
                    <a:moveTo>
                      <a:pt x="544" y="1"/>
                    </a:moveTo>
                    <a:cubicBezTo>
                      <a:pt x="373" y="1"/>
                      <a:pt x="203" y="32"/>
                      <a:pt x="43" y="80"/>
                    </a:cubicBezTo>
                    <a:cubicBezTo>
                      <a:pt x="1" y="89"/>
                      <a:pt x="12" y="152"/>
                      <a:pt x="54" y="152"/>
                    </a:cubicBezTo>
                    <a:cubicBezTo>
                      <a:pt x="57" y="152"/>
                      <a:pt x="60" y="152"/>
                      <a:pt x="63" y="151"/>
                    </a:cubicBezTo>
                    <a:cubicBezTo>
                      <a:pt x="226" y="119"/>
                      <a:pt x="390" y="106"/>
                      <a:pt x="558" y="106"/>
                    </a:cubicBezTo>
                    <a:cubicBezTo>
                      <a:pt x="577" y="106"/>
                      <a:pt x="595" y="106"/>
                      <a:pt x="613" y="106"/>
                    </a:cubicBezTo>
                    <a:cubicBezTo>
                      <a:pt x="678" y="106"/>
                      <a:pt x="678" y="6"/>
                      <a:pt x="613" y="2"/>
                    </a:cubicBezTo>
                    <a:cubicBezTo>
                      <a:pt x="590" y="1"/>
                      <a:pt x="567" y="1"/>
                      <a:pt x="54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8" name="Google Shape;758;p7"/>
              <p:cNvSpPr/>
              <p:nvPr/>
            </p:nvSpPr>
            <p:spPr>
              <a:xfrm>
                <a:off x="4981121" y="3388814"/>
                <a:ext cx="6895" cy="21014"/>
              </a:xfrm>
              <a:custGeom>
                <a:avLst/>
                <a:gdLst/>
                <a:ahLst/>
                <a:cxnLst/>
                <a:rect l="l" t="t" r="r" b="b"/>
                <a:pathLst>
                  <a:path w="105" h="320" extrusionOk="0">
                    <a:moveTo>
                      <a:pt x="52" y="0"/>
                    </a:moveTo>
                    <a:cubicBezTo>
                      <a:pt x="38" y="0"/>
                      <a:pt x="25" y="8"/>
                      <a:pt x="24" y="22"/>
                    </a:cubicBezTo>
                    <a:cubicBezTo>
                      <a:pt x="7" y="103"/>
                      <a:pt x="1" y="197"/>
                      <a:pt x="11" y="278"/>
                    </a:cubicBezTo>
                    <a:cubicBezTo>
                      <a:pt x="15" y="306"/>
                      <a:pt x="35" y="319"/>
                      <a:pt x="54" y="319"/>
                    </a:cubicBezTo>
                    <a:cubicBezTo>
                      <a:pt x="74" y="319"/>
                      <a:pt x="93" y="306"/>
                      <a:pt x="98" y="278"/>
                    </a:cubicBezTo>
                    <a:cubicBezTo>
                      <a:pt x="105" y="197"/>
                      <a:pt x="98" y="103"/>
                      <a:pt x="82" y="22"/>
                    </a:cubicBezTo>
                    <a:cubicBezTo>
                      <a:pt x="79" y="8"/>
                      <a:pt x="65" y="0"/>
                      <a:pt x="5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9" name="Google Shape;759;p7"/>
              <p:cNvSpPr/>
              <p:nvPr/>
            </p:nvSpPr>
            <p:spPr>
              <a:xfrm>
                <a:off x="4986243" y="3459210"/>
                <a:ext cx="7946" cy="22787"/>
              </a:xfrm>
              <a:custGeom>
                <a:avLst/>
                <a:gdLst/>
                <a:ahLst/>
                <a:cxnLst/>
                <a:rect l="l" t="t" r="r" b="b"/>
                <a:pathLst>
                  <a:path w="121" h="347" extrusionOk="0">
                    <a:moveTo>
                      <a:pt x="34" y="0"/>
                    </a:moveTo>
                    <a:cubicBezTo>
                      <a:pt x="16" y="0"/>
                      <a:pt x="0" y="11"/>
                      <a:pt x="4" y="35"/>
                    </a:cubicBezTo>
                    <a:cubicBezTo>
                      <a:pt x="7" y="123"/>
                      <a:pt x="14" y="214"/>
                      <a:pt x="17" y="301"/>
                    </a:cubicBezTo>
                    <a:cubicBezTo>
                      <a:pt x="20" y="331"/>
                      <a:pt x="41" y="346"/>
                      <a:pt x="63" y="346"/>
                    </a:cubicBezTo>
                    <a:cubicBezTo>
                      <a:pt x="85" y="346"/>
                      <a:pt x="108" y="331"/>
                      <a:pt x="111" y="301"/>
                    </a:cubicBezTo>
                    <a:cubicBezTo>
                      <a:pt x="121" y="214"/>
                      <a:pt x="104" y="113"/>
                      <a:pt x="72" y="26"/>
                    </a:cubicBezTo>
                    <a:cubicBezTo>
                      <a:pt x="66" y="9"/>
                      <a:pt x="49" y="0"/>
                      <a:pt x="3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0" name="Google Shape;760;p7"/>
              <p:cNvSpPr/>
              <p:nvPr/>
            </p:nvSpPr>
            <p:spPr>
              <a:xfrm>
                <a:off x="4987885" y="3497560"/>
                <a:ext cx="9259" cy="24101"/>
              </a:xfrm>
              <a:custGeom>
                <a:avLst/>
                <a:gdLst/>
                <a:ahLst/>
                <a:cxnLst/>
                <a:rect l="l" t="t" r="r" b="b"/>
                <a:pathLst>
                  <a:path w="141" h="367" extrusionOk="0">
                    <a:moveTo>
                      <a:pt x="40" y="1"/>
                    </a:moveTo>
                    <a:cubicBezTo>
                      <a:pt x="20" y="1"/>
                      <a:pt x="1" y="20"/>
                      <a:pt x="5" y="48"/>
                    </a:cubicBezTo>
                    <a:cubicBezTo>
                      <a:pt x="21" y="138"/>
                      <a:pt x="44" y="232"/>
                      <a:pt x="47" y="329"/>
                    </a:cubicBezTo>
                    <a:cubicBezTo>
                      <a:pt x="47" y="353"/>
                      <a:pt x="67" y="366"/>
                      <a:pt x="86" y="366"/>
                    </a:cubicBezTo>
                    <a:cubicBezTo>
                      <a:pt x="101" y="366"/>
                      <a:pt x="115" y="358"/>
                      <a:pt x="118" y="339"/>
                    </a:cubicBezTo>
                    <a:cubicBezTo>
                      <a:pt x="141" y="229"/>
                      <a:pt x="128" y="106"/>
                      <a:pt x="70" y="18"/>
                    </a:cubicBezTo>
                    <a:cubicBezTo>
                      <a:pt x="62" y="6"/>
                      <a:pt x="51" y="1"/>
                      <a:pt x="4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1" name="Google Shape;761;p7"/>
              <p:cNvSpPr/>
              <p:nvPr/>
            </p:nvSpPr>
            <p:spPr>
              <a:xfrm>
                <a:off x="4993138" y="3531050"/>
                <a:ext cx="5845" cy="16615"/>
              </a:xfrm>
              <a:custGeom>
                <a:avLst/>
                <a:gdLst/>
                <a:ahLst/>
                <a:cxnLst/>
                <a:rect l="l" t="t" r="r" b="b"/>
                <a:pathLst>
                  <a:path w="89" h="253" extrusionOk="0">
                    <a:moveTo>
                      <a:pt x="20" y="1"/>
                    </a:moveTo>
                    <a:cubicBezTo>
                      <a:pt x="10" y="1"/>
                      <a:pt x="1" y="6"/>
                      <a:pt x="3" y="17"/>
                    </a:cubicBezTo>
                    <a:cubicBezTo>
                      <a:pt x="6" y="88"/>
                      <a:pt x="6" y="160"/>
                      <a:pt x="19" y="228"/>
                    </a:cubicBezTo>
                    <a:cubicBezTo>
                      <a:pt x="23" y="245"/>
                      <a:pt x="38" y="253"/>
                      <a:pt x="53" y="253"/>
                    </a:cubicBezTo>
                    <a:cubicBezTo>
                      <a:pt x="71" y="253"/>
                      <a:pt x="89" y="241"/>
                      <a:pt x="84" y="221"/>
                    </a:cubicBezTo>
                    <a:cubicBezTo>
                      <a:pt x="77" y="147"/>
                      <a:pt x="54" y="82"/>
                      <a:pt x="38" y="14"/>
                    </a:cubicBezTo>
                    <a:cubicBezTo>
                      <a:pt x="37" y="5"/>
                      <a:pt x="28" y="1"/>
                      <a:pt x="2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2" name="Google Shape;762;p7"/>
              <p:cNvSpPr/>
              <p:nvPr/>
            </p:nvSpPr>
            <p:spPr>
              <a:xfrm>
                <a:off x="4996027" y="3558630"/>
                <a:ext cx="6698" cy="19964"/>
              </a:xfrm>
              <a:custGeom>
                <a:avLst/>
                <a:gdLst/>
                <a:ahLst/>
                <a:cxnLst/>
                <a:rect l="l" t="t" r="r" b="b"/>
                <a:pathLst>
                  <a:path w="102" h="304" extrusionOk="0">
                    <a:moveTo>
                      <a:pt x="25" y="0"/>
                    </a:moveTo>
                    <a:cubicBezTo>
                      <a:pt x="14" y="0"/>
                      <a:pt x="1" y="9"/>
                      <a:pt x="1" y="25"/>
                    </a:cubicBezTo>
                    <a:cubicBezTo>
                      <a:pt x="7" y="106"/>
                      <a:pt x="7" y="190"/>
                      <a:pt x="17" y="271"/>
                    </a:cubicBezTo>
                    <a:cubicBezTo>
                      <a:pt x="19" y="291"/>
                      <a:pt x="36" y="304"/>
                      <a:pt x="52" y="304"/>
                    </a:cubicBezTo>
                    <a:cubicBezTo>
                      <a:pt x="65" y="304"/>
                      <a:pt x="77" y="296"/>
                      <a:pt x="82" y="277"/>
                    </a:cubicBezTo>
                    <a:cubicBezTo>
                      <a:pt x="101" y="187"/>
                      <a:pt x="85" y="99"/>
                      <a:pt x="43" y="12"/>
                    </a:cubicBezTo>
                    <a:cubicBezTo>
                      <a:pt x="40" y="4"/>
                      <a:pt x="33" y="0"/>
                      <a:pt x="2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3" name="Google Shape;763;p7"/>
              <p:cNvSpPr/>
              <p:nvPr/>
            </p:nvSpPr>
            <p:spPr>
              <a:xfrm>
                <a:off x="4998588" y="3589297"/>
                <a:ext cx="5582" cy="21868"/>
              </a:xfrm>
              <a:custGeom>
                <a:avLst/>
                <a:gdLst/>
                <a:ahLst/>
                <a:cxnLst/>
                <a:rect l="l" t="t" r="r" b="b"/>
                <a:pathLst>
                  <a:path w="85" h="333" extrusionOk="0">
                    <a:moveTo>
                      <a:pt x="32" y="1"/>
                    </a:moveTo>
                    <a:cubicBezTo>
                      <a:pt x="17" y="1"/>
                      <a:pt x="1" y="12"/>
                      <a:pt x="1" y="31"/>
                    </a:cubicBezTo>
                    <a:cubicBezTo>
                      <a:pt x="1" y="125"/>
                      <a:pt x="4" y="215"/>
                      <a:pt x="20" y="309"/>
                    </a:cubicBezTo>
                    <a:cubicBezTo>
                      <a:pt x="24" y="325"/>
                      <a:pt x="38" y="333"/>
                      <a:pt x="52" y="333"/>
                    </a:cubicBezTo>
                    <a:cubicBezTo>
                      <a:pt x="68" y="333"/>
                      <a:pt x="85" y="322"/>
                      <a:pt x="85" y="303"/>
                    </a:cubicBezTo>
                    <a:cubicBezTo>
                      <a:pt x="85" y="206"/>
                      <a:pt x="75" y="112"/>
                      <a:pt x="59" y="21"/>
                    </a:cubicBezTo>
                    <a:cubicBezTo>
                      <a:pt x="55" y="7"/>
                      <a:pt x="43" y="1"/>
                      <a:pt x="3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4" name="Google Shape;764;p7"/>
              <p:cNvSpPr/>
              <p:nvPr/>
            </p:nvSpPr>
            <p:spPr>
              <a:xfrm>
                <a:off x="5006666" y="3655293"/>
                <a:ext cx="66" cy="66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1"/>
                    </a:move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5" name="Google Shape;765;p7"/>
              <p:cNvSpPr/>
              <p:nvPr/>
            </p:nvSpPr>
            <p:spPr>
              <a:xfrm>
                <a:off x="4995371" y="3624298"/>
                <a:ext cx="20686" cy="40518"/>
              </a:xfrm>
              <a:custGeom>
                <a:avLst/>
                <a:gdLst/>
                <a:ahLst/>
                <a:cxnLst/>
                <a:rect l="l" t="t" r="r" b="b"/>
                <a:pathLst>
                  <a:path w="315" h="617" extrusionOk="0">
                    <a:moveTo>
                      <a:pt x="103" y="1"/>
                    </a:moveTo>
                    <a:cubicBezTo>
                      <a:pt x="86" y="1"/>
                      <a:pt x="69" y="16"/>
                      <a:pt x="75" y="39"/>
                    </a:cubicBezTo>
                    <a:cubicBezTo>
                      <a:pt x="95" y="129"/>
                      <a:pt x="108" y="210"/>
                      <a:pt x="114" y="298"/>
                    </a:cubicBezTo>
                    <a:cubicBezTo>
                      <a:pt x="118" y="324"/>
                      <a:pt x="140" y="340"/>
                      <a:pt x="160" y="340"/>
                    </a:cubicBezTo>
                    <a:cubicBezTo>
                      <a:pt x="131" y="340"/>
                      <a:pt x="101" y="350"/>
                      <a:pt x="79" y="375"/>
                    </a:cubicBezTo>
                    <a:cubicBezTo>
                      <a:pt x="59" y="395"/>
                      <a:pt x="50" y="427"/>
                      <a:pt x="50" y="456"/>
                    </a:cubicBezTo>
                    <a:cubicBezTo>
                      <a:pt x="33" y="469"/>
                      <a:pt x="17" y="489"/>
                      <a:pt x="14" y="508"/>
                    </a:cubicBezTo>
                    <a:cubicBezTo>
                      <a:pt x="1" y="563"/>
                      <a:pt x="69" y="602"/>
                      <a:pt x="114" y="612"/>
                    </a:cubicBezTo>
                    <a:cubicBezTo>
                      <a:pt x="127" y="615"/>
                      <a:pt x="139" y="617"/>
                      <a:pt x="152" y="617"/>
                    </a:cubicBezTo>
                    <a:cubicBezTo>
                      <a:pt x="237" y="617"/>
                      <a:pt x="315" y="543"/>
                      <a:pt x="289" y="450"/>
                    </a:cubicBezTo>
                    <a:cubicBezTo>
                      <a:pt x="273" y="388"/>
                      <a:pt x="221" y="343"/>
                      <a:pt x="163" y="340"/>
                    </a:cubicBezTo>
                    <a:cubicBezTo>
                      <a:pt x="176" y="337"/>
                      <a:pt x="189" y="327"/>
                      <a:pt x="192" y="311"/>
                    </a:cubicBezTo>
                    <a:cubicBezTo>
                      <a:pt x="212" y="214"/>
                      <a:pt x="182" y="100"/>
                      <a:pt x="131" y="16"/>
                    </a:cubicBezTo>
                    <a:cubicBezTo>
                      <a:pt x="124" y="5"/>
                      <a:pt x="113" y="1"/>
                      <a:pt x="10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6" name="Google Shape;766;p7"/>
              <p:cNvSpPr/>
              <p:nvPr/>
            </p:nvSpPr>
            <p:spPr>
              <a:xfrm>
                <a:off x="5006666" y="3655293"/>
                <a:ext cx="66" cy="66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1"/>
                    </a:move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7" name="Google Shape;767;p7"/>
              <p:cNvSpPr/>
              <p:nvPr/>
            </p:nvSpPr>
            <p:spPr>
              <a:xfrm>
                <a:off x="4901137" y="3663567"/>
                <a:ext cx="31587" cy="9916"/>
              </a:xfrm>
              <a:custGeom>
                <a:avLst/>
                <a:gdLst/>
                <a:ahLst/>
                <a:cxnLst/>
                <a:rect l="l" t="t" r="r" b="b"/>
                <a:pathLst>
                  <a:path w="481" h="151" extrusionOk="0">
                    <a:moveTo>
                      <a:pt x="412" y="0"/>
                    </a:moveTo>
                    <a:cubicBezTo>
                      <a:pt x="409" y="0"/>
                      <a:pt x="406" y="0"/>
                      <a:pt x="403" y="1"/>
                    </a:cubicBezTo>
                    <a:cubicBezTo>
                      <a:pt x="283" y="20"/>
                      <a:pt x="166" y="50"/>
                      <a:pt x="46" y="79"/>
                    </a:cubicBezTo>
                    <a:cubicBezTo>
                      <a:pt x="1" y="88"/>
                      <a:pt x="18" y="151"/>
                      <a:pt x="60" y="151"/>
                    </a:cubicBezTo>
                    <a:cubicBezTo>
                      <a:pt x="63" y="151"/>
                      <a:pt x="66" y="151"/>
                      <a:pt x="69" y="150"/>
                    </a:cubicBezTo>
                    <a:cubicBezTo>
                      <a:pt x="189" y="131"/>
                      <a:pt x="312" y="114"/>
                      <a:pt x="428" y="85"/>
                    </a:cubicBezTo>
                    <a:cubicBezTo>
                      <a:pt x="480" y="70"/>
                      <a:pt x="463" y="0"/>
                      <a:pt x="41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8" name="Google Shape;768;p7"/>
              <p:cNvSpPr/>
              <p:nvPr/>
            </p:nvSpPr>
            <p:spPr>
              <a:xfrm>
                <a:off x="4939684" y="3657591"/>
                <a:ext cx="28107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428" h="134" extrusionOk="0">
                    <a:moveTo>
                      <a:pt x="366" y="0"/>
                    </a:moveTo>
                    <a:cubicBezTo>
                      <a:pt x="363" y="0"/>
                      <a:pt x="360" y="1"/>
                      <a:pt x="357" y="1"/>
                    </a:cubicBezTo>
                    <a:cubicBezTo>
                      <a:pt x="253" y="27"/>
                      <a:pt x="156" y="43"/>
                      <a:pt x="52" y="50"/>
                    </a:cubicBezTo>
                    <a:cubicBezTo>
                      <a:pt x="0" y="56"/>
                      <a:pt x="0" y="128"/>
                      <a:pt x="52" y="131"/>
                    </a:cubicBezTo>
                    <a:cubicBezTo>
                      <a:pt x="73" y="133"/>
                      <a:pt x="94" y="134"/>
                      <a:pt x="116" y="134"/>
                    </a:cubicBezTo>
                    <a:cubicBezTo>
                      <a:pt x="205" y="134"/>
                      <a:pt x="295" y="118"/>
                      <a:pt x="376" y="89"/>
                    </a:cubicBezTo>
                    <a:cubicBezTo>
                      <a:pt x="428" y="67"/>
                      <a:pt x="414" y="0"/>
                      <a:pt x="36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9" name="Google Shape;769;p7"/>
              <p:cNvSpPr/>
              <p:nvPr/>
            </p:nvSpPr>
            <p:spPr>
              <a:xfrm>
                <a:off x="5021704" y="3641371"/>
                <a:ext cx="29420" cy="11689"/>
              </a:xfrm>
              <a:custGeom>
                <a:avLst/>
                <a:gdLst/>
                <a:ahLst/>
                <a:cxnLst/>
                <a:rect l="l" t="t" r="r" b="b"/>
                <a:pathLst>
                  <a:path w="448" h="178" extrusionOk="0">
                    <a:moveTo>
                      <a:pt x="378" y="0"/>
                    </a:moveTo>
                    <a:cubicBezTo>
                      <a:pt x="374" y="0"/>
                      <a:pt x="369" y="1"/>
                      <a:pt x="364" y="2"/>
                    </a:cubicBezTo>
                    <a:cubicBezTo>
                      <a:pt x="261" y="28"/>
                      <a:pt x="154" y="54"/>
                      <a:pt x="50" y="93"/>
                    </a:cubicBezTo>
                    <a:cubicBezTo>
                      <a:pt x="1" y="108"/>
                      <a:pt x="16" y="177"/>
                      <a:pt x="66" y="177"/>
                    </a:cubicBezTo>
                    <a:cubicBezTo>
                      <a:pt x="68" y="177"/>
                      <a:pt x="71" y="177"/>
                      <a:pt x="73" y="177"/>
                    </a:cubicBezTo>
                    <a:cubicBezTo>
                      <a:pt x="180" y="158"/>
                      <a:pt x="290" y="128"/>
                      <a:pt x="390" y="99"/>
                    </a:cubicBezTo>
                    <a:cubicBezTo>
                      <a:pt x="447" y="81"/>
                      <a:pt x="430" y="0"/>
                      <a:pt x="37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0" name="Google Shape;770;p7"/>
              <p:cNvSpPr/>
              <p:nvPr/>
            </p:nvSpPr>
            <p:spPr>
              <a:xfrm>
                <a:off x="5076011" y="3635330"/>
                <a:ext cx="34542" cy="7092"/>
              </a:xfrm>
              <a:custGeom>
                <a:avLst/>
                <a:gdLst/>
                <a:ahLst/>
                <a:cxnLst/>
                <a:rect l="l" t="t" r="r" b="b"/>
                <a:pathLst>
                  <a:path w="526" h="108" extrusionOk="0">
                    <a:moveTo>
                      <a:pt x="473" y="0"/>
                    </a:moveTo>
                    <a:cubicBezTo>
                      <a:pt x="472" y="0"/>
                      <a:pt x="471" y="0"/>
                      <a:pt x="470" y="0"/>
                    </a:cubicBezTo>
                    <a:cubicBezTo>
                      <a:pt x="328" y="7"/>
                      <a:pt x="185" y="26"/>
                      <a:pt x="46" y="39"/>
                    </a:cubicBezTo>
                    <a:cubicBezTo>
                      <a:pt x="1" y="42"/>
                      <a:pt x="1" y="107"/>
                      <a:pt x="46" y="107"/>
                    </a:cubicBezTo>
                    <a:cubicBezTo>
                      <a:pt x="185" y="104"/>
                      <a:pt x="328" y="107"/>
                      <a:pt x="470" y="94"/>
                    </a:cubicBezTo>
                    <a:cubicBezTo>
                      <a:pt x="525" y="88"/>
                      <a:pt x="526" y="0"/>
                      <a:pt x="47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1" name="Google Shape;771;p7"/>
              <p:cNvSpPr/>
              <p:nvPr/>
            </p:nvSpPr>
            <p:spPr>
              <a:xfrm>
                <a:off x="5126116" y="3629223"/>
                <a:ext cx="33163" cy="7224"/>
              </a:xfrm>
              <a:custGeom>
                <a:avLst/>
                <a:gdLst/>
                <a:ahLst/>
                <a:cxnLst/>
                <a:rect l="l" t="t" r="r" b="b"/>
                <a:pathLst>
                  <a:path w="505" h="110" extrusionOk="0">
                    <a:moveTo>
                      <a:pt x="386" y="0"/>
                    </a:moveTo>
                    <a:cubicBezTo>
                      <a:pt x="267" y="0"/>
                      <a:pt x="153" y="22"/>
                      <a:pt x="35" y="41"/>
                    </a:cubicBezTo>
                    <a:cubicBezTo>
                      <a:pt x="1" y="51"/>
                      <a:pt x="5" y="110"/>
                      <a:pt x="39" y="110"/>
                    </a:cubicBezTo>
                    <a:cubicBezTo>
                      <a:pt x="41" y="110"/>
                      <a:pt x="43" y="110"/>
                      <a:pt x="44" y="109"/>
                    </a:cubicBezTo>
                    <a:cubicBezTo>
                      <a:pt x="177" y="100"/>
                      <a:pt x="310" y="103"/>
                      <a:pt x="449" y="93"/>
                    </a:cubicBezTo>
                    <a:cubicBezTo>
                      <a:pt x="504" y="90"/>
                      <a:pt x="504" y="6"/>
                      <a:pt x="449" y="2"/>
                    </a:cubicBezTo>
                    <a:cubicBezTo>
                      <a:pt x="428" y="1"/>
                      <a:pt x="407" y="0"/>
                      <a:pt x="38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72" name="Google Shape;772;p7"/>
            <p:cNvGrpSpPr/>
            <p:nvPr/>
          </p:nvGrpSpPr>
          <p:grpSpPr>
            <a:xfrm rot="-1218727">
              <a:off x="5337531" y="4338729"/>
              <a:ext cx="969680" cy="915366"/>
              <a:chOff x="3712416" y="2719728"/>
              <a:chExt cx="383381" cy="361907"/>
            </a:xfrm>
          </p:grpSpPr>
          <p:sp>
            <p:nvSpPr>
              <p:cNvPr id="773" name="Google Shape;773;p7"/>
              <p:cNvSpPr/>
              <p:nvPr/>
            </p:nvSpPr>
            <p:spPr>
              <a:xfrm>
                <a:off x="3712416" y="2719728"/>
                <a:ext cx="383381" cy="361907"/>
              </a:xfrm>
              <a:custGeom>
                <a:avLst/>
                <a:gdLst/>
                <a:ahLst/>
                <a:cxnLst/>
                <a:rect l="l" t="t" r="r" b="b"/>
                <a:pathLst>
                  <a:path w="5838" h="5511" extrusionOk="0">
                    <a:moveTo>
                      <a:pt x="3178" y="130"/>
                    </a:moveTo>
                    <a:cubicBezTo>
                      <a:pt x="3222" y="130"/>
                      <a:pt x="3267" y="131"/>
                      <a:pt x="3311" y="133"/>
                    </a:cubicBezTo>
                    <a:cubicBezTo>
                      <a:pt x="2446" y="716"/>
                      <a:pt x="1882" y="1694"/>
                      <a:pt x="1847" y="2744"/>
                    </a:cubicBezTo>
                    <a:cubicBezTo>
                      <a:pt x="1332" y="2530"/>
                      <a:pt x="865" y="2209"/>
                      <a:pt x="492" y="1772"/>
                    </a:cubicBezTo>
                    <a:cubicBezTo>
                      <a:pt x="638" y="1380"/>
                      <a:pt x="891" y="1024"/>
                      <a:pt x="1251" y="765"/>
                    </a:cubicBezTo>
                    <a:cubicBezTo>
                      <a:pt x="1801" y="363"/>
                      <a:pt x="2492" y="130"/>
                      <a:pt x="3178" y="130"/>
                    </a:cubicBezTo>
                    <a:close/>
                    <a:moveTo>
                      <a:pt x="3501" y="155"/>
                    </a:moveTo>
                    <a:lnTo>
                      <a:pt x="3501" y="155"/>
                    </a:lnTo>
                    <a:cubicBezTo>
                      <a:pt x="3486" y="184"/>
                      <a:pt x="3490" y="224"/>
                      <a:pt x="3531" y="230"/>
                    </a:cubicBezTo>
                    <a:lnTo>
                      <a:pt x="3538" y="230"/>
                    </a:lnTo>
                    <a:cubicBezTo>
                      <a:pt x="3544" y="237"/>
                      <a:pt x="3544" y="246"/>
                      <a:pt x="3547" y="250"/>
                    </a:cubicBezTo>
                    <a:cubicBezTo>
                      <a:pt x="3554" y="266"/>
                      <a:pt x="3570" y="279"/>
                      <a:pt x="3593" y="282"/>
                    </a:cubicBezTo>
                    <a:cubicBezTo>
                      <a:pt x="3595" y="282"/>
                      <a:pt x="3597" y="282"/>
                      <a:pt x="3599" y="282"/>
                    </a:cubicBezTo>
                    <a:cubicBezTo>
                      <a:pt x="3637" y="282"/>
                      <a:pt x="3655" y="229"/>
                      <a:pt x="3615" y="214"/>
                    </a:cubicBezTo>
                    <a:lnTo>
                      <a:pt x="3615" y="207"/>
                    </a:lnTo>
                    <a:lnTo>
                      <a:pt x="3615" y="191"/>
                    </a:lnTo>
                    <a:cubicBezTo>
                      <a:pt x="3615" y="182"/>
                      <a:pt x="3612" y="169"/>
                      <a:pt x="3609" y="159"/>
                    </a:cubicBezTo>
                    <a:lnTo>
                      <a:pt x="3609" y="159"/>
                    </a:lnTo>
                    <a:cubicBezTo>
                      <a:pt x="3852" y="198"/>
                      <a:pt x="4095" y="269"/>
                      <a:pt x="4322" y="376"/>
                    </a:cubicBezTo>
                    <a:cubicBezTo>
                      <a:pt x="5261" y="820"/>
                      <a:pt x="5656" y="1727"/>
                      <a:pt x="5660" y="2708"/>
                    </a:cubicBezTo>
                    <a:cubicBezTo>
                      <a:pt x="5656" y="2712"/>
                      <a:pt x="5653" y="2712"/>
                      <a:pt x="5643" y="2712"/>
                    </a:cubicBezTo>
                    <a:cubicBezTo>
                      <a:pt x="5592" y="2712"/>
                      <a:pt x="5575" y="2763"/>
                      <a:pt x="5592" y="2799"/>
                    </a:cubicBezTo>
                    <a:cubicBezTo>
                      <a:pt x="5190" y="2993"/>
                      <a:pt x="4736" y="3036"/>
                      <a:pt x="4296" y="3065"/>
                    </a:cubicBezTo>
                    <a:lnTo>
                      <a:pt x="4053" y="3074"/>
                    </a:lnTo>
                    <a:lnTo>
                      <a:pt x="4053" y="3071"/>
                    </a:lnTo>
                    <a:cubicBezTo>
                      <a:pt x="4082" y="2945"/>
                      <a:pt x="4088" y="2809"/>
                      <a:pt x="4095" y="2682"/>
                    </a:cubicBezTo>
                    <a:cubicBezTo>
                      <a:pt x="4095" y="2655"/>
                      <a:pt x="4075" y="2641"/>
                      <a:pt x="4053" y="2641"/>
                    </a:cubicBezTo>
                    <a:cubicBezTo>
                      <a:pt x="4032" y="2641"/>
                      <a:pt x="4009" y="2655"/>
                      <a:pt x="4004" y="2682"/>
                    </a:cubicBezTo>
                    <a:cubicBezTo>
                      <a:pt x="3991" y="2806"/>
                      <a:pt x="3981" y="2942"/>
                      <a:pt x="3991" y="3065"/>
                    </a:cubicBezTo>
                    <a:cubicBezTo>
                      <a:pt x="3991" y="3068"/>
                      <a:pt x="3998" y="3071"/>
                      <a:pt x="3998" y="3074"/>
                    </a:cubicBezTo>
                    <a:cubicBezTo>
                      <a:pt x="3902" y="3078"/>
                      <a:pt x="3806" y="3080"/>
                      <a:pt x="3710" y="3080"/>
                    </a:cubicBezTo>
                    <a:cubicBezTo>
                      <a:pt x="3399" y="3080"/>
                      <a:pt x="3087" y="3059"/>
                      <a:pt x="2783" y="3010"/>
                    </a:cubicBezTo>
                    <a:cubicBezTo>
                      <a:pt x="2501" y="2968"/>
                      <a:pt x="2232" y="2893"/>
                      <a:pt x="1966" y="2796"/>
                    </a:cubicBezTo>
                    <a:cubicBezTo>
                      <a:pt x="1966" y="2699"/>
                      <a:pt x="1976" y="2598"/>
                      <a:pt x="1989" y="2501"/>
                    </a:cubicBezTo>
                    <a:cubicBezTo>
                      <a:pt x="1999" y="2401"/>
                      <a:pt x="2015" y="2303"/>
                      <a:pt x="2041" y="2206"/>
                    </a:cubicBezTo>
                    <a:cubicBezTo>
                      <a:pt x="2171" y="2229"/>
                      <a:pt x="2300" y="2258"/>
                      <a:pt x="2430" y="2271"/>
                    </a:cubicBezTo>
                    <a:cubicBezTo>
                      <a:pt x="2431" y="2271"/>
                      <a:pt x="2432" y="2271"/>
                      <a:pt x="2433" y="2271"/>
                    </a:cubicBezTo>
                    <a:cubicBezTo>
                      <a:pt x="2479" y="2271"/>
                      <a:pt x="2490" y="2193"/>
                      <a:pt x="2443" y="2184"/>
                    </a:cubicBezTo>
                    <a:cubicBezTo>
                      <a:pt x="2316" y="2158"/>
                      <a:pt x="2187" y="2148"/>
                      <a:pt x="2057" y="2135"/>
                    </a:cubicBezTo>
                    <a:cubicBezTo>
                      <a:pt x="2255" y="1322"/>
                      <a:pt x="2776" y="606"/>
                      <a:pt x="3496" y="159"/>
                    </a:cubicBezTo>
                    <a:cubicBezTo>
                      <a:pt x="3497" y="157"/>
                      <a:pt x="3499" y="156"/>
                      <a:pt x="3501" y="155"/>
                    </a:cubicBezTo>
                    <a:close/>
                    <a:moveTo>
                      <a:pt x="457" y="1873"/>
                    </a:moveTo>
                    <a:lnTo>
                      <a:pt x="457" y="1873"/>
                    </a:lnTo>
                    <a:cubicBezTo>
                      <a:pt x="816" y="2339"/>
                      <a:pt x="1302" y="2670"/>
                      <a:pt x="1843" y="2887"/>
                    </a:cubicBezTo>
                    <a:cubicBezTo>
                      <a:pt x="1847" y="3457"/>
                      <a:pt x="2015" y="4014"/>
                      <a:pt x="2265" y="4526"/>
                    </a:cubicBezTo>
                    <a:cubicBezTo>
                      <a:pt x="2371" y="4753"/>
                      <a:pt x="2543" y="5148"/>
                      <a:pt x="2789" y="5342"/>
                    </a:cubicBezTo>
                    <a:cubicBezTo>
                      <a:pt x="1827" y="5226"/>
                      <a:pt x="952" y="4668"/>
                      <a:pt x="554" y="3752"/>
                    </a:cubicBezTo>
                    <a:cubicBezTo>
                      <a:pt x="298" y="3155"/>
                      <a:pt x="259" y="2472"/>
                      <a:pt x="457" y="1873"/>
                    </a:cubicBezTo>
                    <a:close/>
                    <a:moveTo>
                      <a:pt x="5666" y="2912"/>
                    </a:moveTo>
                    <a:lnTo>
                      <a:pt x="5666" y="2912"/>
                    </a:lnTo>
                    <a:cubicBezTo>
                      <a:pt x="5660" y="2942"/>
                      <a:pt x="5660" y="2968"/>
                      <a:pt x="5656" y="2993"/>
                    </a:cubicBezTo>
                    <a:cubicBezTo>
                      <a:pt x="5611" y="3674"/>
                      <a:pt x="5319" y="4234"/>
                      <a:pt x="4769" y="4639"/>
                    </a:cubicBezTo>
                    <a:cubicBezTo>
                      <a:pt x="4357" y="4937"/>
                      <a:pt x="3732" y="5326"/>
                      <a:pt x="3204" y="5371"/>
                    </a:cubicBezTo>
                    <a:lnTo>
                      <a:pt x="3194" y="5371"/>
                    </a:lnTo>
                    <a:cubicBezTo>
                      <a:pt x="3187" y="5372"/>
                      <a:pt x="3180" y="5372"/>
                      <a:pt x="3173" y="5372"/>
                    </a:cubicBezTo>
                    <a:cubicBezTo>
                      <a:pt x="2666" y="5372"/>
                      <a:pt x="2318" y="4365"/>
                      <a:pt x="2184" y="3985"/>
                    </a:cubicBezTo>
                    <a:cubicBezTo>
                      <a:pt x="2060" y="3651"/>
                      <a:pt x="1992" y="3295"/>
                      <a:pt x="1979" y="2938"/>
                    </a:cubicBezTo>
                    <a:lnTo>
                      <a:pt x="1979" y="2938"/>
                    </a:lnTo>
                    <a:cubicBezTo>
                      <a:pt x="2252" y="3036"/>
                      <a:pt x="2533" y="3107"/>
                      <a:pt x="2818" y="3149"/>
                    </a:cubicBezTo>
                    <a:cubicBezTo>
                      <a:pt x="2874" y="3155"/>
                      <a:pt x="2935" y="3165"/>
                      <a:pt x="2997" y="3172"/>
                    </a:cubicBezTo>
                    <a:cubicBezTo>
                      <a:pt x="2980" y="3279"/>
                      <a:pt x="2961" y="3382"/>
                      <a:pt x="2955" y="3492"/>
                    </a:cubicBezTo>
                    <a:cubicBezTo>
                      <a:pt x="2955" y="3518"/>
                      <a:pt x="2973" y="3530"/>
                      <a:pt x="2991" y="3530"/>
                    </a:cubicBezTo>
                    <a:cubicBezTo>
                      <a:pt x="3011" y="3530"/>
                      <a:pt x="3031" y="3517"/>
                      <a:pt x="3032" y="3492"/>
                    </a:cubicBezTo>
                    <a:cubicBezTo>
                      <a:pt x="3045" y="3385"/>
                      <a:pt x="3045" y="3285"/>
                      <a:pt x="3045" y="3181"/>
                    </a:cubicBezTo>
                    <a:cubicBezTo>
                      <a:pt x="3269" y="3207"/>
                      <a:pt x="3495" y="3217"/>
                      <a:pt x="3721" y="3217"/>
                    </a:cubicBezTo>
                    <a:cubicBezTo>
                      <a:pt x="3955" y="3217"/>
                      <a:pt x="4189" y="3206"/>
                      <a:pt x="4422" y="3188"/>
                    </a:cubicBezTo>
                    <a:cubicBezTo>
                      <a:pt x="4850" y="3152"/>
                      <a:pt x="5281" y="3104"/>
                      <a:pt x="5666" y="2912"/>
                    </a:cubicBezTo>
                    <a:close/>
                    <a:moveTo>
                      <a:pt x="3185" y="0"/>
                    </a:moveTo>
                    <a:cubicBezTo>
                      <a:pt x="2599" y="0"/>
                      <a:pt x="2006" y="167"/>
                      <a:pt x="1490" y="457"/>
                    </a:cubicBezTo>
                    <a:cubicBezTo>
                      <a:pt x="454" y="1040"/>
                      <a:pt x="0" y="2190"/>
                      <a:pt x="275" y="3340"/>
                    </a:cubicBezTo>
                    <a:cubicBezTo>
                      <a:pt x="568" y="4557"/>
                      <a:pt x="1683" y="5453"/>
                      <a:pt x="2940" y="5453"/>
                    </a:cubicBezTo>
                    <a:cubicBezTo>
                      <a:pt x="2964" y="5453"/>
                      <a:pt x="2988" y="5453"/>
                      <a:pt x="3013" y="5452"/>
                    </a:cubicBezTo>
                    <a:cubicBezTo>
                      <a:pt x="3016" y="5452"/>
                      <a:pt x="3019" y="5452"/>
                      <a:pt x="3026" y="5456"/>
                    </a:cubicBezTo>
                    <a:cubicBezTo>
                      <a:pt x="3029" y="5485"/>
                      <a:pt x="3049" y="5511"/>
                      <a:pt x="3084" y="5511"/>
                    </a:cubicBezTo>
                    <a:cubicBezTo>
                      <a:pt x="3089" y="5511"/>
                      <a:pt x="3094" y="5511"/>
                      <a:pt x="3098" y="5511"/>
                    </a:cubicBezTo>
                    <a:cubicBezTo>
                      <a:pt x="3652" y="5511"/>
                      <a:pt x="4261" y="5139"/>
                      <a:pt x="4704" y="4843"/>
                    </a:cubicBezTo>
                    <a:cubicBezTo>
                      <a:pt x="5174" y="4539"/>
                      <a:pt x="5543" y="4124"/>
                      <a:pt x="5698" y="3573"/>
                    </a:cubicBezTo>
                    <a:cubicBezTo>
                      <a:pt x="5767" y="3330"/>
                      <a:pt x="5802" y="3078"/>
                      <a:pt x="5812" y="2828"/>
                    </a:cubicBezTo>
                    <a:cubicBezTo>
                      <a:pt x="5838" y="2799"/>
                      <a:pt x="5838" y="2760"/>
                      <a:pt x="5815" y="2731"/>
                    </a:cubicBezTo>
                    <a:cubicBezTo>
                      <a:pt x="5822" y="1866"/>
                      <a:pt x="5488" y="998"/>
                      <a:pt x="4769" y="489"/>
                    </a:cubicBezTo>
                    <a:cubicBezTo>
                      <a:pt x="4295" y="151"/>
                      <a:pt x="3743" y="0"/>
                      <a:pt x="318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4" name="Google Shape;774;p7"/>
              <p:cNvSpPr/>
              <p:nvPr/>
            </p:nvSpPr>
            <p:spPr>
              <a:xfrm>
                <a:off x="3759500" y="2820987"/>
                <a:ext cx="36316" cy="8143"/>
              </a:xfrm>
              <a:custGeom>
                <a:avLst/>
                <a:gdLst/>
                <a:ahLst/>
                <a:cxnLst/>
                <a:rect l="l" t="t" r="r" b="b"/>
                <a:pathLst>
                  <a:path w="553" h="124" extrusionOk="0">
                    <a:moveTo>
                      <a:pt x="422" y="1"/>
                    </a:moveTo>
                    <a:cubicBezTo>
                      <a:pt x="286" y="1"/>
                      <a:pt x="137" y="22"/>
                      <a:pt x="18" y="81"/>
                    </a:cubicBezTo>
                    <a:cubicBezTo>
                      <a:pt x="0" y="87"/>
                      <a:pt x="7" y="124"/>
                      <a:pt x="27" y="124"/>
                    </a:cubicBezTo>
                    <a:cubicBezTo>
                      <a:pt x="28" y="124"/>
                      <a:pt x="30" y="124"/>
                      <a:pt x="31" y="123"/>
                    </a:cubicBezTo>
                    <a:cubicBezTo>
                      <a:pt x="190" y="107"/>
                      <a:pt x="342" y="84"/>
                      <a:pt x="504" y="81"/>
                    </a:cubicBezTo>
                    <a:cubicBezTo>
                      <a:pt x="553" y="75"/>
                      <a:pt x="553" y="3"/>
                      <a:pt x="504" y="3"/>
                    </a:cubicBezTo>
                    <a:cubicBezTo>
                      <a:pt x="478" y="2"/>
                      <a:pt x="450" y="1"/>
                      <a:pt x="42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5" name="Google Shape;775;p7"/>
              <p:cNvSpPr/>
              <p:nvPr/>
            </p:nvSpPr>
            <p:spPr>
              <a:xfrm>
                <a:off x="3813216" y="2820659"/>
                <a:ext cx="33557" cy="6961"/>
              </a:xfrm>
              <a:custGeom>
                <a:avLst/>
                <a:gdLst/>
                <a:ahLst/>
                <a:cxnLst/>
                <a:rect l="l" t="t" r="r" b="b"/>
                <a:pathLst>
                  <a:path w="511" h="106" extrusionOk="0">
                    <a:moveTo>
                      <a:pt x="232" y="0"/>
                    </a:moveTo>
                    <a:cubicBezTo>
                      <a:pt x="171" y="0"/>
                      <a:pt x="109" y="4"/>
                      <a:pt x="49" y="12"/>
                    </a:cubicBezTo>
                    <a:cubicBezTo>
                      <a:pt x="4" y="15"/>
                      <a:pt x="1" y="86"/>
                      <a:pt x="49" y="86"/>
                    </a:cubicBezTo>
                    <a:cubicBezTo>
                      <a:pt x="82" y="84"/>
                      <a:pt x="114" y="83"/>
                      <a:pt x="146" y="83"/>
                    </a:cubicBezTo>
                    <a:cubicBezTo>
                      <a:pt x="249" y="83"/>
                      <a:pt x="351" y="93"/>
                      <a:pt x="454" y="106"/>
                    </a:cubicBezTo>
                    <a:cubicBezTo>
                      <a:pt x="456" y="106"/>
                      <a:pt x="457" y="106"/>
                      <a:pt x="459" y="106"/>
                    </a:cubicBezTo>
                    <a:cubicBezTo>
                      <a:pt x="500" y="106"/>
                      <a:pt x="511" y="28"/>
                      <a:pt x="464" y="21"/>
                    </a:cubicBezTo>
                    <a:cubicBezTo>
                      <a:pt x="388" y="7"/>
                      <a:pt x="310" y="0"/>
                      <a:pt x="23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6" name="Google Shape;776;p7"/>
              <p:cNvSpPr/>
              <p:nvPr/>
            </p:nvSpPr>
            <p:spPr>
              <a:xfrm>
                <a:off x="3866407" y="2827554"/>
                <a:ext cx="31981" cy="7289"/>
              </a:xfrm>
              <a:custGeom>
                <a:avLst/>
                <a:gdLst/>
                <a:ahLst/>
                <a:cxnLst/>
                <a:rect l="l" t="t" r="r" b="b"/>
                <a:pathLst>
                  <a:path w="487" h="111" extrusionOk="0">
                    <a:moveTo>
                      <a:pt x="40" y="0"/>
                    </a:moveTo>
                    <a:cubicBezTo>
                      <a:pt x="1" y="0"/>
                      <a:pt x="1" y="65"/>
                      <a:pt x="43" y="69"/>
                    </a:cubicBezTo>
                    <a:cubicBezTo>
                      <a:pt x="169" y="85"/>
                      <a:pt x="299" y="104"/>
                      <a:pt x="425" y="111"/>
                    </a:cubicBezTo>
                    <a:cubicBezTo>
                      <a:pt x="473" y="111"/>
                      <a:pt x="486" y="33"/>
                      <a:pt x="438" y="30"/>
                    </a:cubicBezTo>
                    <a:cubicBezTo>
                      <a:pt x="308" y="7"/>
                      <a:pt x="172" y="7"/>
                      <a:pt x="43" y="1"/>
                    </a:cubicBezTo>
                    <a:cubicBezTo>
                      <a:pt x="42" y="0"/>
                      <a:pt x="41" y="0"/>
                      <a:pt x="4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7" name="Google Shape;777;p7"/>
              <p:cNvSpPr/>
              <p:nvPr/>
            </p:nvSpPr>
            <p:spPr>
              <a:xfrm>
                <a:off x="3915724" y="2826175"/>
                <a:ext cx="47676" cy="31193"/>
              </a:xfrm>
              <a:custGeom>
                <a:avLst/>
                <a:gdLst/>
                <a:ahLst/>
                <a:cxnLst/>
                <a:rect l="l" t="t" r="r" b="b"/>
                <a:pathLst>
                  <a:path w="726" h="475" extrusionOk="0">
                    <a:moveTo>
                      <a:pt x="145" y="0"/>
                    </a:moveTo>
                    <a:cubicBezTo>
                      <a:pt x="130" y="0"/>
                      <a:pt x="114" y="10"/>
                      <a:pt x="114" y="28"/>
                    </a:cubicBezTo>
                    <a:lnTo>
                      <a:pt x="114" y="90"/>
                    </a:lnTo>
                    <a:cubicBezTo>
                      <a:pt x="98" y="86"/>
                      <a:pt x="82" y="86"/>
                      <a:pt x="66" y="83"/>
                    </a:cubicBezTo>
                    <a:cubicBezTo>
                      <a:pt x="63" y="82"/>
                      <a:pt x="60" y="82"/>
                      <a:pt x="57" y="82"/>
                    </a:cubicBezTo>
                    <a:cubicBezTo>
                      <a:pt x="15" y="82"/>
                      <a:pt x="1" y="145"/>
                      <a:pt x="46" y="154"/>
                    </a:cubicBezTo>
                    <a:cubicBezTo>
                      <a:pt x="66" y="158"/>
                      <a:pt x="92" y="167"/>
                      <a:pt x="111" y="171"/>
                    </a:cubicBezTo>
                    <a:cubicBezTo>
                      <a:pt x="102" y="255"/>
                      <a:pt x="85" y="342"/>
                      <a:pt x="66" y="427"/>
                    </a:cubicBezTo>
                    <a:cubicBezTo>
                      <a:pt x="58" y="455"/>
                      <a:pt x="80" y="474"/>
                      <a:pt x="104" y="474"/>
                    </a:cubicBezTo>
                    <a:cubicBezTo>
                      <a:pt x="119" y="474"/>
                      <a:pt x="136" y="466"/>
                      <a:pt x="144" y="446"/>
                    </a:cubicBezTo>
                    <a:cubicBezTo>
                      <a:pt x="176" y="365"/>
                      <a:pt x="189" y="274"/>
                      <a:pt x="189" y="190"/>
                    </a:cubicBezTo>
                    <a:cubicBezTo>
                      <a:pt x="344" y="232"/>
                      <a:pt x="497" y="287"/>
                      <a:pt x="649" y="342"/>
                    </a:cubicBezTo>
                    <a:cubicBezTo>
                      <a:pt x="654" y="344"/>
                      <a:pt x="658" y="344"/>
                      <a:pt x="662" y="344"/>
                    </a:cubicBezTo>
                    <a:cubicBezTo>
                      <a:pt x="703" y="344"/>
                      <a:pt x="726" y="279"/>
                      <a:pt x="685" y="261"/>
                    </a:cubicBezTo>
                    <a:cubicBezTo>
                      <a:pt x="529" y="184"/>
                      <a:pt x="357" y="138"/>
                      <a:pt x="183" y="103"/>
                    </a:cubicBezTo>
                    <a:cubicBezTo>
                      <a:pt x="179" y="73"/>
                      <a:pt x="176" y="44"/>
                      <a:pt x="173" y="22"/>
                    </a:cubicBezTo>
                    <a:cubicBezTo>
                      <a:pt x="170" y="7"/>
                      <a:pt x="158" y="0"/>
                      <a:pt x="14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8" name="Google Shape;778;p7"/>
              <p:cNvSpPr/>
              <p:nvPr/>
            </p:nvSpPr>
            <p:spPr>
              <a:xfrm>
                <a:off x="3973512" y="2832479"/>
                <a:ext cx="34280" cy="30405"/>
              </a:xfrm>
              <a:custGeom>
                <a:avLst/>
                <a:gdLst/>
                <a:ahLst/>
                <a:cxnLst/>
                <a:rect l="l" t="t" r="r" b="b"/>
                <a:pathLst>
                  <a:path w="522" h="463" extrusionOk="0">
                    <a:moveTo>
                      <a:pt x="152" y="1"/>
                    </a:moveTo>
                    <a:cubicBezTo>
                      <a:pt x="127" y="1"/>
                      <a:pt x="100" y="22"/>
                      <a:pt x="106" y="52"/>
                    </a:cubicBezTo>
                    <a:cubicBezTo>
                      <a:pt x="119" y="120"/>
                      <a:pt x="135" y="188"/>
                      <a:pt x="155" y="256"/>
                    </a:cubicBezTo>
                    <a:cubicBezTo>
                      <a:pt x="122" y="250"/>
                      <a:pt x="93" y="237"/>
                      <a:pt x="61" y="230"/>
                    </a:cubicBezTo>
                    <a:cubicBezTo>
                      <a:pt x="55" y="228"/>
                      <a:pt x="50" y="227"/>
                      <a:pt x="45" y="227"/>
                    </a:cubicBezTo>
                    <a:cubicBezTo>
                      <a:pt x="9" y="227"/>
                      <a:pt x="1" y="287"/>
                      <a:pt x="41" y="301"/>
                    </a:cubicBezTo>
                    <a:cubicBezTo>
                      <a:pt x="86" y="321"/>
                      <a:pt x="135" y="340"/>
                      <a:pt x="184" y="363"/>
                    </a:cubicBezTo>
                    <a:lnTo>
                      <a:pt x="193" y="411"/>
                    </a:lnTo>
                    <a:cubicBezTo>
                      <a:pt x="199" y="427"/>
                      <a:pt x="211" y="434"/>
                      <a:pt x="224" y="434"/>
                    </a:cubicBezTo>
                    <a:cubicBezTo>
                      <a:pt x="243" y="434"/>
                      <a:pt x="262" y="419"/>
                      <a:pt x="258" y="395"/>
                    </a:cubicBezTo>
                    <a:lnTo>
                      <a:pt x="258" y="395"/>
                    </a:lnTo>
                    <a:cubicBezTo>
                      <a:pt x="320" y="418"/>
                      <a:pt x="385" y="444"/>
                      <a:pt x="446" y="460"/>
                    </a:cubicBezTo>
                    <a:cubicBezTo>
                      <a:pt x="451" y="462"/>
                      <a:pt x="456" y="463"/>
                      <a:pt x="461" y="463"/>
                    </a:cubicBezTo>
                    <a:cubicBezTo>
                      <a:pt x="501" y="463"/>
                      <a:pt x="522" y="406"/>
                      <a:pt x="478" y="382"/>
                    </a:cubicBezTo>
                    <a:cubicBezTo>
                      <a:pt x="401" y="347"/>
                      <a:pt x="320" y="318"/>
                      <a:pt x="239" y="288"/>
                    </a:cubicBezTo>
                    <a:cubicBezTo>
                      <a:pt x="223" y="204"/>
                      <a:pt x="206" y="117"/>
                      <a:pt x="187" y="29"/>
                    </a:cubicBezTo>
                    <a:cubicBezTo>
                      <a:pt x="182" y="9"/>
                      <a:pt x="167" y="1"/>
                      <a:pt x="15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79" name="Google Shape;779;p7"/>
              <p:cNvSpPr/>
              <p:nvPr/>
            </p:nvSpPr>
            <p:spPr>
              <a:xfrm>
                <a:off x="4020267" y="2864919"/>
                <a:ext cx="23182" cy="14973"/>
              </a:xfrm>
              <a:custGeom>
                <a:avLst/>
                <a:gdLst/>
                <a:ahLst/>
                <a:cxnLst/>
                <a:rect l="l" t="t" r="r" b="b"/>
                <a:pathLst>
                  <a:path w="353" h="228" extrusionOk="0">
                    <a:moveTo>
                      <a:pt x="59" y="0"/>
                    </a:moveTo>
                    <a:cubicBezTo>
                      <a:pt x="13" y="0"/>
                      <a:pt x="0" y="68"/>
                      <a:pt x="48" y="83"/>
                    </a:cubicBezTo>
                    <a:cubicBezTo>
                      <a:pt x="126" y="112"/>
                      <a:pt x="191" y="157"/>
                      <a:pt x="252" y="212"/>
                    </a:cubicBezTo>
                    <a:cubicBezTo>
                      <a:pt x="261" y="223"/>
                      <a:pt x="272" y="227"/>
                      <a:pt x="283" y="227"/>
                    </a:cubicBezTo>
                    <a:cubicBezTo>
                      <a:pt x="318" y="227"/>
                      <a:pt x="352" y="179"/>
                      <a:pt x="317" y="144"/>
                    </a:cubicBezTo>
                    <a:cubicBezTo>
                      <a:pt x="249" y="76"/>
                      <a:pt x="162" y="28"/>
                      <a:pt x="71" y="2"/>
                    </a:cubicBezTo>
                    <a:cubicBezTo>
                      <a:pt x="67" y="1"/>
                      <a:pt x="63" y="0"/>
                      <a:pt x="5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0" name="Google Shape;780;p7"/>
              <p:cNvSpPr/>
              <p:nvPr/>
            </p:nvSpPr>
            <p:spPr>
              <a:xfrm>
                <a:off x="4045746" y="2878840"/>
                <a:ext cx="35593" cy="21408"/>
              </a:xfrm>
              <a:custGeom>
                <a:avLst/>
                <a:gdLst/>
                <a:ahLst/>
                <a:cxnLst/>
                <a:rect l="l" t="t" r="r" b="b"/>
                <a:pathLst>
                  <a:path w="542" h="326" extrusionOk="0">
                    <a:moveTo>
                      <a:pt x="137" y="0"/>
                    </a:moveTo>
                    <a:cubicBezTo>
                      <a:pt x="94" y="0"/>
                      <a:pt x="82" y="75"/>
                      <a:pt x="127" y="81"/>
                    </a:cubicBezTo>
                    <a:cubicBezTo>
                      <a:pt x="188" y="94"/>
                      <a:pt x="243" y="114"/>
                      <a:pt x="292" y="143"/>
                    </a:cubicBezTo>
                    <a:cubicBezTo>
                      <a:pt x="331" y="162"/>
                      <a:pt x="357" y="191"/>
                      <a:pt x="386" y="214"/>
                    </a:cubicBezTo>
                    <a:cubicBezTo>
                      <a:pt x="286" y="198"/>
                      <a:pt x="185" y="182"/>
                      <a:pt x="78" y="172"/>
                    </a:cubicBezTo>
                    <a:cubicBezTo>
                      <a:pt x="75" y="171"/>
                      <a:pt x="72" y="171"/>
                      <a:pt x="69" y="171"/>
                    </a:cubicBezTo>
                    <a:cubicBezTo>
                      <a:pt x="20" y="171"/>
                      <a:pt x="0" y="244"/>
                      <a:pt x="52" y="256"/>
                    </a:cubicBezTo>
                    <a:cubicBezTo>
                      <a:pt x="172" y="279"/>
                      <a:pt x="292" y="308"/>
                      <a:pt x="412" y="324"/>
                    </a:cubicBezTo>
                    <a:cubicBezTo>
                      <a:pt x="416" y="325"/>
                      <a:pt x="420" y="326"/>
                      <a:pt x="423" y="326"/>
                    </a:cubicBezTo>
                    <a:cubicBezTo>
                      <a:pt x="456" y="326"/>
                      <a:pt x="480" y="289"/>
                      <a:pt x="477" y="263"/>
                    </a:cubicBezTo>
                    <a:cubicBezTo>
                      <a:pt x="516" y="259"/>
                      <a:pt x="541" y="230"/>
                      <a:pt x="516" y="195"/>
                    </a:cubicBezTo>
                    <a:cubicBezTo>
                      <a:pt x="435" y="78"/>
                      <a:pt x="276" y="16"/>
                      <a:pt x="140" y="0"/>
                    </a:cubicBezTo>
                    <a:cubicBezTo>
                      <a:pt x="139" y="0"/>
                      <a:pt x="138" y="0"/>
                      <a:pt x="13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1" name="Google Shape;781;p7"/>
              <p:cNvSpPr/>
              <p:nvPr/>
            </p:nvSpPr>
            <p:spPr>
              <a:xfrm>
                <a:off x="3912112" y="3038938"/>
                <a:ext cx="22262" cy="31850"/>
              </a:xfrm>
              <a:custGeom>
                <a:avLst/>
                <a:gdLst/>
                <a:ahLst/>
                <a:cxnLst/>
                <a:rect l="l" t="t" r="r" b="b"/>
                <a:pathLst>
                  <a:path w="339" h="485" extrusionOk="0">
                    <a:moveTo>
                      <a:pt x="287" y="1"/>
                    </a:moveTo>
                    <a:cubicBezTo>
                      <a:pt x="271" y="1"/>
                      <a:pt x="255" y="9"/>
                      <a:pt x="247" y="28"/>
                    </a:cubicBezTo>
                    <a:cubicBezTo>
                      <a:pt x="186" y="173"/>
                      <a:pt x="118" y="309"/>
                      <a:pt x="20" y="433"/>
                    </a:cubicBezTo>
                    <a:cubicBezTo>
                      <a:pt x="1" y="457"/>
                      <a:pt x="25" y="485"/>
                      <a:pt x="50" y="485"/>
                    </a:cubicBezTo>
                    <a:cubicBezTo>
                      <a:pt x="58" y="485"/>
                      <a:pt x="66" y="482"/>
                      <a:pt x="72" y="475"/>
                    </a:cubicBezTo>
                    <a:cubicBezTo>
                      <a:pt x="186" y="355"/>
                      <a:pt x="280" y="212"/>
                      <a:pt x="328" y="54"/>
                    </a:cubicBezTo>
                    <a:cubicBezTo>
                      <a:pt x="338" y="22"/>
                      <a:pt x="313" y="1"/>
                      <a:pt x="28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2" name="Google Shape;782;p7"/>
              <p:cNvSpPr/>
              <p:nvPr/>
            </p:nvSpPr>
            <p:spPr>
              <a:xfrm>
                <a:off x="3942713" y="2990015"/>
                <a:ext cx="18256" cy="32178"/>
              </a:xfrm>
              <a:custGeom>
                <a:avLst/>
                <a:gdLst/>
                <a:ahLst/>
                <a:cxnLst/>
                <a:rect l="l" t="t" r="r" b="b"/>
                <a:pathLst>
                  <a:path w="278" h="490" extrusionOk="0">
                    <a:moveTo>
                      <a:pt x="222" y="1"/>
                    </a:moveTo>
                    <a:cubicBezTo>
                      <a:pt x="208" y="1"/>
                      <a:pt x="194" y="7"/>
                      <a:pt x="186" y="21"/>
                    </a:cubicBezTo>
                    <a:cubicBezTo>
                      <a:pt x="118" y="151"/>
                      <a:pt x="60" y="300"/>
                      <a:pt x="11" y="439"/>
                    </a:cubicBezTo>
                    <a:cubicBezTo>
                      <a:pt x="0" y="467"/>
                      <a:pt x="30" y="490"/>
                      <a:pt x="57" y="490"/>
                    </a:cubicBezTo>
                    <a:cubicBezTo>
                      <a:pt x="70" y="490"/>
                      <a:pt x="83" y="484"/>
                      <a:pt x="89" y="471"/>
                    </a:cubicBezTo>
                    <a:cubicBezTo>
                      <a:pt x="154" y="335"/>
                      <a:pt x="222" y="196"/>
                      <a:pt x="267" y="53"/>
                    </a:cubicBezTo>
                    <a:cubicBezTo>
                      <a:pt x="278" y="23"/>
                      <a:pt x="249" y="1"/>
                      <a:pt x="22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3" name="Google Shape;783;p7"/>
              <p:cNvSpPr/>
              <p:nvPr/>
            </p:nvSpPr>
            <p:spPr>
              <a:xfrm>
                <a:off x="3963530" y="2938269"/>
                <a:ext cx="12412" cy="37826"/>
              </a:xfrm>
              <a:custGeom>
                <a:avLst/>
                <a:gdLst/>
                <a:ahLst/>
                <a:cxnLst/>
                <a:rect l="l" t="t" r="r" b="b"/>
                <a:pathLst>
                  <a:path w="189" h="576" extrusionOk="0">
                    <a:moveTo>
                      <a:pt x="133" y="0"/>
                    </a:moveTo>
                    <a:cubicBezTo>
                      <a:pt x="116" y="0"/>
                      <a:pt x="99" y="11"/>
                      <a:pt x="93" y="35"/>
                    </a:cubicBezTo>
                    <a:cubicBezTo>
                      <a:pt x="51" y="197"/>
                      <a:pt x="21" y="372"/>
                      <a:pt x="2" y="540"/>
                    </a:cubicBezTo>
                    <a:cubicBezTo>
                      <a:pt x="0" y="563"/>
                      <a:pt x="19" y="576"/>
                      <a:pt x="37" y="576"/>
                    </a:cubicBezTo>
                    <a:cubicBezTo>
                      <a:pt x="52" y="576"/>
                      <a:pt x="67" y="567"/>
                      <a:pt x="70" y="550"/>
                    </a:cubicBezTo>
                    <a:cubicBezTo>
                      <a:pt x="115" y="391"/>
                      <a:pt x="157" y="226"/>
                      <a:pt x="180" y="61"/>
                    </a:cubicBezTo>
                    <a:cubicBezTo>
                      <a:pt x="188" y="25"/>
                      <a:pt x="160" y="0"/>
                      <a:pt x="13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4" name="Google Shape;784;p7"/>
              <p:cNvSpPr/>
              <p:nvPr/>
            </p:nvSpPr>
            <p:spPr>
              <a:xfrm>
                <a:off x="3970622" y="2794129"/>
                <a:ext cx="7946" cy="19832"/>
              </a:xfrm>
              <a:custGeom>
                <a:avLst/>
                <a:gdLst/>
                <a:ahLst/>
                <a:cxnLst/>
                <a:rect l="l" t="t" r="r" b="b"/>
                <a:pathLst>
                  <a:path w="121" h="302" extrusionOk="0">
                    <a:moveTo>
                      <a:pt x="56" y="0"/>
                    </a:moveTo>
                    <a:cubicBezTo>
                      <a:pt x="29" y="0"/>
                      <a:pt x="1" y="21"/>
                      <a:pt x="11" y="56"/>
                    </a:cubicBezTo>
                    <a:cubicBezTo>
                      <a:pt x="33" y="127"/>
                      <a:pt x="43" y="192"/>
                      <a:pt x="40" y="270"/>
                    </a:cubicBezTo>
                    <a:cubicBezTo>
                      <a:pt x="40" y="290"/>
                      <a:pt x="56" y="301"/>
                      <a:pt x="71" y="301"/>
                    </a:cubicBezTo>
                    <a:cubicBezTo>
                      <a:pt x="84" y="301"/>
                      <a:pt x="97" y="294"/>
                      <a:pt x="101" y="276"/>
                    </a:cubicBezTo>
                    <a:cubicBezTo>
                      <a:pt x="121" y="199"/>
                      <a:pt x="121" y="111"/>
                      <a:pt x="98" y="30"/>
                    </a:cubicBezTo>
                    <a:cubicBezTo>
                      <a:pt x="92" y="9"/>
                      <a:pt x="74" y="0"/>
                      <a:pt x="5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5" name="Google Shape;785;p7"/>
              <p:cNvSpPr/>
              <p:nvPr/>
            </p:nvSpPr>
            <p:spPr>
              <a:xfrm>
                <a:off x="3958277" y="2746980"/>
                <a:ext cx="13594" cy="21474"/>
              </a:xfrm>
              <a:custGeom>
                <a:avLst/>
                <a:gdLst/>
                <a:ahLst/>
                <a:cxnLst/>
                <a:rect l="l" t="t" r="r" b="b"/>
                <a:pathLst>
                  <a:path w="207" h="327" extrusionOk="0">
                    <a:moveTo>
                      <a:pt x="64" y="0"/>
                    </a:moveTo>
                    <a:cubicBezTo>
                      <a:pt x="33" y="0"/>
                      <a:pt x="1" y="35"/>
                      <a:pt x="20" y="65"/>
                    </a:cubicBezTo>
                    <a:cubicBezTo>
                      <a:pt x="79" y="139"/>
                      <a:pt x="118" y="210"/>
                      <a:pt x="134" y="301"/>
                    </a:cubicBezTo>
                    <a:cubicBezTo>
                      <a:pt x="138" y="319"/>
                      <a:pt x="154" y="327"/>
                      <a:pt x="169" y="327"/>
                    </a:cubicBezTo>
                    <a:cubicBezTo>
                      <a:pt x="188" y="327"/>
                      <a:pt x="207" y="314"/>
                      <a:pt x="205" y="291"/>
                    </a:cubicBezTo>
                    <a:cubicBezTo>
                      <a:pt x="199" y="191"/>
                      <a:pt x="163" y="90"/>
                      <a:pt x="92" y="13"/>
                    </a:cubicBezTo>
                    <a:cubicBezTo>
                      <a:pt x="84" y="4"/>
                      <a:pt x="74" y="0"/>
                      <a:pt x="6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6" name="Google Shape;786;p7"/>
              <p:cNvSpPr/>
              <p:nvPr/>
            </p:nvSpPr>
            <p:spPr>
              <a:xfrm>
                <a:off x="3936081" y="2742120"/>
                <a:ext cx="9719" cy="31259"/>
              </a:xfrm>
              <a:custGeom>
                <a:avLst/>
                <a:gdLst/>
                <a:ahLst/>
                <a:cxnLst/>
                <a:rect l="l" t="t" r="r" b="b"/>
                <a:pathLst>
                  <a:path w="148" h="476" extrusionOk="0">
                    <a:moveTo>
                      <a:pt x="114" y="0"/>
                    </a:moveTo>
                    <a:cubicBezTo>
                      <a:pt x="101" y="0"/>
                      <a:pt x="87" y="8"/>
                      <a:pt x="83" y="22"/>
                    </a:cubicBezTo>
                    <a:cubicBezTo>
                      <a:pt x="44" y="152"/>
                      <a:pt x="15" y="297"/>
                      <a:pt x="2" y="433"/>
                    </a:cubicBezTo>
                    <a:cubicBezTo>
                      <a:pt x="0" y="461"/>
                      <a:pt x="23" y="476"/>
                      <a:pt x="45" y="476"/>
                    </a:cubicBezTo>
                    <a:cubicBezTo>
                      <a:pt x="62" y="476"/>
                      <a:pt x="79" y="466"/>
                      <a:pt x="83" y="446"/>
                    </a:cubicBezTo>
                    <a:cubicBezTo>
                      <a:pt x="122" y="317"/>
                      <a:pt x="141" y="168"/>
                      <a:pt x="148" y="35"/>
                    </a:cubicBezTo>
                    <a:cubicBezTo>
                      <a:pt x="148" y="12"/>
                      <a:pt x="131" y="0"/>
                      <a:pt x="11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7" name="Google Shape;787;p7"/>
              <p:cNvSpPr/>
              <p:nvPr/>
            </p:nvSpPr>
            <p:spPr>
              <a:xfrm>
                <a:off x="3926822" y="2785330"/>
                <a:ext cx="8800" cy="24429"/>
              </a:xfrm>
              <a:custGeom>
                <a:avLst/>
                <a:gdLst/>
                <a:ahLst/>
                <a:cxnLst/>
                <a:rect l="l" t="t" r="r" b="b"/>
                <a:pathLst>
                  <a:path w="134" h="372" extrusionOk="0">
                    <a:moveTo>
                      <a:pt x="93" y="1"/>
                    </a:moveTo>
                    <a:cubicBezTo>
                      <a:pt x="83" y="1"/>
                      <a:pt x="72" y="8"/>
                      <a:pt x="72" y="18"/>
                    </a:cubicBezTo>
                    <a:cubicBezTo>
                      <a:pt x="65" y="125"/>
                      <a:pt x="43" y="226"/>
                      <a:pt x="10" y="323"/>
                    </a:cubicBezTo>
                    <a:cubicBezTo>
                      <a:pt x="1" y="353"/>
                      <a:pt x="24" y="371"/>
                      <a:pt x="48" y="371"/>
                    </a:cubicBezTo>
                    <a:cubicBezTo>
                      <a:pt x="65" y="371"/>
                      <a:pt x="83" y="362"/>
                      <a:pt x="91" y="342"/>
                    </a:cubicBezTo>
                    <a:cubicBezTo>
                      <a:pt x="127" y="242"/>
                      <a:pt x="133" y="128"/>
                      <a:pt x="111" y="15"/>
                    </a:cubicBezTo>
                    <a:cubicBezTo>
                      <a:pt x="109" y="5"/>
                      <a:pt x="101" y="1"/>
                      <a:pt x="9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8" name="Google Shape;788;p7"/>
              <p:cNvSpPr/>
              <p:nvPr/>
            </p:nvSpPr>
            <p:spPr>
              <a:xfrm>
                <a:off x="3889522" y="2869844"/>
                <a:ext cx="40978" cy="31653"/>
              </a:xfrm>
              <a:custGeom>
                <a:avLst/>
                <a:gdLst/>
                <a:ahLst/>
                <a:cxnLst/>
                <a:rect l="l" t="t" r="r" b="b"/>
                <a:pathLst>
                  <a:path w="624" h="482" extrusionOk="0">
                    <a:moveTo>
                      <a:pt x="48" y="1"/>
                    </a:moveTo>
                    <a:cubicBezTo>
                      <a:pt x="10" y="1"/>
                      <a:pt x="0" y="66"/>
                      <a:pt x="44" y="73"/>
                    </a:cubicBezTo>
                    <a:cubicBezTo>
                      <a:pt x="170" y="102"/>
                      <a:pt x="300" y="134"/>
                      <a:pt x="429" y="153"/>
                    </a:cubicBezTo>
                    <a:cubicBezTo>
                      <a:pt x="410" y="247"/>
                      <a:pt x="384" y="335"/>
                      <a:pt x="368" y="432"/>
                    </a:cubicBezTo>
                    <a:cubicBezTo>
                      <a:pt x="364" y="462"/>
                      <a:pt x="389" y="482"/>
                      <a:pt x="411" y="482"/>
                    </a:cubicBezTo>
                    <a:cubicBezTo>
                      <a:pt x="425" y="482"/>
                      <a:pt x="438" y="474"/>
                      <a:pt x="442" y="455"/>
                    </a:cubicBezTo>
                    <a:cubicBezTo>
                      <a:pt x="462" y="358"/>
                      <a:pt x="468" y="260"/>
                      <a:pt x="481" y="163"/>
                    </a:cubicBezTo>
                    <a:cubicBezTo>
                      <a:pt x="510" y="166"/>
                      <a:pt x="539" y="170"/>
                      <a:pt x="565" y="170"/>
                    </a:cubicBezTo>
                    <a:cubicBezTo>
                      <a:pt x="614" y="166"/>
                      <a:pt x="624" y="98"/>
                      <a:pt x="578" y="85"/>
                    </a:cubicBezTo>
                    <a:cubicBezTo>
                      <a:pt x="413" y="37"/>
                      <a:pt x="225" y="21"/>
                      <a:pt x="53" y="1"/>
                    </a:cubicBezTo>
                    <a:cubicBezTo>
                      <a:pt x="52" y="1"/>
                      <a:pt x="50" y="1"/>
                      <a:pt x="4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9" name="Google Shape;789;p7"/>
              <p:cNvSpPr/>
              <p:nvPr/>
            </p:nvSpPr>
            <p:spPr>
              <a:xfrm>
                <a:off x="3900160" y="2966375"/>
                <a:ext cx="8209" cy="24561"/>
              </a:xfrm>
              <a:custGeom>
                <a:avLst/>
                <a:gdLst/>
                <a:ahLst/>
                <a:cxnLst/>
                <a:rect l="l" t="t" r="r" b="b"/>
                <a:pathLst>
                  <a:path w="125" h="374" extrusionOk="0">
                    <a:moveTo>
                      <a:pt x="93" y="0"/>
                    </a:moveTo>
                    <a:cubicBezTo>
                      <a:pt x="80" y="0"/>
                      <a:pt x="66" y="8"/>
                      <a:pt x="63" y="25"/>
                    </a:cubicBezTo>
                    <a:cubicBezTo>
                      <a:pt x="57" y="125"/>
                      <a:pt x="37" y="232"/>
                      <a:pt x="8" y="329"/>
                    </a:cubicBezTo>
                    <a:cubicBezTo>
                      <a:pt x="0" y="355"/>
                      <a:pt x="23" y="374"/>
                      <a:pt x="44" y="374"/>
                    </a:cubicBezTo>
                    <a:cubicBezTo>
                      <a:pt x="58" y="374"/>
                      <a:pt x="71" y="366"/>
                      <a:pt x="76" y="349"/>
                    </a:cubicBezTo>
                    <a:cubicBezTo>
                      <a:pt x="118" y="242"/>
                      <a:pt x="125" y="138"/>
                      <a:pt x="118" y="25"/>
                    </a:cubicBezTo>
                    <a:cubicBezTo>
                      <a:pt x="118" y="8"/>
                      <a:pt x="106" y="0"/>
                      <a:pt x="9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0" name="Google Shape;790;p7"/>
              <p:cNvSpPr/>
              <p:nvPr/>
            </p:nvSpPr>
            <p:spPr>
              <a:xfrm>
                <a:off x="3900686" y="3008927"/>
                <a:ext cx="6239" cy="20358"/>
              </a:xfrm>
              <a:custGeom>
                <a:avLst/>
                <a:gdLst/>
                <a:ahLst/>
                <a:cxnLst/>
                <a:rect l="l" t="t" r="r" b="b"/>
                <a:pathLst>
                  <a:path w="95" h="310" extrusionOk="0">
                    <a:moveTo>
                      <a:pt x="65" y="0"/>
                    </a:moveTo>
                    <a:cubicBezTo>
                      <a:pt x="52" y="0"/>
                      <a:pt x="40" y="7"/>
                      <a:pt x="36" y="21"/>
                    </a:cubicBezTo>
                    <a:cubicBezTo>
                      <a:pt x="16" y="106"/>
                      <a:pt x="3" y="187"/>
                      <a:pt x="0" y="274"/>
                    </a:cubicBezTo>
                    <a:cubicBezTo>
                      <a:pt x="0" y="297"/>
                      <a:pt x="19" y="310"/>
                      <a:pt x="37" y="310"/>
                    </a:cubicBezTo>
                    <a:cubicBezTo>
                      <a:pt x="51" y="310"/>
                      <a:pt x="65" y="301"/>
                      <a:pt x="68" y="284"/>
                    </a:cubicBezTo>
                    <a:cubicBezTo>
                      <a:pt x="84" y="200"/>
                      <a:pt x="94" y="112"/>
                      <a:pt x="94" y="28"/>
                    </a:cubicBezTo>
                    <a:cubicBezTo>
                      <a:pt x="94" y="10"/>
                      <a:pt x="79" y="0"/>
                      <a:pt x="6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1" name="Google Shape;791;p7"/>
              <p:cNvSpPr/>
              <p:nvPr/>
            </p:nvSpPr>
            <p:spPr>
              <a:xfrm>
                <a:off x="3900029" y="3039529"/>
                <a:ext cx="9259" cy="24364"/>
              </a:xfrm>
              <a:custGeom>
                <a:avLst/>
                <a:gdLst/>
                <a:ahLst/>
                <a:cxnLst/>
                <a:rect l="l" t="t" r="r" b="b"/>
                <a:pathLst>
                  <a:path w="141" h="371" extrusionOk="0">
                    <a:moveTo>
                      <a:pt x="67" y="0"/>
                    </a:moveTo>
                    <a:cubicBezTo>
                      <a:pt x="54" y="0"/>
                      <a:pt x="41" y="8"/>
                      <a:pt x="36" y="25"/>
                    </a:cubicBezTo>
                    <a:cubicBezTo>
                      <a:pt x="4" y="132"/>
                      <a:pt x="0" y="245"/>
                      <a:pt x="49" y="349"/>
                    </a:cubicBezTo>
                    <a:cubicBezTo>
                      <a:pt x="56" y="364"/>
                      <a:pt x="70" y="370"/>
                      <a:pt x="84" y="370"/>
                    </a:cubicBezTo>
                    <a:cubicBezTo>
                      <a:pt x="111" y="370"/>
                      <a:pt x="140" y="348"/>
                      <a:pt x="130" y="317"/>
                    </a:cubicBezTo>
                    <a:cubicBezTo>
                      <a:pt x="94" y="223"/>
                      <a:pt x="75" y="138"/>
                      <a:pt x="98" y="41"/>
                    </a:cubicBezTo>
                    <a:cubicBezTo>
                      <a:pt x="103" y="16"/>
                      <a:pt x="85" y="0"/>
                      <a:pt x="6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2" name="Google Shape;792;p7"/>
              <p:cNvSpPr/>
              <p:nvPr/>
            </p:nvSpPr>
            <p:spPr>
              <a:xfrm>
                <a:off x="3748927" y="2834908"/>
                <a:ext cx="32704" cy="11098"/>
              </a:xfrm>
              <a:custGeom>
                <a:avLst/>
                <a:gdLst/>
                <a:ahLst/>
                <a:cxnLst/>
                <a:rect l="l" t="t" r="r" b="b"/>
                <a:pathLst>
                  <a:path w="498" h="169" extrusionOk="0">
                    <a:moveTo>
                      <a:pt x="38" y="1"/>
                    </a:moveTo>
                    <a:cubicBezTo>
                      <a:pt x="12" y="1"/>
                      <a:pt x="1" y="42"/>
                      <a:pt x="30" y="54"/>
                    </a:cubicBezTo>
                    <a:cubicBezTo>
                      <a:pt x="160" y="96"/>
                      <a:pt x="293" y="138"/>
                      <a:pt x="429" y="167"/>
                    </a:cubicBezTo>
                    <a:cubicBezTo>
                      <a:pt x="432" y="168"/>
                      <a:pt x="435" y="168"/>
                      <a:pt x="438" y="168"/>
                    </a:cubicBezTo>
                    <a:cubicBezTo>
                      <a:pt x="483" y="168"/>
                      <a:pt x="497" y="105"/>
                      <a:pt x="452" y="89"/>
                    </a:cubicBezTo>
                    <a:cubicBezTo>
                      <a:pt x="322" y="51"/>
                      <a:pt x="179" y="25"/>
                      <a:pt x="47" y="2"/>
                    </a:cubicBezTo>
                    <a:cubicBezTo>
                      <a:pt x="44" y="1"/>
                      <a:pt x="41" y="1"/>
                      <a:pt x="3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3" name="Google Shape;793;p7"/>
              <p:cNvSpPr/>
              <p:nvPr/>
            </p:nvSpPr>
            <p:spPr>
              <a:xfrm>
                <a:off x="3794632" y="2848567"/>
                <a:ext cx="35724" cy="10376"/>
              </a:xfrm>
              <a:custGeom>
                <a:avLst/>
                <a:gdLst/>
                <a:ahLst/>
                <a:cxnLst/>
                <a:rect l="l" t="t" r="r" b="b"/>
                <a:pathLst>
                  <a:path w="544" h="158" extrusionOk="0">
                    <a:moveTo>
                      <a:pt x="41" y="1"/>
                    </a:moveTo>
                    <a:cubicBezTo>
                      <a:pt x="13" y="1"/>
                      <a:pt x="1" y="41"/>
                      <a:pt x="31" y="53"/>
                    </a:cubicBezTo>
                    <a:cubicBezTo>
                      <a:pt x="177" y="92"/>
                      <a:pt x="326" y="137"/>
                      <a:pt x="478" y="157"/>
                    </a:cubicBezTo>
                    <a:cubicBezTo>
                      <a:pt x="480" y="157"/>
                      <a:pt x="482" y="157"/>
                      <a:pt x="484" y="157"/>
                    </a:cubicBezTo>
                    <a:cubicBezTo>
                      <a:pt x="522" y="157"/>
                      <a:pt x="544" y="98"/>
                      <a:pt x="497" y="86"/>
                    </a:cubicBezTo>
                    <a:cubicBezTo>
                      <a:pt x="352" y="40"/>
                      <a:pt x="196" y="21"/>
                      <a:pt x="47" y="1"/>
                    </a:cubicBezTo>
                    <a:cubicBezTo>
                      <a:pt x="45" y="1"/>
                      <a:pt x="43" y="1"/>
                      <a:pt x="4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4" name="Google Shape;794;p7"/>
              <p:cNvSpPr/>
              <p:nvPr/>
            </p:nvSpPr>
            <p:spPr>
              <a:xfrm>
                <a:off x="3944486" y="2879562"/>
                <a:ext cx="40650" cy="8668"/>
              </a:xfrm>
              <a:custGeom>
                <a:avLst/>
                <a:gdLst/>
                <a:ahLst/>
                <a:cxnLst/>
                <a:rect l="l" t="t" r="r" b="b"/>
                <a:pathLst>
                  <a:path w="619" h="132" extrusionOk="0">
                    <a:moveTo>
                      <a:pt x="220" y="1"/>
                    </a:moveTo>
                    <a:cubicBezTo>
                      <a:pt x="161" y="1"/>
                      <a:pt x="103" y="3"/>
                      <a:pt x="46" y="9"/>
                    </a:cubicBezTo>
                    <a:cubicBezTo>
                      <a:pt x="0" y="15"/>
                      <a:pt x="0" y="80"/>
                      <a:pt x="46" y="83"/>
                    </a:cubicBezTo>
                    <a:cubicBezTo>
                      <a:pt x="221" y="90"/>
                      <a:pt x="389" y="116"/>
                      <a:pt x="564" y="132"/>
                    </a:cubicBezTo>
                    <a:cubicBezTo>
                      <a:pt x="565" y="132"/>
                      <a:pt x="566" y="132"/>
                      <a:pt x="567" y="132"/>
                    </a:cubicBezTo>
                    <a:cubicBezTo>
                      <a:pt x="613" y="132"/>
                      <a:pt x="618" y="54"/>
                      <a:pt x="577" y="41"/>
                    </a:cubicBezTo>
                    <a:cubicBezTo>
                      <a:pt x="464" y="13"/>
                      <a:pt x="341" y="1"/>
                      <a:pt x="22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5" name="Google Shape;795;p7"/>
              <p:cNvSpPr/>
              <p:nvPr/>
            </p:nvSpPr>
            <p:spPr>
              <a:xfrm>
                <a:off x="4004047" y="2886457"/>
                <a:ext cx="27319" cy="6501"/>
              </a:xfrm>
              <a:custGeom>
                <a:avLst/>
                <a:gdLst/>
                <a:ahLst/>
                <a:cxnLst/>
                <a:rect l="l" t="t" r="r" b="b"/>
                <a:pathLst>
                  <a:path w="416" h="99" extrusionOk="0">
                    <a:moveTo>
                      <a:pt x="350" y="1"/>
                    </a:moveTo>
                    <a:cubicBezTo>
                      <a:pt x="253" y="1"/>
                      <a:pt x="156" y="4"/>
                      <a:pt x="59" y="4"/>
                    </a:cubicBezTo>
                    <a:cubicBezTo>
                      <a:pt x="1" y="4"/>
                      <a:pt x="1" y="95"/>
                      <a:pt x="59" y="95"/>
                    </a:cubicBezTo>
                    <a:cubicBezTo>
                      <a:pt x="156" y="98"/>
                      <a:pt x="253" y="98"/>
                      <a:pt x="350" y="98"/>
                    </a:cubicBezTo>
                    <a:cubicBezTo>
                      <a:pt x="352" y="98"/>
                      <a:pt x="354" y="98"/>
                      <a:pt x="356" y="98"/>
                    </a:cubicBezTo>
                    <a:cubicBezTo>
                      <a:pt x="415" y="98"/>
                      <a:pt x="413" y="1"/>
                      <a:pt x="35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96" name="Google Shape;796;p7"/>
            <p:cNvGrpSpPr/>
            <p:nvPr/>
          </p:nvGrpSpPr>
          <p:grpSpPr>
            <a:xfrm rot="1964156">
              <a:off x="8590533" y="3924589"/>
              <a:ext cx="1046684" cy="898494"/>
              <a:chOff x="3639393" y="3293465"/>
              <a:chExt cx="543616" cy="466651"/>
            </a:xfrm>
          </p:grpSpPr>
          <p:sp>
            <p:nvSpPr>
              <p:cNvPr id="797" name="Google Shape;797;p7"/>
              <p:cNvSpPr/>
              <p:nvPr/>
            </p:nvSpPr>
            <p:spPr>
              <a:xfrm>
                <a:off x="3639393" y="3293465"/>
                <a:ext cx="543616" cy="466651"/>
              </a:xfrm>
              <a:custGeom>
                <a:avLst/>
                <a:gdLst/>
                <a:ahLst/>
                <a:cxnLst/>
                <a:rect l="l" t="t" r="r" b="b"/>
                <a:pathLst>
                  <a:path w="8278" h="7106" extrusionOk="0">
                    <a:moveTo>
                      <a:pt x="4199" y="4720"/>
                    </a:moveTo>
                    <a:cubicBezTo>
                      <a:pt x="4212" y="4931"/>
                      <a:pt x="4229" y="5141"/>
                      <a:pt x="4238" y="5352"/>
                    </a:cubicBezTo>
                    <a:cubicBezTo>
                      <a:pt x="4245" y="5514"/>
                      <a:pt x="4245" y="5676"/>
                      <a:pt x="4245" y="5838"/>
                    </a:cubicBezTo>
                    <a:cubicBezTo>
                      <a:pt x="3166" y="5831"/>
                      <a:pt x="2084" y="5815"/>
                      <a:pt x="1002" y="5802"/>
                    </a:cubicBezTo>
                    <a:cubicBezTo>
                      <a:pt x="2165" y="5718"/>
                      <a:pt x="3279" y="5446"/>
                      <a:pt x="4199" y="4720"/>
                    </a:cubicBezTo>
                    <a:close/>
                    <a:moveTo>
                      <a:pt x="6658" y="1"/>
                    </a:moveTo>
                    <a:cubicBezTo>
                      <a:pt x="6634" y="1"/>
                      <a:pt x="6611" y="14"/>
                      <a:pt x="6603" y="46"/>
                    </a:cubicBezTo>
                    <a:cubicBezTo>
                      <a:pt x="6179" y="1545"/>
                      <a:pt x="5667" y="3094"/>
                      <a:pt x="4562" y="4241"/>
                    </a:cubicBezTo>
                    <a:cubicBezTo>
                      <a:pt x="4478" y="4328"/>
                      <a:pt x="4391" y="4409"/>
                      <a:pt x="4300" y="4490"/>
                    </a:cubicBezTo>
                    <a:cubicBezTo>
                      <a:pt x="4290" y="4257"/>
                      <a:pt x="4287" y="4020"/>
                      <a:pt x="4290" y="3787"/>
                    </a:cubicBezTo>
                    <a:cubicBezTo>
                      <a:pt x="4303" y="2657"/>
                      <a:pt x="4274" y="1558"/>
                      <a:pt x="4063" y="444"/>
                    </a:cubicBezTo>
                    <a:cubicBezTo>
                      <a:pt x="4067" y="443"/>
                      <a:pt x="4071" y="443"/>
                      <a:pt x="4076" y="443"/>
                    </a:cubicBezTo>
                    <a:cubicBezTo>
                      <a:pt x="4181" y="443"/>
                      <a:pt x="4386" y="703"/>
                      <a:pt x="4446" y="774"/>
                    </a:cubicBezTo>
                    <a:cubicBezTo>
                      <a:pt x="4458" y="790"/>
                      <a:pt x="4473" y="796"/>
                      <a:pt x="4487" y="796"/>
                    </a:cubicBezTo>
                    <a:cubicBezTo>
                      <a:pt x="4534" y="796"/>
                      <a:pt x="4578" y="730"/>
                      <a:pt x="4536" y="680"/>
                    </a:cubicBezTo>
                    <a:cubicBezTo>
                      <a:pt x="4400" y="509"/>
                      <a:pt x="4245" y="376"/>
                      <a:pt x="4060" y="263"/>
                    </a:cubicBezTo>
                    <a:cubicBezTo>
                      <a:pt x="4051" y="257"/>
                      <a:pt x="4040" y="255"/>
                      <a:pt x="4029" y="255"/>
                    </a:cubicBezTo>
                    <a:cubicBezTo>
                      <a:pt x="4005" y="255"/>
                      <a:pt x="3980" y="266"/>
                      <a:pt x="3969" y="289"/>
                    </a:cubicBezTo>
                    <a:cubicBezTo>
                      <a:pt x="3882" y="467"/>
                      <a:pt x="3798" y="638"/>
                      <a:pt x="3707" y="817"/>
                    </a:cubicBezTo>
                    <a:cubicBezTo>
                      <a:pt x="3683" y="868"/>
                      <a:pt x="3727" y="916"/>
                      <a:pt x="3769" y="916"/>
                    </a:cubicBezTo>
                    <a:cubicBezTo>
                      <a:pt x="3789" y="916"/>
                      <a:pt x="3808" y="906"/>
                      <a:pt x="3820" y="881"/>
                    </a:cubicBezTo>
                    <a:cubicBezTo>
                      <a:pt x="3869" y="794"/>
                      <a:pt x="3918" y="703"/>
                      <a:pt x="3966" y="609"/>
                    </a:cubicBezTo>
                    <a:cubicBezTo>
                      <a:pt x="4157" y="1688"/>
                      <a:pt x="4173" y="2747"/>
                      <a:pt x="4170" y="3842"/>
                    </a:cubicBezTo>
                    <a:cubicBezTo>
                      <a:pt x="4170" y="4089"/>
                      <a:pt x="4180" y="4331"/>
                      <a:pt x="4196" y="4574"/>
                    </a:cubicBezTo>
                    <a:cubicBezTo>
                      <a:pt x="3749" y="4950"/>
                      <a:pt x="3234" y="5239"/>
                      <a:pt x="2667" y="5413"/>
                    </a:cubicBezTo>
                    <a:cubicBezTo>
                      <a:pt x="1860" y="5663"/>
                      <a:pt x="1018" y="5695"/>
                      <a:pt x="186" y="5776"/>
                    </a:cubicBezTo>
                    <a:cubicBezTo>
                      <a:pt x="173" y="5776"/>
                      <a:pt x="163" y="5786"/>
                      <a:pt x="160" y="5793"/>
                    </a:cubicBezTo>
                    <a:lnTo>
                      <a:pt x="49" y="5793"/>
                    </a:lnTo>
                    <a:cubicBezTo>
                      <a:pt x="1" y="5793"/>
                      <a:pt x="1" y="5867"/>
                      <a:pt x="49" y="5870"/>
                    </a:cubicBezTo>
                    <a:cubicBezTo>
                      <a:pt x="1449" y="5961"/>
                      <a:pt x="2848" y="5993"/>
                      <a:pt x="4254" y="6000"/>
                    </a:cubicBezTo>
                    <a:cubicBezTo>
                      <a:pt x="4251" y="6356"/>
                      <a:pt x="4229" y="6719"/>
                      <a:pt x="4196" y="7075"/>
                    </a:cubicBezTo>
                    <a:cubicBezTo>
                      <a:pt x="4194" y="7095"/>
                      <a:pt x="4212" y="7106"/>
                      <a:pt x="4229" y="7106"/>
                    </a:cubicBezTo>
                    <a:cubicBezTo>
                      <a:pt x="4244" y="7106"/>
                      <a:pt x="4258" y="7098"/>
                      <a:pt x="4261" y="7082"/>
                    </a:cubicBezTo>
                    <a:cubicBezTo>
                      <a:pt x="4319" y="6719"/>
                      <a:pt x="4339" y="6363"/>
                      <a:pt x="4342" y="6000"/>
                    </a:cubicBezTo>
                    <a:cubicBezTo>
                      <a:pt x="4515" y="6001"/>
                      <a:pt x="4689" y="6001"/>
                      <a:pt x="4863" y="6001"/>
                    </a:cubicBezTo>
                    <a:cubicBezTo>
                      <a:pt x="5852" y="6001"/>
                      <a:pt x="6841" y="5986"/>
                      <a:pt x="7831" y="5964"/>
                    </a:cubicBezTo>
                    <a:lnTo>
                      <a:pt x="7831" y="5964"/>
                    </a:lnTo>
                    <a:cubicBezTo>
                      <a:pt x="7769" y="6010"/>
                      <a:pt x="7701" y="6055"/>
                      <a:pt x="7630" y="6091"/>
                    </a:cubicBezTo>
                    <a:lnTo>
                      <a:pt x="7497" y="6155"/>
                    </a:lnTo>
                    <a:cubicBezTo>
                      <a:pt x="7429" y="6187"/>
                      <a:pt x="7475" y="6275"/>
                      <a:pt x="7538" y="6275"/>
                    </a:cubicBezTo>
                    <a:cubicBezTo>
                      <a:pt x="7547" y="6275"/>
                      <a:pt x="7556" y="6273"/>
                      <a:pt x="7565" y="6269"/>
                    </a:cubicBezTo>
                    <a:cubicBezTo>
                      <a:pt x="7614" y="6246"/>
                      <a:pt x="7662" y="6223"/>
                      <a:pt x="7711" y="6197"/>
                    </a:cubicBezTo>
                    <a:cubicBezTo>
                      <a:pt x="7886" y="6113"/>
                      <a:pt x="8058" y="6032"/>
                      <a:pt x="8229" y="5948"/>
                    </a:cubicBezTo>
                    <a:cubicBezTo>
                      <a:pt x="8278" y="5912"/>
                      <a:pt x="8246" y="5818"/>
                      <a:pt x="8181" y="5818"/>
                    </a:cubicBezTo>
                    <a:lnTo>
                      <a:pt x="8165" y="5818"/>
                    </a:lnTo>
                    <a:cubicBezTo>
                      <a:pt x="8197" y="5783"/>
                      <a:pt x="8187" y="5721"/>
                      <a:pt x="8139" y="5708"/>
                    </a:cubicBezTo>
                    <a:cubicBezTo>
                      <a:pt x="8019" y="5676"/>
                      <a:pt x="7902" y="5640"/>
                      <a:pt x="7782" y="5608"/>
                    </a:cubicBezTo>
                    <a:cubicBezTo>
                      <a:pt x="7776" y="5606"/>
                      <a:pt x="7769" y="5605"/>
                      <a:pt x="7763" y="5605"/>
                    </a:cubicBezTo>
                    <a:cubicBezTo>
                      <a:pt x="7696" y="5605"/>
                      <a:pt x="7669" y="5714"/>
                      <a:pt x="7743" y="5737"/>
                    </a:cubicBezTo>
                    <a:cubicBezTo>
                      <a:pt x="7831" y="5763"/>
                      <a:pt x="7912" y="5786"/>
                      <a:pt x="7996" y="5812"/>
                    </a:cubicBezTo>
                    <a:cubicBezTo>
                      <a:pt x="7993" y="5815"/>
                      <a:pt x="7983" y="5822"/>
                      <a:pt x="7977" y="5828"/>
                    </a:cubicBezTo>
                    <a:cubicBezTo>
                      <a:pt x="7185" y="5843"/>
                      <a:pt x="6393" y="5848"/>
                      <a:pt x="5602" y="5848"/>
                    </a:cubicBezTo>
                    <a:cubicBezTo>
                      <a:pt x="5179" y="5848"/>
                      <a:pt x="4755" y="5847"/>
                      <a:pt x="4332" y="5844"/>
                    </a:cubicBezTo>
                    <a:cubicBezTo>
                      <a:pt x="4332" y="5443"/>
                      <a:pt x="4310" y="5044"/>
                      <a:pt x="4300" y="4646"/>
                    </a:cubicBezTo>
                    <a:cubicBezTo>
                      <a:pt x="4391" y="4568"/>
                      <a:pt x="4481" y="4487"/>
                      <a:pt x="4569" y="4403"/>
                    </a:cubicBezTo>
                    <a:cubicBezTo>
                      <a:pt x="5745" y="3240"/>
                      <a:pt x="6279" y="1626"/>
                      <a:pt x="6720" y="78"/>
                    </a:cubicBezTo>
                    <a:cubicBezTo>
                      <a:pt x="6731" y="31"/>
                      <a:pt x="6694" y="1"/>
                      <a:pt x="665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8" name="Google Shape;798;p7"/>
              <p:cNvSpPr/>
              <p:nvPr/>
            </p:nvSpPr>
            <p:spPr>
              <a:xfrm>
                <a:off x="4076610" y="3331158"/>
                <a:ext cx="6436" cy="22853"/>
              </a:xfrm>
              <a:custGeom>
                <a:avLst/>
                <a:gdLst/>
                <a:ahLst/>
                <a:cxnLst/>
                <a:rect l="l" t="t" r="r" b="b"/>
                <a:pathLst>
                  <a:path w="98" h="348" extrusionOk="0">
                    <a:moveTo>
                      <a:pt x="49" y="0"/>
                    </a:moveTo>
                    <a:cubicBezTo>
                      <a:pt x="32" y="0"/>
                      <a:pt x="15" y="11"/>
                      <a:pt x="13" y="32"/>
                    </a:cubicBezTo>
                    <a:cubicBezTo>
                      <a:pt x="7" y="123"/>
                      <a:pt x="0" y="210"/>
                      <a:pt x="7" y="304"/>
                    </a:cubicBezTo>
                    <a:cubicBezTo>
                      <a:pt x="7" y="333"/>
                      <a:pt x="29" y="348"/>
                      <a:pt x="50" y="348"/>
                    </a:cubicBezTo>
                    <a:cubicBezTo>
                      <a:pt x="72" y="348"/>
                      <a:pt x="94" y="333"/>
                      <a:pt x="94" y="304"/>
                    </a:cubicBezTo>
                    <a:cubicBezTo>
                      <a:pt x="97" y="217"/>
                      <a:pt x="94" y="123"/>
                      <a:pt x="88" y="32"/>
                    </a:cubicBezTo>
                    <a:cubicBezTo>
                      <a:pt x="84" y="11"/>
                      <a:pt x="67" y="0"/>
                      <a:pt x="4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9" name="Google Shape;799;p7"/>
              <p:cNvSpPr/>
              <p:nvPr/>
            </p:nvSpPr>
            <p:spPr>
              <a:xfrm>
                <a:off x="4075560" y="3372923"/>
                <a:ext cx="5976" cy="26137"/>
              </a:xfrm>
              <a:custGeom>
                <a:avLst/>
                <a:gdLst/>
                <a:ahLst/>
                <a:cxnLst/>
                <a:rect l="l" t="t" r="r" b="b"/>
                <a:pathLst>
                  <a:path w="91" h="398" extrusionOk="0">
                    <a:moveTo>
                      <a:pt x="45" y="0"/>
                    </a:moveTo>
                    <a:cubicBezTo>
                      <a:pt x="33" y="0"/>
                      <a:pt x="23" y="8"/>
                      <a:pt x="23" y="24"/>
                    </a:cubicBezTo>
                    <a:cubicBezTo>
                      <a:pt x="13" y="138"/>
                      <a:pt x="0" y="248"/>
                      <a:pt x="10" y="361"/>
                    </a:cubicBezTo>
                    <a:cubicBezTo>
                      <a:pt x="11" y="386"/>
                      <a:pt x="29" y="398"/>
                      <a:pt x="47" y="398"/>
                    </a:cubicBezTo>
                    <a:cubicBezTo>
                      <a:pt x="65" y="398"/>
                      <a:pt x="83" y="386"/>
                      <a:pt x="84" y="361"/>
                    </a:cubicBezTo>
                    <a:cubicBezTo>
                      <a:pt x="91" y="251"/>
                      <a:pt x="78" y="138"/>
                      <a:pt x="71" y="24"/>
                    </a:cubicBezTo>
                    <a:cubicBezTo>
                      <a:pt x="68" y="8"/>
                      <a:pt x="56" y="0"/>
                      <a:pt x="4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0" name="Google Shape;800;p7"/>
              <p:cNvSpPr/>
              <p:nvPr/>
            </p:nvSpPr>
            <p:spPr>
              <a:xfrm>
                <a:off x="4074180" y="3419941"/>
                <a:ext cx="7158" cy="20489"/>
              </a:xfrm>
              <a:custGeom>
                <a:avLst/>
                <a:gdLst/>
                <a:ahLst/>
                <a:cxnLst/>
                <a:rect l="l" t="t" r="r" b="b"/>
                <a:pathLst>
                  <a:path w="109" h="312" extrusionOk="0">
                    <a:moveTo>
                      <a:pt x="63" y="0"/>
                    </a:moveTo>
                    <a:cubicBezTo>
                      <a:pt x="48" y="0"/>
                      <a:pt x="34" y="10"/>
                      <a:pt x="34" y="31"/>
                    </a:cubicBezTo>
                    <a:cubicBezTo>
                      <a:pt x="34" y="112"/>
                      <a:pt x="18" y="186"/>
                      <a:pt x="5" y="264"/>
                    </a:cubicBezTo>
                    <a:cubicBezTo>
                      <a:pt x="1" y="293"/>
                      <a:pt x="24" y="312"/>
                      <a:pt x="46" y="312"/>
                    </a:cubicBezTo>
                    <a:cubicBezTo>
                      <a:pt x="61" y="312"/>
                      <a:pt x="76" y="303"/>
                      <a:pt x="83" y="284"/>
                    </a:cubicBezTo>
                    <a:cubicBezTo>
                      <a:pt x="108" y="199"/>
                      <a:pt x="108" y="115"/>
                      <a:pt x="96" y="31"/>
                    </a:cubicBezTo>
                    <a:cubicBezTo>
                      <a:pt x="94" y="11"/>
                      <a:pt x="78" y="0"/>
                      <a:pt x="6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1" name="Google Shape;801;p7"/>
              <p:cNvSpPr/>
              <p:nvPr/>
            </p:nvSpPr>
            <p:spPr>
              <a:xfrm>
                <a:off x="4073852" y="3462296"/>
                <a:ext cx="6961" cy="32835"/>
              </a:xfrm>
              <a:custGeom>
                <a:avLst/>
                <a:gdLst/>
                <a:ahLst/>
                <a:cxnLst/>
                <a:rect l="l" t="t" r="r" b="b"/>
                <a:pathLst>
                  <a:path w="106" h="500" extrusionOk="0">
                    <a:moveTo>
                      <a:pt x="52" y="1"/>
                    </a:moveTo>
                    <a:cubicBezTo>
                      <a:pt x="36" y="1"/>
                      <a:pt x="18" y="12"/>
                      <a:pt x="16" y="34"/>
                    </a:cubicBezTo>
                    <a:cubicBezTo>
                      <a:pt x="0" y="180"/>
                      <a:pt x="0" y="325"/>
                      <a:pt x="23" y="471"/>
                    </a:cubicBezTo>
                    <a:cubicBezTo>
                      <a:pt x="27" y="490"/>
                      <a:pt x="44" y="499"/>
                      <a:pt x="62" y="499"/>
                    </a:cubicBezTo>
                    <a:cubicBezTo>
                      <a:pt x="84" y="499"/>
                      <a:pt x="106" y="485"/>
                      <a:pt x="104" y="458"/>
                    </a:cubicBezTo>
                    <a:cubicBezTo>
                      <a:pt x="88" y="319"/>
                      <a:pt x="81" y="180"/>
                      <a:pt x="84" y="34"/>
                    </a:cubicBezTo>
                    <a:cubicBezTo>
                      <a:pt x="84" y="12"/>
                      <a:pt x="69" y="1"/>
                      <a:pt x="5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2" name="Google Shape;802;p7"/>
              <p:cNvSpPr/>
              <p:nvPr/>
            </p:nvSpPr>
            <p:spPr>
              <a:xfrm>
                <a:off x="4077333" y="3510036"/>
                <a:ext cx="6107" cy="27778"/>
              </a:xfrm>
              <a:custGeom>
                <a:avLst/>
                <a:gdLst/>
                <a:ahLst/>
                <a:cxnLst/>
                <a:rect l="l" t="t" r="r" b="b"/>
                <a:pathLst>
                  <a:path w="93" h="423" extrusionOk="0">
                    <a:moveTo>
                      <a:pt x="69" y="0"/>
                    </a:moveTo>
                    <a:cubicBezTo>
                      <a:pt x="55" y="0"/>
                      <a:pt x="41" y="9"/>
                      <a:pt x="38" y="26"/>
                    </a:cubicBezTo>
                    <a:cubicBezTo>
                      <a:pt x="28" y="143"/>
                      <a:pt x="12" y="266"/>
                      <a:pt x="2" y="386"/>
                    </a:cubicBezTo>
                    <a:cubicBezTo>
                      <a:pt x="1" y="410"/>
                      <a:pt x="18" y="422"/>
                      <a:pt x="36" y="422"/>
                    </a:cubicBezTo>
                    <a:cubicBezTo>
                      <a:pt x="54" y="422"/>
                      <a:pt x="73" y="410"/>
                      <a:pt x="77" y="386"/>
                    </a:cubicBezTo>
                    <a:cubicBezTo>
                      <a:pt x="86" y="269"/>
                      <a:pt x="86" y="149"/>
                      <a:pt x="93" y="26"/>
                    </a:cubicBezTo>
                    <a:cubicBezTo>
                      <a:pt x="93" y="9"/>
                      <a:pt x="81" y="0"/>
                      <a:pt x="6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3" name="Google Shape;803;p7"/>
              <p:cNvSpPr/>
              <p:nvPr/>
            </p:nvSpPr>
            <p:spPr>
              <a:xfrm>
                <a:off x="4075757" y="3558696"/>
                <a:ext cx="7289" cy="24692"/>
              </a:xfrm>
              <a:custGeom>
                <a:avLst/>
                <a:gdLst/>
                <a:ahLst/>
                <a:cxnLst/>
                <a:rect l="l" t="t" r="r" b="b"/>
                <a:pathLst>
                  <a:path w="111" h="376" extrusionOk="0">
                    <a:moveTo>
                      <a:pt x="62" y="1"/>
                    </a:moveTo>
                    <a:cubicBezTo>
                      <a:pt x="50" y="1"/>
                      <a:pt x="38" y="10"/>
                      <a:pt x="36" y="27"/>
                    </a:cubicBezTo>
                    <a:cubicBezTo>
                      <a:pt x="29" y="130"/>
                      <a:pt x="26" y="228"/>
                      <a:pt x="7" y="335"/>
                    </a:cubicBezTo>
                    <a:cubicBezTo>
                      <a:pt x="1" y="358"/>
                      <a:pt x="21" y="376"/>
                      <a:pt x="41" y="376"/>
                    </a:cubicBezTo>
                    <a:cubicBezTo>
                      <a:pt x="54" y="376"/>
                      <a:pt x="66" y="369"/>
                      <a:pt x="72" y="351"/>
                    </a:cubicBezTo>
                    <a:cubicBezTo>
                      <a:pt x="104" y="241"/>
                      <a:pt x="110" y="127"/>
                      <a:pt x="84" y="17"/>
                    </a:cubicBezTo>
                    <a:cubicBezTo>
                      <a:pt x="80" y="6"/>
                      <a:pt x="71" y="1"/>
                      <a:pt x="6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4" name="Google Shape;804;p7"/>
              <p:cNvSpPr/>
              <p:nvPr/>
            </p:nvSpPr>
            <p:spPr>
              <a:xfrm>
                <a:off x="4076348" y="3601052"/>
                <a:ext cx="6698" cy="20555"/>
              </a:xfrm>
              <a:custGeom>
                <a:avLst/>
                <a:gdLst/>
                <a:ahLst/>
                <a:cxnLst/>
                <a:rect l="l" t="t" r="r" b="b"/>
                <a:pathLst>
                  <a:path w="102" h="313" extrusionOk="0">
                    <a:moveTo>
                      <a:pt x="35" y="0"/>
                    </a:moveTo>
                    <a:cubicBezTo>
                      <a:pt x="18" y="0"/>
                      <a:pt x="0" y="15"/>
                      <a:pt x="4" y="36"/>
                    </a:cubicBezTo>
                    <a:cubicBezTo>
                      <a:pt x="27" y="114"/>
                      <a:pt x="20" y="195"/>
                      <a:pt x="17" y="276"/>
                    </a:cubicBezTo>
                    <a:cubicBezTo>
                      <a:pt x="15" y="299"/>
                      <a:pt x="37" y="313"/>
                      <a:pt x="57" y="313"/>
                    </a:cubicBezTo>
                    <a:cubicBezTo>
                      <a:pt x="73" y="313"/>
                      <a:pt x="89" y="304"/>
                      <a:pt x="92" y="286"/>
                    </a:cubicBezTo>
                    <a:cubicBezTo>
                      <a:pt x="101" y="195"/>
                      <a:pt x="92" y="111"/>
                      <a:pt x="63" y="20"/>
                    </a:cubicBezTo>
                    <a:cubicBezTo>
                      <a:pt x="57" y="6"/>
                      <a:pt x="46" y="0"/>
                      <a:pt x="3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5" name="Google Shape;805;p7"/>
              <p:cNvSpPr/>
              <p:nvPr/>
            </p:nvSpPr>
            <p:spPr>
              <a:xfrm>
                <a:off x="4080419" y="3638088"/>
                <a:ext cx="6239" cy="20686"/>
              </a:xfrm>
              <a:custGeom>
                <a:avLst/>
                <a:gdLst/>
                <a:ahLst/>
                <a:cxnLst/>
                <a:rect l="l" t="t" r="r" b="b"/>
                <a:pathLst>
                  <a:path w="95" h="315" extrusionOk="0">
                    <a:moveTo>
                      <a:pt x="55" y="0"/>
                    </a:moveTo>
                    <a:cubicBezTo>
                      <a:pt x="41" y="0"/>
                      <a:pt x="26" y="10"/>
                      <a:pt x="23" y="29"/>
                    </a:cubicBezTo>
                    <a:cubicBezTo>
                      <a:pt x="17" y="110"/>
                      <a:pt x="1" y="191"/>
                      <a:pt x="4" y="276"/>
                    </a:cubicBezTo>
                    <a:cubicBezTo>
                      <a:pt x="4" y="302"/>
                      <a:pt x="23" y="315"/>
                      <a:pt x="43" y="315"/>
                    </a:cubicBezTo>
                    <a:cubicBezTo>
                      <a:pt x="63" y="315"/>
                      <a:pt x="83" y="302"/>
                      <a:pt x="85" y="276"/>
                    </a:cubicBezTo>
                    <a:cubicBezTo>
                      <a:pt x="94" y="191"/>
                      <a:pt x="85" y="110"/>
                      <a:pt x="82" y="29"/>
                    </a:cubicBezTo>
                    <a:cubicBezTo>
                      <a:pt x="82" y="10"/>
                      <a:pt x="69" y="0"/>
                      <a:pt x="5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6" name="Google Shape;806;p7"/>
              <p:cNvSpPr/>
              <p:nvPr/>
            </p:nvSpPr>
            <p:spPr>
              <a:xfrm>
                <a:off x="4084031" y="3665274"/>
                <a:ext cx="7749" cy="10442"/>
              </a:xfrm>
              <a:custGeom>
                <a:avLst/>
                <a:gdLst/>
                <a:ahLst/>
                <a:cxnLst/>
                <a:rect l="l" t="t" r="r" b="b"/>
                <a:pathLst>
                  <a:path w="118" h="159" extrusionOk="0">
                    <a:moveTo>
                      <a:pt x="27" y="1"/>
                    </a:moveTo>
                    <a:cubicBezTo>
                      <a:pt x="18" y="1"/>
                      <a:pt x="9" y="7"/>
                      <a:pt x="7" y="20"/>
                    </a:cubicBezTo>
                    <a:cubicBezTo>
                      <a:pt x="1" y="62"/>
                      <a:pt x="17" y="108"/>
                      <a:pt x="46" y="143"/>
                    </a:cubicBezTo>
                    <a:cubicBezTo>
                      <a:pt x="54" y="154"/>
                      <a:pt x="64" y="159"/>
                      <a:pt x="73" y="159"/>
                    </a:cubicBezTo>
                    <a:cubicBezTo>
                      <a:pt x="97" y="159"/>
                      <a:pt x="118" y="129"/>
                      <a:pt x="95" y="108"/>
                    </a:cubicBezTo>
                    <a:cubicBezTo>
                      <a:pt x="65" y="85"/>
                      <a:pt x="49" y="56"/>
                      <a:pt x="46" y="20"/>
                    </a:cubicBezTo>
                    <a:cubicBezTo>
                      <a:pt x="44" y="7"/>
                      <a:pt x="35" y="1"/>
                      <a:pt x="2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807" name="Google Shape;807;p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4294800" cy="11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808" name="Google Shape;808;p7"/>
          <p:cNvSpPr txBox="1">
            <a:spLocks noGrp="1"/>
          </p:cNvSpPr>
          <p:nvPr>
            <p:ph type="subTitle" idx="1"/>
          </p:nvPr>
        </p:nvSpPr>
        <p:spPr>
          <a:xfrm>
            <a:off x="720000" y="1941025"/>
            <a:ext cx="4294800" cy="229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9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0" name="Google Shape;990;p9"/>
          <p:cNvPicPr preferRelativeResize="0"/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91" name="Google Shape;991;p9"/>
          <p:cNvGrpSpPr/>
          <p:nvPr/>
        </p:nvGrpSpPr>
        <p:grpSpPr>
          <a:xfrm rot="484917">
            <a:off x="1540013" y="-136012"/>
            <a:ext cx="918156" cy="518926"/>
            <a:chOff x="4710963" y="556836"/>
            <a:chExt cx="599550" cy="338855"/>
          </a:xfrm>
        </p:grpSpPr>
        <p:sp>
          <p:nvSpPr>
            <p:cNvPr id="992" name="Google Shape;992;p9"/>
            <p:cNvSpPr/>
            <p:nvPr/>
          </p:nvSpPr>
          <p:spPr>
            <a:xfrm>
              <a:off x="4771180" y="608845"/>
              <a:ext cx="491277" cy="286847"/>
            </a:xfrm>
            <a:custGeom>
              <a:avLst/>
              <a:gdLst/>
              <a:ahLst/>
              <a:cxnLst/>
              <a:rect l="l" t="t" r="r" b="b"/>
              <a:pathLst>
                <a:path w="7481" h="4368" extrusionOk="0">
                  <a:moveTo>
                    <a:pt x="3723" y="307"/>
                  </a:moveTo>
                  <a:lnTo>
                    <a:pt x="3723" y="307"/>
                  </a:lnTo>
                  <a:cubicBezTo>
                    <a:pt x="3690" y="602"/>
                    <a:pt x="3661" y="903"/>
                    <a:pt x="3635" y="1204"/>
                  </a:cubicBezTo>
                  <a:cubicBezTo>
                    <a:pt x="3441" y="1168"/>
                    <a:pt x="3253" y="1068"/>
                    <a:pt x="3078" y="919"/>
                  </a:cubicBezTo>
                  <a:cubicBezTo>
                    <a:pt x="3292" y="712"/>
                    <a:pt x="3506" y="508"/>
                    <a:pt x="3723" y="307"/>
                  </a:cubicBezTo>
                  <a:close/>
                  <a:moveTo>
                    <a:pt x="3813" y="248"/>
                  </a:moveTo>
                  <a:cubicBezTo>
                    <a:pt x="3985" y="508"/>
                    <a:pt x="4173" y="760"/>
                    <a:pt x="4364" y="1007"/>
                  </a:cubicBezTo>
                  <a:cubicBezTo>
                    <a:pt x="4178" y="1152"/>
                    <a:pt x="3979" y="1217"/>
                    <a:pt x="3788" y="1217"/>
                  </a:cubicBezTo>
                  <a:cubicBezTo>
                    <a:pt x="3784" y="1217"/>
                    <a:pt x="3779" y="1217"/>
                    <a:pt x="3775" y="1217"/>
                  </a:cubicBezTo>
                  <a:cubicBezTo>
                    <a:pt x="3791" y="893"/>
                    <a:pt x="3804" y="572"/>
                    <a:pt x="3813" y="248"/>
                  </a:cubicBezTo>
                  <a:close/>
                  <a:moveTo>
                    <a:pt x="3901" y="148"/>
                  </a:moveTo>
                  <a:cubicBezTo>
                    <a:pt x="4957" y="213"/>
                    <a:pt x="5994" y="527"/>
                    <a:pt x="6625" y="1428"/>
                  </a:cubicBezTo>
                  <a:cubicBezTo>
                    <a:pt x="7092" y="2089"/>
                    <a:pt x="7225" y="2808"/>
                    <a:pt x="7270" y="3563"/>
                  </a:cubicBezTo>
                  <a:cubicBezTo>
                    <a:pt x="7267" y="3563"/>
                    <a:pt x="7264" y="3569"/>
                    <a:pt x="7257" y="3575"/>
                  </a:cubicBezTo>
                  <a:cubicBezTo>
                    <a:pt x="7193" y="3509"/>
                    <a:pt x="7104" y="3442"/>
                    <a:pt x="7104" y="3442"/>
                  </a:cubicBezTo>
                  <a:lnTo>
                    <a:pt x="7104" y="3442"/>
                  </a:lnTo>
                  <a:cubicBezTo>
                    <a:pt x="7104" y="3442"/>
                    <a:pt x="7104" y="3442"/>
                    <a:pt x="7105" y="3443"/>
                  </a:cubicBezTo>
                  <a:cubicBezTo>
                    <a:pt x="7043" y="3401"/>
                    <a:pt x="6978" y="3355"/>
                    <a:pt x="6917" y="3310"/>
                  </a:cubicBezTo>
                  <a:cubicBezTo>
                    <a:pt x="6723" y="3164"/>
                    <a:pt x="6528" y="3018"/>
                    <a:pt x="6344" y="2863"/>
                  </a:cubicBezTo>
                  <a:cubicBezTo>
                    <a:pt x="6036" y="2607"/>
                    <a:pt x="5734" y="2335"/>
                    <a:pt x="5453" y="2053"/>
                  </a:cubicBezTo>
                  <a:cubicBezTo>
                    <a:pt x="4870" y="1470"/>
                    <a:pt x="4351" y="828"/>
                    <a:pt x="3885" y="148"/>
                  </a:cubicBezTo>
                  <a:close/>
                  <a:moveTo>
                    <a:pt x="3593" y="140"/>
                  </a:moveTo>
                  <a:cubicBezTo>
                    <a:pt x="3638" y="140"/>
                    <a:pt x="3682" y="140"/>
                    <a:pt x="3726" y="142"/>
                  </a:cubicBezTo>
                  <a:cubicBezTo>
                    <a:pt x="2537" y="1259"/>
                    <a:pt x="1358" y="2400"/>
                    <a:pt x="260" y="3614"/>
                  </a:cubicBezTo>
                  <a:cubicBezTo>
                    <a:pt x="318" y="2678"/>
                    <a:pt x="480" y="1781"/>
                    <a:pt x="1173" y="1052"/>
                  </a:cubicBezTo>
                  <a:cubicBezTo>
                    <a:pt x="1800" y="391"/>
                    <a:pt x="2705" y="140"/>
                    <a:pt x="3593" y="140"/>
                  </a:cubicBezTo>
                  <a:close/>
                  <a:moveTo>
                    <a:pt x="4422" y="1087"/>
                  </a:moveTo>
                  <a:cubicBezTo>
                    <a:pt x="4763" y="1518"/>
                    <a:pt x="5132" y="1923"/>
                    <a:pt x="5524" y="2302"/>
                  </a:cubicBezTo>
                  <a:cubicBezTo>
                    <a:pt x="5858" y="2623"/>
                    <a:pt x="6201" y="2921"/>
                    <a:pt x="6567" y="3206"/>
                  </a:cubicBezTo>
                  <a:cubicBezTo>
                    <a:pt x="6719" y="3326"/>
                    <a:pt x="6878" y="3446"/>
                    <a:pt x="7040" y="3559"/>
                  </a:cubicBezTo>
                  <a:cubicBezTo>
                    <a:pt x="7072" y="3582"/>
                    <a:pt x="7105" y="3608"/>
                    <a:pt x="7134" y="3631"/>
                  </a:cubicBezTo>
                  <a:cubicBezTo>
                    <a:pt x="6301" y="3666"/>
                    <a:pt x="5469" y="3699"/>
                    <a:pt x="4633" y="3712"/>
                  </a:cubicBezTo>
                  <a:lnTo>
                    <a:pt x="4633" y="3708"/>
                  </a:lnTo>
                  <a:cubicBezTo>
                    <a:pt x="4510" y="3316"/>
                    <a:pt x="4079" y="2966"/>
                    <a:pt x="3655" y="2966"/>
                  </a:cubicBezTo>
                  <a:cubicBezTo>
                    <a:pt x="3700" y="2419"/>
                    <a:pt x="3739" y="1875"/>
                    <a:pt x="3768" y="1324"/>
                  </a:cubicBezTo>
                  <a:cubicBezTo>
                    <a:pt x="4001" y="1324"/>
                    <a:pt x="4238" y="1237"/>
                    <a:pt x="4422" y="1087"/>
                  </a:cubicBezTo>
                  <a:close/>
                  <a:moveTo>
                    <a:pt x="3039" y="955"/>
                  </a:moveTo>
                  <a:cubicBezTo>
                    <a:pt x="3182" y="1165"/>
                    <a:pt x="3396" y="1279"/>
                    <a:pt x="3626" y="1311"/>
                  </a:cubicBezTo>
                  <a:cubicBezTo>
                    <a:pt x="3557" y="2105"/>
                    <a:pt x="3512" y="2905"/>
                    <a:pt x="3473" y="3699"/>
                  </a:cubicBezTo>
                  <a:cubicBezTo>
                    <a:pt x="3473" y="3708"/>
                    <a:pt x="3473" y="3712"/>
                    <a:pt x="3476" y="3721"/>
                  </a:cubicBezTo>
                  <a:cubicBezTo>
                    <a:pt x="2424" y="3712"/>
                    <a:pt x="1374" y="3673"/>
                    <a:pt x="321" y="3650"/>
                  </a:cubicBezTo>
                  <a:cubicBezTo>
                    <a:pt x="1225" y="2749"/>
                    <a:pt x="2119" y="1842"/>
                    <a:pt x="3039" y="955"/>
                  </a:cubicBezTo>
                  <a:close/>
                  <a:moveTo>
                    <a:pt x="3651" y="3031"/>
                  </a:moveTo>
                  <a:cubicBezTo>
                    <a:pt x="4060" y="3122"/>
                    <a:pt x="4354" y="3316"/>
                    <a:pt x="4542" y="3712"/>
                  </a:cubicBezTo>
                  <a:cubicBezTo>
                    <a:pt x="4290" y="3721"/>
                    <a:pt x="4043" y="3721"/>
                    <a:pt x="3791" y="3721"/>
                  </a:cubicBezTo>
                  <a:lnTo>
                    <a:pt x="3590" y="3721"/>
                  </a:lnTo>
                  <a:cubicBezTo>
                    <a:pt x="3593" y="3715"/>
                    <a:pt x="3593" y="3708"/>
                    <a:pt x="3593" y="3699"/>
                  </a:cubicBezTo>
                  <a:cubicBezTo>
                    <a:pt x="3613" y="3478"/>
                    <a:pt x="3629" y="3255"/>
                    <a:pt x="3651" y="3031"/>
                  </a:cubicBezTo>
                  <a:close/>
                  <a:moveTo>
                    <a:pt x="3655" y="1"/>
                  </a:moveTo>
                  <a:cubicBezTo>
                    <a:pt x="2555" y="1"/>
                    <a:pt x="1466" y="376"/>
                    <a:pt x="810" y="1298"/>
                  </a:cubicBezTo>
                  <a:cubicBezTo>
                    <a:pt x="227" y="2118"/>
                    <a:pt x="0" y="3261"/>
                    <a:pt x="179" y="4246"/>
                  </a:cubicBezTo>
                  <a:cubicBezTo>
                    <a:pt x="182" y="4261"/>
                    <a:pt x="194" y="4267"/>
                    <a:pt x="206" y="4267"/>
                  </a:cubicBezTo>
                  <a:cubicBezTo>
                    <a:pt x="221" y="4267"/>
                    <a:pt x="237" y="4257"/>
                    <a:pt x="237" y="4240"/>
                  </a:cubicBezTo>
                  <a:cubicBezTo>
                    <a:pt x="243" y="4068"/>
                    <a:pt x="250" y="3903"/>
                    <a:pt x="260" y="3731"/>
                  </a:cubicBezTo>
                  <a:cubicBezTo>
                    <a:pt x="1395" y="3834"/>
                    <a:pt x="2546" y="3877"/>
                    <a:pt x="3697" y="3877"/>
                  </a:cubicBezTo>
                  <a:cubicBezTo>
                    <a:pt x="4902" y="3877"/>
                    <a:pt x="6107" y="3830"/>
                    <a:pt x="7296" y="3754"/>
                  </a:cubicBezTo>
                  <a:cubicBezTo>
                    <a:pt x="7302" y="3935"/>
                    <a:pt x="7306" y="4116"/>
                    <a:pt x="7312" y="4304"/>
                  </a:cubicBezTo>
                  <a:cubicBezTo>
                    <a:pt x="7312" y="4346"/>
                    <a:pt x="7345" y="4368"/>
                    <a:pt x="7379" y="4368"/>
                  </a:cubicBezTo>
                  <a:cubicBezTo>
                    <a:pt x="7412" y="4368"/>
                    <a:pt x="7445" y="4346"/>
                    <a:pt x="7445" y="4304"/>
                  </a:cubicBezTo>
                  <a:cubicBezTo>
                    <a:pt x="7442" y="4113"/>
                    <a:pt x="7435" y="3925"/>
                    <a:pt x="7429" y="3741"/>
                  </a:cubicBezTo>
                  <a:cubicBezTo>
                    <a:pt x="7481" y="3724"/>
                    <a:pt x="7481" y="3627"/>
                    <a:pt x="7416" y="3618"/>
                  </a:cubicBezTo>
                  <a:cubicBezTo>
                    <a:pt x="7383" y="3002"/>
                    <a:pt x="7302" y="2409"/>
                    <a:pt x="7021" y="1826"/>
                  </a:cubicBezTo>
                  <a:cubicBezTo>
                    <a:pt x="6674" y="1117"/>
                    <a:pt x="6104" y="556"/>
                    <a:pt x="5359" y="294"/>
                  </a:cubicBezTo>
                  <a:cubicBezTo>
                    <a:pt x="4830" y="107"/>
                    <a:pt x="4241" y="1"/>
                    <a:pt x="365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" name="Google Shape;993;p9"/>
            <p:cNvSpPr/>
            <p:nvPr/>
          </p:nvSpPr>
          <p:spPr>
            <a:xfrm>
              <a:off x="4710963" y="837171"/>
              <a:ext cx="32835" cy="49712"/>
            </a:xfrm>
            <a:custGeom>
              <a:avLst/>
              <a:gdLst/>
              <a:ahLst/>
              <a:cxnLst/>
              <a:rect l="l" t="t" r="r" b="b"/>
              <a:pathLst>
                <a:path w="500" h="757" extrusionOk="0">
                  <a:moveTo>
                    <a:pt x="224" y="179"/>
                  </a:moveTo>
                  <a:cubicBezTo>
                    <a:pt x="253" y="270"/>
                    <a:pt x="282" y="364"/>
                    <a:pt x="315" y="455"/>
                  </a:cubicBezTo>
                  <a:cubicBezTo>
                    <a:pt x="260" y="455"/>
                    <a:pt x="205" y="461"/>
                    <a:pt x="153" y="471"/>
                  </a:cubicBezTo>
                  <a:cubicBezTo>
                    <a:pt x="156" y="448"/>
                    <a:pt x="163" y="429"/>
                    <a:pt x="169" y="413"/>
                  </a:cubicBezTo>
                  <a:cubicBezTo>
                    <a:pt x="182" y="361"/>
                    <a:pt x="195" y="251"/>
                    <a:pt x="224" y="179"/>
                  </a:cubicBezTo>
                  <a:close/>
                  <a:moveTo>
                    <a:pt x="241" y="0"/>
                  </a:moveTo>
                  <a:cubicBezTo>
                    <a:pt x="233" y="0"/>
                    <a:pt x="223" y="2"/>
                    <a:pt x="214" y="8"/>
                  </a:cubicBezTo>
                  <a:cubicBezTo>
                    <a:pt x="117" y="69"/>
                    <a:pt x="114" y="179"/>
                    <a:pt x="88" y="283"/>
                  </a:cubicBezTo>
                  <a:cubicBezTo>
                    <a:pt x="75" y="348"/>
                    <a:pt x="59" y="416"/>
                    <a:pt x="43" y="487"/>
                  </a:cubicBezTo>
                  <a:lnTo>
                    <a:pt x="33" y="487"/>
                  </a:lnTo>
                  <a:cubicBezTo>
                    <a:pt x="1" y="490"/>
                    <a:pt x="4" y="539"/>
                    <a:pt x="33" y="546"/>
                  </a:cubicBezTo>
                  <a:cubicBezTo>
                    <a:pt x="20" y="607"/>
                    <a:pt x="10" y="665"/>
                    <a:pt x="7" y="724"/>
                  </a:cubicBezTo>
                  <a:cubicBezTo>
                    <a:pt x="5" y="746"/>
                    <a:pt x="20" y="757"/>
                    <a:pt x="36" y="757"/>
                  </a:cubicBezTo>
                  <a:cubicBezTo>
                    <a:pt x="51" y="757"/>
                    <a:pt x="66" y="749"/>
                    <a:pt x="72" y="733"/>
                  </a:cubicBezTo>
                  <a:cubicBezTo>
                    <a:pt x="98" y="672"/>
                    <a:pt x="114" y="610"/>
                    <a:pt x="127" y="546"/>
                  </a:cubicBezTo>
                  <a:cubicBezTo>
                    <a:pt x="198" y="546"/>
                    <a:pt x="270" y="546"/>
                    <a:pt x="341" y="539"/>
                  </a:cubicBezTo>
                  <a:cubicBezTo>
                    <a:pt x="357" y="584"/>
                    <a:pt x="376" y="633"/>
                    <a:pt x="396" y="672"/>
                  </a:cubicBezTo>
                  <a:cubicBezTo>
                    <a:pt x="407" y="693"/>
                    <a:pt x="424" y="701"/>
                    <a:pt x="441" y="701"/>
                  </a:cubicBezTo>
                  <a:cubicBezTo>
                    <a:pt x="470" y="701"/>
                    <a:pt x="499" y="673"/>
                    <a:pt x="493" y="639"/>
                  </a:cubicBezTo>
                  <a:cubicBezTo>
                    <a:pt x="451" y="439"/>
                    <a:pt x="363" y="238"/>
                    <a:pt x="295" y="40"/>
                  </a:cubicBezTo>
                  <a:cubicBezTo>
                    <a:pt x="286" y="17"/>
                    <a:pt x="265" y="0"/>
                    <a:pt x="24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4" name="Google Shape;994;p9"/>
            <p:cNvSpPr/>
            <p:nvPr/>
          </p:nvSpPr>
          <p:spPr>
            <a:xfrm>
              <a:off x="5018354" y="556836"/>
              <a:ext cx="37104" cy="34739"/>
            </a:xfrm>
            <a:custGeom>
              <a:avLst/>
              <a:gdLst/>
              <a:ahLst/>
              <a:cxnLst/>
              <a:rect l="l" t="t" r="r" b="b"/>
              <a:pathLst>
                <a:path w="565" h="529" extrusionOk="0">
                  <a:moveTo>
                    <a:pt x="271" y="1"/>
                  </a:moveTo>
                  <a:cubicBezTo>
                    <a:pt x="131" y="1"/>
                    <a:pt x="0" y="163"/>
                    <a:pt x="23" y="295"/>
                  </a:cubicBezTo>
                  <a:cubicBezTo>
                    <a:pt x="47" y="457"/>
                    <a:pt x="170" y="529"/>
                    <a:pt x="304" y="529"/>
                  </a:cubicBezTo>
                  <a:cubicBezTo>
                    <a:pt x="377" y="529"/>
                    <a:pt x="454" y="507"/>
                    <a:pt x="519" y="467"/>
                  </a:cubicBezTo>
                  <a:cubicBezTo>
                    <a:pt x="564" y="440"/>
                    <a:pt x="540" y="372"/>
                    <a:pt x="490" y="372"/>
                  </a:cubicBezTo>
                  <a:cubicBezTo>
                    <a:pt x="486" y="372"/>
                    <a:pt x="481" y="372"/>
                    <a:pt x="477" y="373"/>
                  </a:cubicBezTo>
                  <a:cubicBezTo>
                    <a:pt x="416" y="387"/>
                    <a:pt x="353" y="422"/>
                    <a:pt x="288" y="422"/>
                  </a:cubicBezTo>
                  <a:cubicBezTo>
                    <a:pt x="276" y="422"/>
                    <a:pt x="265" y="421"/>
                    <a:pt x="254" y="418"/>
                  </a:cubicBezTo>
                  <a:cubicBezTo>
                    <a:pt x="198" y="405"/>
                    <a:pt x="150" y="357"/>
                    <a:pt x="137" y="302"/>
                  </a:cubicBezTo>
                  <a:cubicBezTo>
                    <a:pt x="121" y="237"/>
                    <a:pt x="147" y="175"/>
                    <a:pt x="198" y="140"/>
                  </a:cubicBezTo>
                  <a:cubicBezTo>
                    <a:pt x="247" y="101"/>
                    <a:pt x="299" y="107"/>
                    <a:pt x="357" y="101"/>
                  </a:cubicBezTo>
                  <a:cubicBezTo>
                    <a:pt x="393" y="101"/>
                    <a:pt x="406" y="52"/>
                    <a:pt x="373" y="33"/>
                  </a:cubicBezTo>
                  <a:cubicBezTo>
                    <a:pt x="340" y="11"/>
                    <a:pt x="305" y="1"/>
                    <a:pt x="27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" name="Google Shape;995;p9"/>
            <p:cNvSpPr/>
            <p:nvPr/>
          </p:nvSpPr>
          <p:spPr>
            <a:xfrm>
              <a:off x="5276824" y="836514"/>
              <a:ext cx="33689" cy="49778"/>
            </a:xfrm>
            <a:custGeom>
              <a:avLst/>
              <a:gdLst/>
              <a:ahLst/>
              <a:cxnLst/>
              <a:rect l="l" t="t" r="r" b="b"/>
              <a:pathLst>
                <a:path w="513" h="758" extrusionOk="0">
                  <a:moveTo>
                    <a:pt x="238" y="101"/>
                  </a:moveTo>
                  <a:cubicBezTo>
                    <a:pt x="267" y="101"/>
                    <a:pt x="294" y="110"/>
                    <a:pt x="315" y="131"/>
                  </a:cubicBezTo>
                  <a:cubicBezTo>
                    <a:pt x="390" y="209"/>
                    <a:pt x="189" y="274"/>
                    <a:pt x="134" y="306"/>
                  </a:cubicBezTo>
                  <a:cubicBezTo>
                    <a:pt x="124" y="309"/>
                    <a:pt x="121" y="316"/>
                    <a:pt x="118" y="326"/>
                  </a:cubicBezTo>
                  <a:cubicBezTo>
                    <a:pt x="114" y="270"/>
                    <a:pt x="114" y="212"/>
                    <a:pt x="108" y="160"/>
                  </a:cubicBezTo>
                  <a:cubicBezTo>
                    <a:pt x="142" y="124"/>
                    <a:pt x="192" y="101"/>
                    <a:pt x="238" y="101"/>
                  </a:cubicBezTo>
                  <a:close/>
                  <a:moveTo>
                    <a:pt x="118" y="394"/>
                  </a:moveTo>
                  <a:cubicBezTo>
                    <a:pt x="124" y="407"/>
                    <a:pt x="140" y="419"/>
                    <a:pt x="163" y="419"/>
                  </a:cubicBezTo>
                  <a:cubicBezTo>
                    <a:pt x="172" y="419"/>
                    <a:pt x="182" y="419"/>
                    <a:pt x="192" y="419"/>
                  </a:cubicBezTo>
                  <a:cubicBezTo>
                    <a:pt x="272" y="419"/>
                    <a:pt x="368" y="434"/>
                    <a:pt x="373" y="530"/>
                  </a:cubicBezTo>
                  <a:cubicBezTo>
                    <a:pt x="373" y="619"/>
                    <a:pt x="292" y="640"/>
                    <a:pt x="208" y="640"/>
                  </a:cubicBezTo>
                  <a:cubicBezTo>
                    <a:pt x="175" y="640"/>
                    <a:pt x="143" y="637"/>
                    <a:pt x="114" y="633"/>
                  </a:cubicBezTo>
                  <a:cubicBezTo>
                    <a:pt x="114" y="630"/>
                    <a:pt x="118" y="620"/>
                    <a:pt x="118" y="617"/>
                  </a:cubicBezTo>
                  <a:cubicBezTo>
                    <a:pt x="121" y="546"/>
                    <a:pt x="121" y="471"/>
                    <a:pt x="118" y="394"/>
                  </a:cubicBezTo>
                  <a:close/>
                  <a:moveTo>
                    <a:pt x="271" y="0"/>
                  </a:moveTo>
                  <a:cubicBezTo>
                    <a:pt x="198" y="0"/>
                    <a:pt x="118" y="22"/>
                    <a:pt x="69" y="63"/>
                  </a:cubicBezTo>
                  <a:cubicBezTo>
                    <a:pt x="67" y="63"/>
                    <a:pt x="64" y="63"/>
                    <a:pt x="62" y="63"/>
                  </a:cubicBezTo>
                  <a:cubicBezTo>
                    <a:pt x="44" y="63"/>
                    <a:pt x="27" y="73"/>
                    <a:pt x="27" y="99"/>
                  </a:cubicBezTo>
                  <a:cubicBezTo>
                    <a:pt x="11" y="270"/>
                    <a:pt x="4" y="449"/>
                    <a:pt x="11" y="614"/>
                  </a:cubicBezTo>
                  <a:cubicBezTo>
                    <a:pt x="11" y="627"/>
                    <a:pt x="17" y="637"/>
                    <a:pt x="24" y="646"/>
                  </a:cubicBezTo>
                  <a:cubicBezTo>
                    <a:pt x="1" y="679"/>
                    <a:pt x="4" y="740"/>
                    <a:pt x="53" y="747"/>
                  </a:cubicBezTo>
                  <a:cubicBezTo>
                    <a:pt x="90" y="753"/>
                    <a:pt x="133" y="758"/>
                    <a:pt x="178" y="758"/>
                  </a:cubicBezTo>
                  <a:cubicBezTo>
                    <a:pt x="328" y="758"/>
                    <a:pt x="494" y="708"/>
                    <a:pt x="506" y="533"/>
                  </a:cubicBezTo>
                  <a:cubicBezTo>
                    <a:pt x="513" y="423"/>
                    <a:pt x="441" y="358"/>
                    <a:pt x="348" y="326"/>
                  </a:cubicBezTo>
                  <a:cubicBezTo>
                    <a:pt x="383" y="303"/>
                    <a:pt x="416" y="274"/>
                    <a:pt x="432" y="232"/>
                  </a:cubicBezTo>
                  <a:cubicBezTo>
                    <a:pt x="464" y="164"/>
                    <a:pt x="461" y="79"/>
                    <a:pt x="396" y="31"/>
                  </a:cubicBezTo>
                  <a:cubicBezTo>
                    <a:pt x="365" y="10"/>
                    <a:pt x="319" y="0"/>
                    <a:pt x="27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996" name="Google Shape;996;p9"/>
          <p:cNvGrpSpPr/>
          <p:nvPr/>
        </p:nvGrpSpPr>
        <p:grpSpPr>
          <a:xfrm>
            <a:off x="-585943" y="-287509"/>
            <a:ext cx="10275554" cy="5770336"/>
            <a:chOff x="-585943" y="-287509"/>
            <a:chExt cx="10275554" cy="5770336"/>
          </a:xfrm>
        </p:grpSpPr>
        <p:grpSp>
          <p:nvGrpSpPr>
            <p:cNvPr id="997" name="Google Shape;997;p9"/>
            <p:cNvGrpSpPr/>
            <p:nvPr/>
          </p:nvGrpSpPr>
          <p:grpSpPr>
            <a:xfrm rot="1737330">
              <a:off x="7394328" y="2051622"/>
              <a:ext cx="1115783" cy="219789"/>
              <a:chOff x="4737493" y="4305992"/>
              <a:chExt cx="547410" cy="107830"/>
            </a:xfrm>
          </p:grpSpPr>
          <p:sp>
            <p:nvSpPr>
              <p:cNvPr id="998" name="Google Shape;998;p9"/>
              <p:cNvSpPr/>
              <p:nvPr/>
            </p:nvSpPr>
            <p:spPr>
              <a:xfrm>
                <a:off x="4737493" y="4313938"/>
                <a:ext cx="52470" cy="86159"/>
              </a:xfrm>
              <a:custGeom>
                <a:avLst/>
                <a:gdLst/>
                <a:ahLst/>
                <a:cxnLst/>
                <a:rect l="l" t="t" r="r" b="b"/>
                <a:pathLst>
                  <a:path w="799" h="1312" extrusionOk="0">
                    <a:moveTo>
                      <a:pt x="233" y="127"/>
                    </a:moveTo>
                    <a:cubicBezTo>
                      <a:pt x="302" y="127"/>
                      <a:pt x="435" y="167"/>
                      <a:pt x="468" y="195"/>
                    </a:cubicBezTo>
                    <a:cubicBezTo>
                      <a:pt x="578" y="412"/>
                      <a:pt x="569" y="519"/>
                      <a:pt x="432" y="535"/>
                    </a:cubicBezTo>
                    <a:cubicBezTo>
                      <a:pt x="364" y="551"/>
                      <a:pt x="296" y="561"/>
                      <a:pt x="225" y="567"/>
                    </a:cubicBezTo>
                    <a:cubicBezTo>
                      <a:pt x="215" y="567"/>
                      <a:pt x="202" y="577"/>
                      <a:pt x="196" y="580"/>
                    </a:cubicBezTo>
                    <a:cubicBezTo>
                      <a:pt x="189" y="548"/>
                      <a:pt x="186" y="515"/>
                      <a:pt x="180" y="483"/>
                    </a:cubicBezTo>
                    <a:cubicBezTo>
                      <a:pt x="170" y="412"/>
                      <a:pt x="164" y="340"/>
                      <a:pt x="154" y="269"/>
                    </a:cubicBezTo>
                    <a:cubicBezTo>
                      <a:pt x="141" y="169"/>
                      <a:pt x="118" y="156"/>
                      <a:pt x="206" y="130"/>
                    </a:cubicBezTo>
                    <a:cubicBezTo>
                      <a:pt x="213" y="128"/>
                      <a:pt x="222" y="127"/>
                      <a:pt x="233" y="127"/>
                    </a:cubicBezTo>
                    <a:close/>
                    <a:moveTo>
                      <a:pt x="180" y="0"/>
                    </a:moveTo>
                    <a:cubicBezTo>
                      <a:pt x="27" y="0"/>
                      <a:pt x="0" y="82"/>
                      <a:pt x="24" y="272"/>
                    </a:cubicBezTo>
                    <a:cubicBezTo>
                      <a:pt x="63" y="613"/>
                      <a:pt x="92" y="985"/>
                      <a:pt x="238" y="1296"/>
                    </a:cubicBezTo>
                    <a:cubicBezTo>
                      <a:pt x="243" y="1307"/>
                      <a:pt x="252" y="1312"/>
                      <a:pt x="262" y="1312"/>
                    </a:cubicBezTo>
                    <a:cubicBezTo>
                      <a:pt x="278" y="1312"/>
                      <a:pt x="296" y="1298"/>
                      <a:pt x="296" y="1280"/>
                    </a:cubicBezTo>
                    <a:cubicBezTo>
                      <a:pt x="290" y="1082"/>
                      <a:pt x="251" y="888"/>
                      <a:pt x="215" y="690"/>
                    </a:cubicBezTo>
                    <a:lnTo>
                      <a:pt x="225" y="690"/>
                    </a:lnTo>
                    <a:cubicBezTo>
                      <a:pt x="413" y="681"/>
                      <a:pt x="727" y="661"/>
                      <a:pt x="760" y="421"/>
                    </a:cubicBezTo>
                    <a:cubicBezTo>
                      <a:pt x="799" y="175"/>
                      <a:pt x="494" y="39"/>
                      <a:pt x="290" y="10"/>
                    </a:cubicBezTo>
                    <a:cubicBezTo>
                      <a:pt x="247" y="3"/>
                      <a:pt x="211" y="0"/>
                      <a:pt x="18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9" name="Google Shape;999;p9"/>
              <p:cNvSpPr/>
              <p:nvPr/>
            </p:nvSpPr>
            <p:spPr>
              <a:xfrm>
                <a:off x="4790749" y="4371135"/>
                <a:ext cx="37498" cy="9128"/>
              </a:xfrm>
              <a:custGeom>
                <a:avLst/>
                <a:gdLst/>
                <a:ahLst/>
                <a:cxnLst/>
                <a:rect l="l" t="t" r="r" b="b"/>
                <a:pathLst>
                  <a:path w="571" h="139" extrusionOk="0">
                    <a:moveTo>
                      <a:pt x="496" y="1"/>
                    </a:moveTo>
                    <a:cubicBezTo>
                      <a:pt x="415" y="1"/>
                      <a:pt x="334" y="20"/>
                      <a:pt x="253" y="27"/>
                    </a:cubicBezTo>
                    <a:cubicBezTo>
                      <a:pt x="182" y="30"/>
                      <a:pt x="107" y="27"/>
                      <a:pt x="36" y="36"/>
                    </a:cubicBezTo>
                    <a:cubicBezTo>
                      <a:pt x="0" y="43"/>
                      <a:pt x="4" y="98"/>
                      <a:pt x="36" y="111"/>
                    </a:cubicBezTo>
                    <a:cubicBezTo>
                      <a:pt x="101" y="130"/>
                      <a:pt x="184" y="139"/>
                      <a:pt x="267" y="139"/>
                    </a:cubicBezTo>
                    <a:cubicBezTo>
                      <a:pt x="354" y="139"/>
                      <a:pt x="441" y="129"/>
                      <a:pt x="509" y="111"/>
                    </a:cubicBezTo>
                    <a:cubicBezTo>
                      <a:pt x="571" y="91"/>
                      <a:pt x="558" y="1"/>
                      <a:pt x="49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0" name="Google Shape;1000;p9"/>
              <p:cNvSpPr/>
              <p:nvPr/>
            </p:nvSpPr>
            <p:spPr>
              <a:xfrm>
                <a:off x="4791406" y="4352419"/>
                <a:ext cx="41109" cy="8406"/>
              </a:xfrm>
              <a:custGeom>
                <a:avLst/>
                <a:gdLst/>
                <a:ahLst/>
                <a:cxnLst/>
                <a:rect l="l" t="t" r="r" b="b"/>
                <a:pathLst>
                  <a:path w="626" h="128" extrusionOk="0">
                    <a:moveTo>
                      <a:pt x="275" y="1"/>
                    </a:moveTo>
                    <a:cubicBezTo>
                      <a:pt x="203" y="1"/>
                      <a:pt x="131" y="3"/>
                      <a:pt x="59" y="7"/>
                    </a:cubicBezTo>
                    <a:cubicBezTo>
                      <a:pt x="0" y="10"/>
                      <a:pt x="0" y="95"/>
                      <a:pt x="59" y="95"/>
                    </a:cubicBezTo>
                    <a:cubicBezTo>
                      <a:pt x="224" y="95"/>
                      <a:pt x="386" y="108"/>
                      <a:pt x="551" y="127"/>
                    </a:cubicBezTo>
                    <a:cubicBezTo>
                      <a:pt x="554" y="127"/>
                      <a:pt x="557" y="128"/>
                      <a:pt x="560" y="128"/>
                    </a:cubicBezTo>
                    <a:cubicBezTo>
                      <a:pt x="625" y="128"/>
                      <a:pt x="622" y="23"/>
                      <a:pt x="551" y="14"/>
                    </a:cubicBezTo>
                    <a:cubicBezTo>
                      <a:pt x="460" y="5"/>
                      <a:pt x="367" y="1"/>
                      <a:pt x="27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1" name="Google Shape;1001;p9"/>
              <p:cNvSpPr/>
              <p:nvPr/>
            </p:nvSpPr>
            <p:spPr>
              <a:xfrm>
                <a:off x="4848209" y="4305992"/>
                <a:ext cx="50238" cy="82088"/>
              </a:xfrm>
              <a:custGeom>
                <a:avLst/>
                <a:gdLst/>
                <a:ahLst/>
                <a:cxnLst/>
                <a:rect l="l" t="t" r="r" b="b"/>
                <a:pathLst>
                  <a:path w="765" h="1250" extrusionOk="0">
                    <a:moveTo>
                      <a:pt x="353" y="142"/>
                    </a:moveTo>
                    <a:cubicBezTo>
                      <a:pt x="382" y="142"/>
                      <a:pt x="414" y="150"/>
                      <a:pt x="447" y="167"/>
                    </a:cubicBezTo>
                    <a:cubicBezTo>
                      <a:pt x="590" y="241"/>
                      <a:pt x="593" y="410"/>
                      <a:pt x="460" y="494"/>
                    </a:cubicBezTo>
                    <a:cubicBezTo>
                      <a:pt x="376" y="549"/>
                      <a:pt x="279" y="549"/>
                      <a:pt x="182" y="555"/>
                    </a:cubicBezTo>
                    <a:cubicBezTo>
                      <a:pt x="178" y="555"/>
                      <a:pt x="169" y="559"/>
                      <a:pt x="165" y="559"/>
                    </a:cubicBezTo>
                    <a:cubicBezTo>
                      <a:pt x="162" y="517"/>
                      <a:pt x="156" y="468"/>
                      <a:pt x="152" y="423"/>
                    </a:cubicBezTo>
                    <a:cubicBezTo>
                      <a:pt x="142" y="286"/>
                      <a:pt x="226" y="142"/>
                      <a:pt x="353" y="142"/>
                    </a:cubicBezTo>
                    <a:close/>
                    <a:moveTo>
                      <a:pt x="310" y="0"/>
                    </a:moveTo>
                    <a:cubicBezTo>
                      <a:pt x="182" y="0"/>
                      <a:pt x="71" y="68"/>
                      <a:pt x="33" y="209"/>
                    </a:cubicBezTo>
                    <a:cubicBezTo>
                      <a:pt x="0" y="329"/>
                      <a:pt x="33" y="471"/>
                      <a:pt x="42" y="591"/>
                    </a:cubicBezTo>
                    <a:cubicBezTo>
                      <a:pt x="65" y="795"/>
                      <a:pt x="84" y="996"/>
                      <a:pt x="114" y="1200"/>
                    </a:cubicBezTo>
                    <a:cubicBezTo>
                      <a:pt x="117" y="1233"/>
                      <a:pt x="146" y="1250"/>
                      <a:pt x="172" y="1250"/>
                    </a:cubicBezTo>
                    <a:cubicBezTo>
                      <a:pt x="198" y="1250"/>
                      <a:pt x="222" y="1234"/>
                      <a:pt x="217" y="1200"/>
                    </a:cubicBezTo>
                    <a:cubicBezTo>
                      <a:pt x="204" y="1025"/>
                      <a:pt x="188" y="857"/>
                      <a:pt x="172" y="682"/>
                    </a:cubicBezTo>
                    <a:lnTo>
                      <a:pt x="178" y="682"/>
                    </a:lnTo>
                    <a:cubicBezTo>
                      <a:pt x="376" y="679"/>
                      <a:pt x="638" y="640"/>
                      <a:pt x="703" y="416"/>
                    </a:cubicBezTo>
                    <a:cubicBezTo>
                      <a:pt x="765" y="225"/>
                      <a:pt x="590" y="63"/>
                      <a:pt x="415" y="14"/>
                    </a:cubicBezTo>
                    <a:cubicBezTo>
                      <a:pt x="379" y="5"/>
                      <a:pt x="344" y="0"/>
                      <a:pt x="31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2" name="Google Shape;1002;p9"/>
              <p:cNvSpPr/>
              <p:nvPr/>
            </p:nvSpPr>
            <p:spPr>
              <a:xfrm>
                <a:off x="4888792" y="4369099"/>
                <a:ext cx="20752" cy="14382"/>
              </a:xfrm>
              <a:custGeom>
                <a:avLst/>
                <a:gdLst/>
                <a:ahLst/>
                <a:cxnLst/>
                <a:rect l="l" t="t" r="r" b="b"/>
                <a:pathLst>
                  <a:path w="316" h="219" extrusionOk="0">
                    <a:moveTo>
                      <a:pt x="189" y="0"/>
                    </a:moveTo>
                    <a:cubicBezTo>
                      <a:pt x="175" y="0"/>
                      <a:pt x="161" y="2"/>
                      <a:pt x="147" y="6"/>
                    </a:cubicBezTo>
                    <a:cubicBezTo>
                      <a:pt x="143" y="6"/>
                      <a:pt x="134" y="12"/>
                      <a:pt x="130" y="16"/>
                    </a:cubicBezTo>
                    <a:cubicBezTo>
                      <a:pt x="121" y="12"/>
                      <a:pt x="114" y="6"/>
                      <a:pt x="105" y="6"/>
                    </a:cubicBezTo>
                    <a:cubicBezTo>
                      <a:pt x="14" y="6"/>
                      <a:pt x="1" y="126"/>
                      <a:pt x="50" y="181"/>
                    </a:cubicBezTo>
                    <a:cubicBezTo>
                      <a:pt x="74" y="208"/>
                      <a:pt x="102" y="219"/>
                      <a:pt x="131" y="219"/>
                    </a:cubicBezTo>
                    <a:cubicBezTo>
                      <a:pt x="191" y="219"/>
                      <a:pt x="254" y="171"/>
                      <a:pt x="296" y="129"/>
                    </a:cubicBezTo>
                    <a:cubicBezTo>
                      <a:pt x="312" y="103"/>
                      <a:pt x="315" y="64"/>
                      <a:pt x="292" y="42"/>
                    </a:cubicBezTo>
                    <a:cubicBezTo>
                      <a:pt x="262" y="13"/>
                      <a:pt x="226" y="0"/>
                      <a:pt x="18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3" name="Google Shape;1003;p9"/>
              <p:cNvSpPr/>
              <p:nvPr/>
            </p:nvSpPr>
            <p:spPr>
              <a:xfrm>
                <a:off x="4922676" y="4350909"/>
                <a:ext cx="44065" cy="8603"/>
              </a:xfrm>
              <a:custGeom>
                <a:avLst/>
                <a:gdLst/>
                <a:ahLst/>
                <a:cxnLst/>
                <a:rect l="l" t="t" r="r" b="b"/>
                <a:pathLst>
                  <a:path w="671" h="131" extrusionOk="0">
                    <a:moveTo>
                      <a:pt x="298" y="0"/>
                    </a:moveTo>
                    <a:cubicBezTo>
                      <a:pt x="216" y="0"/>
                      <a:pt x="134" y="3"/>
                      <a:pt x="55" y="11"/>
                    </a:cubicBezTo>
                    <a:cubicBezTo>
                      <a:pt x="0" y="14"/>
                      <a:pt x="0" y="92"/>
                      <a:pt x="55" y="95"/>
                    </a:cubicBezTo>
                    <a:cubicBezTo>
                      <a:pt x="233" y="114"/>
                      <a:pt x="415" y="118"/>
                      <a:pt x="593" y="131"/>
                    </a:cubicBezTo>
                    <a:cubicBezTo>
                      <a:pt x="594" y="131"/>
                      <a:pt x="595" y="131"/>
                      <a:pt x="596" y="131"/>
                    </a:cubicBezTo>
                    <a:cubicBezTo>
                      <a:pt x="671" y="131"/>
                      <a:pt x="670" y="20"/>
                      <a:pt x="593" y="14"/>
                    </a:cubicBezTo>
                    <a:cubicBezTo>
                      <a:pt x="498" y="5"/>
                      <a:pt x="398" y="0"/>
                      <a:pt x="29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4" name="Google Shape;1004;p9"/>
              <p:cNvSpPr/>
              <p:nvPr/>
            </p:nvSpPr>
            <p:spPr>
              <a:xfrm>
                <a:off x="4974357" y="4314923"/>
                <a:ext cx="33163" cy="82547"/>
              </a:xfrm>
              <a:custGeom>
                <a:avLst/>
                <a:gdLst/>
                <a:ahLst/>
                <a:cxnLst/>
                <a:rect l="l" t="t" r="r" b="b"/>
                <a:pathLst>
                  <a:path w="505" h="1257" extrusionOk="0">
                    <a:moveTo>
                      <a:pt x="394" y="1"/>
                    </a:moveTo>
                    <a:cubicBezTo>
                      <a:pt x="384" y="1"/>
                      <a:pt x="374" y="4"/>
                      <a:pt x="366" y="11"/>
                    </a:cubicBezTo>
                    <a:cubicBezTo>
                      <a:pt x="185" y="196"/>
                      <a:pt x="0" y="423"/>
                      <a:pt x="10" y="698"/>
                    </a:cubicBezTo>
                    <a:cubicBezTo>
                      <a:pt x="16" y="935"/>
                      <a:pt x="195" y="1148"/>
                      <a:pt x="402" y="1249"/>
                    </a:cubicBezTo>
                    <a:cubicBezTo>
                      <a:pt x="412" y="1254"/>
                      <a:pt x="422" y="1256"/>
                      <a:pt x="431" y="1256"/>
                    </a:cubicBezTo>
                    <a:cubicBezTo>
                      <a:pt x="475" y="1256"/>
                      <a:pt x="505" y="1205"/>
                      <a:pt x="470" y="1168"/>
                    </a:cubicBezTo>
                    <a:cubicBezTo>
                      <a:pt x="305" y="990"/>
                      <a:pt x="110" y="886"/>
                      <a:pt x="143" y="601"/>
                    </a:cubicBezTo>
                    <a:cubicBezTo>
                      <a:pt x="169" y="390"/>
                      <a:pt x="318" y="228"/>
                      <a:pt x="438" y="66"/>
                    </a:cubicBezTo>
                    <a:cubicBezTo>
                      <a:pt x="463" y="36"/>
                      <a:pt x="428" y="1"/>
                      <a:pt x="3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5" name="Google Shape;1005;p9"/>
              <p:cNvSpPr/>
              <p:nvPr/>
            </p:nvSpPr>
            <p:spPr>
              <a:xfrm>
                <a:off x="5009686" y="4324576"/>
                <a:ext cx="42226" cy="65210"/>
              </a:xfrm>
              <a:custGeom>
                <a:avLst/>
                <a:gdLst/>
                <a:ahLst/>
                <a:cxnLst/>
                <a:rect l="l" t="t" r="r" b="b"/>
                <a:pathLst>
                  <a:path w="643" h="993" extrusionOk="0">
                    <a:moveTo>
                      <a:pt x="574" y="1"/>
                    </a:moveTo>
                    <a:cubicBezTo>
                      <a:pt x="550" y="1"/>
                      <a:pt x="526" y="14"/>
                      <a:pt x="515" y="46"/>
                    </a:cubicBezTo>
                    <a:cubicBezTo>
                      <a:pt x="476" y="185"/>
                      <a:pt x="441" y="321"/>
                      <a:pt x="402" y="464"/>
                    </a:cubicBezTo>
                    <a:cubicBezTo>
                      <a:pt x="386" y="532"/>
                      <a:pt x="350" y="788"/>
                      <a:pt x="288" y="872"/>
                    </a:cubicBezTo>
                    <a:cubicBezTo>
                      <a:pt x="217" y="723"/>
                      <a:pt x="152" y="567"/>
                      <a:pt x="91" y="415"/>
                    </a:cubicBezTo>
                    <a:cubicBezTo>
                      <a:pt x="83" y="395"/>
                      <a:pt x="66" y="387"/>
                      <a:pt x="49" y="387"/>
                    </a:cubicBezTo>
                    <a:cubicBezTo>
                      <a:pt x="24" y="387"/>
                      <a:pt x="0" y="405"/>
                      <a:pt x="10" y="434"/>
                    </a:cubicBezTo>
                    <a:cubicBezTo>
                      <a:pt x="75" y="616"/>
                      <a:pt x="152" y="791"/>
                      <a:pt x="230" y="969"/>
                    </a:cubicBezTo>
                    <a:cubicBezTo>
                      <a:pt x="235" y="983"/>
                      <a:pt x="252" y="992"/>
                      <a:pt x="267" y="992"/>
                    </a:cubicBezTo>
                    <a:cubicBezTo>
                      <a:pt x="272" y="992"/>
                      <a:pt x="277" y="991"/>
                      <a:pt x="282" y="988"/>
                    </a:cubicBezTo>
                    <a:cubicBezTo>
                      <a:pt x="408" y="956"/>
                      <a:pt x="424" y="823"/>
                      <a:pt x="450" y="713"/>
                    </a:cubicBezTo>
                    <a:cubicBezTo>
                      <a:pt x="512" y="502"/>
                      <a:pt x="577" y="289"/>
                      <a:pt x="625" y="75"/>
                    </a:cubicBezTo>
                    <a:cubicBezTo>
                      <a:pt x="643" y="30"/>
                      <a:pt x="609" y="1"/>
                      <a:pt x="57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6" name="Google Shape;1006;p9"/>
              <p:cNvSpPr/>
              <p:nvPr/>
            </p:nvSpPr>
            <p:spPr>
              <a:xfrm>
                <a:off x="5056048" y="4358789"/>
                <a:ext cx="40453" cy="9259"/>
              </a:xfrm>
              <a:custGeom>
                <a:avLst/>
                <a:gdLst/>
                <a:ahLst/>
                <a:cxnLst/>
                <a:rect l="l" t="t" r="r" b="b"/>
                <a:pathLst>
                  <a:path w="616" h="141" extrusionOk="0">
                    <a:moveTo>
                      <a:pt x="68" y="1"/>
                    </a:moveTo>
                    <a:cubicBezTo>
                      <a:pt x="0" y="1"/>
                      <a:pt x="3" y="105"/>
                      <a:pt x="68" y="108"/>
                    </a:cubicBezTo>
                    <a:cubicBezTo>
                      <a:pt x="227" y="121"/>
                      <a:pt x="386" y="130"/>
                      <a:pt x="538" y="140"/>
                    </a:cubicBezTo>
                    <a:cubicBezTo>
                      <a:pt x="539" y="140"/>
                      <a:pt x="540" y="140"/>
                      <a:pt x="541" y="140"/>
                    </a:cubicBezTo>
                    <a:cubicBezTo>
                      <a:pt x="616" y="140"/>
                      <a:pt x="615" y="23"/>
                      <a:pt x="538" y="17"/>
                    </a:cubicBezTo>
                    <a:cubicBezTo>
                      <a:pt x="382" y="11"/>
                      <a:pt x="224" y="7"/>
                      <a:pt x="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7" name="Google Shape;1007;p9"/>
              <p:cNvSpPr/>
              <p:nvPr/>
            </p:nvSpPr>
            <p:spPr>
              <a:xfrm>
                <a:off x="5118235" y="4331209"/>
                <a:ext cx="17665" cy="76571"/>
              </a:xfrm>
              <a:custGeom>
                <a:avLst/>
                <a:gdLst/>
                <a:ahLst/>
                <a:cxnLst/>
                <a:rect l="l" t="t" r="r" b="b"/>
                <a:pathLst>
                  <a:path w="269" h="1166" extrusionOk="0">
                    <a:moveTo>
                      <a:pt x="202" y="1"/>
                    </a:moveTo>
                    <a:cubicBezTo>
                      <a:pt x="195" y="1"/>
                      <a:pt x="189" y="3"/>
                      <a:pt x="184" y="6"/>
                    </a:cubicBezTo>
                    <a:cubicBezTo>
                      <a:pt x="90" y="65"/>
                      <a:pt x="138" y="223"/>
                      <a:pt x="135" y="314"/>
                    </a:cubicBezTo>
                    <a:cubicBezTo>
                      <a:pt x="129" y="576"/>
                      <a:pt x="90" y="832"/>
                      <a:pt x="12" y="1082"/>
                    </a:cubicBezTo>
                    <a:cubicBezTo>
                      <a:pt x="0" y="1124"/>
                      <a:pt x="40" y="1165"/>
                      <a:pt x="80" y="1165"/>
                    </a:cubicBezTo>
                    <a:cubicBezTo>
                      <a:pt x="95" y="1165"/>
                      <a:pt x="110" y="1160"/>
                      <a:pt x="122" y="1147"/>
                    </a:cubicBezTo>
                    <a:lnTo>
                      <a:pt x="171" y="1085"/>
                    </a:lnTo>
                    <a:cubicBezTo>
                      <a:pt x="197" y="1059"/>
                      <a:pt x="187" y="1023"/>
                      <a:pt x="168" y="998"/>
                    </a:cubicBezTo>
                    <a:cubicBezTo>
                      <a:pt x="197" y="878"/>
                      <a:pt x="216" y="755"/>
                      <a:pt x="229" y="635"/>
                    </a:cubicBezTo>
                    <a:cubicBezTo>
                      <a:pt x="236" y="554"/>
                      <a:pt x="239" y="476"/>
                      <a:pt x="245" y="395"/>
                    </a:cubicBezTo>
                    <a:cubicBezTo>
                      <a:pt x="245" y="353"/>
                      <a:pt x="213" y="142"/>
                      <a:pt x="229" y="87"/>
                    </a:cubicBezTo>
                    <a:cubicBezTo>
                      <a:pt x="252" y="74"/>
                      <a:pt x="268" y="52"/>
                      <a:pt x="249" y="29"/>
                    </a:cubicBezTo>
                    <a:lnTo>
                      <a:pt x="239" y="22"/>
                    </a:lnTo>
                    <a:cubicBezTo>
                      <a:pt x="232" y="11"/>
                      <a:pt x="217" y="1"/>
                      <a:pt x="20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8" name="Google Shape;1008;p9"/>
              <p:cNvSpPr/>
              <p:nvPr/>
            </p:nvSpPr>
            <p:spPr>
              <a:xfrm>
                <a:off x="5142007" y="4340337"/>
                <a:ext cx="68559" cy="41503"/>
              </a:xfrm>
              <a:custGeom>
                <a:avLst/>
                <a:gdLst/>
                <a:ahLst/>
                <a:cxnLst/>
                <a:rect l="l" t="t" r="r" b="b"/>
                <a:pathLst>
                  <a:path w="1044" h="632" extrusionOk="0">
                    <a:moveTo>
                      <a:pt x="207" y="191"/>
                    </a:moveTo>
                    <a:cubicBezTo>
                      <a:pt x="314" y="198"/>
                      <a:pt x="473" y="473"/>
                      <a:pt x="308" y="499"/>
                    </a:cubicBezTo>
                    <a:cubicBezTo>
                      <a:pt x="302" y="500"/>
                      <a:pt x="297" y="500"/>
                      <a:pt x="292" y="500"/>
                    </a:cubicBezTo>
                    <a:cubicBezTo>
                      <a:pt x="216" y="500"/>
                      <a:pt x="165" y="417"/>
                      <a:pt x="165" y="350"/>
                    </a:cubicBezTo>
                    <a:cubicBezTo>
                      <a:pt x="165" y="324"/>
                      <a:pt x="181" y="256"/>
                      <a:pt x="207" y="191"/>
                    </a:cubicBezTo>
                    <a:close/>
                    <a:moveTo>
                      <a:pt x="743" y="270"/>
                    </a:moveTo>
                    <a:cubicBezTo>
                      <a:pt x="755" y="270"/>
                      <a:pt x="768" y="272"/>
                      <a:pt x="781" y="275"/>
                    </a:cubicBezTo>
                    <a:cubicBezTo>
                      <a:pt x="858" y="295"/>
                      <a:pt x="897" y="366"/>
                      <a:pt x="878" y="437"/>
                    </a:cubicBezTo>
                    <a:cubicBezTo>
                      <a:pt x="867" y="486"/>
                      <a:pt x="834" y="507"/>
                      <a:pt x="797" y="507"/>
                    </a:cubicBezTo>
                    <a:cubicBezTo>
                      <a:pt x="767" y="507"/>
                      <a:pt x="734" y="493"/>
                      <a:pt x="709" y="467"/>
                    </a:cubicBezTo>
                    <a:cubicBezTo>
                      <a:pt x="654" y="411"/>
                      <a:pt x="658" y="343"/>
                      <a:pt x="680" y="279"/>
                    </a:cubicBezTo>
                    <a:cubicBezTo>
                      <a:pt x="701" y="275"/>
                      <a:pt x="721" y="270"/>
                      <a:pt x="743" y="270"/>
                    </a:cubicBezTo>
                    <a:close/>
                    <a:moveTo>
                      <a:pt x="276" y="0"/>
                    </a:moveTo>
                    <a:cubicBezTo>
                      <a:pt x="230" y="0"/>
                      <a:pt x="189" y="30"/>
                      <a:pt x="156" y="75"/>
                    </a:cubicBezTo>
                    <a:cubicBezTo>
                      <a:pt x="71" y="84"/>
                      <a:pt x="0" y="143"/>
                      <a:pt x="3" y="253"/>
                    </a:cubicBezTo>
                    <a:cubicBezTo>
                      <a:pt x="3" y="285"/>
                      <a:pt x="32" y="308"/>
                      <a:pt x="62" y="311"/>
                    </a:cubicBezTo>
                    <a:cubicBezTo>
                      <a:pt x="55" y="337"/>
                      <a:pt x="52" y="360"/>
                      <a:pt x="55" y="376"/>
                    </a:cubicBezTo>
                    <a:cubicBezTo>
                      <a:pt x="66" y="504"/>
                      <a:pt x="180" y="619"/>
                      <a:pt x="307" y="619"/>
                    </a:cubicBezTo>
                    <a:cubicBezTo>
                      <a:pt x="334" y="619"/>
                      <a:pt x="362" y="614"/>
                      <a:pt x="389" y="603"/>
                    </a:cubicBezTo>
                    <a:cubicBezTo>
                      <a:pt x="502" y="554"/>
                      <a:pt x="518" y="437"/>
                      <a:pt x="489" y="334"/>
                    </a:cubicBezTo>
                    <a:lnTo>
                      <a:pt x="489" y="334"/>
                    </a:lnTo>
                    <a:cubicBezTo>
                      <a:pt x="502" y="340"/>
                      <a:pt x="517" y="345"/>
                      <a:pt x="532" y="345"/>
                    </a:cubicBezTo>
                    <a:cubicBezTo>
                      <a:pt x="540" y="345"/>
                      <a:pt x="547" y="344"/>
                      <a:pt x="554" y="340"/>
                    </a:cubicBezTo>
                    <a:cubicBezTo>
                      <a:pt x="557" y="340"/>
                      <a:pt x="557" y="337"/>
                      <a:pt x="564" y="337"/>
                    </a:cubicBezTo>
                    <a:cubicBezTo>
                      <a:pt x="554" y="418"/>
                      <a:pt x="573" y="496"/>
                      <a:pt x="635" y="560"/>
                    </a:cubicBezTo>
                    <a:cubicBezTo>
                      <a:pt x="681" y="607"/>
                      <a:pt x="743" y="632"/>
                      <a:pt x="803" y="632"/>
                    </a:cubicBezTo>
                    <a:cubicBezTo>
                      <a:pt x="873" y="632"/>
                      <a:pt x="940" y="598"/>
                      <a:pt x="978" y="525"/>
                    </a:cubicBezTo>
                    <a:cubicBezTo>
                      <a:pt x="1043" y="415"/>
                      <a:pt x="1008" y="256"/>
                      <a:pt x="894" y="181"/>
                    </a:cubicBezTo>
                    <a:cubicBezTo>
                      <a:pt x="849" y="156"/>
                      <a:pt x="794" y="143"/>
                      <a:pt x="735" y="139"/>
                    </a:cubicBezTo>
                    <a:cubicBezTo>
                      <a:pt x="733" y="117"/>
                      <a:pt x="711" y="98"/>
                      <a:pt x="689" y="98"/>
                    </a:cubicBezTo>
                    <a:cubicBezTo>
                      <a:pt x="680" y="98"/>
                      <a:pt x="671" y="101"/>
                      <a:pt x="664" y="110"/>
                    </a:cubicBezTo>
                    <a:cubicBezTo>
                      <a:pt x="651" y="123"/>
                      <a:pt x="645" y="139"/>
                      <a:pt x="632" y="149"/>
                    </a:cubicBezTo>
                    <a:cubicBezTo>
                      <a:pt x="567" y="165"/>
                      <a:pt x="509" y="204"/>
                      <a:pt x="470" y="256"/>
                    </a:cubicBezTo>
                    <a:cubicBezTo>
                      <a:pt x="467" y="259"/>
                      <a:pt x="467" y="262"/>
                      <a:pt x="467" y="269"/>
                    </a:cubicBezTo>
                    <a:cubicBezTo>
                      <a:pt x="444" y="220"/>
                      <a:pt x="411" y="172"/>
                      <a:pt x="379" y="143"/>
                    </a:cubicBezTo>
                    <a:cubicBezTo>
                      <a:pt x="353" y="113"/>
                      <a:pt x="311" y="94"/>
                      <a:pt x="272" y="81"/>
                    </a:cubicBezTo>
                    <a:cubicBezTo>
                      <a:pt x="279" y="78"/>
                      <a:pt x="292" y="75"/>
                      <a:pt x="305" y="75"/>
                    </a:cubicBezTo>
                    <a:cubicBezTo>
                      <a:pt x="306" y="75"/>
                      <a:pt x="307" y="75"/>
                      <a:pt x="308" y="75"/>
                    </a:cubicBezTo>
                    <a:cubicBezTo>
                      <a:pt x="336" y="75"/>
                      <a:pt x="362" y="32"/>
                      <a:pt x="327" y="13"/>
                    </a:cubicBezTo>
                    <a:cubicBezTo>
                      <a:pt x="310" y="4"/>
                      <a:pt x="292" y="0"/>
                      <a:pt x="27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9" name="Google Shape;1009;p9"/>
              <p:cNvSpPr/>
              <p:nvPr/>
            </p:nvSpPr>
            <p:spPr>
              <a:xfrm>
                <a:off x="5197300" y="4316828"/>
                <a:ext cx="30077" cy="96995"/>
              </a:xfrm>
              <a:custGeom>
                <a:avLst/>
                <a:gdLst/>
                <a:ahLst/>
                <a:cxnLst/>
                <a:rect l="l" t="t" r="r" b="b"/>
                <a:pathLst>
                  <a:path w="458" h="1477" extrusionOk="0">
                    <a:moveTo>
                      <a:pt x="94" y="1"/>
                    </a:moveTo>
                    <a:cubicBezTo>
                      <a:pt x="77" y="1"/>
                      <a:pt x="60" y="5"/>
                      <a:pt x="42" y="15"/>
                    </a:cubicBezTo>
                    <a:cubicBezTo>
                      <a:pt x="8" y="32"/>
                      <a:pt x="27" y="88"/>
                      <a:pt x="62" y="88"/>
                    </a:cubicBezTo>
                    <a:cubicBezTo>
                      <a:pt x="66" y="88"/>
                      <a:pt x="70" y="88"/>
                      <a:pt x="75" y="86"/>
                    </a:cubicBezTo>
                    <a:cubicBezTo>
                      <a:pt x="82" y="84"/>
                      <a:pt x="88" y="83"/>
                      <a:pt x="94" y="83"/>
                    </a:cubicBezTo>
                    <a:cubicBezTo>
                      <a:pt x="252" y="83"/>
                      <a:pt x="285" y="724"/>
                      <a:pt x="269" y="802"/>
                    </a:cubicBezTo>
                    <a:cubicBezTo>
                      <a:pt x="243" y="980"/>
                      <a:pt x="166" y="1148"/>
                      <a:pt x="72" y="1301"/>
                    </a:cubicBezTo>
                    <a:cubicBezTo>
                      <a:pt x="68" y="1304"/>
                      <a:pt x="65" y="1310"/>
                      <a:pt x="59" y="1317"/>
                    </a:cubicBezTo>
                    <a:cubicBezTo>
                      <a:pt x="49" y="1340"/>
                      <a:pt x="39" y="1359"/>
                      <a:pt x="29" y="1379"/>
                    </a:cubicBezTo>
                    <a:cubicBezTo>
                      <a:pt x="1" y="1430"/>
                      <a:pt x="43" y="1476"/>
                      <a:pt x="87" y="1476"/>
                    </a:cubicBezTo>
                    <a:cubicBezTo>
                      <a:pt x="107" y="1476"/>
                      <a:pt x="126" y="1467"/>
                      <a:pt x="140" y="1443"/>
                    </a:cubicBezTo>
                    <a:cubicBezTo>
                      <a:pt x="324" y="1139"/>
                      <a:pt x="457" y="792"/>
                      <a:pt x="376" y="433"/>
                    </a:cubicBezTo>
                    <a:cubicBezTo>
                      <a:pt x="356" y="337"/>
                      <a:pt x="241" y="1"/>
                      <a:pt x="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0" name="Google Shape;1010;p9"/>
              <p:cNvSpPr/>
              <p:nvPr/>
            </p:nvSpPr>
            <p:spPr>
              <a:xfrm>
                <a:off x="5232366" y="4332062"/>
                <a:ext cx="52536" cy="66195"/>
              </a:xfrm>
              <a:custGeom>
                <a:avLst/>
                <a:gdLst/>
                <a:ahLst/>
                <a:cxnLst/>
                <a:rect l="l" t="t" r="r" b="b"/>
                <a:pathLst>
                  <a:path w="800" h="1008" extrusionOk="0">
                    <a:moveTo>
                      <a:pt x="166" y="1"/>
                    </a:moveTo>
                    <a:cubicBezTo>
                      <a:pt x="134" y="1"/>
                      <a:pt x="100" y="21"/>
                      <a:pt x="98" y="61"/>
                    </a:cubicBezTo>
                    <a:cubicBezTo>
                      <a:pt x="75" y="307"/>
                      <a:pt x="46" y="550"/>
                      <a:pt x="4" y="800"/>
                    </a:cubicBezTo>
                    <a:cubicBezTo>
                      <a:pt x="1" y="832"/>
                      <a:pt x="17" y="868"/>
                      <a:pt x="46" y="881"/>
                    </a:cubicBezTo>
                    <a:cubicBezTo>
                      <a:pt x="50" y="903"/>
                      <a:pt x="73" y="917"/>
                      <a:pt x="94" y="917"/>
                    </a:cubicBezTo>
                    <a:cubicBezTo>
                      <a:pt x="113" y="917"/>
                      <a:pt x="131" y="907"/>
                      <a:pt x="134" y="884"/>
                    </a:cubicBezTo>
                    <a:cubicBezTo>
                      <a:pt x="134" y="874"/>
                      <a:pt x="134" y="868"/>
                      <a:pt x="137" y="865"/>
                    </a:cubicBezTo>
                    <a:cubicBezTo>
                      <a:pt x="169" y="852"/>
                      <a:pt x="202" y="839"/>
                      <a:pt x="231" y="826"/>
                    </a:cubicBezTo>
                    <a:cubicBezTo>
                      <a:pt x="390" y="855"/>
                      <a:pt x="535" y="910"/>
                      <a:pt x="671" y="997"/>
                    </a:cubicBezTo>
                    <a:cubicBezTo>
                      <a:pt x="683" y="1005"/>
                      <a:pt x="694" y="1008"/>
                      <a:pt x="705" y="1008"/>
                    </a:cubicBezTo>
                    <a:cubicBezTo>
                      <a:pt x="763" y="1008"/>
                      <a:pt x="799" y="916"/>
                      <a:pt x="736" y="881"/>
                    </a:cubicBezTo>
                    <a:cubicBezTo>
                      <a:pt x="633" y="816"/>
                      <a:pt x="526" y="771"/>
                      <a:pt x="412" y="735"/>
                    </a:cubicBezTo>
                    <a:cubicBezTo>
                      <a:pt x="503" y="680"/>
                      <a:pt x="590" y="622"/>
                      <a:pt x="671" y="550"/>
                    </a:cubicBezTo>
                    <a:cubicBezTo>
                      <a:pt x="714" y="516"/>
                      <a:pt x="679" y="439"/>
                      <a:pt x="628" y="439"/>
                    </a:cubicBezTo>
                    <a:cubicBezTo>
                      <a:pt x="621" y="439"/>
                      <a:pt x="614" y="440"/>
                      <a:pt x="607" y="444"/>
                    </a:cubicBezTo>
                    <a:cubicBezTo>
                      <a:pt x="451" y="499"/>
                      <a:pt x="305" y="567"/>
                      <a:pt x="163" y="657"/>
                    </a:cubicBezTo>
                    <a:lnTo>
                      <a:pt x="163" y="644"/>
                    </a:lnTo>
                    <a:cubicBezTo>
                      <a:pt x="192" y="450"/>
                      <a:pt x="215" y="256"/>
                      <a:pt x="228" y="61"/>
                    </a:cubicBezTo>
                    <a:cubicBezTo>
                      <a:pt x="231" y="21"/>
                      <a:pt x="199" y="1"/>
                      <a:pt x="1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11" name="Google Shape;1011;p9"/>
            <p:cNvGrpSpPr/>
            <p:nvPr/>
          </p:nvGrpSpPr>
          <p:grpSpPr>
            <a:xfrm rot="-1492893">
              <a:off x="8750173" y="2326022"/>
              <a:ext cx="624817" cy="305315"/>
              <a:chOff x="7053208" y="3451133"/>
              <a:chExt cx="306539" cy="149789"/>
            </a:xfrm>
          </p:grpSpPr>
          <p:sp>
            <p:nvSpPr>
              <p:cNvPr id="1012" name="Google Shape;1012;p9"/>
              <p:cNvSpPr/>
              <p:nvPr/>
            </p:nvSpPr>
            <p:spPr>
              <a:xfrm>
                <a:off x="7053208" y="3487841"/>
                <a:ext cx="57067" cy="94762"/>
              </a:xfrm>
              <a:custGeom>
                <a:avLst/>
                <a:gdLst/>
                <a:ahLst/>
                <a:cxnLst/>
                <a:rect l="l" t="t" r="r" b="b"/>
                <a:pathLst>
                  <a:path w="869" h="1443" extrusionOk="0">
                    <a:moveTo>
                      <a:pt x="267" y="0"/>
                    </a:moveTo>
                    <a:cubicBezTo>
                      <a:pt x="250" y="0"/>
                      <a:pt x="233" y="9"/>
                      <a:pt x="230" y="27"/>
                    </a:cubicBezTo>
                    <a:cubicBezTo>
                      <a:pt x="227" y="53"/>
                      <a:pt x="221" y="82"/>
                      <a:pt x="214" y="105"/>
                    </a:cubicBezTo>
                    <a:cubicBezTo>
                      <a:pt x="211" y="115"/>
                      <a:pt x="204" y="124"/>
                      <a:pt x="211" y="134"/>
                    </a:cubicBezTo>
                    <a:cubicBezTo>
                      <a:pt x="133" y="539"/>
                      <a:pt x="72" y="947"/>
                      <a:pt x="7" y="1355"/>
                    </a:cubicBezTo>
                    <a:cubicBezTo>
                      <a:pt x="1" y="1393"/>
                      <a:pt x="22" y="1443"/>
                      <a:pt x="67" y="1443"/>
                    </a:cubicBezTo>
                    <a:cubicBezTo>
                      <a:pt x="69" y="1443"/>
                      <a:pt x="70" y="1443"/>
                      <a:pt x="72" y="1443"/>
                    </a:cubicBezTo>
                    <a:cubicBezTo>
                      <a:pt x="282" y="1427"/>
                      <a:pt x="493" y="1401"/>
                      <a:pt x="697" y="1349"/>
                    </a:cubicBezTo>
                    <a:cubicBezTo>
                      <a:pt x="767" y="1330"/>
                      <a:pt x="742" y="1231"/>
                      <a:pt x="676" y="1231"/>
                    </a:cubicBezTo>
                    <a:cubicBezTo>
                      <a:pt x="673" y="1231"/>
                      <a:pt x="669" y="1231"/>
                      <a:pt x="664" y="1232"/>
                    </a:cubicBezTo>
                    <a:cubicBezTo>
                      <a:pt x="490" y="1255"/>
                      <a:pt x="318" y="1284"/>
                      <a:pt x="149" y="1300"/>
                    </a:cubicBezTo>
                    <a:cubicBezTo>
                      <a:pt x="172" y="1135"/>
                      <a:pt x="198" y="973"/>
                      <a:pt x="217" y="805"/>
                    </a:cubicBezTo>
                    <a:cubicBezTo>
                      <a:pt x="288" y="813"/>
                      <a:pt x="365" y="820"/>
                      <a:pt x="440" y="820"/>
                    </a:cubicBezTo>
                    <a:cubicBezTo>
                      <a:pt x="505" y="820"/>
                      <a:pt x="568" y="815"/>
                      <a:pt x="626" y="801"/>
                    </a:cubicBezTo>
                    <a:cubicBezTo>
                      <a:pt x="690" y="785"/>
                      <a:pt x="674" y="691"/>
                      <a:pt x="609" y="688"/>
                    </a:cubicBezTo>
                    <a:cubicBezTo>
                      <a:pt x="603" y="688"/>
                      <a:pt x="597" y="688"/>
                      <a:pt x="590" y="688"/>
                    </a:cubicBezTo>
                    <a:cubicBezTo>
                      <a:pt x="524" y="688"/>
                      <a:pt x="453" y="701"/>
                      <a:pt x="383" y="704"/>
                    </a:cubicBezTo>
                    <a:cubicBezTo>
                      <a:pt x="331" y="707"/>
                      <a:pt x="282" y="707"/>
                      <a:pt x="230" y="707"/>
                    </a:cubicBezTo>
                    <a:cubicBezTo>
                      <a:pt x="253" y="529"/>
                      <a:pt x="272" y="351"/>
                      <a:pt x="295" y="173"/>
                    </a:cubicBezTo>
                    <a:cubicBezTo>
                      <a:pt x="360" y="183"/>
                      <a:pt x="428" y="183"/>
                      <a:pt x="496" y="183"/>
                    </a:cubicBezTo>
                    <a:cubicBezTo>
                      <a:pt x="565" y="185"/>
                      <a:pt x="633" y="187"/>
                      <a:pt x="702" y="187"/>
                    </a:cubicBezTo>
                    <a:cubicBezTo>
                      <a:pt x="731" y="187"/>
                      <a:pt x="759" y="187"/>
                      <a:pt x="788" y="186"/>
                    </a:cubicBezTo>
                    <a:cubicBezTo>
                      <a:pt x="865" y="186"/>
                      <a:pt x="869" y="72"/>
                      <a:pt x="788" y="69"/>
                    </a:cubicBezTo>
                    <a:cubicBezTo>
                      <a:pt x="759" y="68"/>
                      <a:pt x="731" y="68"/>
                      <a:pt x="702" y="68"/>
                    </a:cubicBezTo>
                    <a:cubicBezTo>
                      <a:pt x="633" y="68"/>
                      <a:pt x="565" y="70"/>
                      <a:pt x="496" y="72"/>
                    </a:cubicBezTo>
                    <a:cubicBezTo>
                      <a:pt x="431" y="72"/>
                      <a:pt x="366" y="72"/>
                      <a:pt x="308" y="82"/>
                    </a:cubicBezTo>
                    <a:cubicBezTo>
                      <a:pt x="308" y="69"/>
                      <a:pt x="311" y="53"/>
                      <a:pt x="311" y="40"/>
                    </a:cubicBezTo>
                    <a:cubicBezTo>
                      <a:pt x="313" y="14"/>
                      <a:pt x="289" y="0"/>
                      <a:pt x="26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3" name="Google Shape;1013;p9"/>
              <p:cNvSpPr/>
              <p:nvPr/>
            </p:nvSpPr>
            <p:spPr>
              <a:xfrm>
                <a:off x="7119335" y="3550488"/>
                <a:ext cx="35396" cy="37892"/>
              </a:xfrm>
              <a:custGeom>
                <a:avLst/>
                <a:gdLst/>
                <a:ahLst/>
                <a:cxnLst/>
                <a:rect l="l" t="t" r="r" b="b"/>
                <a:pathLst>
                  <a:path w="539" h="577" extrusionOk="0">
                    <a:moveTo>
                      <a:pt x="81" y="1"/>
                    </a:moveTo>
                    <a:cubicBezTo>
                      <a:pt x="70" y="1"/>
                      <a:pt x="59" y="8"/>
                      <a:pt x="53" y="22"/>
                    </a:cubicBezTo>
                    <a:cubicBezTo>
                      <a:pt x="1" y="168"/>
                      <a:pt x="7" y="395"/>
                      <a:pt x="62" y="541"/>
                    </a:cubicBezTo>
                    <a:cubicBezTo>
                      <a:pt x="71" y="565"/>
                      <a:pt x="97" y="577"/>
                      <a:pt x="120" y="577"/>
                    </a:cubicBezTo>
                    <a:cubicBezTo>
                      <a:pt x="147" y="577"/>
                      <a:pt x="171" y="561"/>
                      <a:pt x="166" y="528"/>
                    </a:cubicBezTo>
                    <a:cubicBezTo>
                      <a:pt x="156" y="479"/>
                      <a:pt x="150" y="434"/>
                      <a:pt x="137" y="385"/>
                    </a:cubicBezTo>
                    <a:cubicBezTo>
                      <a:pt x="140" y="382"/>
                      <a:pt x="140" y="382"/>
                      <a:pt x="140" y="379"/>
                    </a:cubicBezTo>
                    <a:cubicBezTo>
                      <a:pt x="147" y="382"/>
                      <a:pt x="150" y="382"/>
                      <a:pt x="153" y="385"/>
                    </a:cubicBezTo>
                    <a:cubicBezTo>
                      <a:pt x="236" y="420"/>
                      <a:pt x="348" y="441"/>
                      <a:pt x="442" y="441"/>
                    </a:cubicBezTo>
                    <a:cubicBezTo>
                      <a:pt x="454" y="441"/>
                      <a:pt x="466" y="441"/>
                      <a:pt x="477" y="440"/>
                    </a:cubicBezTo>
                    <a:cubicBezTo>
                      <a:pt x="539" y="427"/>
                      <a:pt x="539" y="349"/>
                      <a:pt x="477" y="343"/>
                    </a:cubicBezTo>
                    <a:cubicBezTo>
                      <a:pt x="425" y="333"/>
                      <a:pt x="373" y="336"/>
                      <a:pt x="318" y="333"/>
                    </a:cubicBezTo>
                    <a:cubicBezTo>
                      <a:pt x="279" y="330"/>
                      <a:pt x="234" y="327"/>
                      <a:pt x="195" y="320"/>
                    </a:cubicBezTo>
                    <a:cubicBezTo>
                      <a:pt x="250" y="262"/>
                      <a:pt x="305" y="197"/>
                      <a:pt x="354" y="136"/>
                    </a:cubicBezTo>
                    <a:cubicBezTo>
                      <a:pt x="373" y="104"/>
                      <a:pt x="342" y="70"/>
                      <a:pt x="312" y="70"/>
                    </a:cubicBezTo>
                    <a:cubicBezTo>
                      <a:pt x="302" y="70"/>
                      <a:pt x="291" y="74"/>
                      <a:pt x="283" y="84"/>
                    </a:cubicBezTo>
                    <a:cubicBezTo>
                      <a:pt x="228" y="149"/>
                      <a:pt x="176" y="217"/>
                      <a:pt x="121" y="288"/>
                    </a:cubicBezTo>
                    <a:lnTo>
                      <a:pt x="121" y="281"/>
                    </a:lnTo>
                    <a:cubicBezTo>
                      <a:pt x="114" y="200"/>
                      <a:pt x="117" y="116"/>
                      <a:pt x="111" y="29"/>
                    </a:cubicBezTo>
                    <a:cubicBezTo>
                      <a:pt x="107" y="11"/>
                      <a:pt x="94" y="1"/>
                      <a:pt x="8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4" name="Google Shape;1014;p9"/>
              <p:cNvSpPr/>
              <p:nvPr/>
            </p:nvSpPr>
            <p:spPr>
              <a:xfrm>
                <a:off x="7135555" y="3534005"/>
                <a:ext cx="45050" cy="8209"/>
              </a:xfrm>
              <a:custGeom>
                <a:avLst/>
                <a:gdLst/>
                <a:ahLst/>
                <a:cxnLst/>
                <a:rect l="l" t="t" r="r" b="b"/>
                <a:pathLst>
                  <a:path w="686" h="125" extrusionOk="0">
                    <a:moveTo>
                      <a:pt x="612" y="0"/>
                    </a:moveTo>
                    <a:cubicBezTo>
                      <a:pt x="608" y="0"/>
                      <a:pt x="604" y="0"/>
                      <a:pt x="599" y="1"/>
                    </a:cubicBezTo>
                    <a:cubicBezTo>
                      <a:pt x="418" y="24"/>
                      <a:pt x="240" y="34"/>
                      <a:pt x="52" y="34"/>
                    </a:cubicBezTo>
                    <a:cubicBezTo>
                      <a:pt x="0" y="34"/>
                      <a:pt x="0" y="111"/>
                      <a:pt x="52" y="115"/>
                    </a:cubicBezTo>
                    <a:cubicBezTo>
                      <a:pt x="128" y="121"/>
                      <a:pt x="204" y="124"/>
                      <a:pt x="280" y="124"/>
                    </a:cubicBezTo>
                    <a:cubicBezTo>
                      <a:pt x="392" y="124"/>
                      <a:pt x="504" y="117"/>
                      <a:pt x="612" y="102"/>
                    </a:cubicBezTo>
                    <a:cubicBezTo>
                      <a:pt x="686" y="95"/>
                      <a:pt x="678" y="0"/>
                      <a:pt x="61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5" name="Google Shape;1015;p9"/>
              <p:cNvSpPr/>
              <p:nvPr/>
            </p:nvSpPr>
            <p:spPr>
              <a:xfrm>
                <a:off x="7136803" y="3520477"/>
                <a:ext cx="47742" cy="7683"/>
              </a:xfrm>
              <a:custGeom>
                <a:avLst/>
                <a:gdLst/>
                <a:ahLst/>
                <a:cxnLst/>
                <a:rect l="l" t="t" r="r" b="b"/>
                <a:pathLst>
                  <a:path w="727" h="117" extrusionOk="0">
                    <a:moveTo>
                      <a:pt x="466" y="1"/>
                    </a:moveTo>
                    <a:cubicBezTo>
                      <a:pt x="329" y="1"/>
                      <a:pt x="189" y="12"/>
                      <a:pt x="56" y="22"/>
                    </a:cubicBezTo>
                    <a:cubicBezTo>
                      <a:pt x="1" y="26"/>
                      <a:pt x="1" y="97"/>
                      <a:pt x="56" y="97"/>
                    </a:cubicBezTo>
                    <a:cubicBezTo>
                      <a:pt x="192" y="106"/>
                      <a:pt x="339" y="117"/>
                      <a:pt x="482" y="117"/>
                    </a:cubicBezTo>
                    <a:cubicBezTo>
                      <a:pt x="543" y="117"/>
                      <a:pt x="603" y="115"/>
                      <a:pt x="661" y="110"/>
                    </a:cubicBezTo>
                    <a:cubicBezTo>
                      <a:pt x="726" y="103"/>
                      <a:pt x="726" y="13"/>
                      <a:pt x="661" y="10"/>
                    </a:cubicBezTo>
                    <a:cubicBezTo>
                      <a:pt x="598" y="3"/>
                      <a:pt x="533" y="1"/>
                      <a:pt x="4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6" name="Google Shape;1016;p9"/>
              <p:cNvSpPr/>
              <p:nvPr/>
            </p:nvSpPr>
            <p:spPr>
              <a:xfrm>
                <a:off x="7203390" y="3535844"/>
                <a:ext cx="125364" cy="13791"/>
              </a:xfrm>
              <a:custGeom>
                <a:avLst/>
                <a:gdLst/>
                <a:ahLst/>
                <a:cxnLst/>
                <a:rect l="l" t="t" r="r" b="b"/>
                <a:pathLst>
                  <a:path w="1909" h="210" extrusionOk="0">
                    <a:moveTo>
                      <a:pt x="356" y="1"/>
                    </a:moveTo>
                    <a:cubicBezTo>
                      <a:pt x="254" y="1"/>
                      <a:pt x="153" y="3"/>
                      <a:pt x="52" y="9"/>
                    </a:cubicBezTo>
                    <a:cubicBezTo>
                      <a:pt x="17" y="15"/>
                      <a:pt x="0" y="70"/>
                      <a:pt x="46" y="80"/>
                    </a:cubicBezTo>
                    <a:cubicBezTo>
                      <a:pt x="622" y="177"/>
                      <a:pt x="1238" y="177"/>
                      <a:pt x="1828" y="210"/>
                    </a:cubicBezTo>
                    <a:cubicBezTo>
                      <a:pt x="1830" y="210"/>
                      <a:pt x="1832" y="210"/>
                      <a:pt x="1833" y="210"/>
                    </a:cubicBezTo>
                    <a:cubicBezTo>
                      <a:pt x="1909" y="210"/>
                      <a:pt x="1907" y="86"/>
                      <a:pt x="1828" y="83"/>
                    </a:cubicBezTo>
                    <a:cubicBezTo>
                      <a:pt x="1345" y="56"/>
                      <a:pt x="844" y="1"/>
                      <a:pt x="35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7" name="Google Shape;1017;p9"/>
              <p:cNvSpPr/>
              <p:nvPr/>
            </p:nvSpPr>
            <p:spPr>
              <a:xfrm>
                <a:off x="7210220" y="3487118"/>
                <a:ext cx="49384" cy="34280"/>
              </a:xfrm>
              <a:custGeom>
                <a:avLst/>
                <a:gdLst/>
                <a:ahLst/>
                <a:cxnLst/>
                <a:rect l="l" t="t" r="r" b="b"/>
                <a:pathLst>
                  <a:path w="752" h="522" extrusionOk="0">
                    <a:moveTo>
                      <a:pt x="565" y="0"/>
                    </a:moveTo>
                    <a:cubicBezTo>
                      <a:pt x="501" y="0"/>
                      <a:pt x="456" y="46"/>
                      <a:pt x="421" y="109"/>
                    </a:cubicBezTo>
                    <a:cubicBezTo>
                      <a:pt x="397" y="48"/>
                      <a:pt x="355" y="2"/>
                      <a:pt x="289" y="2"/>
                    </a:cubicBezTo>
                    <a:cubicBezTo>
                      <a:pt x="284" y="2"/>
                      <a:pt x="280" y="2"/>
                      <a:pt x="276" y="2"/>
                    </a:cubicBezTo>
                    <a:cubicBezTo>
                      <a:pt x="201" y="12"/>
                      <a:pt x="143" y="77"/>
                      <a:pt x="104" y="148"/>
                    </a:cubicBezTo>
                    <a:cubicBezTo>
                      <a:pt x="97" y="126"/>
                      <a:pt x="97" y="96"/>
                      <a:pt x="97" y="70"/>
                    </a:cubicBezTo>
                    <a:cubicBezTo>
                      <a:pt x="96" y="45"/>
                      <a:pt x="78" y="33"/>
                      <a:pt x="60" y="33"/>
                    </a:cubicBezTo>
                    <a:cubicBezTo>
                      <a:pt x="41" y="33"/>
                      <a:pt x="21" y="46"/>
                      <a:pt x="16" y="70"/>
                    </a:cubicBezTo>
                    <a:cubicBezTo>
                      <a:pt x="0" y="200"/>
                      <a:pt x="13" y="343"/>
                      <a:pt x="46" y="469"/>
                    </a:cubicBezTo>
                    <a:cubicBezTo>
                      <a:pt x="53" y="496"/>
                      <a:pt x="75" y="508"/>
                      <a:pt x="98" y="508"/>
                    </a:cubicBezTo>
                    <a:cubicBezTo>
                      <a:pt x="132" y="508"/>
                      <a:pt x="167" y="481"/>
                      <a:pt x="156" y="440"/>
                    </a:cubicBezTo>
                    <a:cubicBezTo>
                      <a:pt x="143" y="398"/>
                      <a:pt x="136" y="359"/>
                      <a:pt x="127" y="317"/>
                    </a:cubicBezTo>
                    <a:cubicBezTo>
                      <a:pt x="146" y="245"/>
                      <a:pt x="178" y="164"/>
                      <a:pt x="233" y="138"/>
                    </a:cubicBezTo>
                    <a:cubicBezTo>
                      <a:pt x="259" y="145"/>
                      <a:pt x="288" y="148"/>
                      <a:pt x="318" y="155"/>
                    </a:cubicBezTo>
                    <a:cubicBezTo>
                      <a:pt x="324" y="184"/>
                      <a:pt x="334" y="213"/>
                      <a:pt x="340" y="245"/>
                    </a:cubicBezTo>
                    <a:cubicBezTo>
                      <a:pt x="350" y="291"/>
                      <a:pt x="353" y="333"/>
                      <a:pt x="357" y="378"/>
                    </a:cubicBezTo>
                    <a:cubicBezTo>
                      <a:pt x="357" y="391"/>
                      <a:pt x="357" y="404"/>
                      <a:pt x="363" y="411"/>
                    </a:cubicBezTo>
                    <a:cubicBezTo>
                      <a:pt x="366" y="445"/>
                      <a:pt x="396" y="464"/>
                      <a:pt x="423" y="464"/>
                    </a:cubicBezTo>
                    <a:cubicBezTo>
                      <a:pt x="449" y="464"/>
                      <a:pt x="473" y="447"/>
                      <a:pt x="470" y="411"/>
                    </a:cubicBezTo>
                    <a:cubicBezTo>
                      <a:pt x="467" y="356"/>
                      <a:pt x="467" y="297"/>
                      <a:pt x="486" y="242"/>
                    </a:cubicBezTo>
                    <a:cubicBezTo>
                      <a:pt x="499" y="203"/>
                      <a:pt x="518" y="168"/>
                      <a:pt x="548" y="138"/>
                    </a:cubicBezTo>
                    <a:cubicBezTo>
                      <a:pt x="593" y="155"/>
                      <a:pt x="616" y="184"/>
                      <a:pt x="622" y="229"/>
                    </a:cubicBezTo>
                    <a:cubicBezTo>
                      <a:pt x="648" y="323"/>
                      <a:pt x="577" y="404"/>
                      <a:pt x="616" y="492"/>
                    </a:cubicBezTo>
                    <a:cubicBezTo>
                      <a:pt x="627" y="514"/>
                      <a:pt x="651" y="522"/>
                      <a:pt x="671" y="522"/>
                    </a:cubicBezTo>
                    <a:cubicBezTo>
                      <a:pt x="674" y="522"/>
                      <a:pt x="677" y="521"/>
                      <a:pt x="680" y="521"/>
                    </a:cubicBezTo>
                    <a:cubicBezTo>
                      <a:pt x="713" y="511"/>
                      <a:pt x="726" y="495"/>
                      <a:pt x="739" y="462"/>
                    </a:cubicBezTo>
                    <a:cubicBezTo>
                      <a:pt x="745" y="443"/>
                      <a:pt x="739" y="424"/>
                      <a:pt x="723" y="411"/>
                    </a:cubicBezTo>
                    <a:cubicBezTo>
                      <a:pt x="726" y="378"/>
                      <a:pt x="742" y="346"/>
                      <a:pt x="742" y="317"/>
                    </a:cubicBezTo>
                    <a:cubicBezTo>
                      <a:pt x="752" y="255"/>
                      <a:pt x="745" y="200"/>
                      <a:pt x="726" y="151"/>
                    </a:cubicBezTo>
                    <a:cubicBezTo>
                      <a:pt x="706" y="87"/>
                      <a:pt x="661" y="15"/>
                      <a:pt x="590" y="2"/>
                    </a:cubicBezTo>
                    <a:cubicBezTo>
                      <a:pt x="581" y="1"/>
                      <a:pt x="573" y="0"/>
                      <a:pt x="56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8" name="Google Shape;1018;p9"/>
              <p:cNvSpPr/>
              <p:nvPr/>
            </p:nvSpPr>
            <p:spPr>
              <a:xfrm>
                <a:off x="7259602" y="3457765"/>
                <a:ext cx="59825" cy="72500"/>
              </a:xfrm>
              <a:custGeom>
                <a:avLst/>
                <a:gdLst/>
                <a:ahLst/>
                <a:cxnLst/>
                <a:rect l="l" t="t" r="r" b="b"/>
                <a:pathLst>
                  <a:path w="911" h="1104" extrusionOk="0">
                    <a:moveTo>
                      <a:pt x="820" y="1"/>
                    </a:moveTo>
                    <a:cubicBezTo>
                      <a:pt x="800" y="1"/>
                      <a:pt x="780" y="10"/>
                      <a:pt x="768" y="32"/>
                    </a:cubicBezTo>
                    <a:cubicBezTo>
                      <a:pt x="631" y="284"/>
                      <a:pt x="541" y="560"/>
                      <a:pt x="505" y="841"/>
                    </a:cubicBezTo>
                    <a:cubicBezTo>
                      <a:pt x="356" y="582"/>
                      <a:pt x="217" y="317"/>
                      <a:pt x="84" y="48"/>
                    </a:cubicBezTo>
                    <a:cubicBezTo>
                      <a:pt x="76" y="35"/>
                      <a:pt x="65" y="30"/>
                      <a:pt x="53" y="30"/>
                    </a:cubicBezTo>
                    <a:cubicBezTo>
                      <a:pt x="27" y="30"/>
                      <a:pt x="0" y="58"/>
                      <a:pt x="16" y="90"/>
                    </a:cubicBezTo>
                    <a:cubicBezTo>
                      <a:pt x="158" y="427"/>
                      <a:pt x="327" y="751"/>
                      <a:pt x="495" y="1075"/>
                    </a:cubicBezTo>
                    <a:cubicBezTo>
                      <a:pt x="506" y="1095"/>
                      <a:pt x="523" y="1103"/>
                      <a:pt x="542" y="1103"/>
                    </a:cubicBezTo>
                    <a:cubicBezTo>
                      <a:pt x="573" y="1103"/>
                      <a:pt x="607" y="1077"/>
                      <a:pt x="609" y="1042"/>
                    </a:cubicBezTo>
                    <a:cubicBezTo>
                      <a:pt x="638" y="705"/>
                      <a:pt x="722" y="398"/>
                      <a:pt x="881" y="96"/>
                    </a:cubicBezTo>
                    <a:cubicBezTo>
                      <a:pt x="910" y="47"/>
                      <a:pt x="865" y="1"/>
                      <a:pt x="82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9" name="Google Shape;1019;p9"/>
              <p:cNvSpPr/>
              <p:nvPr/>
            </p:nvSpPr>
            <p:spPr>
              <a:xfrm>
                <a:off x="7323563" y="3451133"/>
                <a:ext cx="36184" cy="38745"/>
              </a:xfrm>
              <a:custGeom>
                <a:avLst/>
                <a:gdLst/>
                <a:ahLst/>
                <a:cxnLst/>
                <a:rect l="l" t="t" r="r" b="b"/>
                <a:pathLst>
                  <a:path w="551" h="590" extrusionOk="0">
                    <a:moveTo>
                      <a:pt x="163" y="0"/>
                    </a:moveTo>
                    <a:cubicBezTo>
                      <a:pt x="131" y="0"/>
                      <a:pt x="97" y="11"/>
                      <a:pt x="66" y="35"/>
                    </a:cubicBezTo>
                    <a:cubicBezTo>
                      <a:pt x="27" y="68"/>
                      <a:pt x="61" y="115"/>
                      <a:pt x="99" y="115"/>
                    </a:cubicBezTo>
                    <a:cubicBezTo>
                      <a:pt x="106" y="115"/>
                      <a:pt x="114" y="113"/>
                      <a:pt x="121" y="110"/>
                    </a:cubicBezTo>
                    <a:cubicBezTo>
                      <a:pt x="138" y="101"/>
                      <a:pt x="153" y="96"/>
                      <a:pt x="166" y="96"/>
                    </a:cubicBezTo>
                    <a:cubicBezTo>
                      <a:pt x="244" y="96"/>
                      <a:pt x="224" y="259"/>
                      <a:pt x="202" y="304"/>
                    </a:cubicBezTo>
                    <a:cubicBezTo>
                      <a:pt x="169" y="369"/>
                      <a:pt x="121" y="414"/>
                      <a:pt x="62" y="447"/>
                    </a:cubicBezTo>
                    <a:cubicBezTo>
                      <a:pt x="1" y="476"/>
                      <a:pt x="33" y="563"/>
                      <a:pt x="95" y="567"/>
                    </a:cubicBezTo>
                    <a:cubicBezTo>
                      <a:pt x="218" y="576"/>
                      <a:pt x="344" y="589"/>
                      <a:pt x="467" y="589"/>
                    </a:cubicBezTo>
                    <a:cubicBezTo>
                      <a:pt x="471" y="590"/>
                      <a:pt x="474" y="590"/>
                      <a:pt x="477" y="590"/>
                    </a:cubicBezTo>
                    <a:cubicBezTo>
                      <a:pt x="551" y="590"/>
                      <a:pt x="539" y="482"/>
                      <a:pt x="467" y="469"/>
                    </a:cubicBezTo>
                    <a:cubicBezTo>
                      <a:pt x="396" y="463"/>
                      <a:pt x="325" y="456"/>
                      <a:pt x="257" y="450"/>
                    </a:cubicBezTo>
                    <a:cubicBezTo>
                      <a:pt x="318" y="369"/>
                      <a:pt x="354" y="269"/>
                      <a:pt x="338" y="165"/>
                    </a:cubicBezTo>
                    <a:cubicBezTo>
                      <a:pt x="321" y="72"/>
                      <a:pt x="246" y="0"/>
                      <a:pt x="16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0" name="Google Shape;1020;p9"/>
              <p:cNvSpPr/>
              <p:nvPr/>
            </p:nvSpPr>
            <p:spPr>
              <a:xfrm>
                <a:off x="7236159" y="3552326"/>
                <a:ext cx="67706" cy="48596"/>
              </a:xfrm>
              <a:custGeom>
                <a:avLst/>
                <a:gdLst/>
                <a:ahLst/>
                <a:cxnLst/>
                <a:rect l="l" t="t" r="r" b="b"/>
                <a:pathLst>
                  <a:path w="1031" h="740" extrusionOk="0">
                    <a:moveTo>
                      <a:pt x="484" y="0"/>
                    </a:moveTo>
                    <a:cubicBezTo>
                      <a:pt x="312" y="0"/>
                      <a:pt x="0" y="133"/>
                      <a:pt x="185" y="253"/>
                    </a:cubicBezTo>
                    <a:cubicBezTo>
                      <a:pt x="191" y="257"/>
                      <a:pt x="197" y="259"/>
                      <a:pt x="203" y="259"/>
                    </a:cubicBezTo>
                    <a:cubicBezTo>
                      <a:pt x="234" y="259"/>
                      <a:pt x="263" y="216"/>
                      <a:pt x="234" y="189"/>
                    </a:cubicBezTo>
                    <a:cubicBezTo>
                      <a:pt x="204" y="163"/>
                      <a:pt x="412" y="104"/>
                      <a:pt x="438" y="104"/>
                    </a:cubicBezTo>
                    <a:cubicBezTo>
                      <a:pt x="609" y="127"/>
                      <a:pt x="577" y="273"/>
                      <a:pt x="525" y="370"/>
                    </a:cubicBezTo>
                    <a:cubicBezTo>
                      <a:pt x="477" y="464"/>
                      <a:pt x="409" y="551"/>
                      <a:pt x="347" y="642"/>
                    </a:cubicBezTo>
                    <a:cubicBezTo>
                      <a:pt x="318" y="681"/>
                      <a:pt x="357" y="739"/>
                      <a:pt x="405" y="739"/>
                    </a:cubicBezTo>
                    <a:cubicBezTo>
                      <a:pt x="587" y="736"/>
                      <a:pt x="768" y="739"/>
                      <a:pt x="946" y="723"/>
                    </a:cubicBezTo>
                    <a:cubicBezTo>
                      <a:pt x="1031" y="723"/>
                      <a:pt x="1031" y="610"/>
                      <a:pt x="950" y="607"/>
                    </a:cubicBezTo>
                    <a:cubicBezTo>
                      <a:pt x="907" y="605"/>
                      <a:pt x="865" y="604"/>
                      <a:pt x="822" y="604"/>
                    </a:cubicBezTo>
                    <a:cubicBezTo>
                      <a:pt x="726" y="604"/>
                      <a:pt x="629" y="608"/>
                      <a:pt x="535" y="610"/>
                    </a:cubicBezTo>
                    <a:cubicBezTo>
                      <a:pt x="658" y="415"/>
                      <a:pt x="820" y="121"/>
                      <a:pt x="551" y="10"/>
                    </a:cubicBezTo>
                    <a:cubicBezTo>
                      <a:pt x="534" y="3"/>
                      <a:pt x="510" y="0"/>
                      <a:pt x="48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21" name="Google Shape;1021;p9"/>
            <p:cNvGrpSpPr/>
            <p:nvPr/>
          </p:nvGrpSpPr>
          <p:grpSpPr>
            <a:xfrm rot="-1892970">
              <a:off x="6861579" y="4780619"/>
              <a:ext cx="522017" cy="188198"/>
              <a:chOff x="3781827" y="2039675"/>
              <a:chExt cx="256107" cy="92332"/>
            </a:xfrm>
          </p:grpSpPr>
          <p:sp>
            <p:nvSpPr>
              <p:cNvPr id="1022" name="Google Shape;1022;p9"/>
              <p:cNvSpPr/>
              <p:nvPr/>
            </p:nvSpPr>
            <p:spPr>
              <a:xfrm>
                <a:off x="3781827" y="2053399"/>
                <a:ext cx="84846" cy="78607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1197" extrusionOk="0">
                    <a:moveTo>
                      <a:pt x="315" y="168"/>
                    </a:moveTo>
                    <a:cubicBezTo>
                      <a:pt x="533" y="168"/>
                      <a:pt x="723" y="562"/>
                      <a:pt x="586" y="772"/>
                    </a:cubicBezTo>
                    <a:cubicBezTo>
                      <a:pt x="530" y="707"/>
                      <a:pt x="469" y="649"/>
                      <a:pt x="407" y="597"/>
                    </a:cubicBezTo>
                    <a:cubicBezTo>
                      <a:pt x="399" y="590"/>
                      <a:pt x="391" y="587"/>
                      <a:pt x="382" y="587"/>
                    </a:cubicBezTo>
                    <a:cubicBezTo>
                      <a:pt x="352" y="587"/>
                      <a:pt x="325" y="624"/>
                      <a:pt x="352" y="652"/>
                    </a:cubicBezTo>
                    <a:cubicBezTo>
                      <a:pt x="417" y="710"/>
                      <a:pt x="472" y="775"/>
                      <a:pt x="517" y="840"/>
                    </a:cubicBezTo>
                    <a:cubicBezTo>
                      <a:pt x="511" y="843"/>
                      <a:pt x="501" y="853"/>
                      <a:pt x="495" y="856"/>
                    </a:cubicBezTo>
                    <a:cubicBezTo>
                      <a:pt x="454" y="878"/>
                      <a:pt x="416" y="887"/>
                      <a:pt x="381" y="887"/>
                    </a:cubicBezTo>
                    <a:cubicBezTo>
                      <a:pt x="237" y="887"/>
                      <a:pt x="144" y="726"/>
                      <a:pt x="138" y="577"/>
                    </a:cubicBezTo>
                    <a:cubicBezTo>
                      <a:pt x="132" y="506"/>
                      <a:pt x="145" y="438"/>
                      <a:pt x="164" y="370"/>
                    </a:cubicBezTo>
                    <a:cubicBezTo>
                      <a:pt x="174" y="338"/>
                      <a:pt x="194" y="254"/>
                      <a:pt x="229" y="189"/>
                    </a:cubicBezTo>
                    <a:cubicBezTo>
                      <a:pt x="258" y="174"/>
                      <a:pt x="286" y="168"/>
                      <a:pt x="315" y="168"/>
                    </a:cubicBezTo>
                    <a:close/>
                    <a:moveTo>
                      <a:pt x="320" y="1"/>
                    </a:moveTo>
                    <a:cubicBezTo>
                      <a:pt x="273" y="1"/>
                      <a:pt x="231" y="30"/>
                      <a:pt x="194" y="75"/>
                    </a:cubicBezTo>
                    <a:cubicBezTo>
                      <a:pt x="177" y="82"/>
                      <a:pt x="164" y="92"/>
                      <a:pt x="155" y="101"/>
                    </a:cubicBezTo>
                    <a:cubicBezTo>
                      <a:pt x="138" y="117"/>
                      <a:pt x="132" y="140"/>
                      <a:pt x="142" y="156"/>
                    </a:cubicBezTo>
                    <a:cubicBezTo>
                      <a:pt x="80" y="263"/>
                      <a:pt x="41" y="403"/>
                      <a:pt x="32" y="471"/>
                    </a:cubicBezTo>
                    <a:cubicBezTo>
                      <a:pt x="1" y="702"/>
                      <a:pt x="126" y="1007"/>
                      <a:pt x="390" y="1007"/>
                    </a:cubicBezTo>
                    <a:cubicBezTo>
                      <a:pt x="403" y="1007"/>
                      <a:pt x="416" y="1007"/>
                      <a:pt x="430" y="1005"/>
                    </a:cubicBezTo>
                    <a:cubicBezTo>
                      <a:pt x="495" y="999"/>
                      <a:pt x="547" y="976"/>
                      <a:pt x="592" y="944"/>
                    </a:cubicBezTo>
                    <a:cubicBezTo>
                      <a:pt x="631" y="1018"/>
                      <a:pt x="667" y="1089"/>
                      <a:pt x="705" y="1170"/>
                    </a:cubicBezTo>
                    <a:cubicBezTo>
                      <a:pt x="713" y="1189"/>
                      <a:pt x="729" y="1197"/>
                      <a:pt x="745" y="1197"/>
                    </a:cubicBezTo>
                    <a:cubicBezTo>
                      <a:pt x="778" y="1197"/>
                      <a:pt x="813" y="1168"/>
                      <a:pt x="803" y="1131"/>
                    </a:cubicBezTo>
                    <a:cubicBezTo>
                      <a:pt x="773" y="1041"/>
                      <a:pt x="728" y="953"/>
                      <a:pt x="673" y="872"/>
                    </a:cubicBezTo>
                    <a:cubicBezTo>
                      <a:pt x="731" y="795"/>
                      <a:pt x="764" y="694"/>
                      <a:pt x="764" y="590"/>
                    </a:cubicBezTo>
                    <a:cubicBezTo>
                      <a:pt x="770" y="597"/>
                      <a:pt x="777" y="597"/>
                      <a:pt x="786" y="597"/>
                    </a:cubicBezTo>
                    <a:cubicBezTo>
                      <a:pt x="906" y="597"/>
                      <a:pt x="1025" y="601"/>
                      <a:pt x="1144" y="601"/>
                    </a:cubicBezTo>
                    <a:cubicBezTo>
                      <a:pt x="1174" y="601"/>
                      <a:pt x="1204" y="601"/>
                      <a:pt x="1233" y="600"/>
                    </a:cubicBezTo>
                    <a:cubicBezTo>
                      <a:pt x="1236" y="601"/>
                      <a:pt x="1239" y="601"/>
                      <a:pt x="1242" y="601"/>
                    </a:cubicBezTo>
                    <a:cubicBezTo>
                      <a:pt x="1292" y="601"/>
                      <a:pt x="1289" y="516"/>
                      <a:pt x="1230" y="516"/>
                    </a:cubicBezTo>
                    <a:cubicBezTo>
                      <a:pt x="1200" y="515"/>
                      <a:pt x="1171" y="515"/>
                      <a:pt x="1141" y="515"/>
                    </a:cubicBezTo>
                    <a:cubicBezTo>
                      <a:pt x="1021" y="515"/>
                      <a:pt x="902" y="519"/>
                      <a:pt x="780" y="519"/>
                    </a:cubicBezTo>
                    <a:cubicBezTo>
                      <a:pt x="773" y="519"/>
                      <a:pt x="764" y="522"/>
                      <a:pt x="757" y="529"/>
                    </a:cubicBezTo>
                    <a:cubicBezTo>
                      <a:pt x="751" y="484"/>
                      <a:pt x="741" y="441"/>
                      <a:pt x="725" y="403"/>
                    </a:cubicBezTo>
                    <a:cubicBezTo>
                      <a:pt x="679" y="289"/>
                      <a:pt x="573" y="156"/>
                      <a:pt x="453" y="85"/>
                    </a:cubicBezTo>
                    <a:lnTo>
                      <a:pt x="453" y="82"/>
                    </a:lnTo>
                    <a:cubicBezTo>
                      <a:pt x="406" y="25"/>
                      <a:pt x="362" y="1"/>
                      <a:pt x="32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3" name="Google Shape;1023;p9"/>
              <p:cNvSpPr/>
              <p:nvPr/>
            </p:nvSpPr>
            <p:spPr>
              <a:xfrm>
                <a:off x="3830881" y="2095623"/>
                <a:ext cx="36118" cy="9128"/>
              </a:xfrm>
              <a:custGeom>
                <a:avLst/>
                <a:gdLst/>
                <a:ahLst/>
                <a:cxnLst/>
                <a:rect l="l" t="t" r="r" b="b"/>
                <a:pathLst>
                  <a:path w="550" h="139" extrusionOk="0">
                    <a:moveTo>
                      <a:pt x="481" y="1"/>
                    </a:moveTo>
                    <a:cubicBezTo>
                      <a:pt x="476" y="1"/>
                      <a:pt x="472" y="1"/>
                      <a:pt x="467" y="2"/>
                    </a:cubicBezTo>
                    <a:cubicBezTo>
                      <a:pt x="331" y="38"/>
                      <a:pt x="195" y="54"/>
                      <a:pt x="56" y="58"/>
                    </a:cubicBezTo>
                    <a:cubicBezTo>
                      <a:pt x="1" y="64"/>
                      <a:pt x="7" y="135"/>
                      <a:pt x="56" y="135"/>
                    </a:cubicBezTo>
                    <a:cubicBezTo>
                      <a:pt x="84" y="137"/>
                      <a:pt x="113" y="138"/>
                      <a:pt x="142" y="138"/>
                    </a:cubicBezTo>
                    <a:cubicBezTo>
                      <a:pt x="260" y="138"/>
                      <a:pt x="378" y="123"/>
                      <a:pt x="493" y="100"/>
                    </a:cubicBezTo>
                    <a:cubicBezTo>
                      <a:pt x="550" y="88"/>
                      <a:pt x="535" y="1"/>
                      <a:pt x="48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4" name="Google Shape;1024;p9"/>
              <p:cNvSpPr/>
              <p:nvPr/>
            </p:nvSpPr>
            <p:spPr>
              <a:xfrm>
                <a:off x="3864503" y="2039675"/>
                <a:ext cx="73485" cy="78279"/>
              </a:xfrm>
              <a:custGeom>
                <a:avLst/>
                <a:gdLst/>
                <a:ahLst/>
                <a:cxnLst/>
                <a:rect l="l" t="t" r="r" b="b"/>
                <a:pathLst>
                  <a:path w="1119" h="1192" extrusionOk="0">
                    <a:moveTo>
                      <a:pt x="228" y="0"/>
                    </a:moveTo>
                    <a:cubicBezTo>
                      <a:pt x="216" y="0"/>
                      <a:pt x="204" y="6"/>
                      <a:pt x="198" y="19"/>
                    </a:cubicBezTo>
                    <a:cubicBezTo>
                      <a:pt x="0" y="388"/>
                      <a:pt x="101" y="974"/>
                      <a:pt x="519" y="1159"/>
                    </a:cubicBezTo>
                    <a:cubicBezTo>
                      <a:pt x="568" y="1181"/>
                      <a:pt x="619" y="1191"/>
                      <a:pt x="668" y="1191"/>
                    </a:cubicBezTo>
                    <a:cubicBezTo>
                      <a:pt x="787" y="1191"/>
                      <a:pt x="899" y="1128"/>
                      <a:pt x="972" y="1013"/>
                    </a:cubicBezTo>
                    <a:cubicBezTo>
                      <a:pt x="1118" y="774"/>
                      <a:pt x="1040" y="450"/>
                      <a:pt x="988" y="194"/>
                    </a:cubicBezTo>
                    <a:cubicBezTo>
                      <a:pt x="982" y="161"/>
                      <a:pt x="958" y="147"/>
                      <a:pt x="932" y="147"/>
                    </a:cubicBezTo>
                    <a:cubicBezTo>
                      <a:pt x="894" y="147"/>
                      <a:pt x="852" y="179"/>
                      <a:pt x="862" y="229"/>
                    </a:cubicBezTo>
                    <a:cubicBezTo>
                      <a:pt x="894" y="398"/>
                      <a:pt x="930" y="576"/>
                      <a:pt x="914" y="744"/>
                    </a:cubicBezTo>
                    <a:cubicBezTo>
                      <a:pt x="899" y="893"/>
                      <a:pt x="827" y="1062"/>
                      <a:pt x="658" y="1062"/>
                    </a:cubicBezTo>
                    <a:cubicBezTo>
                      <a:pt x="639" y="1062"/>
                      <a:pt x="618" y="1060"/>
                      <a:pt x="596" y="1055"/>
                    </a:cubicBezTo>
                    <a:cubicBezTo>
                      <a:pt x="502" y="1036"/>
                      <a:pt x="396" y="926"/>
                      <a:pt x="341" y="851"/>
                    </a:cubicBezTo>
                    <a:cubicBezTo>
                      <a:pt x="169" y="612"/>
                      <a:pt x="159" y="310"/>
                      <a:pt x="272" y="51"/>
                    </a:cubicBezTo>
                    <a:cubicBezTo>
                      <a:pt x="281" y="23"/>
                      <a:pt x="253" y="0"/>
                      <a:pt x="22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5" name="Google Shape;1025;p9"/>
              <p:cNvSpPr/>
              <p:nvPr/>
            </p:nvSpPr>
            <p:spPr>
              <a:xfrm>
                <a:off x="3942385" y="2067715"/>
                <a:ext cx="35133" cy="35462"/>
              </a:xfrm>
              <a:custGeom>
                <a:avLst/>
                <a:gdLst/>
                <a:ahLst/>
                <a:cxnLst/>
                <a:rect l="l" t="t" r="r" b="b"/>
                <a:pathLst>
                  <a:path w="535" h="540" extrusionOk="0">
                    <a:moveTo>
                      <a:pt x="379" y="1"/>
                    </a:moveTo>
                    <a:cubicBezTo>
                      <a:pt x="358" y="1"/>
                      <a:pt x="338" y="13"/>
                      <a:pt x="334" y="39"/>
                    </a:cubicBezTo>
                    <a:cubicBezTo>
                      <a:pt x="318" y="100"/>
                      <a:pt x="305" y="159"/>
                      <a:pt x="292" y="220"/>
                    </a:cubicBezTo>
                    <a:lnTo>
                      <a:pt x="62" y="233"/>
                    </a:lnTo>
                    <a:cubicBezTo>
                      <a:pt x="3" y="236"/>
                      <a:pt x="0" y="327"/>
                      <a:pt x="62" y="327"/>
                    </a:cubicBezTo>
                    <a:cubicBezTo>
                      <a:pt x="130" y="327"/>
                      <a:pt x="198" y="330"/>
                      <a:pt x="269" y="330"/>
                    </a:cubicBezTo>
                    <a:cubicBezTo>
                      <a:pt x="256" y="382"/>
                      <a:pt x="240" y="434"/>
                      <a:pt x="220" y="492"/>
                    </a:cubicBezTo>
                    <a:cubicBezTo>
                      <a:pt x="210" y="518"/>
                      <a:pt x="236" y="540"/>
                      <a:pt x="260" y="540"/>
                    </a:cubicBezTo>
                    <a:cubicBezTo>
                      <a:pt x="272" y="540"/>
                      <a:pt x="283" y="534"/>
                      <a:pt x="288" y="521"/>
                    </a:cubicBezTo>
                    <a:cubicBezTo>
                      <a:pt x="318" y="460"/>
                      <a:pt x="340" y="395"/>
                      <a:pt x="366" y="330"/>
                    </a:cubicBezTo>
                    <a:cubicBezTo>
                      <a:pt x="399" y="330"/>
                      <a:pt x="431" y="327"/>
                      <a:pt x="463" y="327"/>
                    </a:cubicBezTo>
                    <a:cubicBezTo>
                      <a:pt x="535" y="317"/>
                      <a:pt x="535" y="220"/>
                      <a:pt x="467" y="217"/>
                    </a:cubicBezTo>
                    <a:lnTo>
                      <a:pt x="402" y="217"/>
                    </a:lnTo>
                    <a:cubicBezTo>
                      <a:pt x="418" y="159"/>
                      <a:pt x="424" y="107"/>
                      <a:pt x="431" y="52"/>
                    </a:cubicBezTo>
                    <a:cubicBezTo>
                      <a:pt x="433" y="19"/>
                      <a:pt x="406" y="1"/>
                      <a:pt x="37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6" name="Google Shape;1026;p9"/>
              <p:cNvSpPr/>
              <p:nvPr/>
            </p:nvSpPr>
            <p:spPr>
              <a:xfrm>
                <a:off x="3986448" y="2049065"/>
                <a:ext cx="51485" cy="75718"/>
              </a:xfrm>
              <a:custGeom>
                <a:avLst/>
                <a:gdLst/>
                <a:ahLst/>
                <a:cxnLst/>
                <a:rect l="l" t="t" r="r" b="b"/>
                <a:pathLst>
                  <a:path w="784" h="1153" extrusionOk="0">
                    <a:moveTo>
                      <a:pt x="333" y="161"/>
                    </a:moveTo>
                    <a:cubicBezTo>
                      <a:pt x="427" y="258"/>
                      <a:pt x="469" y="507"/>
                      <a:pt x="505" y="611"/>
                    </a:cubicBezTo>
                    <a:cubicBezTo>
                      <a:pt x="515" y="643"/>
                      <a:pt x="528" y="676"/>
                      <a:pt x="537" y="708"/>
                    </a:cubicBezTo>
                    <a:cubicBezTo>
                      <a:pt x="517" y="708"/>
                      <a:pt x="497" y="707"/>
                      <a:pt x="476" y="707"/>
                    </a:cubicBezTo>
                    <a:cubicBezTo>
                      <a:pt x="385" y="707"/>
                      <a:pt x="290" y="713"/>
                      <a:pt x="197" y="718"/>
                    </a:cubicBezTo>
                    <a:cubicBezTo>
                      <a:pt x="246" y="533"/>
                      <a:pt x="288" y="345"/>
                      <a:pt x="333" y="161"/>
                    </a:cubicBezTo>
                    <a:close/>
                    <a:moveTo>
                      <a:pt x="300" y="1"/>
                    </a:moveTo>
                    <a:cubicBezTo>
                      <a:pt x="272" y="1"/>
                      <a:pt x="244" y="17"/>
                      <a:pt x="236" y="47"/>
                    </a:cubicBezTo>
                    <a:cubicBezTo>
                      <a:pt x="155" y="400"/>
                      <a:pt x="58" y="750"/>
                      <a:pt x="6" y="1107"/>
                    </a:cubicBezTo>
                    <a:cubicBezTo>
                      <a:pt x="0" y="1135"/>
                      <a:pt x="21" y="1153"/>
                      <a:pt x="42" y="1153"/>
                    </a:cubicBezTo>
                    <a:cubicBezTo>
                      <a:pt x="55" y="1153"/>
                      <a:pt x="68" y="1146"/>
                      <a:pt x="74" y="1129"/>
                    </a:cubicBezTo>
                    <a:cubicBezTo>
                      <a:pt x="110" y="1022"/>
                      <a:pt x="142" y="912"/>
                      <a:pt x="171" y="805"/>
                    </a:cubicBezTo>
                    <a:cubicBezTo>
                      <a:pt x="304" y="812"/>
                      <a:pt x="443" y="815"/>
                      <a:pt x="576" y="815"/>
                    </a:cubicBezTo>
                    <a:cubicBezTo>
                      <a:pt x="576" y="818"/>
                      <a:pt x="580" y="825"/>
                      <a:pt x="580" y="828"/>
                    </a:cubicBezTo>
                    <a:lnTo>
                      <a:pt x="628" y="974"/>
                    </a:lnTo>
                    <a:cubicBezTo>
                      <a:pt x="628" y="980"/>
                      <a:pt x="635" y="987"/>
                      <a:pt x="638" y="990"/>
                    </a:cubicBezTo>
                    <a:cubicBezTo>
                      <a:pt x="628" y="1010"/>
                      <a:pt x="628" y="1035"/>
                      <a:pt x="651" y="1052"/>
                    </a:cubicBezTo>
                    <a:cubicBezTo>
                      <a:pt x="669" y="1067"/>
                      <a:pt x="685" y="1077"/>
                      <a:pt x="704" y="1077"/>
                    </a:cubicBezTo>
                    <a:cubicBezTo>
                      <a:pt x="713" y="1077"/>
                      <a:pt x="722" y="1075"/>
                      <a:pt x="732" y="1071"/>
                    </a:cubicBezTo>
                    <a:cubicBezTo>
                      <a:pt x="771" y="1065"/>
                      <a:pt x="784" y="1029"/>
                      <a:pt x="780" y="993"/>
                    </a:cubicBezTo>
                    <a:cubicBezTo>
                      <a:pt x="741" y="773"/>
                      <a:pt x="618" y="533"/>
                      <a:pt x="544" y="320"/>
                    </a:cubicBezTo>
                    <a:cubicBezTo>
                      <a:pt x="499" y="190"/>
                      <a:pt x="463" y="34"/>
                      <a:pt x="314" y="2"/>
                    </a:cubicBezTo>
                    <a:cubicBezTo>
                      <a:pt x="309" y="1"/>
                      <a:pt x="304" y="1"/>
                      <a:pt x="30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27" name="Google Shape;1027;p9"/>
            <p:cNvGrpSpPr/>
            <p:nvPr/>
          </p:nvGrpSpPr>
          <p:grpSpPr>
            <a:xfrm rot="2455194">
              <a:off x="8011993" y="3634958"/>
              <a:ext cx="516804" cy="309334"/>
              <a:chOff x="4884983" y="2824599"/>
              <a:chExt cx="253545" cy="151760"/>
            </a:xfrm>
          </p:grpSpPr>
          <p:sp>
            <p:nvSpPr>
              <p:cNvPr id="1028" name="Google Shape;1028;p9"/>
              <p:cNvSpPr/>
              <p:nvPr/>
            </p:nvSpPr>
            <p:spPr>
              <a:xfrm>
                <a:off x="4884983" y="2871420"/>
                <a:ext cx="43474" cy="81693"/>
              </a:xfrm>
              <a:custGeom>
                <a:avLst/>
                <a:gdLst/>
                <a:ahLst/>
                <a:cxnLst/>
                <a:rect l="l" t="t" r="r" b="b"/>
                <a:pathLst>
                  <a:path w="662" h="1244" extrusionOk="0">
                    <a:moveTo>
                      <a:pt x="140" y="1"/>
                    </a:moveTo>
                    <a:cubicBezTo>
                      <a:pt x="125" y="1"/>
                      <a:pt x="109" y="11"/>
                      <a:pt x="108" y="32"/>
                    </a:cubicBezTo>
                    <a:lnTo>
                      <a:pt x="95" y="32"/>
                    </a:lnTo>
                    <a:cubicBezTo>
                      <a:pt x="30" y="32"/>
                      <a:pt x="30" y="129"/>
                      <a:pt x="95" y="133"/>
                    </a:cubicBezTo>
                    <a:lnTo>
                      <a:pt x="104" y="133"/>
                    </a:lnTo>
                    <a:cubicBezTo>
                      <a:pt x="95" y="291"/>
                      <a:pt x="91" y="450"/>
                      <a:pt x="78" y="609"/>
                    </a:cubicBezTo>
                    <a:cubicBezTo>
                      <a:pt x="65" y="732"/>
                      <a:pt x="49" y="862"/>
                      <a:pt x="30" y="988"/>
                    </a:cubicBezTo>
                    <a:cubicBezTo>
                      <a:pt x="20" y="1030"/>
                      <a:pt x="1" y="1082"/>
                      <a:pt x="7" y="1121"/>
                    </a:cubicBezTo>
                    <a:cubicBezTo>
                      <a:pt x="19" y="1219"/>
                      <a:pt x="128" y="1244"/>
                      <a:pt x="246" y="1244"/>
                    </a:cubicBezTo>
                    <a:cubicBezTo>
                      <a:pt x="354" y="1244"/>
                      <a:pt x="469" y="1223"/>
                      <a:pt x="522" y="1218"/>
                    </a:cubicBezTo>
                    <a:cubicBezTo>
                      <a:pt x="600" y="1215"/>
                      <a:pt x="600" y="1101"/>
                      <a:pt x="522" y="1098"/>
                    </a:cubicBezTo>
                    <a:cubicBezTo>
                      <a:pt x="507" y="1097"/>
                      <a:pt x="492" y="1096"/>
                      <a:pt x="476" y="1096"/>
                    </a:cubicBezTo>
                    <a:cubicBezTo>
                      <a:pt x="418" y="1096"/>
                      <a:pt x="353" y="1104"/>
                      <a:pt x="293" y="1104"/>
                    </a:cubicBezTo>
                    <a:cubicBezTo>
                      <a:pt x="262" y="1104"/>
                      <a:pt x="231" y="1102"/>
                      <a:pt x="205" y="1095"/>
                    </a:cubicBezTo>
                    <a:cubicBezTo>
                      <a:pt x="111" y="1069"/>
                      <a:pt x="153" y="1098"/>
                      <a:pt x="143" y="1004"/>
                    </a:cubicBezTo>
                    <a:cubicBezTo>
                      <a:pt x="133" y="936"/>
                      <a:pt x="159" y="855"/>
                      <a:pt x="169" y="787"/>
                    </a:cubicBezTo>
                    <a:cubicBezTo>
                      <a:pt x="172" y="761"/>
                      <a:pt x="172" y="732"/>
                      <a:pt x="172" y="709"/>
                    </a:cubicBezTo>
                    <a:cubicBezTo>
                      <a:pt x="227" y="713"/>
                      <a:pt x="284" y="716"/>
                      <a:pt x="341" y="716"/>
                    </a:cubicBezTo>
                    <a:cubicBezTo>
                      <a:pt x="388" y="716"/>
                      <a:pt x="435" y="714"/>
                      <a:pt x="480" y="709"/>
                    </a:cubicBezTo>
                    <a:cubicBezTo>
                      <a:pt x="542" y="700"/>
                      <a:pt x="545" y="612"/>
                      <a:pt x="480" y="612"/>
                    </a:cubicBezTo>
                    <a:cubicBezTo>
                      <a:pt x="380" y="615"/>
                      <a:pt x="276" y="622"/>
                      <a:pt x="179" y="622"/>
                    </a:cubicBezTo>
                    <a:cubicBezTo>
                      <a:pt x="188" y="460"/>
                      <a:pt x="192" y="304"/>
                      <a:pt x="185" y="142"/>
                    </a:cubicBezTo>
                    <a:lnTo>
                      <a:pt x="185" y="142"/>
                    </a:lnTo>
                    <a:cubicBezTo>
                      <a:pt x="321" y="152"/>
                      <a:pt x="454" y="162"/>
                      <a:pt x="593" y="165"/>
                    </a:cubicBezTo>
                    <a:cubicBezTo>
                      <a:pt x="661" y="162"/>
                      <a:pt x="658" y="52"/>
                      <a:pt x="584" y="49"/>
                    </a:cubicBezTo>
                    <a:cubicBezTo>
                      <a:pt x="448" y="36"/>
                      <a:pt x="308" y="36"/>
                      <a:pt x="172" y="32"/>
                    </a:cubicBezTo>
                    <a:cubicBezTo>
                      <a:pt x="171" y="11"/>
                      <a:pt x="155" y="1"/>
                      <a:pt x="14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9" name="Google Shape;1029;p9"/>
              <p:cNvSpPr/>
              <p:nvPr/>
            </p:nvSpPr>
            <p:spPr>
              <a:xfrm>
                <a:off x="4938831" y="2919357"/>
                <a:ext cx="34936" cy="31916"/>
              </a:xfrm>
              <a:custGeom>
                <a:avLst/>
                <a:gdLst/>
                <a:ahLst/>
                <a:cxnLst/>
                <a:rect l="l" t="t" r="r" b="b"/>
                <a:pathLst>
                  <a:path w="532" h="486" extrusionOk="0">
                    <a:moveTo>
                      <a:pt x="36" y="1"/>
                    </a:moveTo>
                    <a:cubicBezTo>
                      <a:pt x="17" y="1"/>
                      <a:pt x="0" y="14"/>
                      <a:pt x="0" y="41"/>
                    </a:cubicBezTo>
                    <a:cubicBezTo>
                      <a:pt x="0" y="161"/>
                      <a:pt x="16" y="277"/>
                      <a:pt x="33" y="401"/>
                    </a:cubicBezTo>
                    <a:cubicBezTo>
                      <a:pt x="33" y="413"/>
                      <a:pt x="36" y="420"/>
                      <a:pt x="36" y="433"/>
                    </a:cubicBezTo>
                    <a:cubicBezTo>
                      <a:pt x="40" y="460"/>
                      <a:pt x="61" y="471"/>
                      <a:pt x="83" y="471"/>
                    </a:cubicBezTo>
                    <a:cubicBezTo>
                      <a:pt x="111" y="471"/>
                      <a:pt x="143" y="451"/>
                      <a:pt x="143" y="420"/>
                    </a:cubicBezTo>
                    <a:cubicBezTo>
                      <a:pt x="136" y="336"/>
                      <a:pt x="159" y="161"/>
                      <a:pt x="272" y="141"/>
                    </a:cubicBezTo>
                    <a:cubicBezTo>
                      <a:pt x="278" y="140"/>
                      <a:pt x="284" y="140"/>
                      <a:pt x="290" y="140"/>
                    </a:cubicBezTo>
                    <a:cubicBezTo>
                      <a:pt x="378" y="140"/>
                      <a:pt x="395" y="280"/>
                      <a:pt x="395" y="371"/>
                    </a:cubicBezTo>
                    <a:cubicBezTo>
                      <a:pt x="386" y="384"/>
                      <a:pt x="376" y="404"/>
                      <a:pt x="379" y="430"/>
                    </a:cubicBezTo>
                    <a:cubicBezTo>
                      <a:pt x="386" y="446"/>
                      <a:pt x="392" y="456"/>
                      <a:pt x="405" y="469"/>
                    </a:cubicBezTo>
                    <a:cubicBezTo>
                      <a:pt x="418" y="481"/>
                      <a:pt x="432" y="486"/>
                      <a:pt x="447" y="486"/>
                    </a:cubicBezTo>
                    <a:cubicBezTo>
                      <a:pt x="451" y="486"/>
                      <a:pt x="456" y="485"/>
                      <a:pt x="460" y="485"/>
                    </a:cubicBezTo>
                    <a:cubicBezTo>
                      <a:pt x="467" y="485"/>
                      <a:pt x="467" y="485"/>
                      <a:pt x="470" y="482"/>
                    </a:cubicBezTo>
                    <a:cubicBezTo>
                      <a:pt x="489" y="478"/>
                      <a:pt x="509" y="462"/>
                      <a:pt x="509" y="439"/>
                    </a:cubicBezTo>
                    <a:cubicBezTo>
                      <a:pt x="531" y="279"/>
                      <a:pt x="478" y="15"/>
                      <a:pt x="280" y="15"/>
                    </a:cubicBezTo>
                    <a:cubicBezTo>
                      <a:pt x="277" y="15"/>
                      <a:pt x="275" y="15"/>
                      <a:pt x="272" y="15"/>
                    </a:cubicBezTo>
                    <a:cubicBezTo>
                      <a:pt x="185" y="18"/>
                      <a:pt x="127" y="73"/>
                      <a:pt x="84" y="141"/>
                    </a:cubicBezTo>
                    <a:cubicBezTo>
                      <a:pt x="81" y="109"/>
                      <a:pt x="78" y="77"/>
                      <a:pt x="78" y="41"/>
                    </a:cubicBezTo>
                    <a:cubicBezTo>
                      <a:pt x="75" y="15"/>
                      <a:pt x="55" y="1"/>
                      <a:pt x="3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0" name="Google Shape;1030;p9"/>
              <p:cNvSpPr/>
              <p:nvPr/>
            </p:nvSpPr>
            <p:spPr>
              <a:xfrm>
                <a:off x="4962208" y="2901298"/>
                <a:ext cx="35265" cy="11230"/>
              </a:xfrm>
              <a:custGeom>
                <a:avLst/>
                <a:gdLst/>
                <a:ahLst/>
                <a:cxnLst/>
                <a:rect l="l" t="t" r="r" b="b"/>
                <a:pathLst>
                  <a:path w="537" h="171" extrusionOk="0">
                    <a:moveTo>
                      <a:pt x="444" y="0"/>
                    </a:moveTo>
                    <a:cubicBezTo>
                      <a:pt x="439" y="0"/>
                      <a:pt x="434" y="1"/>
                      <a:pt x="428" y="2"/>
                    </a:cubicBezTo>
                    <a:cubicBezTo>
                      <a:pt x="409" y="8"/>
                      <a:pt x="402" y="24"/>
                      <a:pt x="396" y="41"/>
                    </a:cubicBezTo>
                    <a:cubicBezTo>
                      <a:pt x="393" y="41"/>
                      <a:pt x="393" y="41"/>
                      <a:pt x="389" y="44"/>
                    </a:cubicBezTo>
                    <a:cubicBezTo>
                      <a:pt x="370" y="47"/>
                      <a:pt x="347" y="47"/>
                      <a:pt x="328" y="50"/>
                    </a:cubicBezTo>
                    <a:cubicBezTo>
                      <a:pt x="299" y="57"/>
                      <a:pt x="266" y="60"/>
                      <a:pt x="240" y="60"/>
                    </a:cubicBezTo>
                    <a:cubicBezTo>
                      <a:pt x="176" y="66"/>
                      <a:pt x="114" y="73"/>
                      <a:pt x="49" y="83"/>
                    </a:cubicBezTo>
                    <a:cubicBezTo>
                      <a:pt x="1" y="92"/>
                      <a:pt x="14" y="170"/>
                      <a:pt x="59" y="170"/>
                    </a:cubicBezTo>
                    <a:cubicBezTo>
                      <a:pt x="140" y="164"/>
                      <a:pt x="218" y="157"/>
                      <a:pt x="299" y="154"/>
                    </a:cubicBezTo>
                    <a:cubicBezTo>
                      <a:pt x="350" y="147"/>
                      <a:pt x="422" y="157"/>
                      <a:pt x="470" y="131"/>
                    </a:cubicBezTo>
                    <a:cubicBezTo>
                      <a:pt x="537" y="95"/>
                      <a:pt x="513" y="0"/>
                      <a:pt x="44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1" name="Google Shape;1031;p9"/>
              <p:cNvSpPr/>
              <p:nvPr/>
            </p:nvSpPr>
            <p:spPr>
              <a:xfrm>
                <a:off x="4949666" y="2889216"/>
                <a:ext cx="44656" cy="8603"/>
              </a:xfrm>
              <a:custGeom>
                <a:avLst/>
                <a:gdLst/>
                <a:ahLst/>
                <a:cxnLst/>
                <a:rect l="l" t="t" r="r" b="b"/>
                <a:pathLst>
                  <a:path w="680" h="131" extrusionOk="0">
                    <a:moveTo>
                      <a:pt x="161" y="0"/>
                    </a:moveTo>
                    <a:cubicBezTo>
                      <a:pt x="123" y="0"/>
                      <a:pt x="86" y="0"/>
                      <a:pt x="49" y="1"/>
                    </a:cubicBezTo>
                    <a:cubicBezTo>
                      <a:pt x="0" y="1"/>
                      <a:pt x="0" y="72"/>
                      <a:pt x="49" y="79"/>
                    </a:cubicBezTo>
                    <a:cubicBezTo>
                      <a:pt x="237" y="95"/>
                      <a:pt x="422" y="118"/>
                      <a:pt x="606" y="131"/>
                    </a:cubicBezTo>
                    <a:cubicBezTo>
                      <a:pt x="607" y="131"/>
                      <a:pt x="608" y="131"/>
                      <a:pt x="609" y="131"/>
                    </a:cubicBezTo>
                    <a:cubicBezTo>
                      <a:pt x="665" y="131"/>
                      <a:pt x="680" y="40"/>
                      <a:pt x="626" y="30"/>
                    </a:cubicBezTo>
                    <a:cubicBezTo>
                      <a:pt x="474" y="7"/>
                      <a:pt x="316" y="0"/>
                      <a:pt x="16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2" name="Google Shape;1032;p9"/>
              <p:cNvSpPr/>
              <p:nvPr/>
            </p:nvSpPr>
            <p:spPr>
              <a:xfrm>
                <a:off x="5008373" y="2905173"/>
                <a:ext cx="123394" cy="9653"/>
              </a:xfrm>
              <a:custGeom>
                <a:avLst/>
                <a:gdLst/>
                <a:ahLst/>
                <a:cxnLst/>
                <a:rect l="l" t="t" r="r" b="b"/>
                <a:pathLst>
                  <a:path w="1879" h="147" extrusionOk="0">
                    <a:moveTo>
                      <a:pt x="1719" y="0"/>
                    </a:moveTo>
                    <a:cubicBezTo>
                      <a:pt x="1700" y="0"/>
                      <a:pt x="1683" y="6"/>
                      <a:pt x="1675" y="17"/>
                    </a:cubicBezTo>
                    <a:cubicBezTo>
                      <a:pt x="1363" y="12"/>
                      <a:pt x="1051" y="6"/>
                      <a:pt x="739" y="6"/>
                    </a:cubicBezTo>
                    <a:cubicBezTo>
                      <a:pt x="511" y="6"/>
                      <a:pt x="283" y="9"/>
                      <a:pt x="56" y="17"/>
                    </a:cubicBezTo>
                    <a:cubicBezTo>
                      <a:pt x="1" y="17"/>
                      <a:pt x="1" y="101"/>
                      <a:pt x="56" y="101"/>
                    </a:cubicBezTo>
                    <a:cubicBezTo>
                      <a:pt x="632" y="105"/>
                      <a:pt x="1215" y="105"/>
                      <a:pt x="1795" y="147"/>
                    </a:cubicBezTo>
                    <a:cubicBezTo>
                      <a:pt x="1796" y="147"/>
                      <a:pt x="1797" y="147"/>
                      <a:pt x="1798" y="147"/>
                    </a:cubicBezTo>
                    <a:cubicBezTo>
                      <a:pt x="1870" y="147"/>
                      <a:pt x="1879" y="36"/>
                      <a:pt x="1811" y="20"/>
                    </a:cubicBezTo>
                    <a:cubicBezTo>
                      <a:pt x="1782" y="14"/>
                      <a:pt x="1756" y="7"/>
                      <a:pt x="1730" y="1"/>
                    </a:cubicBezTo>
                    <a:cubicBezTo>
                      <a:pt x="1727" y="0"/>
                      <a:pt x="1723" y="0"/>
                      <a:pt x="17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3" name="Google Shape;1033;p9"/>
              <p:cNvSpPr/>
              <p:nvPr/>
            </p:nvSpPr>
            <p:spPr>
              <a:xfrm>
                <a:off x="5027548" y="2830049"/>
                <a:ext cx="41306" cy="69348"/>
              </a:xfrm>
              <a:custGeom>
                <a:avLst/>
                <a:gdLst/>
                <a:ahLst/>
                <a:cxnLst/>
                <a:rect l="l" t="t" r="r" b="b"/>
                <a:pathLst>
                  <a:path w="629" h="1056" extrusionOk="0">
                    <a:moveTo>
                      <a:pt x="182" y="1"/>
                    </a:moveTo>
                    <a:cubicBezTo>
                      <a:pt x="159" y="1"/>
                      <a:pt x="137" y="14"/>
                      <a:pt x="130" y="44"/>
                    </a:cubicBezTo>
                    <a:cubicBezTo>
                      <a:pt x="55" y="364"/>
                      <a:pt x="0" y="691"/>
                      <a:pt x="10" y="1019"/>
                    </a:cubicBezTo>
                    <a:cubicBezTo>
                      <a:pt x="10" y="1043"/>
                      <a:pt x="28" y="1055"/>
                      <a:pt x="46" y="1055"/>
                    </a:cubicBezTo>
                    <a:cubicBezTo>
                      <a:pt x="65" y="1055"/>
                      <a:pt x="84" y="1043"/>
                      <a:pt x="88" y="1019"/>
                    </a:cubicBezTo>
                    <a:cubicBezTo>
                      <a:pt x="91" y="957"/>
                      <a:pt x="97" y="892"/>
                      <a:pt x="107" y="834"/>
                    </a:cubicBezTo>
                    <a:cubicBezTo>
                      <a:pt x="109" y="834"/>
                      <a:pt x="111" y="835"/>
                      <a:pt x="113" y="835"/>
                    </a:cubicBezTo>
                    <a:cubicBezTo>
                      <a:pt x="143" y="835"/>
                      <a:pt x="170" y="790"/>
                      <a:pt x="143" y="769"/>
                    </a:cubicBezTo>
                    <a:cubicBezTo>
                      <a:pt x="130" y="756"/>
                      <a:pt x="136" y="737"/>
                      <a:pt x="156" y="714"/>
                    </a:cubicBezTo>
                    <a:cubicBezTo>
                      <a:pt x="282" y="789"/>
                      <a:pt x="399" y="866"/>
                      <a:pt x="512" y="954"/>
                    </a:cubicBezTo>
                    <a:cubicBezTo>
                      <a:pt x="526" y="964"/>
                      <a:pt x="540" y="969"/>
                      <a:pt x="552" y="969"/>
                    </a:cubicBezTo>
                    <a:cubicBezTo>
                      <a:pt x="599" y="969"/>
                      <a:pt x="628" y="909"/>
                      <a:pt x="580" y="876"/>
                    </a:cubicBezTo>
                    <a:cubicBezTo>
                      <a:pt x="467" y="795"/>
                      <a:pt x="347" y="724"/>
                      <a:pt x="220" y="662"/>
                    </a:cubicBezTo>
                    <a:cubicBezTo>
                      <a:pt x="266" y="630"/>
                      <a:pt x="314" y="598"/>
                      <a:pt x="324" y="591"/>
                    </a:cubicBezTo>
                    <a:cubicBezTo>
                      <a:pt x="399" y="536"/>
                      <a:pt x="476" y="494"/>
                      <a:pt x="535" y="432"/>
                    </a:cubicBezTo>
                    <a:cubicBezTo>
                      <a:pt x="570" y="397"/>
                      <a:pt x="539" y="349"/>
                      <a:pt x="499" y="349"/>
                    </a:cubicBezTo>
                    <a:cubicBezTo>
                      <a:pt x="491" y="349"/>
                      <a:pt x="484" y="351"/>
                      <a:pt x="476" y="355"/>
                    </a:cubicBezTo>
                    <a:cubicBezTo>
                      <a:pt x="405" y="390"/>
                      <a:pt x="347" y="448"/>
                      <a:pt x="282" y="494"/>
                    </a:cubicBezTo>
                    <a:cubicBezTo>
                      <a:pt x="237" y="529"/>
                      <a:pt x="185" y="562"/>
                      <a:pt x="139" y="601"/>
                    </a:cubicBezTo>
                    <a:cubicBezTo>
                      <a:pt x="162" y="448"/>
                      <a:pt x="191" y="299"/>
                      <a:pt x="227" y="147"/>
                    </a:cubicBezTo>
                    <a:cubicBezTo>
                      <a:pt x="253" y="141"/>
                      <a:pt x="272" y="115"/>
                      <a:pt x="259" y="82"/>
                    </a:cubicBezTo>
                    <a:cubicBezTo>
                      <a:pt x="256" y="73"/>
                      <a:pt x="253" y="60"/>
                      <a:pt x="243" y="44"/>
                    </a:cubicBezTo>
                    <a:cubicBezTo>
                      <a:pt x="233" y="17"/>
                      <a:pt x="207" y="1"/>
                      <a:pt x="18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4" name="Google Shape;1034;p9"/>
              <p:cNvSpPr/>
              <p:nvPr/>
            </p:nvSpPr>
            <p:spPr>
              <a:xfrm>
                <a:off x="5066949" y="2860913"/>
                <a:ext cx="41044" cy="27516"/>
              </a:xfrm>
              <a:custGeom>
                <a:avLst/>
                <a:gdLst/>
                <a:ahLst/>
                <a:cxnLst/>
                <a:rect l="l" t="t" r="r" b="b"/>
                <a:pathLst>
                  <a:path w="625" h="419" extrusionOk="0">
                    <a:moveTo>
                      <a:pt x="199" y="0"/>
                    </a:moveTo>
                    <a:cubicBezTo>
                      <a:pt x="171" y="0"/>
                      <a:pt x="144" y="37"/>
                      <a:pt x="158" y="66"/>
                    </a:cubicBezTo>
                    <a:cubicBezTo>
                      <a:pt x="184" y="115"/>
                      <a:pt x="210" y="160"/>
                      <a:pt x="239" y="209"/>
                    </a:cubicBezTo>
                    <a:cubicBezTo>
                      <a:pt x="178" y="244"/>
                      <a:pt x="119" y="277"/>
                      <a:pt x="48" y="302"/>
                    </a:cubicBezTo>
                    <a:cubicBezTo>
                      <a:pt x="1" y="320"/>
                      <a:pt x="13" y="389"/>
                      <a:pt x="59" y="389"/>
                    </a:cubicBezTo>
                    <a:cubicBezTo>
                      <a:pt x="64" y="389"/>
                      <a:pt x="69" y="388"/>
                      <a:pt x="74" y="387"/>
                    </a:cubicBezTo>
                    <a:cubicBezTo>
                      <a:pt x="145" y="364"/>
                      <a:pt x="223" y="328"/>
                      <a:pt x="297" y="293"/>
                    </a:cubicBezTo>
                    <a:cubicBezTo>
                      <a:pt x="304" y="306"/>
                      <a:pt x="307" y="312"/>
                      <a:pt x="314" y="322"/>
                    </a:cubicBezTo>
                    <a:cubicBezTo>
                      <a:pt x="304" y="335"/>
                      <a:pt x="301" y="351"/>
                      <a:pt x="304" y="367"/>
                    </a:cubicBezTo>
                    <a:cubicBezTo>
                      <a:pt x="312" y="403"/>
                      <a:pt x="337" y="419"/>
                      <a:pt x="363" y="419"/>
                    </a:cubicBezTo>
                    <a:cubicBezTo>
                      <a:pt x="402" y="419"/>
                      <a:pt x="444" y="383"/>
                      <a:pt x="430" y="328"/>
                    </a:cubicBezTo>
                    <a:cubicBezTo>
                      <a:pt x="421" y="302"/>
                      <a:pt x="404" y="273"/>
                      <a:pt x="385" y="244"/>
                    </a:cubicBezTo>
                    <a:cubicBezTo>
                      <a:pt x="456" y="202"/>
                      <a:pt x="531" y="150"/>
                      <a:pt x="592" y="95"/>
                    </a:cubicBezTo>
                    <a:cubicBezTo>
                      <a:pt x="625" y="65"/>
                      <a:pt x="594" y="6"/>
                      <a:pt x="555" y="6"/>
                    </a:cubicBezTo>
                    <a:cubicBezTo>
                      <a:pt x="547" y="6"/>
                      <a:pt x="539" y="9"/>
                      <a:pt x="531" y="14"/>
                    </a:cubicBezTo>
                    <a:cubicBezTo>
                      <a:pt x="463" y="63"/>
                      <a:pt x="395" y="111"/>
                      <a:pt x="323" y="157"/>
                    </a:cubicBezTo>
                    <a:cubicBezTo>
                      <a:pt x="291" y="108"/>
                      <a:pt x="259" y="59"/>
                      <a:pt x="226" y="14"/>
                    </a:cubicBezTo>
                    <a:cubicBezTo>
                      <a:pt x="218" y="4"/>
                      <a:pt x="209" y="0"/>
                      <a:pt x="19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5" name="Google Shape;1035;p9"/>
              <p:cNvSpPr/>
              <p:nvPr/>
            </p:nvSpPr>
            <p:spPr>
              <a:xfrm>
                <a:off x="5094989" y="2824599"/>
                <a:ext cx="43539" cy="33623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12" extrusionOk="0">
                    <a:moveTo>
                      <a:pt x="134" y="1"/>
                    </a:moveTo>
                    <a:cubicBezTo>
                      <a:pt x="64" y="1"/>
                      <a:pt x="0" y="45"/>
                      <a:pt x="10" y="133"/>
                    </a:cubicBezTo>
                    <a:cubicBezTo>
                      <a:pt x="11" y="158"/>
                      <a:pt x="32" y="172"/>
                      <a:pt x="52" y="172"/>
                    </a:cubicBezTo>
                    <a:cubicBezTo>
                      <a:pt x="70" y="172"/>
                      <a:pt x="88" y="160"/>
                      <a:pt x="88" y="133"/>
                    </a:cubicBezTo>
                    <a:cubicBezTo>
                      <a:pt x="110" y="116"/>
                      <a:pt x="131" y="106"/>
                      <a:pt x="147" y="106"/>
                    </a:cubicBezTo>
                    <a:cubicBezTo>
                      <a:pt x="169" y="106"/>
                      <a:pt x="184" y="124"/>
                      <a:pt x="188" y="162"/>
                    </a:cubicBezTo>
                    <a:cubicBezTo>
                      <a:pt x="191" y="195"/>
                      <a:pt x="191" y="227"/>
                      <a:pt x="185" y="259"/>
                    </a:cubicBezTo>
                    <a:cubicBezTo>
                      <a:pt x="181" y="289"/>
                      <a:pt x="172" y="311"/>
                      <a:pt x="169" y="340"/>
                    </a:cubicBezTo>
                    <a:cubicBezTo>
                      <a:pt x="165" y="389"/>
                      <a:pt x="169" y="438"/>
                      <a:pt x="207" y="470"/>
                    </a:cubicBezTo>
                    <a:cubicBezTo>
                      <a:pt x="243" y="501"/>
                      <a:pt x="294" y="512"/>
                      <a:pt x="348" y="512"/>
                    </a:cubicBezTo>
                    <a:cubicBezTo>
                      <a:pt x="431" y="512"/>
                      <a:pt x="521" y="486"/>
                      <a:pt x="580" y="467"/>
                    </a:cubicBezTo>
                    <a:cubicBezTo>
                      <a:pt x="663" y="443"/>
                      <a:pt x="640" y="341"/>
                      <a:pt x="576" y="341"/>
                    </a:cubicBezTo>
                    <a:cubicBezTo>
                      <a:pt x="570" y="341"/>
                      <a:pt x="564" y="342"/>
                      <a:pt x="557" y="344"/>
                    </a:cubicBezTo>
                    <a:cubicBezTo>
                      <a:pt x="500" y="365"/>
                      <a:pt x="440" y="383"/>
                      <a:pt x="380" y="383"/>
                    </a:cubicBezTo>
                    <a:cubicBezTo>
                      <a:pt x="376" y="383"/>
                      <a:pt x="371" y="383"/>
                      <a:pt x="366" y="382"/>
                    </a:cubicBezTo>
                    <a:cubicBezTo>
                      <a:pt x="282" y="376"/>
                      <a:pt x="295" y="357"/>
                      <a:pt x="301" y="279"/>
                    </a:cubicBezTo>
                    <a:cubicBezTo>
                      <a:pt x="311" y="204"/>
                      <a:pt x="311" y="123"/>
                      <a:pt x="256" y="59"/>
                    </a:cubicBezTo>
                    <a:cubicBezTo>
                      <a:pt x="226" y="20"/>
                      <a:pt x="179" y="1"/>
                      <a:pt x="13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6" name="Google Shape;1036;p9"/>
              <p:cNvSpPr/>
              <p:nvPr/>
            </p:nvSpPr>
            <p:spPr>
              <a:xfrm>
                <a:off x="5055260" y="2918635"/>
                <a:ext cx="72303" cy="57724"/>
              </a:xfrm>
              <a:custGeom>
                <a:avLst/>
                <a:gdLst/>
                <a:ahLst/>
                <a:cxnLst/>
                <a:rect l="l" t="t" r="r" b="b"/>
                <a:pathLst>
                  <a:path w="1101" h="879" extrusionOk="0">
                    <a:moveTo>
                      <a:pt x="405" y="1"/>
                    </a:moveTo>
                    <a:cubicBezTo>
                      <a:pt x="268" y="1"/>
                      <a:pt x="103" y="144"/>
                      <a:pt x="28" y="224"/>
                    </a:cubicBezTo>
                    <a:cubicBezTo>
                      <a:pt x="1" y="256"/>
                      <a:pt x="28" y="297"/>
                      <a:pt x="61" y="297"/>
                    </a:cubicBezTo>
                    <a:cubicBezTo>
                      <a:pt x="70" y="297"/>
                      <a:pt x="80" y="293"/>
                      <a:pt x="90" y="285"/>
                    </a:cubicBezTo>
                    <a:cubicBezTo>
                      <a:pt x="135" y="240"/>
                      <a:pt x="200" y="159"/>
                      <a:pt x="262" y="143"/>
                    </a:cubicBezTo>
                    <a:cubicBezTo>
                      <a:pt x="296" y="136"/>
                      <a:pt x="324" y="133"/>
                      <a:pt x="348" y="133"/>
                    </a:cubicBezTo>
                    <a:cubicBezTo>
                      <a:pt x="515" y="133"/>
                      <a:pt x="419" y="291"/>
                      <a:pt x="382" y="382"/>
                    </a:cubicBezTo>
                    <a:cubicBezTo>
                      <a:pt x="323" y="525"/>
                      <a:pt x="249" y="654"/>
                      <a:pt x="158" y="781"/>
                    </a:cubicBezTo>
                    <a:cubicBezTo>
                      <a:pt x="130" y="819"/>
                      <a:pt x="166" y="878"/>
                      <a:pt x="210" y="878"/>
                    </a:cubicBezTo>
                    <a:cubicBezTo>
                      <a:pt x="211" y="878"/>
                      <a:pt x="212" y="878"/>
                      <a:pt x="213" y="878"/>
                    </a:cubicBezTo>
                    <a:cubicBezTo>
                      <a:pt x="485" y="852"/>
                      <a:pt x="748" y="862"/>
                      <a:pt x="1020" y="855"/>
                    </a:cubicBezTo>
                    <a:cubicBezTo>
                      <a:pt x="1101" y="855"/>
                      <a:pt x="1097" y="742"/>
                      <a:pt x="1020" y="735"/>
                    </a:cubicBezTo>
                    <a:cubicBezTo>
                      <a:pt x="924" y="723"/>
                      <a:pt x="827" y="718"/>
                      <a:pt x="728" y="718"/>
                    </a:cubicBezTo>
                    <a:cubicBezTo>
                      <a:pt x="599" y="718"/>
                      <a:pt x="468" y="726"/>
                      <a:pt x="339" y="735"/>
                    </a:cubicBezTo>
                    <a:cubicBezTo>
                      <a:pt x="401" y="635"/>
                      <a:pt x="453" y="531"/>
                      <a:pt x="498" y="424"/>
                    </a:cubicBezTo>
                    <a:cubicBezTo>
                      <a:pt x="531" y="334"/>
                      <a:pt x="608" y="191"/>
                      <a:pt x="556" y="94"/>
                    </a:cubicBezTo>
                    <a:cubicBezTo>
                      <a:pt x="517" y="26"/>
                      <a:pt x="463" y="1"/>
                      <a:pt x="40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37" name="Google Shape;1037;p9"/>
            <p:cNvGrpSpPr/>
            <p:nvPr/>
          </p:nvGrpSpPr>
          <p:grpSpPr>
            <a:xfrm rot="2529989">
              <a:off x="8804591" y="4314659"/>
              <a:ext cx="516004" cy="309202"/>
              <a:chOff x="5983345" y="4283994"/>
              <a:chExt cx="253151" cy="151694"/>
            </a:xfrm>
          </p:grpSpPr>
          <p:sp>
            <p:nvSpPr>
              <p:cNvPr id="1038" name="Google Shape;1038;p9"/>
              <p:cNvSpPr/>
              <p:nvPr/>
            </p:nvSpPr>
            <p:spPr>
              <a:xfrm>
                <a:off x="5983345" y="4330552"/>
                <a:ext cx="43014" cy="81693"/>
              </a:xfrm>
              <a:custGeom>
                <a:avLst/>
                <a:gdLst/>
                <a:ahLst/>
                <a:cxnLst/>
                <a:rect l="l" t="t" r="r" b="b"/>
                <a:pathLst>
                  <a:path w="655" h="1244" extrusionOk="0">
                    <a:moveTo>
                      <a:pt x="138" y="1"/>
                    </a:moveTo>
                    <a:cubicBezTo>
                      <a:pt x="123" y="1"/>
                      <a:pt x="107" y="11"/>
                      <a:pt x="104" y="32"/>
                    </a:cubicBezTo>
                    <a:lnTo>
                      <a:pt x="94" y="32"/>
                    </a:lnTo>
                    <a:cubicBezTo>
                      <a:pt x="30" y="32"/>
                      <a:pt x="30" y="130"/>
                      <a:pt x="94" y="133"/>
                    </a:cubicBezTo>
                    <a:lnTo>
                      <a:pt x="101" y="133"/>
                    </a:lnTo>
                    <a:cubicBezTo>
                      <a:pt x="94" y="292"/>
                      <a:pt x="88" y="447"/>
                      <a:pt x="78" y="606"/>
                    </a:cubicBezTo>
                    <a:cubicBezTo>
                      <a:pt x="65" y="732"/>
                      <a:pt x="49" y="862"/>
                      <a:pt x="30" y="988"/>
                    </a:cubicBezTo>
                    <a:cubicBezTo>
                      <a:pt x="20" y="1027"/>
                      <a:pt x="1" y="1082"/>
                      <a:pt x="4" y="1121"/>
                    </a:cubicBezTo>
                    <a:cubicBezTo>
                      <a:pt x="17" y="1219"/>
                      <a:pt x="127" y="1244"/>
                      <a:pt x="245" y="1244"/>
                    </a:cubicBezTo>
                    <a:cubicBezTo>
                      <a:pt x="353" y="1244"/>
                      <a:pt x="468" y="1223"/>
                      <a:pt x="522" y="1218"/>
                    </a:cubicBezTo>
                    <a:cubicBezTo>
                      <a:pt x="600" y="1215"/>
                      <a:pt x="600" y="1101"/>
                      <a:pt x="522" y="1098"/>
                    </a:cubicBezTo>
                    <a:cubicBezTo>
                      <a:pt x="507" y="1097"/>
                      <a:pt x="492" y="1096"/>
                      <a:pt x="475" y="1096"/>
                    </a:cubicBezTo>
                    <a:cubicBezTo>
                      <a:pt x="420" y="1096"/>
                      <a:pt x="359" y="1103"/>
                      <a:pt x="302" y="1103"/>
                    </a:cubicBezTo>
                    <a:cubicBezTo>
                      <a:pt x="266" y="1103"/>
                      <a:pt x="232" y="1100"/>
                      <a:pt x="201" y="1092"/>
                    </a:cubicBezTo>
                    <a:cubicBezTo>
                      <a:pt x="111" y="1069"/>
                      <a:pt x="150" y="1098"/>
                      <a:pt x="143" y="1004"/>
                    </a:cubicBezTo>
                    <a:cubicBezTo>
                      <a:pt x="133" y="936"/>
                      <a:pt x="159" y="855"/>
                      <a:pt x="166" y="784"/>
                    </a:cubicBezTo>
                    <a:cubicBezTo>
                      <a:pt x="169" y="761"/>
                      <a:pt x="169" y="732"/>
                      <a:pt x="169" y="709"/>
                    </a:cubicBezTo>
                    <a:cubicBezTo>
                      <a:pt x="226" y="713"/>
                      <a:pt x="283" y="716"/>
                      <a:pt x="339" y="716"/>
                    </a:cubicBezTo>
                    <a:cubicBezTo>
                      <a:pt x="385" y="716"/>
                      <a:pt x="431" y="714"/>
                      <a:pt x="477" y="709"/>
                    </a:cubicBezTo>
                    <a:cubicBezTo>
                      <a:pt x="538" y="700"/>
                      <a:pt x="542" y="612"/>
                      <a:pt x="477" y="612"/>
                    </a:cubicBezTo>
                    <a:cubicBezTo>
                      <a:pt x="376" y="616"/>
                      <a:pt x="276" y="622"/>
                      <a:pt x="179" y="622"/>
                    </a:cubicBezTo>
                    <a:cubicBezTo>
                      <a:pt x="185" y="460"/>
                      <a:pt x="188" y="305"/>
                      <a:pt x="182" y="143"/>
                    </a:cubicBezTo>
                    <a:lnTo>
                      <a:pt x="182" y="143"/>
                    </a:lnTo>
                    <a:cubicBezTo>
                      <a:pt x="318" y="152"/>
                      <a:pt x="454" y="162"/>
                      <a:pt x="590" y="165"/>
                    </a:cubicBezTo>
                    <a:cubicBezTo>
                      <a:pt x="655" y="165"/>
                      <a:pt x="652" y="55"/>
                      <a:pt x="584" y="49"/>
                    </a:cubicBezTo>
                    <a:cubicBezTo>
                      <a:pt x="444" y="36"/>
                      <a:pt x="308" y="36"/>
                      <a:pt x="169" y="32"/>
                    </a:cubicBezTo>
                    <a:cubicBezTo>
                      <a:pt x="167" y="11"/>
                      <a:pt x="153" y="1"/>
                      <a:pt x="13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9" name="Google Shape;1039;p9"/>
              <p:cNvSpPr/>
              <p:nvPr/>
            </p:nvSpPr>
            <p:spPr>
              <a:xfrm>
                <a:off x="6036733" y="4378752"/>
                <a:ext cx="34936" cy="31916"/>
              </a:xfrm>
              <a:custGeom>
                <a:avLst/>
                <a:gdLst/>
                <a:ahLst/>
                <a:cxnLst/>
                <a:rect l="l" t="t" r="r" b="b"/>
                <a:pathLst>
                  <a:path w="532" h="486" extrusionOk="0">
                    <a:moveTo>
                      <a:pt x="36" y="1"/>
                    </a:moveTo>
                    <a:cubicBezTo>
                      <a:pt x="18" y="1"/>
                      <a:pt x="1" y="12"/>
                      <a:pt x="1" y="37"/>
                    </a:cubicBezTo>
                    <a:cubicBezTo>
                      <a:pt x="1" y="160"/>
                      <a:pt x="17" y="277"/>
                      <a:pt x="33" y="400"/>
                    </a:cubicBezTo>
                    <a:cubicBezTo>
                      <a:pt x="33" y="413"/>
                      <a:pt x="36" y="419"/>
                      <a:pt x="36" y="432"/>
                    </a:cubicBezTo>
                    <a:cubicBezTo>
                      <a:pt x="41" y="459"/>
                      <a:pt x="62" y="471"/>
                      <a:pt x="84" y="471"/>
                    </a:cubicBezTo>
                    <a:cubicBezTo>
                      <a:pt x="113" y="471"/>
                      <a:pt x="143" y="452"/>
                      <a:pt x="143" y="419"/>
                    </a:cubicBezTo>
                    <a:cubicBezTo>
                      <a:pt x="137" y="335"/>
                      <a:pt x="159" y="160"/>
                      <a:pt x="273" y="141"/>
                    </a:cubicBezTo>
                    <a:cubicBezTo>
                      <a:pt x="280" y="139"/>
                      <a:pt x="286" y="138"/>
                      <a:pt x="292" y="138"/>
                    </a:cubicBezTo>
                    <a:cubicBezTo>
                      <a:pt x="379" y="138"/>
                      <a:pt x="396" y="280"/>
                      <a:pt x="396" y="371"/>
                    </a:cubicBezTo>
                    <a:cubicBezTo>
                      <a:pt x="386" y="384"/>
                      <a:pt x="376" y="403"/>
                      <a:pt x="380" y="426"/>
                    </a:cubicBezTo>
                    <a:cubicBezTo>
                      <a:pt x="386" y="442"/>
                      <a:pt x="393" y="455"/>
                      <a:pt x="406" y="468"/>
                    </a:cubicBezTo>
                    <a:cubicBezTo>
                      <a:pt x="418" y="480"/>
                      <a:pt x="433" y="485"/>
                      <a:pt x="448" y="485"/>
                    </a:cubicBezTo>
                    <a:cubicBezTo>
                      <a:pt x="452" y="485"/>
                      <a:pt x="456" y="485"/>
                      <a:pt x="461" y="484"/>
                    </a:cubicBezTo>
                    <a:cubicBezTo>
                      <a:pt x="467" y="484"/>
                      <a:pt x="467" y="484"/>
                      <a:pt x="470" y="481"/>
                    </a:cubicBezTo>
                    <a:cubicBezTo>
                      <a:pt x="490" y="478"/>
                      <a:pt x="509" y="461"/>
                      <a:pt x="509" y="439"/>
                    </a:cubicBezTo>
                    <a:cubicBezTo>
                      <a:pt x="532" y="279"/>
                      <a:pt x="481" y="14"/>
                      <a:pt x="280" y="14"/>
                    </a:cubicBezTo>
                    <a:cubicBezTo>
                      <a:pt x="278" y="14"/>
                      <a:pt x="275" y="14"/>
                      <a:pt x="273" y="14"/>
                    </a:cubicBezTo>
                    <a:cubicBezTo>
                      <a:pt x="189" y="18"/>
                      <a:pt x="127" y="73"/>
                      <a:pt x="85" y="141"/>
                    </a:cubicBezTo>
                    <a:cubicBezTo>
                      <a:pt x="82" y="108"/>
                      <a:pt x="78" y="76"/>
                      <a:pt x="78" y="37"/>
                    </a:cubicBezTo>
                    <a:cubicBezTo>
                      <a:pt x="77" y="14"/>
                      <a:pt x="56" y="1"/>
                      <a:pt x="3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0" name="Google Shape;1040;p9"/>
              <p:cNvSpPr/>
              <p:nvPr/>
            </p:nvSpPr>
            <p:spPr>
              <a:xfrm>
                <a:off x="6060177" y="4360628"/>
                <a:ext cx="35462" cy="11033"/>
              </a:xfrm>
              <a:custGeom>
                <a:avLst/>
                <a:gdLst/>
                <a:ahLst/>
                <a:cxnLst/>
                <a:rect l="l" t="t" r="r" b="b"/>
                <a:pathLst>
                  <a:path w="540" h="168" extrusionOk="0">
                    <a:moveTo>
                      <a:pt x="444" y="0"/>
                    </a:moveTo>
                    <a:cubicBezTo>
                      <a:pt x="439" y="0"/>
                      <a:pt x="433" y="1"/>
                      <a:pt x="428" y="2"/>
                    </a:cubicBezTo>
                    <a:cubicBezTo>
                      <a:pt x="408" y="9"/>
                      <a:pt x="402" y="25"/>
                      <a:pt x="398" y="41"/>
                    </a:cubicBezTo>
                    <a:cubicBezTo>
                      <a:pt x="392" y="41"/>
                      <a:pt x="392" y="41"/>
                      <a:pt x="389" y="44"/>
                    </a:cubicBezTo>
                    <a:cubicBezTo>
                      <a:pt x="369" y="47"/>
                      <a:pt x="347" y="47"/>
                      <a:pt x="327" y="51"/>
                    </a:cubicBezTo>
                    <a:cubicBezTo>
                      <a:pt x="298" y="54"/>
                      <a:pt x="266" y="60"/>
                      <a:pt x="240" y="60"/>
                    </a:cubicBezTo>
                    <a:cubicBezTo>
                      <a:pt x="175" y="67"/>
                      <a:pt x="113" y="70"/>
                      <a:pt x="49" y="83"/>
                    </a:cubicBezTo>
                    <a:cubicBezTo>
                      <a:pt x="0" y="93"/>
                      <a:pt x="13" y="167"/>
                      <a:pt x="62" y="167"/>
                    </a:cubicBezTo>
                    <a:cubicBezTo>
                      <a:pt x="143" y="164"/>
                      <a:pt x="217" y="158"/>
                      <a:pt x="298" y="151"/>
                    </a:cubicBezTo>
                    <a:cubicBezTo>
                      <a:pt x="309" y="150"/>
                      <a:pt x="321" y="150"/>
                      <a:pt x="332" y="150"/>
                    </a:cubicBezTo>
                    <a:cubicBezTo>
                      <a:pt x="340" y="150"/>
                      <a:pt x="348" y="150"/>
                      <a:pt x="356" y="150"/>
                    </a:cubicBezTo>
                    <a:cubicBezTo>
                      <a:pt x="396" y="150"/>
                      <a:pt x="437" y="149"/>
                      <a:pt x="470" y="132"/>
                    </a:cubicBezTo>
                    <a:cubicBezTo>
                      <a:pt x="539" y="95"/>
                      <a:pt x="513" y="0"/>
                      <a:pt x="44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1" name="Google Shape;1041;p9"/>
              <p:cNvSpPr/>
              <p:nvPr/>
            </p:nvSpPr>
            <p:spPr>
              <a:xfrm>
                <a:off x="6047568" y="4348545"/>
                <a:ext cx="44787" cy="8603"/>
              </a:xfrm>
              <a:custGeom>
                <a:avLst/>
                <a:gdLst/>
                <a:ahLst/>
                <a:cxnLst/>
                <a:rect l="l" t="t" r="r" b="b"/>
                <a:pathLst>
                  <a:path w="682" h="131" extrusionOk="0">
                    <a:moveTo>
                      <a:pt x="161" y="0"/>
                    </a:moveTo>
                    <a:cubicBezTo>
                      <a:pt x="124" y="0"/>
                      <a:pt x="87" y="1"/>
                      <a:pt x="49" y="1"/>
                    </a:cubicBezTo>
                    <a:cubicBezTo>
                      <a:pt x="1" y="1"/>
                      <a:pt x="1" y="73"/>
                      <a:pt x="49" y="76"/>
                    </a:cubicBezTo>
                    <a:cubicBezTo>
                      <a:pt x="237" y="92"/>
                      <a:pt x="422" y="118"/>
                      <a:pt x="610" y="131"/>
                    </a:cubicBezTo>
                    <a:cubicBezTo>
                      <a:pt x="671" y="131"/>
                      <a:pt x="681" y="37"/>
                      <a:pt x="626" y="31"/>
                    </a:cubicBezTo>
                    <a:cubicBezTo>
                      <a:pt x="475" y="7"/>
                      <a:pt x="317" y="0"/>
                      <a:pt x="16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2" name="Google Shape;1042;p9"/>
              <p:cNvSpPr/>
              <p:nvPr/>
            </p:nvSpPr>
            <p:spPr>
              <a:xfrm>
                <a:off x="6106341" y="4364502"/>
                <a:ext cx="123591" cy="9719"/>
              </a:xfrm>
              <a:custGeom>
                <a:avLst/>
                <a:gdLst/>
                <a:ahLst/>
                <a:cxnLst/>
                <a:rect l="l" t="t" r="r" b="b"/>
                <a:pathLst>
                  <a:path w="1882" h="148" extrusionOk="0">
                    <a:moveTo>
                      <a:pt x="1719" y="1"/>
                    </a:moveTo>
                    <a:cubicBezTo>
                      <a:pt x="1701" y="1"/>
                      <a:pt x="1686" y="7"/>
                      <a:pt x="1675" y="18"/>
                    </a:cubicBezTo>
                    <a:cubicBezTo>
                      <a:pt x="1363" y="12"/>
                      <a:pt x="1050" y="6"/>
                      <a:pt x="738" y="6"/>
                    </a:cubicBezTo>
                    <a:cubicBezTo>
                      <a:pt x="510" y="6"/>
                      <a:pt x="282" y="9"/>
                      <a:pt x="55" y="18"/>
                    </a:cubicBezTo>
                    <a:cubicBezTo>
                      <a:pt x="0" y="18"/>
                      <a:pt x="0" y="102"/>
                      <a:pt x="55" y="102"/>
                    </a:cubicBezTo>
                    <a:cubicBezTo>
                      <a:pt x="632" y="105"/>
                      <a:pt x="1215" y="105"/>
                      <a:pt x="1795" y="147"/>
                    </a:cubicBezTo>
                    <a:cubicBezTo>
                      <a:pt x="1796" y="147"/>
                      <a:pt x="1797" y="147"/>
                      <a:pt x="1798" y="147"/>
                    </a:cubicBezTo>
                    <a:cubicBezTo>
                      <a:pt x="1870" y="147"/>
                      <a:pt x="1881" y="37"/>
                      <a:pt x="1811" y="21"/>
                    </a:cubicBezTo>
                    <a:cubicBezTo>
                      <a:pt x="1782" y="14"/>
                      <a:pt x="1756" y="8"/>
                      <a:pt x="1730" y="1"/>
                    </a:cubicBezTo>
                    <a:cubicBezTo>
                      <a:pt x="1726" y="1"/>
                      <a:pt x="1722" y="1"/>
                      <a:pt x="171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3" name="Google Shape;1043;p9"/>
              <p:cNvSpPr/>
              <p:nvPr/>
            </p:nvSpPr>
            <p:spPr>
              <a:xfrm>
                <a:off x="6125910" y="4289116"/>
                <a:ext cx="40978" cy="69413"/>
              </a:xfrm>
              <a:custGeom>
                <a:avLst/>
                <a:gdLst/>
                <a:ahLst/>
                <a:cxnLst/>
                <a:rect l="l" t="t" r="r" b="b"/>
                <a:pathLst>
                  <a:path w="624" h="1057" extrusionOk="0">
                    <a:moveTo>
                      <a:pt x="182" y="1"/>
                    </a:moveTo>
                    <a:cubicBezTo>
                      <a:pt x="159" y="1"/>
                      <a:pt x="138" y="15"/>
                      <a:pt x="130" y="45"/>
                    </a:cubicBezTo>
                    <a:cubicBezTo>
                      <a:pt x="52" y="362"/>
                      <a:pt x="0" y="693"/>
                      <a:pt x="7" y="1020"/>
                    </a:cubicBezTo>
                    <a:cubicBezTo>
                      <a:pt x="7" y="1044"/>
                      <a:pt x="25" y="1056"/>
                      <a:pt x="44" y="1056"/>
                    </a:cubicBezTo>
                    <a:cubicBezTo>
                      <a:pt x="63" y="1056"/>
                      <a:pt x="83" y="1044"/>
                      <a:pt x="84" y="1020"/>
                    </a:cubicBezTo>
                    <a:cubicBezTo>
                      <a:pt x="88" y="958"/>
                      <a:pt x="97" y="893"/>
                      <a:pt x="104" y="832"/>
                    </a:cubicBezTo>
                    <a:cubicBezTo>
                      <a:pt x="107" y="833"/>
                      <a:pt x="109" y="833"/>
                      <a:pt x="112" y="833"/>
                    </a:cubicBezTo>
                    <a:cubicBezTo>
                      <a:pt x="141" y="833"/>
                      <a:pt x="166" y="791"/>
                      <a:pt x="136" y="767"/>
                    </a:cubicBezTo>
                    <a:cubicBezTo>
                      <a:pt x="126" y="757"/>
                      <a:pt x="130" y="735"/>
                      <a:pt x="149" y="715"/>
                    </a:cubicBezTo>
                    <a:cubicBezTo>
                      <a:pt x="275" y="790"/>
                      <a:pt x="392" y="864"/>
                      <a:pt x="505" y="955"/>
                    </a:cubicBezTo>
                    <a:cubicBezTo>
                      <a:pt x="520" y="966"/>
                      <a:pt x="534" y="970"/>
                      <a:pt x="547" y="970"/>
                    </a:cubicBezTo>
                    <a:cubicBezTo>
                      <a:pt x="593" y="970"/>
                      <a:pt x="623" y="913"/>
                      <a:pt x="580" y="877"/>
                    </a:cubicBezTo>
                    <a:cubicBezTo>
                      <a:pt x="467" y="796"/>
                      <a:pt x="343" y="725"/>
                      <a:pt x="217" y="663"/>
                    </a:cubicBezTo>
                    <a:cubicBezTo>
                      <a:pt x="262" y="631"/>
                      <a:pt x="311" y="599"/>
                      <a:pt x="324" y="589"/>
                    </a:cubicBezTo>
                    <a:cubicBezTo>
                      <a:pt x="395" y="537"/>
                      <a:pt x="473" y="492"/>
                      <a:pt x="535" y="433"/>
                    </a:cubicBezTo>
                    <a:cubicBezTo>
                      <a:pt x="567" y="398"/>
                      <a:pt x="536" y="350"/>
                      <a:pt x="497" y="350"/>
                    </a:cubicBezTo>
                    <a:cubicBezTo>
                      <a:pt x="489" y="350"/>
                      <a:pt x="481" y="351"/>
                      <a:pt x="473" y="356"/>
                    </a:cubicBezTo>
                    <a:cubicBezTo>
                      <a:pt x="405" y="391"/>
                      <a:pt x="343" y="450"/>
                      <a:pt x="279" y="492"/>
                    </a:cubicBezTo>
                    <a:cubicBezTo>
                      <a:pt x="233" y="531"/>
                      <a:pt x="181" y="563"/>
                      <a:pt x="136" y="602"/>
                    </a:cubicBezTo>
                    <a:cubicBezTo>
                      <a:pt x="162" y="450"/>
                      <a:pt x="188" y="297"/>
                      <a:pt x="227" y="148"/>
                    </a:cubicBezTo>
                    <a:cubicBezTo>
                      <a:pt x="249" y="142"/>
                      <a:pt x="269" y="116"/>
                      <a:pt x="259" y="84"/>
                    </a:cubicBezTo>
                    <a:cubicBezTo>
                      <a:pt x="256" y="71"/>
                      <a:pt x="249" y="61"/>
                      <a:pt x="243" y="45"/>
                    </a:cubicBezTo>
                    <a:cubicBezTo>
                      <a:pt x="231" y="16"/>
                      <a:pt x="206" y="1"/>
                      <a:pt x="18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4" name="Google Shape;1044;p9"/>
              <p:cNvSpPr/>
              <p:nvPr/>
            </p:nvSpPr>
            <p:spPr>
              <a:xfrm>
                <a:off x="6164917" y="4320242"/>
                <a:ext cx="41372" cy="27647"/>
              </a:xfrm>
              <a:custGeom>
                <a:avLst/>
                <a:gdLst/>
                <a:ahLst/>
                <a:cxnLst/>
                <a:rect l="l" t="t" r="r" b="b"/>
                <a:pathLst>
                  <a:path w="630" h="421" extrusionOk="0">
                    <a:moveTo>
                      <a:pt x="201" y="1"/>
                    </a:moveTo>
                    <a:cubicBezTo>
                      <a:pt x="172" y="1"/>
                      <a:pt x="143" y="37"/>
                      <a:pt x="158" y="66"/>
                    </a:cubicBezTo>
                    <a:cubicBezTo>
                      <a:pt x="184" y="115"/>
                      <a:pt x="209" y="160"/>
                      <a:pt x="239" y="209"/>
                    </a:cubicBezTo>
                    <a:cubicBezTo>
                      <a:pt x="180" y="244"/>
                      <a:pt x="119" y="277"/>
                      <a:pt x="47" y="303"/>
                    </a:cubicBezTo>
                    <a:cubicBezTo>
                      <a:pt x="0" y="320"/>
                      <a:pt x="15" y="389"/>
                      <a:pt x="59" y="389"/>
                    </a:cubicBezTo>
                    <a:cubicBezTo>
                      <a:pt x="64" y="389"/>
                      <a:pt x="68" y="388"/>
                      <a:pt x="73" y="387"/>
                    </a:cubicBezTo>
                    <a:cubicBezTo>
                      <a:pt x="145" y="361"/>
                      <a:pt x="222" y="329"/>
                      <a:pt x="297" y="293"/>
                    </a:cubicBezTo>
                    <a:cubicBezTo>
                      <a:pt x="303" y="306"/>
                      <a:pt x="307" y="313"/>
                      <a:pt x="313" y="322"/>
                    </a:cubicBezTo>
                    <a:cubicBezTo>
                      <a:pt x="303" y="335"/>
                      <a:pt x="300" y="351"/>
                      <a:pt x="303" y="368"/>
                    </a:cubicBezTo>
                    <a:cubicBezTo>
                      <a:pt x="311" y="405"/>
                      <a:pt x="336" y="421"/>
                      <a:pt x="362" y="421"/>
                    </a:cubicBezTo>
                    <a:cubicBezTo>
                      <a:pt x="402" y="421"/>
                      <a:pt x="443" y="384"/>
                      <a:pt x="430" y="329"/>
                    </a:cubicBezTo>
                    <a:cubicBezTo>
                      <a:pt x="420" y="303"/>
                      <a:pt x="404" y="274"/>
                      <a:pt x="384" y="244"/>
                    </a:cubicBezTo>
                    <a:cubicBezTo>
                      <a:pt x="459" y="199"/>
                      <a:pt x="530" y="151"/>
                      <a:pt x="592" y="95"/>
                    </a:cubicBezTo>
                    <a:cubicBezTo>
                      <a:pt x="629" y="63"/>
                      <a:pt x="596" y="7"/>
                      <a:pt x="555" y="7"/>
                    </a:cubicBezTo>
                    <a:cubicBezTo>
                      <a:pt x="547" y="7"/>
                      <a:pt x="538" y="9"/>
                      <a:pt x="530" y="14"/>
                    </a:cubicBezTo>
                    <a:cubicBezTo>
                      <a:pt x="462" y="63"/>
                      <a:pt x="394" y="112"/>
                      <a:pt x="326" y="157"/>
                    </a:cubicBezTo>
                    <a:cubicBezTo>
                      <a:pt x="294" y="108"/>
                      <a:pt x="261" y="60"/>
                      <a:pt x="229" y="14"/>
                    </a:cubicBezTo>
                    <a:cubicBezTo>
                      <a:pt x="221" y="5"/>
                      <a:pt x="211" y="1"/>
                      <a:pt x="20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5" name="Google Shape;1045;p9"/>
              <p:cNvSpPr/>
              <p:nvPr/>
            </p:nvSpPr>
            <p:spPr>
              <a:xfrm>
                <a:off x="6193089" y="4283994"/>
                <a:ext cx="43408" cy="33623"/>
              </a:xfrm>
              <a:custGeom>
                <a:avLst/>
                <a:gdLst/>
                <a:ahLst/>
                <a:cxnLst/>
                <a:rect l="l" t="t" r="r" b="b"/>
                <a:pathLst>
                  <a:path w="661" h="512" extrusionOk="0">
                    <a:moveTo>
                      <a:pt x="133" y="0"/>
                    </a:moveTo>
                    <a:cubicBezTo>
                      <a:pt x="64" y="0"/>
                      <a:pt x="1" y="44"/>
                      <a:pt x="10" y="132"/>
                    </a:cubicBezTo>
                    <a:cubicBezTo>
                      <a:pt x="12" y="157"/>
                      <a:pt x="32" y="171"/>
                      <a:pt x="51" y="171"/>
                    </a:cubicBezTo>
                    <a:cubicBezTo>
                      <a:pt x="68" y="171"/>
                      <a:pt x="85" y="159"/>
                      <a:pt x="85" y="132"/>
                    </a:cubicBezTo>
                    <a:cubicBezTo>
                      <a:pt x="109" y="115"/>
                      <a:pt x="130" y="106"/>
                      <a:pt x="146" y="106"/>
                    </a:cubicBezTo>
                    <a:cubicBezTo>
                      <a:pt x="168" y="106"/>
                      <a:pt x="183" y="124"/>
                      <a:pt x="189" y="162"/>
                    </a:cubicBezTo>
                    <a:cubicBezTo>
                      <a:pt x="192" y="194"/>
                      <a:pt x="192" y="226"/>
                      <a:pt x="182" y="259"/>
                    </a:cubicBezTo>
                    <a:cubicBezTo>
                      <a:pt x="179" y="288"/>
                      <a:pt x="172" y="311"/>
                      <a:pt x="166" y="340"/>
                    </a:cubicBezTo>
                    <a:cubicBezTo>
                      <a:pt x="163" y="388"/>
                      <a:pt x="166" y="437"/>
                      <a:pt x="208" y="469"/>
                    </a:cubicBezTo>
                    <a:cubicBezTo>
                      <a:pt x="243" y="500"/>
                      <a:pt x="293" y="511"/>
                      <a:pt x="347" y="511"/>
                    </a:cubicBezTo>
                    <a:cubicBezTo>
                      <a:pt x="430" y="511"/>
                      <a:pt x="522" y="486"/>
                      <a:pt x="581" y="466"/>
                    </a:cubicBezTo>
                    <a:cubicBezTo>
                      <a:pt x="661" y="442"/>
                      <a:pt x="638" y="340"/>
                      <a:pt x="574" y="340"/>
                    </a:cubicBezTo>
                    <a:cubicBezTo>
                      <a:pt x="568" y="340"/>
                      <a:pt x="561" y="341"/>
                      <a:pt x="555" y="343"/>
                    </a:cubicBezTo>
                    <a:cubicBezTo>
                      <a:pt x="501" y="364"/>
                      <a:pt x="441" y="382"/>
                      <a:pt x="381" y="382"/>
                    </a:cubicBezTo>
                    <a:cubicBezTo>
                      <a:pt x="376" y="382"/>
                      <a:pt x="372" y="382"/>
                      <a:pt x="367" y="382"/>
                    </a:cubicBezTo>
                    <a:cubicBezTo>
                      <a:pt x="279" y="375"/>
                      <a:pt x="292" y="356"/>
                      <a:pt x="302" y="278"/>
                    </a:cubicBezTo>
                    <a:cubicBezTo>
                      <a:pt x="309" y="204"/>
                      <a:pt x="309" y="123"/>
                      <a:pt x="257" y="58"/>
                    </a:cubicBezTo>
                    <a:cubicBezTo>
                      <a:pt x="226" y="19"/>
                      <a:pt x="178" y="0"/>
                      <a:pt x="13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6" name="Google Shape;1046;p9"/>
              <p:cNvSpPr/>
              <p:nvPr/>
            </p:nvSpPr>
            <p:spPr>
              <a:xfrm>
                <a:off x="6153491" y="4377964"/>
                <a:ext cx="72434" cy="57724"/>
              </a:xfrm>
              <a:custGeom>
                <a:avLst/>
                <a:gdLst/>
                <a:ahLst/>
                <a:cxnLst/>
                <a:rect l="l" t="t" r="r" b="b"/>
                <a:pathLst>
                  <a:path w="1103" h="879" extrusionOk="0">
                    <a:moveTo>
                      <a:pt x="405" y="1"/>
                    </a:moveTo>
                    <a:cubicBezTo>
                      <a:pt x="268" y="1"/>
                      <a:pt x="103" y="144"/>
                      <a:pt x="30" y="224"/>
                    </a:cubicBezTo>
                    <a:cubicBezTo>
                      <a:pt x="0" y="257"/>
                      <a:pt x="28" y="297"/>
                      <a:pt x="61" y="297"/>
                    </a:cubicBezTo>
                    <a:cubicBezTo>
                      <a:pt x="70" y="297"/>
                      <a:pt x="80" y="294"/>
                      <a:pt x="89" y="286"/>
                    </a:cubicBezTo>
                    <a:cubicBezTo>
                      <a:pt x="134" y="240"/>
                      <a:pt x="199" y="159"/>
                      <a:pt x="264" y="143"/>
                    </a:cubicBezTo>
                    <a:cubicBezTo>
                      <a:pt x="298" y="136"/>
                      <a:pt x="326" y="133"/>
                      <a:pt x="349" y="133"/>
                    </a:cubicBezTo>
                    <a:cubicBezTo>
                      <a:pt x="515" y="133"/>
                      <a:pt x="420" y="292"/>
                      <a:pt x="380" y="383"/>
                    </a:cubicBezTo>
                    <a:cubicBezTo>
                      <a:pt x="325" y="525"/>
                      <a:pt x="247" y="655"/>
                      <a:pt x="160" y="781"/>
                    </a:cubicBezTo>
                    <a:cubicBezTo>
                      <a:pt x="132" y="819"/>
                      <a:pt x="165" y="878"/>
                      <a:pt x="211" y="878"/>
                    </a:cubicBezTo>
                    <a:cubicBezTo>
                      <a:pt x="213" y="878"/>
                      <a:pt x="214" y="878"/>
                      <a:pt x="215" y="878"/>
                    </a:cubicBezTo>
                    <a:cubicBezTo>
                      <a:pt x="487" y="852"/>
                      <a:pt x="750" y="862"/>
                      <a:pt x="1022" y="856"/>
                    </a:cubicBezTo>
                    <a:cubicBezTo>
                      <a:pt x="1103" y="852"/>
                      <a:pt x="1099" y="742"/>
                      <a:pt x="1022" y="736"/>
                    </a:cubicBezTo>
                    <a:cubicBezTo>
                      <a:pt x="925" y="723"/>
                      <a:pt x="827" y="718"/>
                      <a:pt x="729" y="718"/>
                    </a:cubicBezTo>
                    <a:cubicBezTo>
                      <a:pt x="600" y="718"/>
                      <a:pt x="470" y="727"/>
                      <a:pt x="341" y="736"/>
                    </a:cubicBezTo>
                    <a:cubicBezTo>
                      <a:pt x="403" y="635"/>
                      <a:pt x="455" y="532"/>
                      <a:pt x="500" y="425"/>
                    </a:cubicBezTo>
                    <a:cubicBezTo>
                      <a:pt x="532" y="334"/>
                      <a:pt x="607" y="192"/>
                      <a:pt x="555" y="94"/>
                    </a:cubicBezTo>
                    <a:cubicBezTo>
                      <a:pt x="517" y="27"/>
                      <a:pt x="464" y="1"/>
                      <a:pt x="40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47" name="Google Shape;1047;p9"/>
            <p:cNvGrpSpPr/>
            <p:nvPr/>
          </p:nvGrpSpPr>
          <p:grpSpPr>
            <a:xfrm rot="-1383256">
              <a:off x="6794592" y="667866"/>
              <a:ext cx="1205862" cy="356849"/>
              <a:chOff x="5813594" y="2813041"/>
              <a:chExt cx="591605" cy="175073"/>
            </a:xfrm>
          </p:grpSpPr>
          <p:sp>
            <p:nvSpPr>
              <p:cNvPr id="1048" name="Google Shape;1048;p9"/>
              <p:cNvSpPr/>
              <p:nvPr/>
            </p:nvSpPr>
            <p:spPr>
              <a:xfrm>
                <a:off x="5813594" y="2829983"/>
                <a:ext cx="54112" cy="116367"/>
              </a:xfrm>
              <a:custGeom>
                <a:avLst/>
                <a:gdLst/>
                <a:ahLst/>
                <a:cxnLst/>
                <a:rect l="l" t="t" r="r" b="b"/>
                <a:pathLst>
                  <a:path w="824" h="1772" extrusionOk="0">
                    <a:moveTo>
                      <a:pt x="221" y="100"/>
                    </a:moveTo>
                    <a:cubicBezTo>
                      <a:pt x="467" y="100"/>
                      <a:pt x="684" y="268"/>
                      <a:pt x="697" y="534"/>
                    </a:cubicBezTo>
                    <a:cubicBezTo>
                      <a:pt x="707" y="793"/>
                      <a:pt x="438" y="825"/>
                      <a:pt x="214" y="825"/>
                    </a:cubicBezTo>
                    <a:cubicBezTo>
                      <a:pt x="208" y="586"/>
                      <a:pt x="208" y="343"/>
                      <a:pt x="221" y="100"/>
                    </a:cubicBezTo>
                    <a:close/>
                    <a:moveTo>
                      <a:pt x="163" y="0"/>
                    </a:moveTo>
                    <a:cubicBezTo>
                      <a:pt x="141" y="0"/>
                      <a:pt x="120" y="9"/>
                      <a:pt x="110" y="28"/>
                    </a:cubicBezTo>
                    <a:cubicBezTo>
                      <a:pt x="78" y="41"/>
                      <a:pt x="81" y="77"/>
                      <a:pt x="104" y="93"/>
                    </a:cubicBezTo>
                    <a:cubicBezTo>
                      <a:pt x="91" y="336"/>
                      <a:pt x="91" y="579"/>
                      <a:pt x="107" y="822"/>
                    </a:cubicBezTo>
                    <a:lnTo>
                      <a:pt x="81" y="822"/>
                    </a:lnTo>
                    <a:cubicBezTo>
                      <a:pt x="80" y="822"/>
                      <a:pt x="79" y="822"/>
                      <a:pt x="78" y="822"/>
                    </a:cubicBezTo>
                    <a:cubicBezTo>
                      <a:pt x="0" y="822"/>
                      <a:pt x="1" y="948"/>
                      <a:pt x="81" y="952"/>
                    </a:cubicBezTo>
                    <a:lnTo>
                      <a:pt x="114" y="952"/>
                    </a:lnTo>
                    <a:cubicBezTo>
                      <a:pt x="133" y="1217"/>
                      <a:pt x="166" y="1483"/>
                      <a:pt x="224" y="1745"/>
                    </a:cubicBezTo>
                    <a:cubicBezTo>
                      <a:pt x="228" y="1763"/>
                      <a:pt x="244" y="1771"/>
                      <a:pt x="260" y="1771"/>
                    </a:cubicBezTo>
                    <a:cubicBezTo>
                      <a:pt x="279" y="1771"/>
                      <a:pt x="297" y="1759"/>
                      <a:pt x="292" y="1736"/>
                    </a:cubicBezTo>
                    <a:cubicBezTo>
                      <a:pt x="260" y="1473"/>
                      <a:pt x="240" y="1214"/>
                      <a:pt x="227" y="952"/>
                    </a:cubicBezTo>
                    <a:cubicBezTo>
                      <a:pt x="379" y="952"/>
                      <a:pt x="548" y="939"/>
                      <a:pt x="671" y="874"/>
                    </a:cubicBezTo>
                    <a:cubicBezTo>
                      <a:pt x="791" y="803"/>
                      <a:pt x="823" y="641"/>
                      <a:pt x="810" y="501"/>
                    </a:cubicBezTo>
                    <a:cubicBezTo>
                      <a:pt x="780" y="210"/>
                      <a:pt x="533" y="9"/>
                      <a:pt x="260" y="9"/>
                    </a:cubicBezTo>
                    <a:cubicBezTo>
                      <a:pt x="241" y="9"/>
                      <a:pt x="223" y="10"/>
                      <a:pt x="204" y="12"/>
                    </a:cubicBezTo>
                    <a:cubicBezTo>
                      <a:pt x="193" y="4"/>
                      <a:pt x="178" y="0"/>
                      <a:pt x="16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9" name="Google Shape;1049;p9"/>
              <p:cNvSpPr/>
              <p:nvPr/>
            </p:nvSpPr>
            <p:spPr>
              <a:xfrm>
                <a:off x="5863567" y="2897949"/>
                <a:ext cx="41963" cy="7880"/>
              </a:xfrm>
              <a:custGeom>
                <a:avLst/>
                <a:gdLst/>
                <a:ahLst/>
                <a:cxnLst/>
                <a:rect l="l" t="t" r="r" b="b"/>
                <a:pathLst>
                  <a:path w="639" h="120" extrusionOk="0">
                    <a:moveTo>
                      <a:pt x="577" y="1"/>
                    </a:moveTo>
                    <a:cubicBezTo>
                      <a:pt x="576" y="1"/>
                      <a:pt x="575" y="1"/>
                      <a:pt x="574" y="1"/>
                    </a:cubicBezTo>
                    <a:cubicBezTo>
                      <a:pt x="402" y="11"/>
                      <a:pt x="227" y="17"/>
                      <a:pt x="59" y="33"/>
                    </a:cubicBezTo>
                    <a:cubicBezTo>
                      <a:pt x="7" y="36"/>
                      <a:pt x="1" y="117"/>
                      <a:pt x="59" y="117"/>
                    </a:cubicBezTo>
                    <a:cubicBezTo>
                      <a:pt x="98" y="119"/>
                      <a:pt x="138" y="120"/>
                      <a:pt x="177" y="120"/>
                    </a:cubicBezTo>
                    <a:cubicBezTo>
                      <a:pt x="309" y="120"/>
                      <a:pt x="442" y="113"/>
                      <a:pt x="574" y="108"/>
                    </a:cubicBezTo>
                    <a:cubicBezTo>
                      <a:pt x="638" y="101"/>
                      <a:pt x="639" y="1"/>
                      <a:pt x="57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0" name="Google Shape;1050;p9"/>
              <p:cNvSpPr/>
              <p:nvPr/>
            </p:nvSpPr>
            <p:spPr>
              <a:xfrm>
                <a:off x="5863567" y="2884356"/>
                <a:ext cx="43277" cy="7224"/>
              </a:xfrm>
              <a:custGeom>
                <a:avLst/>
                <a:gdLst/>
                <a:ahLst/>
                <a:cxnLst/>
                <a:rect l="l" t="t" r="r" b="b"/>
                <a:pathLst>
                  <a:path w="659" h="110" extrusionOk="0">
                    <a:moveTo>
                      <a:pt x="593" y="1"/>
                    </a:moveTo>
                    <a:cubicBezTo>
                      <a:pt x="452" y="6"/>
                      <a:pt x="313" y="17"/>
                      <a:pt x="174" y="17"/>
                    </a:cubicBezTo>
                    <a:cubicBezTo>
                      <a:pt x="135" y="17"/>
                      <a:pt x="95" y="16"/>
                      <a:pt x="56" y="13"/>
                    </a:cubicBezTo>
                    <a:cubicBezTo>
                      <a:pt x="1" y="13"/>
                      <a:pt x="1" y="94"/>
                      <a:pt x="56" y="98"/>
                    </a:cubicBezTo>
                    <a:cubicBezTo>
                      <a:pt x="150" y="104"/>
                      <a:pt x="248" y="109"/>
                      <a:pt x="345" y="109"/>
                    </a:cubicBezTo>
                    <a:cubicBezTo>
                      <a:pt x="433" y="109"/>
                      <a:pt x="521" y="105"/>
                      <a:pt x="606" y="94"/>
                    </a:cubicBezTo>
                    <a:cubicBezTo>
                      <a:pt x="658" y="88"/>
                      <a:pt x="645" y="1"/>
                      <a:pt x="59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1" name="Google Shape;1051;p9"/>
              <p:cNvSpPr/>
              <p:nvPr/>
            </p:nvSpPr>
            <p:spPr>
              <a:xfrm>
                <a:off x="5923653" y="2878118"/>
                <a:ext cx="51682" cy="43145"/>
              </a:xfrm>
              <a:custGeom>
                <a:avLst/>
                <a:gdLst/>
                <a:ahLst/>
                <a:cxnLst/>
                <a:rect l="l" t="t" r="r" b="b"/>
                <a:pathLst>
                  <a:path w="787" h="657" extrusionOk="0">
                    <a:moveTo>
                      <a:pt x="62" y="1"/>
                    </a:moveTo>
                    <a:cubicBezTo>
                      <a:pt x="45" y="1"/>
                      <a:pt x="27" y="13"/>
                      <a:pt x="25" y="37"/>
                    </a:cubicBezTo>
                    <a:cubicBezTo>
                      <a:pt x="9" y="215"/>
                      <a:pt x="19" y="387"/>
                      <a:pt x="2" y="565"/>
                    </a:cubicBezTo>
                    <a:cubicBezTo>
                      <a:pt x="1" y="600"/>
                      <a:pt x="33" y="620"/>
                      <a:pt x="63" y="620"/>
                    </a:cubicBezTo>
                    <a:cubicBezTo>
                      <a:pt x="86" y="620"/>
                      <a:pt x="108" y="608"/>
                      <a:pt x="113" y="581"/>
                    </a:cubicBezTo>
                    <a:cubicBezTo>
                      <a:pt x="132" y="458"/>
                      <a:pt x="161" y="338"/>
                      <a:pt x="229" y="235"/>
                    </a:cubicBezTo>
                    <a:cubicBezTo>
                      <a:pt x="254" y="192"/>
                      <a:pt x="270" y="172"/>
                      <a:pt x="284" y="172"/>
                    </a:cubicBezTo>
                    <a:cubicBezTo>
                      <a:pt x="300" y="172"/>
                      <a:pt x="313" y="197"/>
                      <a:pt x="330" y="241"/>
                    </a:cubicBezTo>
                    <a:cubicBezTo>
                      <a:pt x="359" y="313"/>
                      <a:pt x="349" y="403"/>
                      <a:pt x="356" y="478"/>
                    </a:cubicBezTo>
                    <a:cubicBezTo>
                      <a:pt x="356" y="519"/>
                      <a:pt x="386" y="540"/>
                      <a:pt x="417" y="540"/>
                    </a:cubicBezTo>
                    <a:cubicBezTo>
                      <a:pt x="449" y="540"/>
                      <a:pt x="482" y="519"/>
                      <a:pt x="485" y="478"/>
                    </a:cubicBezTo>
                    <a:cubicBezTo>
                      <a:pt x="485" y="413"/>
                      <a:pt x="495" y="345"/>
                      <a:pt x="524" y="283"/>
                    </a:cubicBezTo>
                    <a:cubicBezTo>
                      <a:pt x="539" y="250"/>
                      <a:pt x="586" y="168"/>
                      <a:pt x="623" y="168"/>
                    </a:cubicBezTo>
                    <a:cubicBezTo>
                      <a:pt x="633" y="168"/>
                      <a:pt x="643" y="174"/>
                      <a:pt x="650" y="189"/>
                    </a:cubicBezTo>
                    <a:cubicBezTo>
                      <a:pt x="670" y="225"/>
                      <a:pt x="637" y="335"/>
                      <a:pt x="637" y="377"/>
                    </a:cubicBezTo>
                    <a:cubicBezTo>
                      <a:pt x="634" y="449"/>
                      <a:pt x="624" y="523"/>
                      <a:pt x="624" y="594"/>
                    </a:cubicBezTo>
                    <a:cubicBezTo>
                      <a:pt x="624" y="633"/>
                      <a:pt x="661" y="657"/>
                      <a:pt x="694" y="657"/>
                    </a:cubicBezTo>
                    <a:cubicBezTo>
                      <a:pt x="720" y="657"/>
                      <a:pt x="743" y="643"/>
                      <a:pt x="748" y="611"/>
                    </a:cubicBezTo>
                    <a:cubicBezTo>
                      <a:pt x="767" y="481"/>
                      <a:pt x="786" y="322"/>
                      <a:pt x="780" y="183"/>
                    </a:cubicBezTo>
                    <a:cubicBezTo>
                      <a:pt x="777" y="105"/>
                      <a:pt x="744" y="21"/>
                      <a:pt x="663" y="8"/>
                    </a:cubicBezTo>
                    <a:cubicBezTo>
                      <a:pt x="655" y="7"/>
                      <a:pt x="647" y="6"/>
                      <a:pt x="639" y="6"/>
                    </a:cubicBezTo>
                    <a:cubicBezTo>
                      <a:pt x="552" y="6"/>
                      <a:pt x="491" y="71"/>
                      <a:pt x="443" y="157"/>
                    </a:cubicBezTo>
                    <a:cubicBezTo>
                      <a:pt x="418" y="82"/>
                      <a:pt x="376" y="19"/>
                      <a:pt x="304" y="19"/>
                    </a:cubicBezTo>
                    <a:cubicBezTo>
                      <a:pt x="291" y="19"/>
                      <a:pt x="279" y="21"/>
                      <a:pt x="265" y="24"/>
                    </a:cubicBezTo>
                    <a:cubicBezTo>
                      <a:pt x="197" y="40"/>
                      <a:pt x="142" y="102"/>
                      <a:pt x="103" y="173"/>
                    </a:cubicBezTo>
                    <a:cubicBezTo>
                      <a:pt x="103" y="128"/>
                      <a:pt x="100" y="86"/>
                      <a:pt x="100" y="37"/>
                    </a:cubicBezTo>
                    <a:cubicBezTo>
                      <a:pt x="98" y="13"/>
                      <a:pt x="80" y="1"/>
                      <a:pt x="6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2" name="Google Shape;1052;p9"/>
              <p:cNvSpPr/>
              <p:nvPr/>
            </p:nvSpPr>
            <p:spPr>
              <a:xfrm>
                <a:off x="5985250" y="2900510"/>
                <a:ext cx="8997" cy="8997"/>
              </a:xfrm>
              <a:custGeom>
                <a:avLst/>
                <a:gdLst/>
                <a:ahLst/>
                <a:cxnLst/>
                <a:rect l="l" t="t" r="r" b="b"/>
                <a:pathLst>
                  <a:path w="137" h="137" extrusionOk="0">
                    <a:moveTo>
                      <a:pt x="64" y="0"/>
                    </a:moveTo>
                    <a:cubicBezTo>
                      <a:pt x="41" y="0"/>
                      <a:pt x="19" y="13"/>
                      <a:pt x="10" y="43"/>
                    </a:cubicBezTo>
                    <a:cubicBezTo>
                      <a:pt x="1" y="75"/>
                      <a:pt x="7" y="95"/>
                      <a:pt x="27" y="121"/>
                    </a:cubicBezTo>
                    <a:cubicBezTo>
                      <a:pt x="36" y="130"/>
                      <a:pt x="52" y="136"/>
                      <a:pt x="67" y="136"/>
                    </a:cubicBezTo>
                    <a:cubicBezTo>
                      <a:pt x="78" y="136"/>
                      <a:pt x="89" y="134"/>
                      <a:pt x="98" y="127"/>
                    </a:cubicBezTo>
                    <a:cubicBezTo>
                      <a:pt x="121" y="108"/>
                      <a:pt x="137" y="91"/>
                      <a:pt x="134" y="59"/>
                    </a:cubicBezTo>
                    <a:cubicBezTo>
                      <a:pt x="126" y="22"/>
                      <a:pt x="94" y="0"/>
                      <a:pt x="6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3" name="Google Shape;1053;p9"/>
              <p:cNvSpPr/>
              <p:nvPr/>
            </p:nvSpPr>
            <p:spPr>
              <a:xfrm>
                <a:off x="5992933" y="2835631"/>
                <a:ext cx="67049" cy="93120"/>
              </a:xfrm>
              <a:custGeom>
                <a:avLst/>
                <a:gdLst/>
                <a:ahLst/>
                <a:cxnLst/>
                <a:rect l="l" t="t" r="r" b="b"/>
                <a:pathLst>
                  <a:path w="1021" h="1418" extrusionOk="0">
                    <a:moveTo>
                      <a:pt x="952" y="1"/>
                    </a:moveTo>
                    <a:cubicBezTo>
                      <a:pt x="929" y="1"/>
                      <a:pt x="905" y="14"/>
                      <a:pt x="894" y="43"/>
                    </a:cubicBezTo>
                    <a:cubicBezTo>
                      <a:pt x="778" y="419"/>
                      <a:pt x="719" y="824"/>
                      <a:pt x="694" y="1222"/>
                    </a:cubicBezTo>
                    <a:cubicBezTo>
                      <a:pt x="431" y="940"/>
                      <a:pt x="379" y="516"/>
                      <a:pt x="94" y="250"/>
                    </a:cubicBezTo>
                    <a:cubicBezTo>
                      <a:pt x="85" y="241"/>
                      <a:pt x="74" y="238"/>
                      <a:pt x="64" y="238"/>
                    </a:cubicBezTo>
                    <a:cubicBezTo>
                      <a:pt x="30" y="238"/>
                      <a:pt x="0" y="282"/>
                      <a:pt x="33" y="312"/>
                    </a:cubicBezTo>
                    <a:cubicBezTo>
                      <a:pt x="347" y="616"/>
                      <a:pt x="370" y="1102"/>
                      <a:pt x="703" y="1400"/>
                    </a:cubicBezTo>
                    <a:cubicBezTo>
                      <a:pt x="717" y="1412"/>
                      <a:pt x="733" y="1417"/>
                      <a:pt x="747" y="1417"/>
                    </a:cubicBezTo>
                    <a:cubicBezTo>
                      <a:pt x="778" y="1417"/>
                      <a:pt x="806" y="1394"/>
                      <a:pt x="810" y="1355"/>
                    </a:cubicBezTo>
                    <a:cubicBezTo>
                      <a:pt x="843" y="917"/>
                      <a:pt x="930" y="506"/>
                      <a:pt x="1011" y="75"/>
                    </a:cubicBezTo>
                    <a:cubicBezTo>
                      <a:pt x="1021" y="29"/>
                      <a:pt x="987" y="1"/>
                      <a:pt x="95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4" name="Google Shape;1054;p9"/>
              <p:cNvSpPr/>
              <p:nvPr/>
            </p:nvSpPr>
            <p:spPr>
              <a:xfrm>
                <a:off x="6095178" y="2849158"/>
                <a:ext cx="53258" cy="63569"/>
              </a:xfrm>
              <a:custGeom>
                <a:avLst/>
                <a:gdLst/>
                <a:ahLst/>
                <a:cxnLst/>
                <a:rect l="l" t="t" r="r" b="b"/>
                <a:pathLst>
                  <a:path w="811" h="968" extrusionOk="0">
                    <a:moveTo>
                      <a:pt x="389" y="0"/>
                    </a:moveTo>
                    <a:cubicBezTo>
                      <a:pt x="377" y="0"/>
                      <a:pt x="367" y="7"/>
                      <a:pt x="364" y="25"/>
                    </a:cubicBezTo>
                    <a:cubicBezTo>
                      <a:pt x="361" y="44"/>
                      <a:pt x="361" y="60"/>
                      <a:pt x="358" y="80"/>
                    </a:cubicBezTo>
                    <a:cubicBezTo>
                      <a:pt x="248" y="106"/>
                      <a:pt x="144" y="138"/>
                      <a:pt x="40" y="170"/>
                    </a:cubicBezTo>
                    <a:cubicBezTo>
                      <a:pt x="0" y="180"/>
                      <a:pt x="16" y="239"/>
                      <a:pt x="57" y="239"/>
                    </a:cubicBezTo>
                    <a:cubicBezTo>
                      <a:pt x="59" y="239"/>
                      <a:pt x="61" y="239"/>
                      <a:pt x="63" y="238"/>
                    </a:cubicBezTo>
                    <a:cubicBezTo>
                      <a:pt x="154" y="219"/>
                      <a:pt x="251" y="203"/>
                      <a:pt x="345" y="190"/>
                    </a:cubicBezTo>
                    <a:lnTo>
                      <a:pt x="345" y="190"/>
                    </a:lnTo>
                    <a:cubicBezTo>
                      <a:pt x="326" y="430"/>
                      <a:pt x="332" y="676"/>
                      <a:pt x="342" y="909"/>
                    </a:cubicBezTo>
                    <a:cubicBezTo>
                      <a:pt x="343" y="948"/>
                      <a:pt x="375" y="967"/>
                      <a:pt x="405" y="967"/>
                    </a:cubicBezTo>
                    <a:cubicBezTo>
                      <a:pt x="436" y="967"/>
                      <a:pt x="465" y="948"/>
                      <a:pt x="462" y="909"/>
                    </a:cubicBezTo>
                    <a:cubicBezTo>
                      <a:pt x="445" y="666"/>
                      <a:pt x="445" y="420"/>
                      <a:pt x="436" y="174"/>
                    </a:cubicBezTo>
                    <a:cubicBezTo>
                      <a:pt x="543" y="157"/>
                      <a:pt x="653" y="145"/>
                      <a:pt x="760" y="125"/>
                    </a:cubicBezTo>
                    <a:cubicBezTo>
                      <a:pt x="810" y="116"/>
                      <a:pt x="799" y="31"/>
                      <a:pt x="749" y="31"/>
                    </a:cubicBezTo>
                    <a:cubicBezTo>
                      <a:pt x="749" y="31"/>
                      <a:pt x="748" y="31"/>
                      <a:pt x="747" y="31"/>
                    </a:cubicBezTo>
                    <a:cubicBezTo>
                      <a:pt x="646" y="31"/>
                      <a:pt x="543" y="44"/>
                      <a:pt x="442" y="64"/>
                    </a:cubicBezTo>
                    <a:cubicBezTo>
                      <a:pt x="439" y="57"/>
                      <a:pt x="436" y="44"/>
                      <a:pt x="426" y="25"/>
                    </a:cubicBezTo>
                    <a:cubicBezTo>
                      <a:pt x="419" y="10"/>
                      <a:pt x="403" y="0"/>
                      <a:pt x="38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5" name="Google Shape;1055;p9"/>
              <p:cNvSpPr/>
              <p:nvPr/>
            </p:nvSpPr>
            <p:spPr>
              <a:xfrm>
                <a:off x="6137993" y="2885341"/>
                <a:ext cx="33689" cy="8143"/>
              </a:xfrm>
              <a:custGeom>
                <a:avLst/>
                <a:gdLst/>
                <a:ahLst/>
                <a:cxnLst/>
                <a:rect l="l" t="t" r="r" b="b"/>
                <a:pathLst>
                  <a:path w="513" h="124" extrusionOk="0">
                    <a:moveTo>
                      <a:pt x="54" y="1"/>
                    </a:moveTo>
                    <a:cubicBezTo>
                      <a:pt x="15" y="1"/>
                      <a:pt x="0" y="61"/>
                      <a:pt x="43" y="73"/>
                    </a:cubicBezTo>
                    <a:cubicBezTo>
                      <a:pt x="154" y="101"/>
                      <a:pt x="279" y="124"/>
                      <a:pt x="396" y="124"/>
                    </a:cubicBezTo>
                    <a:cubicBezTo>
                      <a:pt x="415" y="124"/>
                      <a:pt x="435" y="123"/>
                      <a:pt x="454" y="122"/>
                    </a:cubicBezTo>
                    <a:cubicBezTo>
                      <a:pt x="513" y="122"/>
                      <a:pt x="513" y="34"/>
                      <a:pt x="454" y="34"/>
                    </a:cubicBezTo>
                    <a:cubicBezTo>
                      <a:pt x="321" y="34"/>
                      <a:pt x="195" y="34"/>
                      <a:pt x="62" y="2"/>
                    </a:cubicBezTo>
                    <a:cubicBezTo>
                      <a:pt x="59" y="1"/>
                      <a:pt x="56" y="1"/>
                      <a:pt x="5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6" name="Google Shape;1056;p9"/>
              <p:cNvSpPr/>
              <p:nvPr/>
            </p:nvSpPr>
            <p:spPr>
              <a:xfrm>
                <a:off x="6142130" y="2872799"/>
                <a:ext cx="40190" cy="6961"/>
              </a:xfrm>
              <a:custGeom>
                <a:avLst/>
                <a:gdLst/>
                <a:ahLst/>
                <a:cxnLst/>
                <a:rect l="l" t="t" r="r" b="b"/>
                <a:pathLst>
                  <a:path w="612" h="106" extrusionOk="0">
                    <a:moveTo>
                      <a:pt x="394" y="1"/>
                    </a:moveTo>
                    <a:cubicBezTo>
                      <a:pt x="276" y="1"/>
                      <a:pt x="156" y="13"/>
                      <a:pt x="41" y="31"/>
                    </a:cubicBezTo>
                    <a:cubicBezTo>
                      <a:pt x="0" y="40"/>
                      <a:pt x="9" y="105"/>
                      <a:pt x="45" y="105"/>
                    </a:cubicBezTo>
                    <a:cubicBezTo>
                      <a:pt x="46" y="105"/>
                      <a:pt x="47" y="105"/>
                      <a:pt x="48" y="105"/>
                    </a:cubicBezTo>
                    <a:cubicBezTo>
                      <a:pt x="113" y="101"/>
                      <a:pt x="177" y="100"/>
                      <a:pt x="241" y="100"/>
                    </a:cubicBezTo>
                    <a:cubicBezTo>
                      <a:pt x="341" y="100"/>
                      <a:pt x="441" y="103"/>
                      <a:pt x="544" y="105"/>
                    </a:cubicBezTo>
                    <a:cubicBezTo>
                      <a:pt x="545" y="105"/>
                      <a:pt x="546" y="105"/>
                      <a:pt x="547" y="105"/>
                    </a:cubicBezTo>
                    <a:cubicBezTo>
                      <a:pt x="612" y="105"/>
                      <a:pt x="610" y="14"/>
                      <a:pt x="547" y="8"/>
                    </a:cubicBezTo>
                    <a:cubicBezTo>
                      <a:pt x="497" y="3"/>
                      <a:pt x="446" y="1"/>
                      <a:pt x="3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7" name="Google Shape;1057;p9"/>
              <p:cNvSpPr/>
              <p:nvPr/>
            </p:nvSpPr>
            <p:spPr>
              <a:xfrm>
                <a:off x="6174570" y="2848567"/>
                <a:ext cx="60745" cy="64160"/>
              </a:xfrm>
              <a:custGeom>
                <a:avLst/>
                <a:gdLst/>
                <a:ahLst/>
                <a:cxnLst/>
                <a:rect l="l" t="t" r="r" b="b"/>
                <a:pathLst>
                  <a:path w="925" h="977" extrusionOk="0">
                    <a:moveTo>
                      <a:pt x="412" y="1"/>
                    </a:moveTo>
                    <a:cubicBezTo>
                      <a:pt x="271" y="1"/>
                      <a:pt x="108" y="113"/>
                      <a:pt x="20" y="205"/>
                    </a:cubicBezTo>
                    <a:cubicBezTo>
                      <a:pt x="0" y="228"/>
                      <a:pt x="19" y="255"/>
                      <a:pt x="41" y="255"/>
                    </a:cubicBezTo>
                    <a:cubicBezTo>
                      <a:pt x="47" y="255"/>
                      <a:pt x="53" y="253"/>
                      <a:pt x="59" y="247"/>
                    </a:cubicBezTo>
                    <a:cubicBezTo>
                      <a:pt x="124" y="189"/>
                      <a:pt x="237" y="98"/>
                      <a:pt x="331" y="98"/>
                    </a:cubicBezTo>
                    <a:cubicBezTo>
                      <a:pt x="626" y="98"/>
                      <a:pt x="542" y="319"/>
                      <a:pt x="487" y="455"/>
                    </a:cubicBezTo>
                    <a:cubicBezTo>
                      <a:pt x="425" y="604"/>
                      <a:pt x="344" y="746"/>
                      <a:pt x="254" y="879"/>
                    </a:cubicBezTo>
                    <a:cubicBezTo>
                      <a:pt x="231" y="914"/>
                      <a:pt x="262" y="977"/>
                      <a:pt x="308" y="977"/>
                    </a:cubicBezTo>
                    <a:cubicBezTo>
                      <a:pt x="310" y="977"/>
                      <a:pt x="311" y="976"/>
                      <a:pt x="312" y="976"/>
                    </a:cubicBezTo>
                    <a:cubicBezTo>
                      <a:pt x="450" y="964"/>
                      <a:pt x="586" y="959"/>
                      <a:pt x="723" y="959"/>
                    </a:cubicBezTo>
                    <a:cubicBezTo>
                      <a:pt x="763" y="959"/>
                      <a:pt x="803" y="959"/>
                      <a:pt x="843" y="960"/>
                    </a:cubicBezTo>
                    <a:cubicBezTo>
                      <a:pt x="844" y="960"/>
                      <a:pt x="845" y="960"/>
                      <a:pt x="846" y="960"/>
                    </a:cubicBezTo>
                    <a:cubicBezTo>
                      <a:pt x="924" y="960"/>
                      <a:pt x="923" y="837"/>
                      <a:pt x="837" y="834"/>
                    </a:cubicBezTo>
                    <a:cubicBezTo>
                      <a:pt x="776" y="831"/>
                      <a:pt x="714" y="829"/>
                      <a:pt x="652" y="829"/>
                    </a:cubicBezTo>
                    <a:cubicBezTo>
                      <a:pt x="577" y="829"/>
                      <a:pt x="502" y="832"/>
                      <a:pt x="429" y="837"/>
                    </a:cubicBezTo>
                    <a:cubicBezTo>
                      <a:pt x="558" y="623"/>
                      <a:pt x="736" y="312"/>
                      <a:pt x="600" y="105"/>
                    </a:cubicBezTo>
                    <a:cubicBezTo>
                      <a:pt x="551" y="30"/>
                      <a:pt x="484" y="1"/>
                      <a:pt x="41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8" name="Google Shape;1058;p9"/>
              <p:cNvSpPr/>
              <p:nvPr/>
            </p:nvSpPr>
            <p:spPr>
              <a:xfrm>
                <a:off x="6236430" y="2854412"/>
                <a:ext cx="56870" cy="48924"/>
              </a:xfrm>
              <a:custGeom>
                <a:avLst/>
                <a:gdLst/>
                <a:ahLst/>
                <a:cxnLst/>
                <a:rect l="l" t="t" r="r" b="b"/>
                <a:pathLst>
                  <a:path w="866" h="745" extrusionOk="0">
                    <a:moveTo>
                      <a:pt x="277" y="0"/>
                    </a:moveTo>
                    <a:cubicBezTo>
                      <a:pt x="155" y="0"/>
                      <a:pt x="62" y="104"/>
                      <a:pt x="11" y="207"/>
                    </a:cubicBezTo>
                    <a:cubicBezTo>
                      <a:pt x="0" y="232"/>
                      <a:pt x="20" y="255"/>
                      <a:pt x="42" y="255"/>
                    </a:cubicBezTo>
                    <a:cubicBezTo>
                      <a:pt x="52" y="255"/>
                      <a:pt x="62" y="250"/>
                      <a:pt x="70" y="239"/>
                    </a:cubicBezTo>
                    <a:cubicBezTo>
                      <a:pt x="110" y="181"/>
                      <a:pt x="176" y="93"/>
                      <a:pt x="255" y="93"/>
                    </a:cubicBezTo>
                    <a:cubicBezTo>
                      <a:pt x="259" y="93"/>
                      <a:pt x="263" y="93"/>
                      <a:pt x="267" y="94"/>
                    </a:cubicBezTo>
                    <a:cubicBezTo>
                      <a:pt x="290" y="94"/>
                      <a:pt x="306" y="100"/>
                      <a:pt x="316" y="110"/>
                    </a:cubicBezTo>
                    <a:cubicBezTo>
                      <a:pt x="248" y="269"/>
                      <a:pt x="212" y="479"/>
                      <a:pt x="241" y="644"/>
                    </a:cubicBezTo>
                    <a:cubicBezTo>
                      <a:pt x="244" y="668"/>
                      <a:pt x="260" y="678"/>
                      <a:pt x="278" y="678"/>
                    </a:cubicBezTo>
                    <a:cubicBezTo>
                      <a:pt x="303" y="678"/>
                      <a:pt x="330" y="659"/>
                      <a:pt x="332" y="631"/>
                    </a:cubicBezTo>
                    <a:cubicBezTo>
                      <a:pt x="342" y="550"/>
                      <a:pt x="332" y="469"/>
                      <a:pt x="342" y="388"/>
                    </a:cubicBezTo>
                    <a:cubicBezTo>
                      <a:pt x="348" y="311"/>
                      <a:pt x="361" y="239"/>
                      <a:pt x="374" y="162"/>
                    </a:cubicBezTo>
                    <a:cubicBezTo>
                      <a:pt x="381" y="175"/>
                      <a:pt x="394" y="188"/>
                      <a:pt x="403" y="197"/>
                    </a:cubicBezTo>
                    <a:cubicBezTo>
                      <a:pt x="436" y="230"/>
                      <a:pt x="468" y="259"/>
                      <a:pt x="507" y="275"/>
                    </a:cubicBezTo>
                    <a:cubicBezTo>
                      <a:pt x="497" y="418"/>
                      <a:pt x="491" y="560"/>
                      <a:pt x="494" y="696"/>
                    </a:cubicBezTo>
                    <a:cubicBezTo>
                      <a:pt x="494" y="729"/>
                      <a:pt x="520" y="745"/>
                      <a:pt x="546" y="745"/>
                    </a:cubicBezTo>
                    <a:cubicBezTo>
                      <a:pt x="572" y="745"/>
                      <a:pt x="598" y="729"/>
                      <a:pt x="598" y="696"/>
                    </a:cubicBezTo>
                    <a:cubicBezTo>
                      <a:pt x="601" y="563"/>
                      <a:pt x="598" y="431"/>
                      <a:pt x="585" y="295"/>
                    </a:cubicBezTo>
                    <a:lnTo>
                      <a:pt x="585" y="295"/>
                    </a:lnTo>
                    <a:cubicBezTo>
                      <a:pt x="599" y="297"/>
                      <a:pt x="614" y="298"/>
                      <a:pt x="628" y="298"/>
                    </a:cubicBezTo>
                    <a:cubicBezTo>
                      <a:pt x="708" y="298"/>
                      <a:pt x="788" y="267"/>
                      <a:pt x="834" y="204"/>
                    </a:cubicBezTo>
                    <a:cubicBezTo>
                      <a:pt x="865" y="170"/>
                      <a:pt x="842" y="111"/>
                      <a:pt x="807" y="111"/>
                    </a:cubicBezTo>
                    <a:cubicBezTo>
                      <a:pt x="798" y="111"/>
                      <a:pt x="789" y="115"/>
                      <a:pt x="779" y="123"/>
                    </a:cubicBezTo>
                    <a:cubicBezTo>
                      <a:pt x="726" y="161"/>
                      <a:pt x="673" y="184"/>
                      <a:pt x="620" y="184"/>
                    </a:cubicBezTo>
                    <a:cubicBezTo>
                      <a:pt x="572" y="184"/>
                      <a:pt x="525" y="166"/>
                      <a:pt x="478" y="123"/>
                    </a:cubicBezTo>
                    <a:cubicBezTo>
                      <a:pt x="426" y="74"/>
                      <a:pt x="390" y="16"/>
                      <a:pt x="313" y="3"/>
                    </a:cubicBezTo>
                    <a:cubicBezTo>
                      <a:pt x="300" y="1"/>
                      <a:pt x="289" y="0"/>
                      <a:pt x="27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59" name="Google Shape;1059;p9"/>
              <p:cNvSpPr/>
              <p:nvPr/>
            </p:nvSpPr>
            <p:spPr>
              <a:xfrm>
                <a:off x="6288439" y="2813041"/>
                <a:ext cx="110654" cy="154784"/>
              </a:xfrm>
              <a:custGeom>
                <a:avLst/>
                <a:gdLst/>
                <a:ahLst/>
                <a:cxnLst/>
                <a:rect l="l" t="t" r="r" b="b"/>
                <a:pathLst>
                  <a:path w="1685" h="2357" extrusionOk="0">
                    <a:moveTo>
                      <a:pt x="566" y="1"/>
                    </a:moveTo>
                    <a:cubicBezTo>
                      <a:pt x="540" y="1"/>
                      <a:pt x="509" y="25"/>
                      <a:pt x="505" y="50"/>
                    </a:cubicBezTo>
                    <a:cubicBezTo>
                      <a:pt x="460" y="380"/>
                      <a:pt x="480" y="704"/>
                      <a:pt x="486" y="1031"/>
                    </a:cubicBezTo>
                    <a:cubicBezTo>
                      <a:pt x="486" y="1436"/>
                      <a:pt x="392" y="1773"/>
                      <a:pt x="230" y="2123"/>
                    </a:cubicBezTo>
                    <a:cubicBezTo>
                      <a:pt x="139" y="1822"/>
                      <a:pt x="107" y="1508"/>
                      <a:pt x="110" y="1190"/>
                    </a:cubicBezTo>
                    <a:cubicBezTo>
                      <a:pt x="110" y="1163"/>
                      <a:pt x="90" y="1149"/>
                      <a:pt x="69" y="1149"/>
                    </a:cubicBezTo>
                    <a:cubicBezTo>
                      <a:pt x="49" y="1149"/>
                      <a:pt x="28" y="1163"/>
                      <a:pt x="26" y="1190"/>
                    </a:cubicBezTo>
                    <a:cubicBezTo>
                      <a:pt x="0" y="1572"/>
                      <a:pt x="52" y="1942"/>
                      <a:pt x="156" y="2311"/>
                    </a:cubicBezTo>
                    <a:cubicBezTo>
                      <a:pt x="165" y="2339"/>
                      <a:pt x="194" y="2357"/>
                      <a:pt x="221" y="2357"/>
                    </a:cubicBezTo>
                    <a:cubicBezTo>
                      <a:pt x="241" y="2357"/>
                      <a:pt x="259" y="2348"/>
                      <a:pt x="269" y="2327"/>
                    </a:cubicBezTo>
                    <a:cubicBezTo>
                      <a:pt x="502" y="1880"/>
                      <a:pt x="619" y="1472"/>
                      <a:pt x="616" y="970"/>
                    </a:cubicBezTo>
                    <a:cubicBezTo>
                      <a:pt x="609" y="801"/>
                      <a:pt x="515" y="260"/>
                      <a:pt x="700" y="144"/>
                    </a:cubicBezTo>
                    <a:cubicBezTo>
                      <a:pt x="713" y="135"/>
                      <a:pt x="736" y="131"/>
                      <a:pt x="764" y="131"/>
                    </a:cubicBezTo>
                    <a:cubicBezTo>
                      <a:pt x="859" y="131"/>
                      <a:pt x="1017" y="171"/>
                      <a:pt x="1082" y="176"/>
                    </a:cubicBezTo>
                    <a:cubicBezTo>
                      <a:pt x="1254" y="192"/>
                      <a:pt x="1429" y="205"/>
                      <a:pt x="1597" y="222"/>
                    </a:cubicBezTo>
                    <a:cubicBezTo>
                      <a:pt x="1599" y="222"/>
                      <a:pt x="1601" y="222"/>
                      <a:pt x="1603" y="222"/>
                    </a:cubicBezTo>
                    <a:cubicBezTo>
                      <a:pt x="1684" y="222"/>
                      <a:pt x="1676" y="95"/>
                      <a:pt x="1597" y="89"/>
                    </a:cubicBezTo>
                    <a:cubicBezTo>
                      <a:pt x="1257" y="60"/>
                      <a:pt x="914" y="30"/>
                      <a:pt x="570" y="1"/>
                    </a:cubicBezTo>
                    <a:cubicBezTo>
                      <a:pt x="569" y="1"/>
                      <a:pt x="567" y="1"/>
                      <a:pt x="5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0" name="Google Shape;1060;p9"/>
              <p:cNvSpPr/>
              <p:nvPr/>
            </p:nvSpPr>
            <p:spPr>
              <a:xfrm>
                <a:off x="6335128" y="2885604"/>
                <a:ext cx="70070" cy="12609"/>
              </a:xfrm>
              <a:custGeom>
                <a:avLst/>
                <a:gdLst/>
                <a:ahLst/>
                <a:cxnLst/>
                <a:rect l="l" t="t" r="r" b="b"/>
                <a:pathLst>
                  <a:path w="1067" h="192" extrusionOk="0">
                    <a:moveTo>
                      <a:pt x="982" y="1"/>
                    </a:moveTo>
                    <a:cubicBezTo>
                      <a:pt x="975" y="1"/>
                      <a:pt x="968" y="2"/>
                      <a:pt x="961" y="4"/>
                    </a:cubicBezTo>
                    <a:cubicBezTo>
                      <a:pt x="767" y="51"/>
                      <a:pt x="581" y="68"/>
                      <a:pt x="393" y="68"/>
                    </a:cubicBezTo>
                    <a:cubicBezTo>
                      <a:pt x="283" y="68"/>
                      <a:pt x="171" y="62"/>
                      <a:pt x="57" y="53"/>
                    </a:cubicBezTo>
                    <a:cubicBezTo>
                      <a:pt x="55" y="53"/>
                      <a:pt x="53" y="52"/>
                      <a:pt x="51" y="52"/>
                    </a:cubicBezTo>
                    <a:cubicBezTo>
                      <a:pt x="8" y="52"/>
                      <a:pt x="0" y="121"/>
                      <a:pt x="44" y="134"/>
                    </a:cubicBezTo>
                    <a:cubicBezTo>
                      <a:pt x="184" y="174"/>
                      <a:pt x="331" y="191"/>
                      <a:pt x="478" y="191"/>
                    </a:cubicBezTo>
                    <a:cubicBezTo>
                      <a:pt x="653" y="191"/>
                      <a:pt x="829" y="166"/>
                      <a:pt x="996" y="124"/>
                    </a:cubicBezTo>
                    <a:cubicBezTo>
                      <a:pt x="1067" y="106"/>
                      <a:pt x="1047" y="1"/>
                      <a:pt x="98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1" name="Google Shape;1061;p9"/>
              <p:cNvSpPr/>
              <p:nvPr/>
            </p:nvSpPr>
            <p:spPr>
              <a:xfrm>
                <a:off x="6347343" y="2845350"/>
                <a:ext cx="48858" cy="40978"/>
              </a:xfrm>
              <a:custGeom>
                <a:avLst/>
                <a:gdLst/>
                <a:ahLst/>
                <a:cxnLst/>
                <a:rect l="l" t="t" r="r" b="b"/>
                <a:pathLst>
                  <a:path w="744" h="624" extrusionOk="0">
                    <a:moveTo>
                      <a:pt x="399" y="115"/>
                    </a:moveTo>
                    <a:cubicBezTo>
                      <a:pt x="425" y="115"/>
                      <a:pt x="457" y="118"/>
                      <a:pt x="486" y="125"/>
                    </a:cubicBezTo>
                    <a:cubicBezTo>
                      <a:pt x="486" y="180"/>
                      <a:pt x="467" y="206"/>
                      <a:pt x="422" y="219"/>
                    </a:cubicBezTo>
                    <a:cubicBezTo>
                      <a:pt x="344" y="267"/>
                      <a:pt x="247" y="280"/>
                      <a:pt x="156" y="284"/>
                    </a:cubicBezTo>
                    <a:cubicBezTo>
                      <a:pt x="159" y="248"/>
                      <a:pt x="179" y="215"/>
                      <a:pt x="214" y="186"/>
                    </a:cubicBezTo>
                    <a:cubicBezTo>
                      <a:pt x="263" y="141"/>
                      <a:pt x="334" y="118"/>
                      <a:pt x="399" y="115"/>
                    </a:cubicBezTo>
                    <a:close/>
                    <a:moveTo>
                      <a:pt x="432" y="1"/>
                    </a:moveTo>
                    <a:cubicBezTo>
                      <a:pt x="338" y="1"/>
                      <a:pt x="234" y="30"/>
                      <a:pt x="188" y="60"/>
                    </a:cubicBezTo>
                    <a:cubicBezTo>
                      <a:pt x="107" y="115"/>
                      <a:pt x="49" y="190"/>
                      <a:pt x="33" y="277"/>
                    </a:cubicBezTo>
                    <a:cubicBezTo>
                      <a:pt x="4" y="287"/>
                      <a:pt x="0" y="332"/>
                      <a:pt x="30" y="345"/>
                    </a:cubicBezTo>
                    <a:cubicBezTo>
                      <a:pt x="33" y="410"/>
                      <a:pt x="65" y="475"/>
                      <a:pt x="127" y="526"/>
                    </a:cubicBezTo>
                    <a:cubicBezTo>
                      <a:pt x="206" y="592"/>
                      <a:pt x="307" y="623"/>
                      <a:pt x="408" y="623"/>
                    </a:cubicBezTo>
                    <a:cubicBezTo>
                      <a:pt x="513" y="623"/>
                      <a:pt x="618" y="589"/>
                      <a:pt x="700" y="523"/>
                    </a:cubicBezTo>
                    <a:cubicBezTo>
                      <a:pt x="744" y="485"/>
                      <a:pt x="702" y="419"/>
                      <a:pt x="655" y="419"/>
                    </a:cubicBezTo>
                    <a:cubicBezTo>
                      <a:pt x="646" y="419"/>
                      <a:pt x="637" y="421"/>
                      <a:pt x="629" y="426"/>
                    </a:cubicBezTo>
                    <a:cubicBezTo>
                      <a:pt x="558" y="471"/>
                      <a:pt x="482" y="500"/>
                      <a:pt x="402" y="500"/>
                    </a:cubicBezTo>
                    <a:cubicBezTo>
                      <a:pt x="372" y="500"/>
                      <a:pt x="342" y="496"/>
                      <a:pt x="311" y="488"/>
                    </a:cubicBezTo>
                    <a:cubicBezTo>
                      <a:pt x="237" y="465"/>
                      <a:pt x="175" y="413"/>
                      <a:pt x="156" y="358"/>
                    </a:cubicBezTo>
                    <a:lnTo>
                      <a:pt x="156" y="358"/>
                    </a:lnTo>
                    <a:cubicBezTo>
                      <a:pt x="162" y="358"/>
                      <a:pt x="169" y="358"/>
                      <a:pt x="175" y="358"/>
                    </a:cubicBezTo>
                    <a:cubicBezTo>
                      <a:pt x="355" y="358"/>
                      <a:pt x="597" y="313"/>
                      <a:pt x="616" y="151"/>
                    </a:cubicBezTo>
                    <a:cubicBezTo>
                      <a:pt x="631" y="37"/>
                      <a:pt x="538" y="1"/>
                      <a:pt x="4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2" name="Google Shape;1062;p9"/>
              <p:cNvSpPr/>
              <p:nvPr/>
            </p:nvSpPr>
            <p:spPr>
              <a:xfrm>
                <a:off x="6323768" y="2904122"/>
                <a:ext cx="60876" cy="83992"/>
              </a:xfrm>
              <a:custGeom>
                <a:avLst/>
                <a:gdLst/>
                <a:ahLst/>
                <a:cxnLst/>
                <a:rect l="l" t="t" r="r" b="b"/>
                <a:pathLst>
                  <a:path w="927" h="1279" extrusionOk="0">
                    <a:moveTo>
                      <a:pt x="497" y="271"/>
                    </a:moveTo>
                    <a:cubicBezTo>
                      <a:pt x="507" y="271"/>
                      <a:pt x="516" y="272"/>
                      <a:pt x="525" y="273"/>
                    </a:cubicBezTo>
                    <a:cubicBezTo>
                      <a:pt x="522" y="295"/>
                      <a:pt x="536" y="325"/>
                      <a:pt x="563" y="325"/>
                    </a:cubicBezTo>
                    <a:cubicBezTo>
                      <a:pt x="564" y="325"/>
                      <a:pt x="565" y="325"/>
                      <a:pt x="567" y="325"/>
                    </a:cubicBezTo>
                    <a:lnTo>
                      <a:pt x="570" y="325"/>
                    </a:lnTo>
                    <a:cubicBezTo>
                      <a:pt x="567" y="328"/>
                      <a:pt x="564" y="331"/>
                      <a:pt x="564" y="338"/>
                    </a:cubicBezTo>
                    <a:cubicBezTo>
                      <a:pt x="557" y="370"/>
                      <a:pt x="551" y="396"/>
                      <a:pt x="534" y="425"/>
                    </a:cubicBezTo>
                    <a:cubicBezTo>
                      <a:pt x="521" y="470"/>
                      <a:pt x="500" y="492"/>
                      <a:pt x="470" y="492"/>
                    </a:cubicBezTo>
                    <a:cubicBezTo>
                      <a:pt x="429" y="492"/>
                      <a:pt x="372" y="448"/>
                      <a:pt x="298" y="360"/>
                    </a:cubicBezTo>
                    <a:cubicBezTo>
                      <a:pt x="333" y="306"/>
                      <a:pt x="421" y="271"/>
                      <a:pt x="497" y="271"/>
                    </a:cubicBezTo>
                    <a:close/>
                    <a:moveTo>
                      <a:pt x="425" y="825"/>
                    </a:moveTo>
                    <a:cubicBezTo>
                      <a:pt x="447" y="825"/>
                      <a:pt x="471" y="827"/>
                      <a:pt x="496" y="830"/>
                    </a:cubicBezTo>
                    <a:cubicBezTo>
                      <a:pt x="486" y="843"/>
                      <a:pt x="470" y="859"/>
                      <a:pt x="457" y="879"/>
                    </a:cubicBezTo>
                    <a:cubicBezTo>
                      <a:pt x="411" y="953"/>
                      <a:pt x="450" y="1099"/>
                      <a:pt x="340" y="1135"/>
                    </a:cubicBezTo>
                    <a:cubicBezTo>
                      <a:pt x="332" y="1135"/>
                      <a:pt x="324" y="1135"/>
                      <a:pt x="316" y="1135"/>
                    </a:cubicBezTo>
                    <a:cubicBezTo>
                      <a:pt x="196" y="1135"/>
                      <a:pt x="161" y="1087"/>
                      <a:pt x="201" y="992"/>
                    </a:cubicBezTo>
                    <a:cubicBezTo>
                      <a:pt x="228" y="879"/>
                      <a:pt x="302" y="825"/>
                      <a:pt x="425" y="825"/>
                    </a:cubicBezTo>
                    <a:close/>
                    <a:moveTo>
                      <a:pt x="838" y="0"/>
                    </a:moveTo>
                    <a:cubicBezTo>
                      <a:pt x="814" y="0"/>
                      <a:pt x="792" y="13"/>
                      <a:pt x="784" y="36"/>
                    </a:cubicBezTo>
                    <a:cubicBezTo>
                      <a:pt x="777" y="56"/>
                      <a:pt x="777" y="79"/>
                      <a:pt x="787" y="95"/>
                    </a:cubicBezTo>
                    <a:cubicBezTo>
                      <a:pt x="768" y="127"/>
                      <a:pt x="732" y="153"/>
                      <a:pt x="703" y="176"/>
                    </a:cubicBezTo>
                    <a:cubicBezTo>
                      <a:pt x="677" y="195"/>
                      <a:pt x="648" y="208"/>
                      <a:pt x="619" y="218"/>
                    </a:cubicBezTo>
                    <a:cubicBezTo>
                      <a:pt x="580" y="177"/>
                      <a:pt x="528" y="160"/>
                      <a:pt x="473" y="160"/>
                    </a:cubicBezTo>
                    <a:cubicBezTo>
                      <a:pt x="301" y="160"/>
                      <a:pt x="97" y="334"/>
                      <a:pt x="159" y="506"/>
                    </a:cubicBezTo>
                    <a:cubicBezTo>
                      <a:pt x="190" y="601"/>
                      <a:pt x="293" y="665"/>
                      <a:pt x="390" y="665"/>
                    </a:cubicBezTo>
                    <a:cubicBezTo>
                      <a:pt x="403" y="665"/>
                      <a:pt x="415" y="664"/>
                      <a:pt x="427" y="662"/>
                    </a:cubicBezTo>
                    <a:cubicBezTo>
                      <a:pt x="466" y="652"/>
                      <a:pt x="502" y="639"/>
                      <a:pt x="531" y="620"/>
                    </a:cubicBezTo>
                    <a:lnTo>
                      <a:pt x="531" y="620"/>
                    </a:lnTo>
                    <a:cubicBezTo>
                      <a:pt x="521" y="652"/>
                      <a:pt x="515" y="684"/>
                      <a:pt x="502" y="717"/>
                    </a:cubicBezTo>
                    <a:cubicBezTo>
                      <a:pt x="476" y="710"/>
                      <a:pt x="450" y="707"/>
                      <a:pt x="425" y="707"/>
                    </a:cubicBezTo>
                    <a:cubicBezTo>
                      <a:pt x="208" y="707"/>
                      <a:pt x="0" y="936"/>
                      <a:pt x="87" y="1167"/>
                    </a:cubicBezTo>
                    <a:cubicBezTo>
                      <a:pt x="119" y="1243"/>
                      <a:pt x="184" y="1278"/>
                      <a:pt x="256" y="1278"/>
                    </a:cubicBezTo>
                    <a:cubicBezTo>
                      <a:pt x="280" y="1278"/>
                      <a:pt x="303" y="1275"/>
                      <a:pt x="327" y="1267"/>
                    </a:cubicBezTo>
                    <a:cubicBezTo>
                      <a:pt x="392" y="1248"/>
                      <a:pt x="450" y="1206"/>
                      <a:pt x="486" y="1154"/>
                    </a:cubicBezTo>
                    <a:cubicBezTo>
                      <a:pt x="517" y="1110"/>
                      <a:pt x="548" y="923"/>
                      <a:pt x="608" y="923"/>
                    </a:cubicBezTo>
                    <a:cubicBezTo>
                      <a:pt x="610" y="923"/>
                      <a:pt x="613" y="923"/>
                      <a:pt x="615" y="924"/>
                    </a:cubicBezTo>
                    <a:cubicBezTo>
                      <a:pt x="621" y="926"/>
                      <a:pt x="626" y="926"/>
                      <a:pt x="631" y="926"/>
                    </a:cubicBezTo>
                    <a:cubicBezTo>
                      <a:pt x="691" y="926"/>
                      <a:pt x="710" y="829"/>
                      <a:pt x="648" y="814"/>
                    </a:cubicBezTo>
                    <a:cubicBezTo>
                      <a:pt x="628" y="811"/>
                      <a:pt x="606" y="807"/>
                      <a:pt x="589" y="807"/>
                    </a:cubicBezTo>
                    <a:cubicBezTo>
                      <a:pt x="645" y="655"/>
                      <a:pt x="667" y="516"/>
                      <a:pt x="667" y="357"/>
                    </a:cubicBezTo>
                    <a:cubicBezTo>
                      <a:pt x="667" y="338"/>
                      <a:pt x="654" y="322"/>
                      <a:pt x="638" y="312"/>
                    </a:cubicBezTo>
                    <a:cubicBezTo>
                      <a:pt x="726" y="289"/>
                      <a:pt x="800" y="241"/>
                      <a:pt x="862" y="166"/>
                    </a:cubicBezTo>
                    <a:cubicBezTo>
                      <a:pt x="887" y="127"/>
                      <a:pt x="926" y="79"/>
                      <a:pt x="894" y="30"/>
                    </a:cubicBezTo>
                    <a:cubicBezTo>
                      <a:pt x="880" y="10"/>
                      <a:pt x="858" y="0"/>
                      <a:pt x="83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63" name="Google Shape;1063;p9"/>
            <p:cNvGrpSpPr/>
            <p:nvPr/>
          </p:nvGrpSpPr>
          <p:grpSpPr>
            <a:xfrm rot="-3371107">
              <a:off x="852693" y="-21145"/>
              <a:ext cx="795409" cy="288911"/>
              <a:chOff x="3720033" y="657636"/>
              <a:chExt cx="380942" cy="138367"/>
            </a:xfrm>
          </p:grpSpPr>
          <p:sp>
            <p:nvSpPr>
              <p:cNvPr id="1064" name="Google Shape;1064;p9"/>
              <p:cNvSpPr/>
              <p:nvPr/>
            </p:nvSpPr>
            <p:spPr>
              <a:xfrm>
                <a:off x="3720033" y="657636"/>
                <a:ext cx="84977" cy="138367"/>
              </a:xfrm>
              <a:custGeom>
                <a:avLst/>
                <a:gdLst/>
                <a:ahLst/>
                <a:cxnLst/>
                <a:rect l="l" t="t" r="r" b="b"/>
                <a:pathLst>
                  <a:path w="1294" h="2107" extrusionOk="0">
                    <a:moveTo>
                      <a:pt x="179" y="0"/>
                    </a:moveTo>
                    <a:cubicBezTo>
                      <a:pt x="136" y="0"/>
                      <a:pt x="94" y="6"/>
                      <a:pt x="69" y="33"/>
                    </a:cubicBezTo>
                    <a:cubicBezTo>
                      <a:pt x="1" y="98"/>
                      <a:pt x="43" y="299"/>
                      <a:pt x="43" y="374"/>
                    </a:cubicBezTo>
                    <a:lnTo>
                      <a:pt x="43" y="1093"/>
                    </a:lnTo>
                    <a:cubicBezTo>
                      <a:pt x="43" y="1333"/>
                      <a:pt x="36" y="1572"/>
                      <a:pt x="43" y="1815"/>
                    </a:cubicBezTo>
                    <a:cubicBezTo>
                      <a:pt x="43" y="1887"/>
                      <a:pt x="20" y="1997"/>
                      <a:pt x="82" y="2048"/>
                    </a:cubicBezTo>
                    <a:cubicBezTo>
                      <a:pt x="123" y="2088"/>
                      <a:pt x="205" y="2097"/>
                      <a:pt x="284" y="2097"/>
                    </a:cubicBezTo>
                    <a:cubicBezTo>
                      <a:pt x="349" y="2097"/>
                      <a:pt x="411" y="2091"/>
                      <a:pt x="448" y="2091"/>
                    </a:cubicBezTo>
                    <a:cubicBezTo>
                      <a:pt x="710" y="2097"/>
                      <a:pt x="969" y="2107"/>
                      <a:pt x="1232" y="2107"/>
                    </a:cubicBezTo>
                    <a:cubicBezTo>
                      <a:pt x="1293" y="2097"/>
                      <a:pt x="1290" y="2006"/>
                      <a:pt x="1228" y="2000"/>
                    </a:cubicBezTo>
                    <a:cubicBezTo>
                      <a:pt x="1054" y="1984"/>
                      <a:pt x="879" y="1977"/>
                      <a:pt x="700" y="1968"/>
                    </a:cubicBezTo>
                    <a:cubicBezTo>
                      <a:pt x="695" y="1967"/>
                      <a:pt x="690" y="1967"/>
                      <a:pt x="684" y="1967"/>
                    </a:cubicBezTo>
                    <a:cubicBezTo>
                      <a:pt x="623" y="1967"/>
                      <a:pt x="540" y="1976"/>
                      <a:pt x="464" y="1976"/>
                    </a:cubicBezTo>
                    <a:cubicBezTo>
                      <a:pt x="403" y="1976"/>
                      <a:pt x="347" y="1970"/>
                      <a:pt x="308" y="1951"/>
                    </a:cubicBezTo>
                    <a:cubicBezTo>
                      <a:pt x="59" y="1828"/>
                      <a:pt x="172" y="1313"/>
                      <a:pt x="172" y="1090"/>
                    </a:cubicBezTo>
                    <a:lnTo>
                      <a:pt x="172" y="1022"/>
                    </a:lnTo>
                    <a:cubicBezTo>
                      <a:pt x="179" y="1025"/>
                      <a:pt x="189" y="1028"/>
                      <a:pt x="195" y="1028"/>
                    </a:cubicBezTo>
                    <a:cubicBezTo>
                      <a:pt x="327" y="1042"/>
                      <a:pt x="463" y="1048"/>
                      <a:pt x="598" y="1048"/>
                    </a:cubicBezTo>
                    <a:cubicBezTo>
                      <a:pt x="712" y="1048"/>
                      <a:pt x="826" y="1044"/>
                      <a:pt x="937" y="1038"/>
                    </a:cubicBezTo>
                    <a:cubicBezTo>
                      <a:pt x="1018" y="1035"/>
                      <a:pt x="1018" y="915"/>
                      <a:pt x="937" y="911"/>
                    </a:cubicBezTo>
                    <a:cubicBezTo>
                      <a:pt x="832" y="906"/>
                      <a:pt x="725" y="903"/>
                      <a:pt x="618" y="903"/>
                    </a:cubicBezTo>
                    <a:cubicBezTo>
                      <a:pt x="476" y="903"/>
                      <a:pt x="333" y="908"/>
                      <a:pt x="195" y="921"/>
                    </a:cubicBezTo>
                    <a:cubicBezTo>
                      <a:pt x="189" y="921"/>
                      <a:pt x="179" y="924"/>
                      <a:pt x="172" y="928"/>
                    </a:cubicBezTo>
                    <a:lnTo>
                      <a:pt x="172" y="633"/>
                    </a:lnTo>
                    <a:cubicBezTo>
                      <a:pt x="172" y="526"/>
                      <a:pt x="130" y="328"/>
                      <a:pt x="172" y="241"/>
                    </a:cubicBezTo>
                    <a:cubicBezTo>
                      <a:pt x="218" y="146"/>
                      <a:pt x="367" y="120"/>
                      <a:pt x="532" y="120"/>
                    </a:cubicBezTo>
                    <a:cubicBezTo>
                      <a:pt x="730" y="120"/>
                      <a:pt x="952" y="158"/>
                      <a:pt x="1050" y="163"/>
                    </a:cubicBezTo>
                    <a:cubicBezTo>
                      <a:pt x="1051" y="163"/>
                      <a:pt x="1052" y="163"/>
                      <a:pt x="1053" y="163"/>
                    </a:cubicBezTo>
                    <a:cubicBezTo>
                      <a:pt x="1131" y="163"/>
                      <a:pt x="1130" y="40"/>
                      <a:pt x="1050" y="37"/>
                    </a:cubicBezTo>
                    <a:cubicBezTo>
                      <a:pt x="818" y="16"/>
                      <a:pt x="585" y="4"/>
                      <a:pt x="352" y="4"/>
                    </a:cubicBezTo>
                    <a:cubicBezTo>
                      <a:pt x="326" y="4"/>
                      <a:pt x="299" y="4"/>
                      <a:pt x="273" y="4"/>
                    </a:cubicBezTo>
                    <a:cubicBezTo>
                      <a:pt x="247" y="4"/>
                      <a:pt x="213" y="0"/>
                      <a:pt x="17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5" name="Google Shape;1065;p9"/>
              <p:cNvSpPr/>
              <p:nvPr/>
            </p:nvSpPr>
            <p:spPr>
              <a:xfrm>
                <a:off x="3821293" y="728688"/>
                <a:ext cx="57658" cy="13725"/>
              </a:xfrm>
              <a:custGeom>
                <a:avLst/>
                <a:gdLst/>
                <a:ahLst/>
                <a:cxnLst/>
                <a:rect l="l" t="t" r="r" b="b"/>
                <a:pathLst>
                  <a:path w="878" h="209" extrusionOk="0">
                    <a:moveTo>
                      <a:pt x="789" y="1"/>
                    </a:moveTo>
                    <a:cubicBezTo>
                      <a:pt x="783" y="1"/>
                      <a:pt x="776" y="2"/>
                      <a:pt x="769" y="4"/>
                    </a:cubicBezTo>
                    <a:cubicBezTo>
                      <a:pt x="535" y="69"/>
                      <a:pt x="305" y="98"/>
                      <a:pt x="66" y="105"/>
                    </a:cubicBezTo>
                    <a:cubicBezTo>
                      <a:pt x="1" y="108"/>
                      <a:pt x="1" y="202"/>
                      <a:pt x="66" y="205"/>
                    </a:cubicBezTo>
                    <a:cubicBezTo>
                      <a:pt x="103" y="207"/>
                      <a:pt x="139" y="208"/>
                      <a:pt x="176" y="208"/>
                    </a:cubicBezTo>
                    <a:cubicBezTo>
                      <a:pt x="388" y="208"/>
                      <a:pt x="597" y="178"/>
                      <a:pt x="804" y="131"/>
                    </a:cubicBezTo>
                    <a:cubicBezTo>
                      <a:pt x="878" y="110"/>
                      <a:pt x="855" y="1"/>
                      <a:pt x="78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6" name="Google Shape;1066;p9"/>
              <p:cNvSpPr/>
              <p:nvPr/>
            </p:nvSpPr>
            <p:spPr>
              <a:xfrm>
                <a:off x="3811312" y="715095"/>
                <a:ext cx="62189" cy="9062"/>
              </a:xfrm>
              <a:custGeom>
                <a:avLst/>
                <a:gdLst/>
                <a:ahLst/>
                <a:cxnLst/>
                <a:rect l="l" t="t" r="r" b="b"/>
                <a:pathLst>
                  <a:path w="947" h="138" extrusionOk="0">
                    <a:moveTo>
                      <a:pt x="875" y="1"/>
                    </a:moveTo>
                    <a:cubicBezTo>
                      <a:pt x="874" y="1"/>
                      <a:pt x="873" y="1"/>
                      <a:pt x="872" y="1"/>
                    </a:cubicBezTo>
                    <a:cubicBezTo>
                      <a:pt x="600" y="14"/>
                      <a:pt x="331" y="33"/>
                      <a:pt x="62" y="46"/>
                    </a:cubicBezTo>
                    <a:cubicBezTo>
                      <a:pt x="3" y="49"/>
                      <a:pt x="1" y="137"/>
                      <a:pt x="56" y="137"/>
                    </a:cubicBezTo>
                    <a:cubicBezTo>
                      <a:pt x="58" y="137"/>
                      <a:pt x="60" y="137"/>
                      <a:pt x="62" y="137"/>
                    </a:cubicBezTo>
                    <a:cubicBezTo>
                      <a:pt x="331" y="130"/>
                      <a:pt x="600" y="127"/>
                      <a:pt x="872" y="117"/>
                    </a:cubicBezTo>
                    <a:cubicBezTo>
                      <a:pt x="945" y="117"/>
                      <a:pt x="946" y="1"/>
                      <a:pt x="87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7" name="Google Shape;1067;p9"/>
              <p:cNvSpPr/>
              <p:nvPr/>
            </p:nvSpPr>
            <p:spPr>
              <a:xfrm>
                <a:off x="3909879" y="703340"/>
                <a:ext cx="88720" cy="49384"/>
              </a:xfrm>
              <a:custGeom>
                <a:avLst/>
                <a:gdLst/>
                <a:ahLst/>
                <a:cxnLst/>
                <a:rect l="l" t="t" r="r" b="b"/>
                <a:pathLst>
                  <a:path w="1351" h="752" extrusionOk="0">
                    <a:moveTo>
                      <a:pt x="55" y="1"/>
                    </a:moveTo>
                    <a:cubicBezTo>
                      <a:pt x="27" y="1"/>
                      <a:pt x="1" y="18"/>
                      <a:pt x="6" y="50"/>
                    </a:cubicBezTo>
                    <a:cubicBezTo>
                      <a:pt x="35" y="274"/>
                      <a:pt x="90" y="488"/>
                      <a:pt x="174" y="698"/>
                    </a:cubicBezTo>
                    <a:cubicBezTo>
                      <a:pt x="186" y="726"/>
                      <a:pt x="218" y="743"/>
                      <a:pt x="247" y="743"/>
                    </a:cubicBezTo>
                    <a:cubicBezTo>
                      <a:pt x="272" y="743"/>
                      <a:pt x="295" y="730"/>
                      <a:pt x="301" y="698"/>
                    </a:cubicBezTo>
                    <a:cubicBezTo>
                      <a:pt x="314" y="614"/>
                      <a:pt x="330" y="526"/>
                      <a:pt x="343" y="442"/>
                    </a:cubicBezTo>
                    <a:cubicBezTo>
                      <a:pt x="362" y="344"/>
                      <a:pt x="334" y="280"/>
                      <a:pt x="448" y="280"/>
                    </a:cubicBezTo>
                    <a:cubicBezTo>
                      <a:pt x="450" y="280"/>
                      <a:pt x="453" y="280"/>
                      <a:pt x="456" y="280"/>
                    </a:cubicBezTo>
                    <a:cubicBezTo>
                      <a:pt x="608" y="290"/>
                      <a:pt x="618" y="517"/>
                      <a:pt x="638" y="646"/>
                    </a:cubicBezTo>
                    <a:cubicBezTo>
                      <a:pt x="644" y="679"/>
                      <a:pt x="667" y="693"/>
                      <a:pt x="693" y="693"/>
                    </a:cubicBezTo>
                    <a:cubicBezTo>
                      <a:pt x="724" y="693"/>
                      <a:pt x="757" y="674"/>
                      <a:pt x="767" y="646"/>
                    </a:cubicBezTo>
                    <a:cubicBezTo>
                      <a:pt x="800" y="552"/>
                      <a:pt x="884" y="339"/>
                      <a:pt x="978" y="296"/>
                    </a:cubicBezTo>
                    <a:cubicBezTo>
                      <a:pt x="1003" y="286"/>
                      <a:pt x="1025" y="281"/>
                      <a:pt x="1043" y="281"/>
                    </a:cubicBezTo>
                    <a:cubicBezTo>
                      <a:pt x="1183" y="281"/>
                      <a:pt x="1117" y="570"/>
                      <a:pt x="1088" y="679"/>
                    </a:cubicBezTo>
                    <a:cubicBezTo>
                      <a:pt x="1074" y="723"/>
                      <a:pt x="1108" y="751"/>
                      <a:pt x="1143" y="751"/>
                    </a:cubicBezTo>
                    <a:cubicBezTo>
                      <a:pt x="1168" y="751"/>
                      <a:pt x="1193" y="738"/>
                      <a:pt x="1205" y="708"/>
                    </a:cubicBezTo>
                    <a:cubicBezTo>
                      <a:pt x="1273" y="565"/>
                      <a:pt x="1350" y="154"/>
                      <a:pt x="1111" y="105"/>
                    </a:cubicBezTo>
                    <a:cubicBezTo>
                      <a:pt x="1096" y="102"/>
                      <a:pt x="1083" y="101"/>
                      <a:pt x="1069" y="101"/>
                    </a:cubicBezTo>
                    <a:cubicBezTo>
                      <a:pt x="929" y="101"/>
                      <a:pt x="811" y="259"/>
                      <a:pt x="732" y="410"/>
                    </a:cubicBezTo>
                    <a:cubicBezTo>
                      <a:pt x="689" y="258"/>
                      <a:pt x="612" y="96"/>
                      <a:pt x="459" y="66"/>
                    </a:cubicBezTo>
                    <a:cubicBezTo>
                      <a:pt x="448" y="64"/>
                      <a:pt x="437" y="63"/>
                      <a:pt x="426" y="63"/>
                    </a:cubicBezTo>
                    <a:cubicBezTo>
                      <a:pt x="286" y="63"/>
                      <a:pt x="231" y="238"/>
                      <a:pt x="203" y="407"/>
                    </a:cubicBezTo>
                    <a:cubicBezTo>
                      <a:pt x="165" y="283"/>
                      <a:pt x="132" y="164"/>
                      <a:pt x="106" y="37"/>
                    </a:cubicBezTo>
                    <a:cubicBezTo>
                      <a:pt x="100" y="12"/>
                      <a:pt x="78" y="1"/>
                      <a:pt x="5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8" name="Google Shape;1068;p9"/>
              <p:cNvSpPr/>
              <p:nvPr/>
            </p:nvSpPr>
            <p:spPr>
              <a:xfrm>
                <a:off x="4004704" y="712009"/>
                <a:ext cx="46429" cy="43277"/>
              </a:xfrm>
              <a:custGeom>
                <a:avLst/>
                <a:gdLst/>
                <a:ahLst/>
                <a:cxnLst/>
                <a:rect l="l" t="t" r="r" b="b"/>
                <a:pathLst>
                  <a:path w="707" h="659" extrusionOk="0">
                    <a:moveTo>
                      <a:pt x="477" y="1"/>
                    </a:moveTo>
                    <a:cubicBezTo>
                      <a:pt x="441" y="1"/>
                      <a:pt x="404" y="8"/>
                      <a:pt x="373" y="19"/>
                    </a:cubicBezTo>
                    <a:cubicBezTo>
                      <a:pt x="237" y="64"/>
                      <a:pt x="104" y="148"/>
                      <a:pt x="65" y="294"/>
                    </a:cubicBezTo>
                    <a:cubicBezTo>
                      <a:pt x="0" y="527"/>
                      <a:pt x="214" y="658"/>
                      <a:pt x="421" y="658"/>
                    </a:cubicBezTo>
                    <a:cubicBezTo>
                      <a:pt x="505" y="658"/>
                      <a:pt x="588" y="637"/>
                      <a:pt x="651" y="592"/>
                    </a:cubicBezTo>
                    <a:cubicBezTo>
                      <a:pt x="706" y="557"/>
                      <a:pt x="673" y="480"/>
                      <a:pt x="617" y="480"/>
                    </a:cubicBezTo>
                    <a:cubicBezTo>
                      <a:pt x="606" y="480"/>
                      <a:pt x="595" y="482"/>
                      <a:pt x="583" y="488"/>
                    </a:cubicBezTo>
                    <a:cubicBezTo>
                      <a:pt x="533" y="514"/>
                      <a:pt x="460" y="533"/>
                      <a:pt x="390" y="533"/>
                    </a:cubicBezTo>
                    <a:cubicBezTo>
                      <a:pt x="293" y="533"/>
                      <a:pt x="200" y="497"/>
                      <a:pt x="182" y="391"/>
                    </a:cubicBezTo>
                    <a:cubicBezTo>
                      <a:pt x="165" y="307"/>
                      <a:pt x="230" y="229"/>
                      <a:pt x="295" y="184"/>
                    </a:cubicBezTo>
                    <a:cubicBezTo>
                      <a:pt x="317" y="169"/>
                      <a:pt x="431" y="109"/>
                      <a:pt x="490" y="109"/>
                    </a:cubicBezTo>
                    <a:cubicBezTo>
                      <a:pt x="510" y="109"/>
                      <a:pt x="524" y="116"/>
                      <a:pt x="525" y="135"/>
                    </a:cubicBezTo>
                    <a:cubicBezTo>
                      <a:pt x="527" y="166"/>
                      <a:pt x="550" y="181"/>
                      <a:pt x="574" y="181"/>
                    </a:cubicBezTo>
                    <a:cubicBezTo>
                      <a:pt x="597" y="181"/>
                      <a:pt x="621" y="166"/>
                      <a:pt x="622" y="135"/>
                    </a:cubicBezTo>
                    <a:cubicBezTo>
                      <a:pt x="629" y="35"/>
                      <a:pt x="556" y="1"/>
                      <a:pt x="47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69" name="Google Shape;1069;p9"/>
              <p:cNvSpPr/>
              <p:nvPr/>
            </p:nvSpPr>
            <p:spPr>
              <a:xfrm>
                <a:off x="4047388" y="673133"/>
                <a:ext cx="53587" cy="44721"/>
              </a:xfrm>
              <a:custGeom>
                <a:avLst/>
                <a:gdLst/>
                <a:ahLst/>
                <a:cxnLst/>
                <a:rect l="l" t="t" r="r" b="b"/>
                <a:pathLst>
                  <a:path w="816" h="681" extrusionOk="0">
                    <a:moveTo>
                      <a:pt x="333" y="0"/>
                    </a:moveTo>
                    <a:cubicBezTo>
                      <a:pt x="215" y="0"/>
                      <a:pt x="72" y="119"/>
                      <a:pt x="21" y="206"/>
                    </a:cubicBezTo>
                    <a:cubicBezTo>
                      <a:pt x="1" y="241"/>
                      <a:pt x="30" y="272"/>
                      <a:pt x="61" y="272"/>
                    </a:cubicBezTo>
                    <a:cubicBezTo>
                      <a:pt x="74" y="272"/>
                      <a:pt x="89" y="266"/>
                      <a:pt x="99" y="251"/>
                    </a:cubicBezTo>
                    <a:cubicBezTo>
                      <a:pt x="134" y="200"/>
                      <a:pt x="209" y="121"/>
                      <a:pt x="276" y="121"/>
                    </a:cubicBezTo>
                    <a:cubicBezTo>
                      <a:pt x="277" y="121"/>
                      <a:pt x="279" y="121"/>
                      <a:pt x="280" y="121"/>
                    </a:cubicBezTo>
                    <a:cubicBezTo>
                      <a:pt x="387" y="125"/>
                      <a:pt x="374" y="209"/>
                      <a:pt x="364" y="283"/>
                    </a:cubicBezTo>
                    <a:cubicBezTo>
                      <a:pt x="355" y="397"/>
                      <a:pt x="296" y="484"/>
                      <a:pt x="209" y="556"/>
                    </a:cubicBezTo>
                    <a:cubicBezTo>
                      <a:pt x="170" y="581"/>
                      <a:pt x="193" y="656"/>
                      <a:pt x="235" y="662"/>
                    </a:cubicBezTo>
                    <a:cubicBezTo>
                      <a:pt x="300" y="675"/>
                      <a:pt x="364" y="681"/>
                      <a:pt x="426" y="681"/>
                    </a:cubicBezTo>
                    <a:cubicBezTo>
                      <a:pt x="531" y="681"/>
                      <a:pt x="633" y="663"/>
                      <a:pt x="737" y="627"/>
                    </a:cubicBezTo>
                    <a:cubicBezTo>
                      <a:pt x="815" y="601"/>
                      <a:pt x="792" y="493"/>
                      <a:pt x="732" y="493"/>
                    </a:cubicBezTo>
                    <a:cubicBezTo>
                      <a:pt x="725" y="493"/>
                      <a:pt x="718" y="494"/>
                      <a:pt x="711" y="497"/>
                    </a:cubicBezTo>
                    <a:cubicBezTo>
                      <a:pt x="616" y="529"/>
                      <a:pt x="527" y="550"/>
                      <a:pt x="431" y="550"/>
                    </a:cubicBezTo>
                    <a:cubicBezTo>
                      <a:pt x="419" y="550"/>
                      <a:pt x="406" y="550"/>
                      <a:pt x="393" y="549"/>
                    </a:cubicBezTo>
                    <a:cubicBezTo>
                      <a:pt x="491" y="416"/>
                      <a:pt x="539" y="235"/>
                      <a:pt x="468" y="89"/>
                    </a:cubicBezTo>
                    <a:cubicBezTo>
                      <a:pt x="435" y="25"/>
                      <a:pt x="387" y="0"/>
                      <a:pt x="33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70" name="Google Shape;1070;p9"/>
            <p:cNvGrpSpPr/>
            <p:nvPr/>
          </p:nvGrpSpPr>
          <p:grpSpPr>
            <a:xfrm rot="-1872959">
              <a:off x="8685486" y="1005056"/>
              <a:ext cx="677116" cy="330879"/>
              <a:chOff x="7053208" y="3451133"/>
              <a:chExt cx="306539" cy="149789"/>
            </a:xfrm>
          </p:grpSpPr>
          <p:sp>
            <p:nvSpPr>
              <p:cNvPr id="1071" name="Google Shape;1071;p9"/>
              <p:cNvSpPr/>
              <p:nvPr/>
            </p:nvSpPr>
            <p:spPr>
              <a:xfrm>
                <a:off x="7053208" y="3487841"/>
                <a:ext cx="57067" cy="94762"/>
              </a:xfrm>
              <a:custGeom>
                <a:avLst/>
                <a:gdLst/>
                <a:ahLst/>
                <a:cxnLst/>
                <a:rect l="l" t="t" r="r" b="b"/>
                <a:pathLst>
                  <a:path w="869" h="1443" extrusionOk="0">
                    <a:moveTo>
                      <a:pt x="267" y="0"/>
                    </a:moveTo>
                    <a:cubicBezTo>
                      <a:pt x="250" y="0"/>
                      <a:pt x="233" y="9"/>
                      <a:pt x="230" y="27"/>
                    </a:cubicBezTo>
                    <a:cubicBezTo>
                      <a:pt x="227" y="53"/>
                      <a:pt x="221" y="82"/>
                      <a:pt x="214" y="105"/>
                    </a:cubicBezTo>
                    <a:cubicBezTo>
                      <a:pt x="211" y="115"/>
                      <a:pt x="204" y="124"/>
                      <a:pt x="211" y="134"/>
                    </a:cubicBezTo>
                    <a:cubicBezTo>
                      <a:pt x="133" y="539"/>
                      <a:pt x="72" y="947"/>
                      <a:pt x="7" y="1355"/>
                    </a:cubicBezTo>
                    <a:cubicBezTo>
                      <a:pt x="1" y="1393"/>
                      <a:pt x="22" y="1443"/>
                      <a:pt x="67" y="1443"/>
                    </a:cubicBezTo>
                    <a:cubicBezTo>
                      <a:pt x="69" y="1443"/>
                      <a:pt x="70" y="1443"/>
                      <a:pt x="72" y="1443"/>
                    </a:cubicBezTo>
                    <a:cubicBezTo>
                      <a:pt x="282" y="1427"/>
                      <a:pt x="493" y="1401"/>
                      <a:pt x="697" y="1349"/>
                    </a:cubicBezTo>
                    <a:cubicBezTo>
                      <a:pt x="767" y="1330"/>
                      <a:pt x="742" y="1231"/>
                      <a:pt x="676" y="1231"/>
                    </a:cubicBezTo>
                    <a:cubicBezTo>
                      <a:pt x="673" y="1231"/>
                      <a:pt x="669" y="1231"/>
                      <a:pt x="664" y="1232"/>
                    </a:cubicBezTo>
                    <a:cubicBezTo>
                      <a:pt x="490" y="1255"/>
                      <a:pt x="318" y="1284"/>
                      <a:pt x="149" y="1300"/>
                    </a:cubicBezTo>
                    <a:cubicBezTo>
                      <a:pt x="172" y="1135"/>
                      <a:pt x="198" y="973"/>
                      <a:pt x="217" y="805"/>
                    </a:cubicBezTo>
                    <a:cubicBezTo>
                      <a:pt x="288" y="813"/>
                      <a:pt x="365" y="820"/>
                      <a:pt x="440" y="820"/>
                    </a:cubicBezTo>
                    <a:cubicBezTo>
                      <a:pt x="505" y="820"/>
                      <a:pt x="568" y="815"/>
                      <a:pt x="626" y="801"/>
                    </a:cubicBezTo>
                    <a:cubicBezTo>
                      <a:pt x="690" y="785"/>
                      <a:pt x="674" y="691"/>
                      <a:pt x="609" y="688"/>
                    </a:cubicBezTo>
                    <a:cubicBezTo>
                      <a:pt x="603" y="688"/>
                      <a:pt x="597" y="688"/>
                      <a:pt x="590" y="688"/>
                    </a:cubicBezTo>
                    <a:cubicBezTo>
                      <a:pt x="524" y="688"/>
                      <a:pt x="453" y="701"/>
                      <a:pt x="383" y="704"/>
                    </a:cubicBezTo>
                    <a:cubicBezTo>
                      <a:pt x="331" y="707"/>
                      <a:pt x="282" y="707"/>
                      <a:pt x="230" y="707"/>
                    </a:cubicBezTo>
                    <a:cubicBezTo>
                      <a:pt x="253" y="529"/>
                      <a:pt x="272" y="351"/>
                      <a:pt x="295" y="173"/>
                    </a:cubicBezTo>
                    <a:cubicBezTo>
                      <a:pt x="360" y="183"/>
                      <a:pt x="428" y="183"/>
                      <a:pt x="496" y="183"/>
                    </a:cubicBezTo>
                    <a:cubicBezTo>
                      <a:pt x="565" y="185"/>
                      <a:pt x="633" y="187"/>
                      <a:pt x="702" y="187"/>
                    </a:cubicBezTo>
                    <a:cubicBezTo>
                      <a:pt x="731" y="187"/>
                      <a:pt x="759" y="187"/>
                      <a:pt x="788" y="186"/>
                    </a:cubicBezTo>
                    <a:cubicBezTo>
                      <a:pt x="865" y="186"/>
                      <a:pt x="869" y="72"/>
                      <a:pt x="788" y="69"/>
                    </a:cubicBezTo>
                    <a:cubicBezTo>
                      <a:pt x="759" y="68"/>
                      <a:pt x="731" y="68"/>
                      <a:pt x="702" y="68"/>
                    </a:cubicBezTo>
                    <a:cubicBezTo>
                      <a:pt x="633" y="68"/>
                      <a:pt x="565" y="70"/>
                      <a:pt x="496" y="72"/>
                    </a:cubicBezTo>
                    <a:cubicBezTo>
                      <a:pt x="431" y="72"/>
                      <a:pt x="366" y="72"/>
                      <a:pt x="308" y="82"/>
                    </a:cubicBezTo>
                    <a:cubicBezTo>
                      <a:pt x="308" y="69"/>
                      <a:pt x="311" y="53"/>
                      <a:pt x="311" y="40"/>
                    </a:cubicBezTo>
                    <a:cubicBezTo>
                      <a:pt x="313" y="14"/>
                      <a:pt x="289" y="0"/>
                      <a:pt x="26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2" name="Google Shape;1072;p9"/>
              <p:cNvSpPr/>
              <p:nvPr/>
            </p:nvSpPr>
            <p:spPr>
              <a:xfrm>
                <a:off x="7119335" y="3550488"/>
                <a:ext cx="35396" cy="37892"/>
              </a:xfrm>
              <a:custGeom>
                <a:avLst/>
                <a:gdLst/>
                <a:ahLst/>
                <a:cxnLst/>
                <a:rect l="l" t="t" r="r" b="b"/>
                <a:pathLst>
                  <a:path w="539" h="577" extrusionOk="0">
                    <a:moveTo>
                      <a:pt x="81" y="1"/>
                    </a:moveTo>
                    <a:cubicBezTo>
                      <a:pt x="70" y="1"/>
                      <a:pt x="59" y="8"/>
                      <a:pt x="53" y="22"/>
                    </a:cubicBezTo>
                    <a:cubicBezTo>
                      <a:pt x="1" y="168"/>
                      <a:pt x="7" y="395"/>
                      <a:pt x="62" y="541"/>
                    </a:cubicBezTo>
                    <a:cubicBezTo>
                      <a:pt x="71" y="565"/>
                      <a:pt x="97" y="577"/>
                      <a:pt x="120" y="577"/>
                    </a:cubicBezTo>
                    <a:cubicBezTo>
                      <a:pt x="147" y="577"/>
                      <a:pt x="171" y="561"/>
                      <a:pt x="166" y="528"/>
                    </a:cubicBezTo>
                    <a:cubicBezTo>
                      <a:pt x="156" y="479"/>
                      <a:pt x="150" y="434"/>
                      <a:pt x="137" y="385"/>
                    </a:cubicBezTo>
                    <a:cubicBezTo>
                      <a:pt x="140" y="382"/>
                      <a:pt x="140" y="382"/>
                      <a:pt x="140" y="379"/>
                    </a:cubicBezTo>
                    <a:cubicBezTo>
                      <a:pt x="147" y="382"/>
                      <a:pt x="150" y="382"/>
                      <a:pt x="153" y="385"/>
                    </a:cubicBezTo>
                    <a:cubicBezTo>
                      <a:pt x="236" y="420"/>
                      <a:pt x="348" y="441"/>
                      <a:pt x="442" y="441"/>
                    </a:cubicBezTo>
                    <a:cubicBezTo>
                      <a:pt x="454" y="441"/>
                      <a:pt x="466" y="441"/>
                      <a:pt x="477" y="440"/>
                    </a:cubicBezTo>
                    <a:cubicBezTo>
                      <a:pt x="539" y="427"/>
                      <a:pt x="539" y="349"/>
                      <a:pt x="477" y="343"/>
                    </a:cubicBezTo>
                    <a:cubicBezTo>
                      <a:pt x="425" y="333"/>
                      <a:pt x="373" y="336"/>
                      <a:pt x="318" y="333"/>
                    </a:cubicBezTo>
                    <a:cubicBezTo>
                      <a:pt x="279" y="330"/>
                      <a:pt x="234" y="327"/>
                      <a:pt x="195" y="320"/>
                    </a:cubicBezTo>
                    <a:cubicBezTo>
                      <a:pt x="250" y="262"/>
                      <a:pt x="305" y="197"/>
                      <a:pt x="354" y="136"/>
                    </a:cubicBezTo>
                    <a:cubicBezTo>
                      <a:pt x="373" y="104"/>
                      <a:pt x="342" y="70"/>
                      <a:pt x="312" y="70"/>
                    </a:cubicBezTo>
                    <a:cubicBezTo>
                      <a:pt x="302" y="70"/>
                      <a:pt x="291" y="74"/>
                      <a:pt x="283" y="84"/>
                    </a:cubicBezTo>
                    <a:cubicBezTo>
                      <a:pt x="228" y="149"/>
                      <a:pt x="176" y="217"/>
                      <a:pt x="121" y="288"/>
                    </a:cubicBezTo>
                    <a:lnTo>
                      <a:pt x="121" y="281"/>
                    </a:lnTo>
                    <a:cubicBezTo>
                      <a:pt x="114" y="200"/>
                      <a:pt x="117" y="116"/>
                      <a:pt x="111" y="29"/>
                    </a:cubicBezTo>
                    <a:cubicBezTo>
                      <a:pt x="107" y="11"/>
                      <a:pt x="94" y="1"/>
                      <a:pt x="8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3" name="Google Shape;1073;p9"/>
              <p:cNvSpPr/>
              <p:nvPr/>
            </p:nvSpPr>
            <p:spPr>
              <a:xfrm>
                <a:off x="7135555" y="3534005"/>
                <a:ext cx="45050" cy="8209"/>
              </a:xfrm>
              <a:custGeom>
                <a:avLst/>
                <a:gdLst/>
                <a:ahLst/>
                <a:cxnLst/>
                <a:rect l="l" t="t" r="r" b="b"/>
                <a:pathLst>
                  <a:path w="686" h="125" extrusionOk="0">
                    <a:moveTo>
                      <a:pt x="612" y="0"/>
                    </a:moveTo>
                    <a:cubicBezTo>
                      <a:pt x="608" y="0"/>
                      <a:pt x="604" y="0"/>
                      <a:pt x="599" y="1"/>
                    </a:cubicBezTo>
                    <a:cubicBezTo>
                      <a:pt x="418" y="24"/>
                      <a:pt x="240" y="34"/>
                      <a:pt x="52" y="34"/>
                    </a:cubicBezTo>
                    <a:cubicBezTo>
                      <a:pt x="0" y="34"/>
                      <a:pt x="0" y="111"/>
                      <a:pt x="52" y="115"/>
                    </a:cubicBezTo>
                    <a:cubicBezTo>
                      <a:pt x="128" y="121"/>
                      <a:pt x="204" y="124"/>
                      <a:pt x="280" y="124"/>
                    </a:cubicBezTo>
                    <a:cubicBezTo>
                      <a:pt x="392" y="124"/>
                      <a:pt x="504" y="117"/>
                      <a:pt x="612" y="102"/>
                    </a:cubicBezTo>
                    <a:cubicBezTo>
                      <a:pt x="686" y="95"/>
                      <a:pt x="678" y="0"/>
                      <a:pt x="61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4" name="Google Shape;1074;p9"/>
              <p:cNvSpPr/>
              <p:nvPr/>
            </p:nvSpPr>
            <p:spPr>
              <a:xfrm>
                <a:off x="7136803" y="3520477"/>
                <a:ext cx="47742" cy="7683"/>
              </a:xfrm>
              <a:custGeom>
                <a:avLst/>
                <a:gdLst/>
                <a:ahLst/>
                <a:cxnLst/>
                <a:rect l="l" t="t" r="r" b="b"/>
                <a:pathLst>
                  <a:path w="727" h="117" extrusionOk="0">
                    <a:moveTo>
                      <a:pt x="466" y="1"/>
                    </a:moveTo>
                    <a:cubicBezTo>
                      <a:pt x="329" y="1"/>
                      <a:pt x="189" y="12"/>
                      <a:pt x="56" y="22"/>
                    </a:cubicBezTo>
                    <a:cubicBezTo>
                      <a:pt x="1" y="26"/>
                      <a:pt x="1" y="97"/>
                      <a:pt x="56" y="97"/>
                    </a:cubicBezTo>
                    <a:cubicBezTo>
                      <a:pt x="192" y="106"/>
                      <a:pt x="339" y="117"/>
                      <a:pt x="482" y="117"/>
                    </a:cubicBezTo>
                    <a:cubicBezTo>
                      <a:pt x="543" y="117"/>
                      <a:pt x="603" y="115"/>
                      <a:pt x="661" y="110"/>
                    </a:cubicBezTo>
                    <a:cubicBezTo>
                      <a:pt x="726" y="103"/>
                      <a:pt x="726" y="13"/>
                      <a:pt x="661" y="10"/>
                    </a:cubicBezTo>
                    <a:cubicBezTo>
                      <a:pt x="598" y="3"/>
                      <a:pt x="533" y="1"/>
                      <a:pt x="4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5" name="Google Shape;1075;p9"/>
              <p:cNvSpPr/>
              <p:nvPr/>
            </p:nvSpPr>
            <p:spPr>
              <a:xfrm>
                <a:off x="7203390" y="3535844"/>
                <a:ext cx="125364" cy="13791"/>
              </a:xfrm>
              <a:custGeom>
                <a:avLst/>
                <a:gdLst/>
                <a:ahLst/>
                <a:cxnLst/>
                <a:rect l="l" t="t" r="r" b="b"/>
                <a:pathLst>
                  <a:path w="1909" h="210" extrusionOk="0">
                    <a:moveTo>
                      <a:pt x="356" y="1"/>
                    </a:moveTo>
                    <a:cubicBezTo>
                      <a:pt x="254" y="1"/>
                      <a:pt x="153" y="3"/>
                      <a:pt x="52" y="9"/>
                    </a:cubicBezTo>
                    <a:cubicBezTo>
                      <a:pt x="17" y="15"/>
                      <a:pt x="0" y="70"/>
                      <a:pt x="46" y="80"/>
                    </a:cubicBezTo>
                    <a:cubicBezTo>
                      <a:pt x="622" y="177"/>
                      <a:pt x="1238" y="177"/>
                      <a:pt x="1828" y="210"/>
                    </a:cubicBezTo>
                    <a:cubicBezTo>
                      <a:pt x="1830" y="210"/>
                      <a:pt x="1832" y="210"/>
                      <a:pt x="1833" y="210"/>
                    </a:cubicBezTo>
                    <a:cubicBezTo>
                      <a:pt x="1909" y="210"/>
                      <a:pt x="1907" y="86"/>
                      <a:pt x="1828" y="83"/>
                    </a:cubicBezTo>
                    <a:cubicBezTo>
                      <a:pt x="1345" y="56"/>
                      <a:pt x="844" y="1"/>
                      <a:pt x="35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6" name="Google Shape;1076;p9"/>
              <p:cNvSpPr/>
              <p:nvPr/>
            </p:nvSpPr>
            <p:spPr>
              <a:xfrm>
                <a:off x="7210220" y="3487118"/>
                <a:ext cx="49384" cy="34280"/>
              </a:xfrm>
              <a:custGeom>
                <a:avLst/>
                <a:gdLst/>
                <a:ahLst/>
                <a:cxnLst/>
                <a:rect l="l" t="t" r="r" b="b"/>
                <a:pathLst>
                  <a:path w="752" h="522" extrusionOk="0">
                    <a:moveTo>
                      <a:pt x="565" y="0"/>
                    </a:moveTo>
                    <a:cubicBezTo>
                      <a:pt x="501" y="0"/>
                      <a:pt x="456" y="46"/>
                      <a:pt x="421" y="109"/>
                    </a:cubicBezTo>
                    <a:cubicBezTo>
                      <a:pt x="397" y="48"/>
                      <a:pt x="355" y="2"/>
                      <a:pt x="289" y="2"/>
                    </a:cubicBezTo>
                    <a:cubicBezTo>
                      <a:pt x="284" y="2"/>
                      <a:pt x="280" y="2"/>
                      <a:pt x="276" y="2"/>
                    </a:cubicBezTo>
                    <a:cubicBezTo>
                      <a:pt x="201" y="12"/>
                      <a:pt x="143" y="77"/>
                      <a:pt x="104" y="148"/>
                    </a:cubicBezTo>
                    <a:cubicBezTo>
                      <a:pt x="97" y="126"/>
                      <a:pt x="97" y="96"/>
                      <a:pt x="97" y="70"/>
                    </a:cubicBezTo>
                    <a:cubicBezTo>
                      <a:pt x="96" y="45"/>
                      <a:pt x="78" y="33"/>
                      <a:pt x="60" y="33"/>
                    </a:cubicBezTo>
                    <a:cubicBezTo>
                      <a:pt x="41" y="33"/>
                      <a:pt x="21" y="46"/>
                      <a:pt x="16" y="70"/>
                    </a:cubicBezTo>
                    <a:cubicBezTo>
                      <a:pt x="0" y="200"/>
                      <a:pt x="13" y="343"/>
                      <a:pt x="46" y="469"/>
                    </a:cubicBezTo>
                    <a:cubicBezTo>
                      <a:pt x="53" y="496"/>
                      <a:pt x="75" y="508"/>
                      <a:pt x="98" y="508"/>
                    </a:cubicBezTo>
                    <a:cubicBezTo>
                      <a:pt x="132" y="508"/>
                      <a:pt x="167" y="481"/>
                      <a:pt x="156" y="440"/>
                    </a:cubicBezTo>
                    <a:cubicBezTo>
                      <a:pt x="143" y="398"/>
                      <a:pt x="136" y="359"/>
                      <a:pt x="127" y="317"/>
                    </a:cubicBezTo>
                    <a:cubicBezTo>
                      <a:pt x="146" y="245"/>
                      <a:pt x="178" y="164"/>
                      <a:pt x="233" y="138"/>
                    </a:cubicBezTo>
                    <a:cubicBezTo>
                      <a:pt x="259" y="145"/>
                      <a:pt x="288" y="148"/>
                      <a:pt x="318" y="155"/>
                    </a:cubicBezTo>
                    <a:cubicBezTo>
                      <a:pt x="324" y="184"/>
                      <a:pt x="334" y="213"/>
                      <a:pt x="340" y="245"/>
                    </a:cubicBezTo>
                    <a:cubicBezTo>
                      <a:pt x="350" y="291"/>
                      <a:pt x="353" y="333"/>
                      <a:pt x="357" y="378"/>
                    </a:cubicBezTo>
                    <a:cubicBezTo>
                      <a:pt x="357" y="391"/>
                      <a:pt x="357" y="404"/>
                      <a:pt x="363" y="411"/>
                    </a:cubicBezTo>
                    <a:cubicBezTo>
                      <a:pt x="366" y="445"/>
                      <a:pt x="396" y="464"/>
                      <a:pt x="423" y="464"/>
                    </a:cubicBezTo>
                    <a:cubicBezTo>
                      <a:pt x="449" y="464"/>
                      <a:pt x="473" y="447"/>
                      <a:pt x="470" y="411"/>
                    </a:cubicBezTo>
                    <a:cubicBezTo>
                      <a:pt x="467" y="356"/>
                      <a:pt x="467" y="297"/>
                      <a:pt x="486" y="242"/>
                    </a:cubicBezTo>
                    <a:cubicBezTo>
                      <a:pt x="499" y="203"/>
                      <a:pt x="518" y="168"/>
                      <a:pt x="548" y="138"/>
                    </a:cubicBezTo>
                    <a:cubicBezTo>
                      <a:pt x="593" y="155"/>
                      <a:pt x="616" y="184"/>
                      <a:pt x="622" y="229"/>
                    </a:cubicBezTo>
                    <a:cubicBezTo>
                      <a:pt x="648" y="323"/>
                      <a:pt x="577" y="404"/>
                      <a:pt x="616" y="492"/>
                    </a:cubicBezTo>
                    <a:cubicBezTo>
                      <a:pt x="627" y="514"/>
                      <a:pt x="651" y="522"/>
                      <a:pt x="671" y="522"/>
                    </a:cubicBezTo>
                    <a:cubicBezTo>
                      <a:pt x="674" y="522"/>
                      <a:pt x="677" y="521"/>
                      <a:pt x="680" y="521"/>
                    </a:cubicBezTo>
                    <a:cubicBezTo>
                      <a:pt x="713" y="511"/>
                      <a:pt x="726" y="495"/>
                      <a:pt x="739" y="462"/>
                    </a:cubicBezTo>
                    <a:cubicBezTo>
                      <a:pt x="745" y="443"/>
                      <a:pt x="739" y="424"/>
                      <a:pt x="723" y="411"/>
                    </a:cubicBezTo>
                    <a:cubicBezTo>
                      <a:pt x="726" y="378"/>
                      <a:pt x="742" y="346"/>
                      <a:pt x="742" y="317"/>
                    </a:cubicBezTo>
                    <a:cubicBezTo>
                      <a:pt x="752" y="255"/>
                      <a:pt x="745" y="200"/>
                      <a:pt x="726" y="151"/>
                    </a:cubicBezTo>
                    <a:cubicBezTo>
                      <a:pt x="706" y="87"/>
                      <a:pt x="661" y="15"/>
                      <a:pt x="590" y="2"/>
                    </a:cubicBezTo>
                    <a:cubicBezTo>
                      <a:pt x="581" y="1"/>
                      <a:pt x="573" y="0"/>
                      <a:pt x="56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7" name="Google Shape;1077;p9"/>
              <p:cNvSpPr/>
              <p:nvPr/>
            </p:nvSpPr>
            <p:spPr>
              <a:xfrm>
                <a:off x="7259602" y="3457765"/>
                <a:ext cx="59825" cy="72500"/>
              </a:xfrm>
              <a:custGeom>
                <a:avLst/>
                <a:gdLst/>
                <a:ahLst/>
                <a:cxnLst/>
                <a:rect l="l" t="t" r="r" b="b"/>
                <a:pathLst>
                  <a:path w="911" h="1104" extrusionOk="0">
                    <a:moveTo>
                      <a:pt x="820" y="1"/>
                    </a:moveTo>
                    <a:cubicBezTo>
                      <a:pt x="800" y="1"/>
                      <a:pt x="780" y="10"/>
                      <a:pt x="768" y="32"/>
                    </a:cubicBezTo>
                    <a:cubicBezTo>
                      <a:pt x="631" y="284"/>
                      <a:pt x="541" y="560"/>
                      <a:pt x="505" y="841"/>
                    </a:cubicBezTo>
                    <a:cubicBezTo>
                      <a:pt x="356" y="582"/>
                      <a:pt x="217" y="317"/>
                      <a:pt x="84" y="48"/>
                    </a:cubicBezTo>
                    <a:cubicBezTo>
                      <a:pt x="76" y="35"/>
                      <a:pt x="65" y="30"/>
                      <a:pt x="53" y="30"/>
                    </a:cubicBezTo>
                    <a:cubicBezTo>
                      <a:pt x="27" y="30"/>
                      <a:pt x="0" y="58"/>
                      <a:pt x="16" y="90"/>
                    </a:cubicBezTo>
                    <a:cubicBezTo>
                      <a:pt x="158" y="427"/>
                      <a:pt x="327" y="751"/>
                      <a:pt x="495" y="1075"/>
                    </a:cubicBezTo>
                    <a:cubicBezTo>
                      <a:pt x="506" y="1095"/>
                      <a:pt x="523" y="1103"/>
                      <a:pt x="542" y="1103"/>
                    </a:cubicBezTo>
                    <a:cubicBezTo>
                      <a:pt x="573" y="1103"/>
                      <a:pt x="607" y="1077"/>
                      <a:pt x="609" y="1042"/>
                    </a:cubicBezTo>
                    <a:cubicBezTo>
                      <a:pt x="638" y="705"/>
                      <a:pt x="722" y="398"/>
                      <a:pt x="881" y="96"/>
                    </a:cubicBezTo>
                    <a:cubicBezTo>
                      <a:pt x="910" y="47"/>
                      <a:pt x="865" y="1"/>
                      <a:pt x="82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8" name="Google Shape;1078;p9"/>
              <p:cNvSpPr/>
              <p:nvPr/>
            </p:nvSpPr>
            <p:spPr>
              <a:xfrm>
                <a:off x="7323563" y="3451133"/>
                <a:ext cx="36184" cy="38745"/>
              </a:xfrm>
              <a:custGeom>
                <a:avLst/>
                <a:gdLst/>
                <a:ahLst/>
                <a:cxnLst/>
                <a:rect l="l" t="t" r="r" b="b"/>
                <a:pathLst>
                  <a:path w="551" h="590" extrusionOk="0">
                    <a:moveTo>
                      <a:pt x="163" y="0"/>
                    </a:moveTo>
                    <a:cubicBezTo>
                      <a:pt x="131" y="0"/>
                      <a:pt x="97" y="11"/>
                      <a:pt x="66" y="35"/>
                    </a:cubicBezTo>
                    <a:cubicBezTo>
                      <a:pt x="27" y="68"/>
                      <a:pt x="61" y="115"/>
                      <a:pt x="99" y="115"/>
                    </a:cubicBezTo>
                    <a:cubicBezTo>
                      <a:pt x="106" y="115"/>
                      <a:pt x="114" y="113"/>
                      <a:pt x="121" y="110"/>
                    </a:cubicBezTo>
                    <a:cubicBezTo>
                      <a:pt x="138" y="101"/>
                      <a:pt x="153" y="96"/>
                      <a:pt x="166" y="96"/>
                    </a:cubicBezTo>
                    <a:cubicBezTo>
                      <a:pt x="244" y="96"/>
                      <a:pt x="224" y="259"/>
                      <a:pt x="202" y="304"/>
                    </a:cubicBezTo>
                    <a:cubicBezTo>
                      <a:pt x="169" y="369"/>
                      <a:pt x="121" y="414"/>
                      <a:pt x="62" y="447"/>
                    </a:cubicBezTo>
                    <a:cubicBezTo>
                      <a:pt x="1" y="476"/>
                      <a:pt x="33" y="563"/>
                      <a:pt x="95" y="567"/>
                    </a:cubicBezTo>
                    <a:cubicBezTo>
                      <a:pt x="218" y="576"/>
                      <a:pt x="344" y="589"/>
                      <a:pt x="467" y="589"/>
                    </a:cubicBezTo>
                    <a:cubicBezTo>
                      <a:pt x="471" y="590"/>
                      <a:pt x="474" y="590"/>
                      <a:pt x="477" y="590"/>
                    </a:cubicBezTo>
                    <a:cubicBezTo>
                      <a:pt x="551" y="590"/>
                      <a:pt x="539" y="482"/>
                      <a:pt x="467" y="469"/>
                    </a:cubicBezTo>
                    <a:cubicBezTo>
                      <a:pt x="396" y="463"/>
                      <a:pt x="325" y="456"/>
                      <a:pt x="257" y="450"/>
                    </a:cubicBezTo>
                    <a:cubicBezTo>
                      <a:pt x="318" y="369"/>
                      <a:pt x="354" y="269"/>
                      <a:pt x="338" y="165"/>
                    </a:cubicBezTo>
                    <a:cubicBezTo>
                      <a:pt x="321" y="72"/>
                      <a:pt x="246" y="0"/>
                      <a:pt x="16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79" name="Google Shape;1079;p9"/>
              <p:cNvSpPr/>
              <p:nvPr/>
            </p:nvSpPr>
            <p:spPr>
              <a:xfrm>
                <a:off x="7236159" y="3552326"/>
                <a:ext cx="67706" cy="48596"/>
              </a:xfrm>
              <a:custGeom>
                <a:avLst/>
                <a:gdLst/>
                <a:ahLst/>
                <a:cxnLst/>
                <a:rect l="l" t="t" r="r" b="b"/>
                <a:pathLst>
                  <a:path w="1031" h="740" extrusionOk="0">
                    <a:moveTo>
                      <a:pt x="484" y="0"/>
                    </a:moveTo>
                    <a:cubicBezTo>
                      <a:pt x="312" y="0"/>
                      <a:pt x="0" y="133"/>
                      <a:pt x="185" y="253"/>
                    </a:cubicBezTo>
                    <a:cubicBezTo>
                      <a:pt x="191" y="257"/>
                      <a:pt x="197" y="259"/>
                      <a:pt x="203" y="259"/>
                    </a:cubicBezTo>
                    <a:cubicBezTo>
                      <a:pt x="234" y="259"/>
                      <a:pt x="263" y="216"/>
                      <a:pt x="234" y="189"/>
                    </a:cubicBezTo>
                    <a:cubicBezTo>
                      <a:pt x="204" y="163"/>
                      <a:pt x="412" y="104"/>
                      <a:pt x="438" y="104"/>
                    </a:cubicBezTo>
                    <a:cubicBezTo>
                      <a:pt x="609" y="127"/>
                      <a:pt x="577" y="273"/>
                      <a:pt x="525" y="370"/>
                    </a:cubicBezTo>
                    <a:cubicBezTo>
                      <a:pt x="477" y="464"/>
                      <a:pt x="409" y="551"/>
                      <a:pt x="347" y="642"/>
                    </a:cubicBezTo>
                    <a:cubicBezTo>
                      <a:pt x="318" y="681"/>
                      <a:pt x="357" y="739"/>
                      <a:pt x="405" y="739"/>
                    </a:cubicBezTo>
                    <a:cubicBezTo>
                      <a:pt x="587" y="736"/>
                      <a:pt x="768" y="739"/>
                      <a:pt x="946" y="723"/>
                    </a:cubicBezTo>
                    <a:cubicBezTo>
                      <a:pt x="1031" y="723"/>
                      <a:pt x="1031" y="610"/>
                      <a:pt x="950" y="607"/>
                    </a:cubicBezTo>
                    <a:cubicBezTo>
                      <a:pt x="907" y="605"/>
                      <a:pt x="865" y="604"/>
                      <a:pt x="822" y="604"/>
                    </a:cubicBezTo>
                    <a:cubicBezTo>
                      <a:pt x="726" y="604"/>
                      <a:pt x="629" y="608"/>
                      <a:pt x="535" y="610"/>
                    </a:cubicBezTo>
                    <a:cubicBezTo>
                      <a:pt x="658" y="415"/>
                      <a:pt x="820" y="121"/>
                      <a:pt x="551" y="10"/>
                    </a:cubicBezTo>
                    <a:cubicBezTo>
                      <a:pt x="534" y="3"/>
                      <a:pt x="510" y="0"/>
                      <a:pt x="48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80" name="Google Shape;1080;p9"/>
            <p:cNvGrpSpPr/>
            <p:nvPr/>
          </p:nvGrpSpPr>
          <p:grpSpPr>
            <a:xfrm rot="-1237466">
              <a:off x="196537" y="-106571"/>
              <a:ext cx="714306" cy="332764"/>
              <a:chOff x="8025882" y="2821184"/>
              <a:chExt cx="340424" cy="158589"/>
            </a:xfrm>
          </p:grpSpPr>
          <p:sp>
            <p:nvSpPr>
              <p:cNvPr id="1081" name="Google Shape;1081;p9"/>
              <p:cNvSpPr/>
              <p:nvPr/>
            </p:nvSpPr>
            <p:spPr>
              <a:xfrm>
                <a:off x="8025882" y="2871420"/>
                <a:ext cx="56214" cy="78279"/>
              </a:xfrm>
              <a:custGeom>
                <a:avLst/>
                <a:gdLst/>
                <a:ahLst/>
                <a:cxnLst/>
                <a:rect l="l" t="t" r="r" b="b"/>
                <a:pathLst>
                  <a:path w="856" h="1192" extrusionOk="0">
                    <a:moveTo>
                      <a:pt x="799" y="0"/>
                    </a:moveTo>
                    <a:cubicBezTo>
                      <a:pt x="790" y="0"/>
                      <a:pt x="781" y="4"/>
                      <a:pt x="774" y="13"/>
                    </a:cubicBezTo>
                    <a:cubicBezTo>
                      <a:pt x="709" y="94"/>
                      <a:pt x="648" y="178"/>
                      <a:pt x="586" y="259"/>
                    </a:cubicBezTo>
                    <a:cubicBezTo>
                      <a:pt x="554" y="304"/>
                      <a:pt x="495" y="366"/>
                      <a:pt x="453" y="431"/>
                    </a:cubicBezTo>
                    <a:cubicBezTo>
                      <a:pt x="408" y="382"/>
                      <a:pt x="359" y="340"/>
                      <a:pt x="317" y="291"/>
                    </a:cubicBezTo>
                    <a:cubicBezTo>
                      <a:pt x="236" y="210"/>
                      <a:pt x="158" y="126"/>
                      <a:pt x="77" y="45"/>
                    </a:cubicBezTo>
                    <a:cubicBezTo>
                      <a:pt x="69" y="37"/>
                      <a:pt x="60" y="33"/>
                      <a:pt x="51" y="33"/>
                    </a:cubicBezTo>
                    <a:cubicBezTo>
                      <a:pt x="23" y="33"/>
                      <a:pt x="1" y="70"/>
                      <a:pt x="26" y="97"/>
                    </a:cubicBezTo>
                    <a:cubicBezTo>
                      <a:pt x="94" y="181"/>
                      <a:pt x="165" y="262"/>
                      <a:pt x="239" y="343"/>
                    </a:cubicBezTo>
                    <a:cubicBezTo>
                      <a:pt x="294" y="408"/>
                      <a:pt x="350" y="483"/>
                      <a:pt x="405" y="544"/>
                    </a:cubicBezTo>
                    <a:cubicBezTo>
                      <a:pt x="401" y="615"/>
                      <a:pt x="437" y="706"/>
                      <a:pt x="450" y="774"/>
                    </a:cubicBezTo>
                    <a:cubicBezTo>
                      <a:pt x="473" y="901"/>
                      <a:pt x="499" y="1024"/>
                      <a:pt x="531" y="1147"/>
                    </a:cubicBezTo>
                    <a:cubicBezTo>
                      <a:pt x="539" y="1178"/>
                      <a:pt x="561" y="1191"/>
                      <a:pt x="584" y="1191"/>
                    </a:cubicBezTo>
                    <a:cubicBezTo>
                      <a:pt x="619" y="1191"/>
                      <a:pt x="655" y="1161"/>
                      <a:pt x="648" y="1114"/>
                    </a:cubicBezTo>
                    <a:cubicBezTo>
                      <a:pt x="625" y="949"/>
                      <a:pt x="534" y="755"/>
                      <a:pt x="537" y="586"/>
                    </a:cubicBezTo>
                    <a:lnTo>
                      <a:pt x="537" y="564"/>
                    </a:lnTo>
                    <a:cubicBezTo>
                      <a:pt x="547" y="564"/>
                      <a:pt x="547" y="560"/>
                      <a:pt x="547" y="551"/>
                    </a:cubicBezTo>
                    <a:cubicBezTo>
                      <a:pt x="576" y="382"/>
                      <a:pt x="755" y="198"/>
                      <a:pt x="839" y="61"/>
                    </a:cubicBezTo>
                    <a:cubicBezTo>
                      <a:pt x="856" y="35"/>
                      <a:pt x="827" y="0"/>
                      <a:pt x="79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2" name="Google Shape;1082;p9"/>
              <p:cNvSpPr/>
              <p:nvPr/>
            </p:nvSpPr>
            <p:spPr>
              <a:xfrm>
                <a:off x="8072703" y="2920867"/>
                <a:ext cx="40190" cy="8997"/>
              </a:xfrm>
              <a:custGeom>
                <a:avLst/>
                <a:gdLst/>
                <a:ahLst/>
                <a:cxnLst/>
                <a:rect l="l" t="t" r="r" b="b"/>
                <a:pathLst>
                  <a:path w="612" h="137" extrusionOk="0">
                    <a:moveTo>
                      <a:pt x="52" y="0"/>
                    </a:moveTo>
                    <a:cubicBezTo>
                      <a:pt x="13" y="0"/>
                      <a:pt x="0" y="58"/>
                      <a:pt x="45" y="73"/>
                    </a:cubicBezTo>
                    <a:cubicBezTo>
                      <a:pt x="149" y="106"/>
                      <a:pt x="280" y="137"/>
                      <a:pt x="403" y="137"/>
                    </a:cubicBezTo>
                    <a:cubicBezTo>
                      <a:pt x="459" y="137"/>
                      <a:pt x="513" y="130"/>
                      <a:pt x="563" y="115"/>
                    </a:cubicBezTo>
                    <a:cubicBezTo>
                      <a:pt x="612" y="105"/>
                      <a:pt x="602" y="34"/>
                      <a:pt x="550" y="28"/>
                    </a:cubicBezTo>
                    <a:cubicBezTo>
                      <a:pt x="479" y="28"/>
                      <a:pt x="411" y="41"/>
                      <a:pt x="341" y="41"/>
                    </a:cubicBezTo>
                    <a:cubicBezTo>
                      <a:pt x="334" y="41"/>
                      <a:pt x="327" y="41"/>
                      <a:pt x="320" y="41"/>
                    </a:cubicBezTo>
                    <a:cubicBezTo>
                      <a:pt x="236" y="37"/>
                      <a:pt x="148" y="24"/>
                      <a:pt x="64" y="2"/>
                    </a:cubicBezTo>
                    <a:cubicBezTo>
                      <a:pt x="60" y="1"/>
                      <a:pt x="56" y="0"/>
                      <a:pt x="5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3" name="Google Shape;1083;p9"/>
              <p:cNvSpPr/>
              <p:nvPr/>
            </p:nvSpPr>
            <p:spPr>
              <a:xfrm>
                <a:off x="8069354" y="2907077"/>
                <a:ext cx="45050" cy="8406"/>
              </a:xfrm>
              <a:custGeom>
                <a:avLst/>
                <a:gdLst/>
                <a:ahLst/>
                <a:cxnLst/>
                <a:rect l="l" t="t" r="r" b="b"/>
                <a:pathLst>
                  <a:path w="686" h="128" extrusionOk="0">
                    <a:moveTo>
                      <a:pt x="32" y="1"/>
                    </a:moveTo>
                    <a:cubicBezTo>
                      <a:pt x="2" y="1"/>
                      <a:pt x="0" y="53"/>
                      <a:pt x="31" y="59"/>
                    </a:cubicBezTo>
                    <a:cubicBezTo>
                      <a:pt x="186" y="100"/>
                      <a:pt x="364" y="127"/>
                      <a:pt x="528" y="127"/>
                    </a:cubicBezTo>
                    <a:cubicBezTo>
                      <a:pt x="559" y="127"/>
                      <a:pt x="590" y="126"/>
                      <a:pt x="621" y="124"/>
                    </a:cubicBezTo>
                    <a:cubicBezTo>
                      <a:pt x="685" y="118"/>
                      <a:pt x="685" y="24"/>
                      <a:pt x="621" y="24"/>
                    </a:cubicBezTo>
                    <a:cubicBezTo>
                      <a:pt x="426" y="17"/>
                      <a:pt x="232" y="17"/>
                      <a:pt x="37" y="1"/>
                    </a:cubicBezTo>
                    <a:cubicBezTo>
                      <a:pt x="36" y="1"/>
                      <a:pt x="34" y="1"/>
                      <a:pt x="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4" name="Google Shape;1084;p9"/>
              <p:cNvSpPr/>
              <p:nvPr/>
            </p:nvSpPr>
            <p:spPr>
              <a:xfrm>
                <a:off x="8122545" y="2887968"/>
                <a:ext cx="48793" cy="51617"/>
              </a:xfrm>
              <a:custGeom>
                <a:avLst/>
                <a:gdLst/>
                <a:ahLst/>
                <a:cxnLst/>
                <a:rect l="l" t="t" r="r" b="b"/>
                <a:pathLst>
                  <a:path w="743" h="786" extrusionOk="0">
                    <a:moveTo>
                      <a:pt x="427" y="0"/>
                    </a:moveTo>
                    <a:cubicBezTo>
                      <a:pt x="173" y="0"/>
                      <a:pt x="0" y="319"/>
                      <a:pt x="99" y="542"/>
                    </a:cubicBezTo>
                    <a:cubicBezTo>
                      <a:pt x="162" y="682"/>
                      <a:pt x="334" y="785"/>
                      <a:pt x="495" y="785"/>
                    </a:cubicBezTo>
                    <a:cubicBezTo>
                      <a:pt x="575" y="785"/>
                      <a:pt x="652" y="760"/>
                      <a:pt x="711" y="700"/>
                    </a:cubicBezTo>
                    <a:cubicBezTo>
                      <a:pt x="743" y="669"/>
                      <a:pt x="715" y="603"/>
                      <a:pt x="670" y="603"/>
                    </a:cubicBezTo>
                    <a:cubicBezTo>
                      <a:pt x="665" y="603"/>
                      <a:pt x="659" y="604"/>
                      <a:pt x="653" y="606"/>
                    </a:cubicBezTo>
                    <a:cubicBezTo>
                      <a:pt x="589" y="630"/>
                      <a:pt x="519" y="648"/>
                      <a:pt x="453" y="648"/>
                    </a:cubicBezTo>
                    <a:cubicBezTo>
                      <a:pt x="359" y="648"/>
                      <a:pt x="271" y="612"/>
                      <a:pt x="216" y="509"/>
                    </a:cubicBezTo>
                    <a:cubicBezTo>
                      <a:pt x="112" y="315"/>
                      <a:pt x="277" y="127"/>
                      <a:pt x="452" y="72"/>
                    </a:cubicBezTo>
                    <a:cubicBezTo>
                      <a:pt x="491" y="59"/>
                      <a:pt x="484" y="4"/>
                      <a:pt x="442" y="1"/>
                    </a:cubicBezTo>
                    <a:cubicBezTo>
                      <a:pt x="437" y="0"/>
                      <a:pt x="432" y="0"/>
                      <a:pt x="42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5" name="Google Shape;1085;p9"/>
              <p:cNvSpPr/>
              <p:nvPr/>
            </p:nvSpPr>
            <p:spPr>
              <a:xfrm>
                <a:off x="8170088" y="2914695"/>
                <a:ext cx="29814" cy="39468"/>
              </a:xfrm>
              <a:custGeom>
                <a:avLst/>
                <a:gdLst/>
                <a:ahLst/>
                <a:cxnLst/>
                <a:rect l="l" t="t" r="r" b="b"/>
                <a:pathLst>
                  <a:path w="454" h="601" extrusionOk="0">
                    <a:moveTo>
                      <a:pt x="309" y="0"/>
                    </a:moveTo>
                    <a:cubicBezTo>
                      <a:pt x="286" y="0"/>
                      <a:pt x="265" y="13"/>
                      <a:pt x="259" y="41"/>
                    </a:cubicBezTo>
                    <a:cubicBezTo>
                      <a:pt x="250" y="70"/>
                      <a:pt x="243" y="105"/>
                      <a:pt x="214" y="122"/>
                    </a:cubicBezTo>
                    <a:cubicBezTo>
                      <a:pt x="201" y="130"/>
                      <a:pt x="182" y="135"/>
                      <a:pt x="162" y="135"/>
                    </a:cubicBezTo>
                    <a:cubicBezTo>
                      <a:pt x="127" y="135"/>
                      <a:pt x="92" y="117"/>
                      <a:pt x="107" y="67"/>
                    </a:cubicBezTo>
                    <a:cubicBezTo>
                      <a:pt x="117" y="38"/>
                      <a:pt x="96" y="20"/>
                      <a:pt x="73" y="20"/>
                    </a:cubicBezTo>
                    <a:cubicBezTo>
                      <a:pt x="58" y="20"/>
                      <a:pt x="42" y="29"/>
                      <a:pt x="36" y="47"/>
                    </a:cubicBezTo>
                    <a:cubicBezTo>
                      <a:pt x="0" y="131"/>
                      <a:pt x="65" y="229"/>
                      <a:pt x="152" y="245"/>
                    </a:cubicBezTo>
                    <a:cubicBezTo>
                      <a:pt x="163" y="247"/>
                      <a:pt x="173" y="248"/>
                      <a:pt x="183" y="248"/>
                    </a:cubicBezTo>
                    <a:cubicBezTo>
                      <a:pt x="228" y="248"/>
                      <a:pt x="266" y="226"/>
                      <a:pt x="298" y="199"/>
                    </a:cubicBezTo>
                    <a:cubicBezTo>
                      <a:pt x="324" y="306"/>
                      <a:pt x="324" y="413"/>
                      <a:pt x="308" y="523"/>
                    </a:cubicBezTo>
                    <a:cubicBezTo>
                      <a:pt x="300" y="570"/>
                      <a:pt x="338" y="600"/>
                      <a:pt x="373" y="600"/>
                    </a:cubicBezTo>
                    <a:cubicBezTo>
                      <a:pt x="396" y="600"/>
                      <a:pt x="418" y="587"/>
                      <a:pt x="425" y="556"/>
                    </a:cubicBezTo>
                    <a:cubicBezTo>
                      <a:pt x="454" y="381"/>
                      <a:pt x="437" y="209"/>
                      <a:pt x="373" y="41"/>
                    </a:cubicBezTo>
                    <a:cubicBezTo>
                      <a:pt x="361" y="15"/>
                      <a:pt x="334" y="0"/>
                      <a:pt x="30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6" name="Google Shape;1086;p9"/>
              <p:cNvSpPr/>
              <p:nvPr/>
            </p:nvSpPr>
            <p:spPr>
              <a:xfrm>
                <a:off x="8207519" y="2885604"/>
                <a:ext cx="35987" cy="59103"/>
              </a:xfrm>
              <a:custGeom>
                <a:avLst/>
                <a:gdLst/>
                <a:ahLst/>
                <a:cxnLst/>
                <a:rect l="l" t="t" r="r" b="b"/>
                <a:pathLst>
                  <a:path w="548" h="900" extrusionOk="0">
                    <a:moveTo>
                      <a:pt x="272" y="153"/>
                    </a:moveTo>
                    <a:cubicBezTo>
                      <a:pt x="290" y="153"/>
                      <a:pt x="309" y="158"/>
                      <a:pt x="331" y="169"/>
                    </a:cubicBezTo>
                    <a:cubicBezTo>
                      <a:pt x="392" y="199"/>
                      <a:pt x="408" y="224"/>
                      <a:pt x="389" y="296"/>
                    </a:cubicBezTo>
                    <a:cubicBezTo>
                      <a:pt x="357" y="399"/>
                      <a:pt x="234" y="445"/>
                      <a:pt x="136" y="467"/>
                    </a:cubicBezTo>
                    <a:cubicBezTo>
                      <a:pt x="133" y="403"/>
                      <a:pt x="133" y="338"/>
                      <a:pt x="153" y="273"/>
                    </a:cubicBezTo>
                    <a:cubicBezTo>
                      <a:pt x="175" y="206"/>
                      <a:pt x="214" y="153"/>
                      <a:pt x="272" y="153"/>
                    </a:cubicBezTo>
                    <a:close/>
                    <a:moveTo>
                      <a:pt x="306" y="0"/>
                    </a:moveTo>
                    <a:cubicBezTo>
                      <a:pt x="215" y="0"/>
                      <a:pt x="127" y="57"/>
                      <a:pt x="72" y="134"/>
                    </a:cubicBezTo>
                    <a:cubicBezTo>
                      <a:pt x="63" y="121"/>
                      <a:pt x="49" y="115"/>
                      <a:pt x="36" y="115"/>
                    </a:cubicBezTo>
                    <a:cubicBezTo>
                      <a:pt x="18" y="115"/>
                      <a:pt x="0" y="127"/>
                      <a:pt x="0" y="153"/>
                    </a:cubicBezTo>
                    <a:cubicBezTo>
                      <a:pt x="0" y="383"/>
                      <a:pt x="7" y="610"/>
                      <a:pt x="13" y="840"/>
                    </a:cubicBezTo>
                    <a:cubicBezTo>
                      <a:pt x="13" y="880"/>
                      <a:pt x="41" y="899"/>
                      <a:pt x="70" y="899"/>
                    </a:cubicBezTo>
                    <a:cubicBezTo>
                      <a:pt x="95" y="899"/>
                      <a:pt x="121" y="885"/>
                      <a:pt x="130" y="856"/>
                    </a:cubicBezTo>
                    <a:cubicBezTo>
                      <a:pt x="162" y="772"/>
                      <a:pt x="159" y="685"/>
                      <a:pt x="149" y="597"/>
                    </a:cubicBezTo>
                    <a:cubicBezTo>
                      <a:pt x="298" y="561"/>
                      <a:pt x="467" y="493"/>
                      <a:pt x="515" y="331"/>
                    </a:cubicBezTo>
                    <a:cubicBezTo>
                      <a:pt x="548" y="218"/>
                      <a:pt x="509" y="79"/>
                      <a:pt x="402" y="24"/>
                    </a:cubicBezTo>
                    <a:cubicBezTo>
                      <a:pt x="371" y="7"/>
                      <a:pt x="338" y="0"/>
                      <a:pt x="30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7" name="Google Shape;1087;p9"/>
              <p:cNvSpPr/>
              <p:nvPr/>
            </p:nvSpPr>
            <p:spPr>
              <a:xfrm>
                <a:off x="8251123" y="2904582"/>
                <a:ext cx="60022" cy="13265"/>
              </a:xfrm>
              <a:custGeom>
                <a:avLst/>
                <a:gdLst/>
                <a:ahLst/>
                <a:cxnLst/>
                <a:rect l="l" t="t" r="r" b="b"/>
                <a:pathLst>
                  <a:path w="914" h="202" extrusionOk="0">
                    <a:moveTo>
                      <a:pt x="52" y="0"/>
                    </a:moveTo>
                    <a:cubicBezTo>
                      <a:pt x="7" y="0"/>
                      <a:pt x="0" y="72"/>
                      <a:pt x="39" y="78"/>
                    </a:cubicBezTo>
                    <a:cubicBezTo>
                      <a:pt x="295" y="143"/>
                      <a:pt x="574" y="162"/>
                      <a:pt x="833" y="201"/>
                    </a:cubicBezTo>
                    <a:cubicBezTo>
                      <a:pt x="836" y="202"/>
                      <a:pt x="839" y="202"/>
                      <a:pt x="842" y="202"/>
                    </a:cubicBezTo>
                    <a:cubicBezTo>
                      <a:pt x="914" y="202"/>
                      <a:pt x="911" y="87"/>
                      <a:pt x="839" y="78"/>
                    </a:cubicBezTo>
                    <a:cubicBezTo>
                      <a:pt x="577" y="49"/>
                      <a:pt x="311" y="0"/>
                      <a:pt x="5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8" name="Google Shape;1088;p9"/>
              <p:cNvSpPr/>
              <p:nvPr/>
            </p:nvSpPr>
            <p:spPr>
              <a:xfrm>
                <a:off x="8254472" y="2839702"/>
                <a:ext cx="49909" cy="56542"/>
              </a:xfrm>
              <a:custGeom>
                <a:avLst/>
                <a:gdLst/>
                <a:ahLst/>
                <a:cxnLst/>
                <a:rect l="l" t="t" r="r" b="b"/>
                <a:pathLst>
                  <a:path w="760" h="861" extrusionOk="0">
                    <a:moveTo>
                      <a:pt x="691" y="0"/>
                    </a:moveTo>
                    <a:cubicBezTo>
                      <a:pt x="674" y="0"/>
                      <a:pt x="657" y="9"/>
                      <a:pt x="646" y="29"/>
                    </a:cubicBezTo>
                    <a:cubicBezTo>
                      <a:pt x="545" y="233"/>
                      <a:pt x="474" y="454"/>
                      <a:pt x="390" y="671"/>
                    </a:cubicBezTo>
                    <a:cubicBezTo>
                      <a:pt x="277" y="483"/>
                      <a:pt x="176" y="289"/>
                      <a:pt x="79" y="94"/>
                    </a:cubicBezTo>
                    <a:cubicBezTo>
                      <a:pt x="72" y="82"/>
                      <a:pt x="60" y="77"/>
                      <a:pt x="48" y="77"/>
                    </a:cubicBezTo>
                    <a:cubicBezTo>
                      <a:pt x="24" y="77"/>
                      <a:pt x="0" y="96"/>
                      <a:pt x="11" y="123"/>
                    </a:cubicBezTo>
                    <a:cubicBezTo>
                      <a:pt x="102" y="370"/>
                      <a:pt x="228" y="600"/>
                      <a:pt x="354" y="833"/>
                    </a:cubicBezTo>
                    <a:cubicBezTo>
                      <a:pt x="364" y="851"/>
                      <a:pt x="386" y="861"/>
                      <a:pt x="408" y="861"/>
                    </a:cubicBezTo>
                    <a:cubicBezTo>
                      <a:pt x="428" y="861"/>
                      <a:pt x="449" y="852"/>
                      <a:pt x="458" y="833"/>
                    </a:cubicBezTo>
                    <a:cubicBezTo>
                      <a:pt x="568" y="596"/>
                      <a:pt x="704" y="331"/>
                      <a:pt x="753" y="75"/>
                    </a:cubicBezTo>
                    <a:cubicBezTo>
                      <a:pt x="759" y="34"/>
                      <a:pt x="724" y="0"/>
                      <a:pt x="69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89" name="Google Shape;1089;p9"/>
              <p:cNvSpPr/>
              <p:nvPr/>
            </p:nvSpPr>
            <p:spPr>
              <a:xfrm>
                <a:off x="8305364" y="2821184"/>
                <a:ext cx="33032" cy="40781"/>
              </a:xfrm>
              <a:custGeom>
                <a:avLst/>
                <a:gdLst/>
                <a:ahLst/>
                <a:cxnLst/>
                <a:rect l="l" t="t" r="r" b="b"/>
                <a:pathLst>
                  <a:path w="503" h="621" extrusionOk="0">
                    <a:moveTo>
                      <a:pt x="185" y="1"/>
                    </a:moveTo>
                    <a:cubicBezTo>
                      <a:pt x="131" y="1"/>
                      <a:pt x="80" y="27"/>
                      <a:pt x="65" y="88"/>
                    </a:cubicBezTo>
                    <a:cubicBezTo>
                      <a:pt x="57" y="121"/>
                      <a:pt x="88" y="149"/>
                      <a:pt x="116" y="149"/>
                    </a:cubicBezTo>
                    <a:cubicBezTo>
                      <a:pt x="129" y="149"/>
                      <a:pt x="142" y="142"/>
                      <a:pt x="150" y="127"/>
                    </a:cubicBezTo>
                    <a:cubicBezTo>
                      <a:pt x="157" y="109"/>
                      <a:pt x="171" y="101"/>
                      <a:pt x="185" y="101"/>
                    </a:cubicBezTo>
                    <a:cubicBezTo>
                      <a:pt x="207" y="101"/>
                      <a:pt x="230" y="120"/>
                      <a:pt x="234" y="149"/>
                    </a:cubicBezTo>
                    <a:cubicBezTo>
                      <a:pt x="237" y="195"/>
                      <a:pt x="201" y="240"/>
                      <a:pt x="172" y="266"/>
                    </a:cubicBezTo>
                    <a:cubicBezTo>
                      <a:pt x="124" y="315"/>
                      <a:pt x="69" y="357"/>
                      <a:pt x="23" y="409"/>
                    </a:cubicBezTo>
                    <a:cubicBezTo>
                      <a:pt x="0" y="438"/>
                      <a:pt x="0" y="483"/>
                      <a:pt x="36" y="506"/>
                    </a:cubicBezTo>
                    <a:cubicBezTo>
                      <a:pt x="141" y="566"/>
                      <a:pt x="263" y="620"/>
                      <a:pt x="386" y="620"/>
                    </a:cubicBezTo>
                    <a:cubicBezTo>
                      <a:pt x="396" y="620"/>
                      <a:pt x="405" y="620"/>
                      <a:pt x="415" y="619"/>
                    </a:cubicBezTo>
                    <a:cubicBezTo>
                      <a:pt x="483" y="616"/>
                      <a:pt x="503" y="515"/>
                      <a:pt x="435" y="499"/>
                    </a:cubicBezTo>
                    <a:cubicBezTo>
                      <a:pt x="341" y="483"/>
                      <a:pt x="256" y="467"/>
                      <a:pt x="169" y="434"/>
                    </a:cubicBezTo>
                    <a:cubicBezTo>
                      <a:pt x="273" y="337"/>
                      <a:pt x="409" y="217"/>
                      <a:pt x="324" y="72"/>
                    </a:cubicBezTo>
                    <a:cubicBezTo>
                      <a:pt x="296" y="27"/>
                      <a:pt x="239" y="1"/>
                      <a:pt x="18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0" name="Google Shape;1090;p9"/>
              <p:cNvSpPr/>
              <p:nvPr/>
            </p:nvSpPr>
            <p:spPr>
              <a:xfrm>
                <a:off x="8256836" y="2927171"/>
                <a:ext cx="58840" cy="52602"/>
              </a:xfrm>
              <a:custGeom>
                <a:avLst/>
                <a:gdLst/>
                <a:ahLst/>
                <a:cxnLst/>
                <a:rect l="l" t="t" r="r" b="b"/>
                <a:pathLst>
                  <a:path w="896" h="801" extrusionOk="0">
                    <a:moveTo>
                      <a:pt x="237" y="1"/>
                    </a:moveTo>
                    <a:cubicBezTo>
                      <a:pt x="160" y="1"/>
                      <a:pt x="86" y="45"/>
                      <a:pt x="66" y="139"/>
                    </a:cubicBezTo>
                    <a:cubicBezTo>
                      <a:pt x="62" y="166"/>
                      <a:pt x="84" y="184"/>
                      <a:pt x="105" y="184"/>
                    </a:cubicBezTo>
                    <a:cubicBezTo>
                      <a:pt x="120" y="184"/>
                      <a:pt x="134" y="176"/>
                      <a:pt x="140" y="158"/>
                    </a:cubicBezTo>
                    <a:cubicBezTo>
                      <a:pt x="156" y="105"/>
                      <a:pt x="183" y="85"/>
                      <a:pt x="212" y="85"/>
                    </a:cubicBezTo>
                    <a:cubicBezTo>
                      <a:pt x="276" y="85"/>
                      <a:pt x="350" y="181"/>
                      <a:pt x="348" y="236"/>
                    </a:cubicBezTo>
                    <a:cubicBezTo>
                      <a:pt x="348" y="304"/>
                      <a:pt x="302" y="369"/>
                      <a:pt x="260" y="418"/>
                    </a:cubicBezTo>
                    <a:cubicBezTo>
                      <a:pt x="195" y="495"/>
                      <a:pt x="114" y="557"/>
                      <a:pt x="46" y="625"/>
                    </a:cubicBezTo>
                    <a:cubicBezTo>
                      <a:pt x="1" y="670"/>
                      <a:pt x="40" y="732"/>
                      <a:pt x="92" y="735"/>
                    </a:cubicBezTo>
                    <a:cubicBezTo>
                      <a:pt x="270" y="758"/>
                      <a:pt x="448" y="790"/>
                      <a:pt x="629" y="800"/>
                    </a:cubicBezTo>
                    <a:cubicBezTo>
                      <a:pt x="638" y="800"/>
                      <a:pt x="646" y="800"/>
                      <a:pt x="654" y="800"/>
                    </a:cubicBezTo>
                    <a:cubicBezTo>
                      <a:pt x="743" y="800"/>
                      <a:pt x="828" y="782"/>
                      <a:pt x="869" y="693"/>
                    </a:cubicBezTo>
                    <a:cubicBezTo>
                      <a:pt x="896" y="646"/>
                      <a:pt x="856" y="601"/>
                      <a:pt x="813" y="601"/>
                    </a:cubicBezTo>
                    <a:cubicBezTo>
                      <a:pt x="793" y="601"/>
                      <a:pt x="773" y="611"/>
                      <a:pt x="759" y="635"/>
                    </a:cubicBezTo>
                    <a:cubicBezTo>
                      <a:pt x="740" y="666"/>
                      <a:pt x="697" y="676"/>
                      <a:pt x="647" y="676"/>
                    </a:cubicBezTo>
                    <a:cubicBezTo>
                      <a:pt x="568" y="676"/>
                      <a:pt x="472" y="650"/>
                      <a:pt x="432" y="644"/>
                    </a:cubicBezTo>
                    <a:cubicBezTo>
                      <a:pt x="364" y="638"/>
                      <a:pt x="299" y="628"/>
                      <a:pt x="228" y="622"/>
                    </a:cubicBezTo>
                    <a:cubicBezTo>
                      <a:pt x="370" y="476"/>
                      <a:pt x="542" y="304"/>
                      <a:pt x="419" y="103"/>
                    </a:cubicBezTo>
                    <a:cubicBezTo>
                      <a:pt x="379" y="36"/>
                      <a:pt x="307" y="1"/>
                      <a:pt x="23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1" name="Google Shape;1091;p9"/>
              <p:cNvSpPr/>
              <p:nvPr/>
            </p:nvSpPr>
            <p:spPr>
              <a:xfrm>
                <a:off x="8313048" y="2875951"/>
                <a:ext cx="53258" cy="67968"/>
              </a:xfrm>
              <a:custGeom>
                <a:avLst/>
                <a:gdLst/>
                <a:ahLst/>
                <a:cxnLst/>
                <a:rect l="l" t="t" r="r" b="b"/>
                <a:pathLst>
                  <a:path w="811" h="1035" extrusionOk="0">
                    <a:moveTo>
                      <a:pt x="481" y="1"/>
                    </a:moveTo>
                    <a:cubicBezTo>
                      <a:pt x="364" y="1"/>
                      <a:pt x="250" y="33"/>
                      <a:pt x="156" y="106"/>
                    </a:cubicBezTo>
                    <a:cubicBezTo>
                      <a:pt x="78" y="161"/>
                      <a:pt x="0" y="252"/>
                      <a:pt x="65" y="349"/>
                    </a:cubicBezTo>
                    <a:cubicBezTo>
                      <a:pt x="149" y="478"/>
                      <a:pt x="369" y="440"/>
                      <a:pt x="496" y="485"/>
                    </a:cubicBezTo>
                    <a:cubicBezTo>
                      <a:pt x="593" y="524"/>
                      <a:pt x="645" y="566"/>
                      <a:pt x="635" y="676"/>
                    </a:cubicBezTo>
                    <a:cubicBezTo>
                      <a:pt x="629" y="776"/>
                      <a:pt x="577" y="838"/>
                      <a:pt x="473" y="864"/>
                    </a:cubicBezTo>
                    <a:cubicBezTo>
                      <a:pt x="376" y="887"/>
                      <a:pt x="305" y="864"/>
                      <a:pt x="214" y="912"/>
                    </a:cubicBezTo>
                    <a:cubicBezTo>
                      <a:pt x="153" y="946"/>
                      <a:pt x="191" y="1035"/>
                      <a:pt x="250" y="1035"/>
                    </a:cubicBezTo>
                    <a:cubicBezTo>
                      <a:pt x="260" y="1035"/>
                      <a:pt x="271" y="1032"/>
                      <a:pt x="282" y="1026"/>
                    </a:cubicBezTo>
                    <a:cubicBezTo>
                      <a:pt x="360" y="981"/>
                      <a:pt x="473" y="1003"/>
                      <a:pt x="557" y="971"/>
                    </a:cubicBezTo>
                    <a:cubicBezTo>
                      <a:pt x="616" y="951"/>
                      <a:pt x="667" y="916"/>
                      <a:pt x="710" y="870"/>
                    </a:cubicBezTo>
                    <a:cubicBezTo>
                      <a:pt x="778" y="789"/>
                      <a:pt x="810" y="679"/>
                      <a:pt x="771" y="576"/>
                    </a:cubicBezTo>
                    <a:cubicBezTo>
                      <a:pt x="726" y="459"/>
                      <a:pt x="612" y="388"/>
                      <a:pt x="499" y="355"/>
                    </a:cubicBezTo>
                    <a:cubicBezTo>
                      <a:pt x="454" y="346"/>
                      <a:pt x="405" y="336"/>
                      <a:pt x="356" y="333"/>
                    </a:cubicBezTo>
                    <a:cubicBezTo>
                      <a:pt x="269" y="320"/>
                      <a:pt x="240" y="349"/>
                      <a:pt x="246" y="239"/>
                    </a:cubicBezTo>
                    <a:cubicBezTo>
                      <a:pt x="253" y="141"/>
                      <a:pt x="295" y="125"/>
                      <a:pt x="389" y="96"/>
                    </a:cubicBezTo>
                    <a:cubicBezTo>
                      <a:pt x="437" y="82"/>
                      <a:pt x="487" y="78"/>
                      <a:pt x="536" y="78"/>
                    </a:cubicBezTo>
                    <a:cubicBezTo>
                      <a:pt x="556" y="78"/>
                      <a:pt x="576" y="79"/>
                      <a:pt x="596" y="80"/>
                    </a:cubicBezTo>
                    <a:cubicBezTo>
                      <a:pt x="597" y="80"/>
                      <a:pt x="598" y="80"/>
                      <a:pt x="599" y="80"/>
                    </a:cubicBezTo>
                    <a:cubicBezTo>
                      <a:pt x="636" y="80"/>
                      <a:pt x="644" y="15"/>
                      <a:pt x="603" y="12"/>
                    </a:cubicBezTo>
                    <a:cubicBezTo>
                      <a:pt x="562" y="4"/>
                      <a:pt x="521" y="1"/>
                      <a:pt x="48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092" name="Google Shape;1092;p9"/>
            <p:cNvGrpSpPr/>
            <p:nvPr/>
          </p:nvGrpSpPr>
          <p:grpSpPr>
            <a:xfrm rot="1974685">
              <a:off x="6683062" y="3805175"/>
              <a:ext cx="1187875" cy="262190"/>
              <a:chOff x="7968422" y="675563"/>
              <a:chExt cx="462304" cy="102049"/>
            </a:xfrm>
          </p:grpSpPr>
          <p:sp>
            <p:nvSpPr>
              <p:cNvPr id="1093" name="Google Shape;1093;p9"/>
              <p:cNvSpPr/>
              <p:nvPr/>
            </p:nvSpPr>
            <p:spPr>
              <a:xfrm>
                <a:off x="7968422" y="693884"/>
                <a:ext cx="58052" cy="61139"/>
              </a:xfrm>
              <a:custGeom>
                <a:avLst/>
                <a:gdLst/>
                <a:ahLst/>
                <a:cxnLst/>
                <a:rect l="l" t="t" r="r" b="b"/>
                <a:pathLst>
                  <a:path w="884" h="931" extrusionOk="0">
                    <a:moveTo>
                      <a:pt x="554" y="0"/>
                    </a:moveTo>
                    <a:cubicBezTo>
                      <a:pt x="537" y="0"/>
                      <a:pt x="521" y="1"/>
                      <a:pt x="505" y="3"/>
                    </a:cubicBezTo>
                    <a:cubicBezTo>
                      <a:pt x="305" y="32"/>
                      <a:pt x="107" y="165"/>
                      <a:pt x="49" y="366"/>
                    </a:cubicBezTo>
                    <a:cubicBezTo>
                      <a:pt x="0" y="534"/>
                      <a:pt x="49" y="732"/>
                      <a:pt x="188" y="842"/>
                    </a:cubicBezTo>
                    <a:cubicBezTo>
                      <a:pt x="269" y="906"/>
                      <a:pt x="365" y="930"/>
                      <a:pt x="464" y="930"/>
                    </a:cubicBezTo>
                    <a:cubicBezTo>
                      <a:pt x="586" y="930"/>
                      <a:pt x="712" y="893"/>
                      <a:pt x="820" y="849"/>
                    </a:cubicBezTo>
                    <a:cubicBezTo>
                      <a:pt x="883" y="825"/>
                      <a:pt x="867" y="724"/>
                      <a:pt x="804" y="724"/>
                    </a:cubicBezTo>
                    <a:cubicBezTo>
                      <a:pt x="797" y="724"/>
                      <a:pt x="789" y="726"/>
                      <a:pt x="781" y="729"/>
                    </a:cubicBezTo>
                    <a:cubicBezTo>
                      <a:pt x="689" y="764"/>
                      <a:pt x="574" y="792"/>
                      <a:pt x="467" y="792"/>
                    </a:cubicBezTo>
                    <a:cubicBezTo>
                      <a:pt x="306" y="792"/>
                      <a:pt x="165" y="727"/>
                      <a:pt x="156" y="518"/>
                    </a:cubicBezTo>
                    <a:cubicBezTo>
                      <a:pt x="146" y="376"/>
                      <a:pt x="227" y="259"/>
                      <a:pt x="343" y="184"/>
                    </a:cubicBezTo>
                    <a:cubicBezTo>
                      <a:pt x="391" y="156"/>
                      <a:pt x="509" y="110"/>
                      <a:pt x="605" y="110"/>
                    </a:cubicBezTo>
                    <a:cubicBezTo>
                      <a:pt x="674" y="110"/>
                      <a:pt x="731" y="134"/>
                      <a:pt x="742" y="204"/>
                    </a:cubicBezTo>
                    <a:cubicBezTo>
                      <a:pt x="745" y="231"/>
                      <a:pt x="765" y="245"/>
                      <a:pt x="784" y="245"/>
                    </a:cubicBezTo>
                    <a:cubicBezTo>
                      <a:pt x="803" y="245"/>
                      <a:pt x="821" y="231"/>
                      <a:pt x="823" y="204"/>
                    </a:cubicBezTo>
                    <a:cubicBezTo>
                      <a:pt x="840" y="56"/>
                      <a:pt x="681" y="0"/>
                      <a:pt x="55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4" name="Google Shape;1094;p9"/>
              <p:cNvSpPr/>
              <p:nvPr/>
            </p:nvSpPr>
            <p:spPr>
              <a:xfrm>
                <a:off x="8024765" y="724551"/>
                <a:ext cx="27581" cy="53061"/>
              </a:xfrm>
              <a:custGeom>
                <a:avLst/>
                <a:gdLst/>
                <a:ahLst/>
                <a:cxnLst/>
                <a:rect l="l" t="t" r="r" b="b"/>
                <a:pathLst>
                  <a:path w="420" h="808" extrusionOk="0">
                    <a:moveTo>
                      <a:pt x="353" y="0"/>
                    </a:moveTo>
                    <a:cubicBezTo>
                      <a:pt x="339" y="0"/>
                      <a:pt x="324" y="6"/>
                      <a:pt x="311" y="19"/>
                    </a:cubicBezTo>
                    <a:cubicBezTo>
                      <a:pt x="286" y="48"/>
                      <a:pt x="263" y="80"/>
                      <a:pt x="243" y="116"/>
                    </a:cubicBezTo>
                    <a:cubicBezTo>
                      <a:pt x="237" y="129"/>
                      <a:pt x="227" y="165"/>
                      <a:pt x="221" y="171"/>
                    </a:cubicBezTo>
                    <a:cubicBezTo>
                      <a:pt x="215" y="175"/>
                      <a:pt x="210" y="176"/>
                      <a:pt x="203" y="176"/>
                    </a:cubicBezTo>
                    <a:cubicBezTo>
                      <a:pt x="159" y="176"/>
                      <a:pt x="97" y="97"/>
                      <a:pt x="94" y="54"/>
                    </a:cubicBezTo>
                    <a:cubicBezTo>
                      <a:pt x="93" y="33"/>
                      <a:pt x="73" y="19"/>
                      <a:pt x="54" y="19"/>
                    </a:cubicBezTo>
                    <a:cubicBezTo>
                      <a:pt x="39" y="19"/>
                      <a:pt x="24" y="28"/>
                      <a:pt x="20" y="48"/>
                    </a:cubicBezTo>
                    <a:cubicBezTo>
                      <a:pt x="0" y="155"/>
                      <a:pt x="17" y="317"/>
                      <a:pt x="162" y="330"/>
                    </a:cubicBezTo>
                    <a:cubicBezTo>
                      <a:pt x="168" y="330"/>
                      <a:pt x="173" y="331"/>
                      <a:pt x="179" y="331"/>
                    </a:cubicBezTo>
                    <a:cubicBezTo>
                      <a:pt x="204" y="331"/>
                      <a:pt x="224" y="324"/>
                      <a:pt x="240" y="314"/>
                    </a:cubicBezTo>
                    <a:lnTo>
                      <a:pt x="240" y="314"/>
                    </a:lnTo>
                    <a:cubicBezTo>
                      <a:pt x="208" y="456"/>
                      <a:pt x="166" y="592"/>
                      <a:pt x="133" y="735"/>
                    </a:cubicBezTo>
                    <a:cubicBezTo>
                      <a:pt x="124" y="781"/>
                      <a:pt x="157" y="807"/>
                      <a:pt x="191" y="807"/>
                    </a:cubicBezTo>
                    <a:cubicBezTo>
                      <a:pt x="214" y="807"/>
                      <a:pt x="237" y="795"/>
                      <a:pt x="247" y="767"/>
                    </a:cubicBezTo>
                    <a:cubicBezTo>
                      <a:pt x="328" y="547"/>
                      <a:pt x="376" y="310"/>
                      <a:pt x="415" y="77"/>
                    </a:cubicBezTo>
                    <a:cubicBezTo>
                      <a:pt x="420" y="35"/>
                      <a:pt x="388" y="0"/>
                      <a:pt x="35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5" name="Google Shape;1095;p9"/>
              <p:cNvSpPr/>
              <p:nvPr/>
            </p:nvSpPr>
            <p:spPr>
              <a:xfrm>
                <a:off x="8060095" y="730330"/>
                <a:ext cx="35133" cy="7552"/>
              </a:xfrm>
              <a:custGeom>
                <a:avLst/>
                <a:gdLst/>
                <a:ahLst/>
                <a:cxnLst/>
                <a:rect l="l" t="t" r="r" b="b"/>
                <a:pathLst>
                  <a:path w="535" h="115" extrusionOk="0">
                    <a:moveTo>
                      <a:pt x="315" y="1"/>
                    </a:moveTo>
                    <a:cubicBezTo>
                      <a:pt x="226" y="1"/>
                      <a:pt x="136" y="7"/>
                      <a:pt x="55" y="15"/>
                    </a:cubicBezTo>
                    <a:cubicBezTo>
                      <a:pt x="0" y="18"/>
                      <a:pt x="0" y="96"/>
                      <a:pt x="55" y="99"/>
                    </a:cubicBezTo>
                    <a:cubicBezTo>
                      <a:pt x="147" y="106"/>
                      <a:pt x="247" y="115"/>
                      <a:pt x="345" y="115"/>
                    </a:cubicBezTo>
                    <a:cubicBezTo>
                      <a:pt x="395" y="115"/>
                      <a:pt x="445" y="112"/>
                      <a:pt x="493" y="106"/>
                    </a:cubicBezTo>
                    <a:cubicBezTo>
                      <a:pt x="535" y="93"/>
                      <a:pt x="535" y="15"/>
                      <a:pt x="493" y="12"/>
                    </a:cubicBezTo>
                    <a:cubicBezTo>
                      <a:pt x="436" y="4"/>
                      <a:pt x="376" y="1"/>
                      <a:pt x="31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6" name="Google Shape;1096;p9"/>
              <p:cNvSpPr/>
              <p:nvPr/>
            </p:nvSpPr>
            <p:spPr>
              <a:xfrm>
                <a:off x="8059898" y="717262"/>
                <a:ext cx="33360" cy="8865"/>
              </a:xfrm>
              <a:custGeom>
                <a:avLst/>
                <a:gdLst/>
                <a:ahLst/>
                <a:cxnLst/>
                <a:rect l="l" t="t" r="r" b="b"/>
                <a:pathLst>
                  <a:path w="508" h="135" extrusionOk="0">
                    <a:moveTo>
                      <a:pt x="256" y="0"/>
                    </a:moveTo>
                    <a:cubicBezTo>
                      <a:pt x="182" y="0"/>
                      <a:pt x="109" y="13"/>
                      <a:pt x="42" y="39"/>
                    </a:cubicBezTo>
                    <a:cubicBezTo>
                      <a:pt x="0" y="54"/>
                      <a:pt x="11" y="118"/>
                      <a:pt x="51" y="118"/>
                    </a:cubicBezTo>
                    <a:cubicBezTo>
                      <a:pt x="54" y="118"/>
                      <a:pt x="58" y="118"/>
                      <a:pt x="62" y="117"/>
                    </a:cubicBezTo>
                    <a:cubicBezTo>
                      <a:pt x="113" y="103"/>
                      <a:pt x="163" y="97"/>
                      <a:pt x="212" y="97"/>
                    </a:cubicBezTo>
                    <a:cubicBezTo>
                      <a:pt x="282" y="97"/>
                      <a:pt x="351" y="110"/>
                      <a:pt x="421" y="133"/>
                    </a:cubicBezTo>
                    <a:cubicBezTo>
                      <a:pt x="426" y="134"/>
                      <a:pt x="431" y="135"/>
                      <a:pt x="435" y="135"/>
                    </a:cubicBezTo>
                    <a:cubicBezTo>
                      <a:pt x="489" y="135"/>
                      <a:pt x="507" y="51"/>
                      <a:pt x="450" y="33"/>
                    </a:cubicBezTo>
                    <a:cubicBezTo>
                      <a:pt x="389" y="11"/>
                      <a:pt x="322" y="0"/>
                      <a:pt x="2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7" name="Google Shape;1097;p9"/>
              <p:cNvSpPr/>
              <p:nvPr/>
            </p:nvSpPr>
            <p:spPr>
              <a:xfrm>
                <a:off x="8102647" y="693687"/>
                <a:ext cx="50369" cy="60285"/>
              </a:xfrm>
              <a:custGeom>
                <a:avLst/>
                <a:gdLst/>
                <a:ahLst/>
                <a:cxnLst/>
                <a:rect l="l" t="t" r="r" b="b"/>
                <a:pathLst>
                  <a:path w="767" h="918" extrusionOk="0">
                    <a:moveTo>
                      <a:pt x="330" y="0"/>
                    </a:moveTo>
                    <a:cubicBezTo>
                      <a:pt x="306" y="0"/>
                      <a:pt x="281" y="6"/>
                      <a:pt x="256" y="19"/>
                    </a:cubicBezTo>
                    <a:cubicBezTo>
                      <a:pt x="123" y="90"/>
                      <a:pt x="33" y="294"/>
                      <a:pt x="16" y="440"/>
                    </a:cubicBezTo>
                    <a:cubicBezTo>
                      <a:pt x="0" y="589"/>
                      <a:pt x="55" y="754"/>
                      <a:pt x="182" y="848"/>
                    </a:cubicBezTo>
                    <a:cubicBezTo>
                      <a:pt x="252" y="898"/>
                      <a:pt x="332" y="918"/>
                      <a:pt x="413" y="918"/>
                    </a:cubicBezTo>
                    <a:cubicBezTo>
                      <a:pt x="510" y="918"/>
                      <a:pt x="608" y="890"/>
                      <a:pt x="697" y="855"/>
                    </a:cubicBezTo>
                    <a:cubicBezTo>
                      <a:pt x="767" y="823"/>
                      <a:pt x="755" y="728"/>
                      <a:pt x="693" y="728"/>
                    </a:cubicBezTo>
                    <a:cubicBezTo>
                      <a:pt x="687" y="728"/>
                      <a:pt x="679" y="729"/>
                      <a:pt x="671" y="732"/>
                    </a:cubicBezTo>
                    <a:cubicBezTo>
                      <a:pt x="589" y="756"/>
                      <a:pt x="496" y="780"/>
                      <a:pt x="410" y="780"/>
                    </a:cubicBezTo>
                    <a:cubicBezTo>
                      <a:pt x="299" y="780"/>
                      <a:pt x="200" y="739"/>
                      <a:pt x="152" y="602"/>
                    </a:cubicBezTo>
                    <a:cubicBezTo>
                      <a:pt x="123" y="521"/>
                      <a:pt x="130" y="437"/>
                      <a:pt x="152" y="359"/>
                    </a:cubicBezTo>
                    <a:cubicBezTo>
                      <a:pt x="162" y="311"/>
                      <a:pt x="188" y="259"/>
                      <a:pt x="217" y="213"/>
                    </a:cubicBezTo>
                    <a:cubicBezTo>
                      <a:pt x="222" y="204"/>
                      <a:pt x="302" y="82"/>
                      <a:pt x="351" y="82"/>
                    </a:cubicBezTo>
                    <a:cubicBezTo>
                      <a:pt x="367" y="82"/>
                      <a:pt x="379" y="94"/>
                      <a:pt x="386" y="126"/>
                    </a:cubicBezTo>
                    <a:cubicBezTo>
                      <a:pt x="390" y="143"/>
                      <a:pt x="404" y="151"/>
                      <a:pt x="418" y="151"/>
                    </a:cubicBezTo>
                    <a:cubicBezTo>
                      <a:pt x="435" y="151"/>
                      <a:pt x="452" y="139"/>
                      <a:pt x="450" y="119"/>
                    </a:cubicBezTo>
                    <a:cubicBezTo>
                      <a:pt x="448" y="46"/>
                      <a:pt x="395" y="0"/>
                      <a:pt x="33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8" name="Google Shape;1098;p9"/>
              <p:cNvSpPr/>
              <p:nvPr/>
            </p:nvSpPr>
            <p:spPr>
              <a:xfrm>
                <a:off x="8139881" y="675563"/>
                <a:ext cx="47939" cy="36907"/>
              </a:xfrm>
              <a:custGeom>
                <a:avLst/>
                <a:gdLst/>
                <a:ahLst/>
                <a:cxnLst/>
                <a:rect l="l" t="t" r="r" b="b"/>
                <a:pathLst>
                  <a:path w="730" h="562" extrusionOk="0">
                    <a:moveTo>
                      <a:pt x="255" y="289"/>
                    </a:moveTo>
                    <a:cubicBezTo>
                      <a:pt x="303" y="289"/>
                      <a:pt x="361" y="313"/>
                      <a:pt x="418" y="344"/>
                    </a:cubicBezTo>
                    <a:cubicBezTo>
                      <a:pt x="399" y="376"/>
                      <a:pt x="373" y="405"/>
                      <a:pt x="340" y="425"/>
                    </a:cubicBezTo>
                    <a:cubicBezTo>
                      <a:pt x="323" y="435"/>
                      <a:pt x="291" y="442"/>
                      <a:pt x="257" y="442"/>
                    </a:cubicBezTo>
                    <a:cubicBezTo>
                      <a:pt x="189" y="442"/>
                      <a:pt x="117" y="413"/>
                      <a:pt x="172" y="331"/>
                    </a:cubicBezTo>
                    <a:cubicBezTo>
                      <a:pt x="192" y="301"/>
                      <a:pt x="221" y="289"/>
                      <a:pt x="255" y="289"/>
                    </a:cubicBezTo>
                    <a:close/>
                    <a:moveTo>
                      <a:pt x="578" y="1"/>
                    </a:moveTo>
                    <a:cubicBezTo>
                      <a:pt x="570" y="1"/>
                      <a:pt x="562" y="5"/>
                      <a:pt x="557" y="16"/>
                    </a:cubicBezTo>
                    <a:cubicBezTo>
                      <a:pt x="518" y="91"/>
                      <a:pt x="496" y="172"/>
                      <a:pt x="463" y="250"/>
                    </a:cubicBezTo>
                    <a:cubicBezTo>
                      <a:pt x="401" y="214"/>
                      <a:pt x="334" y="184"/>
                      <a:pt x="256" y="184"/>
                    </a:cubicBezTo>
                    <a:cubicBezTo>
                      <a:pt x="248" y="184"/>
                      <a:pt x="241" y="184"/>
                      <a:pt x="233" y="185"/>
                    </a:cubicBezTo>
                    <a:cubicBezTo>
                      <a:pt x="110" y="201"/>
                      <a:pt x="0" y="301"/>
                      <a:pt x="55" y="431"/>
                    </a:cubicBezTo>
                    <a:cubicBezTo>
                      <a:pt x="90" y="520"/>
                      <a:pt x="168" y="561"/>
                      <a:pt x="252" y="561"/>
                    </a:cubicBezTo>
                    <a:cubicBezTo>
                      <a:pt x="302" y="561"/>
                      <a:pt x="354" y="546"/>
                      <a:pt x="399" y="519"/>
                    </a:cubicBezTo>
                    <a:cubicBezTo>
                      <a:pt x="441" y="489"/>
                      <a:pt x="480" y="444"/>
                      <a:pt x="509" y="395"/>
                    </a:cubicBezTo>
                    <a:cubicBezTo>
                      <a:pt x="564" y="431"/>
                      <a:pt x="612" y="463"/>
                      <a:pt x="645" y="473"/>
                    </a:cubicBezTo>
                    <a:cubicBezTo>
                      <a:pt x="651" y="475"/>
                      <a:pt x="657" y="476"/>
                      <a:pt x="663" y="476"/>
                    </a:cubicBezTo>
                    <a:cubicBezTo>
                      <a:pt x="714" y="476"/>
                      <a:pt x="729" y="390"/>
                      <a:pt x="671" y="366"/>
                    </a:cubicBezTo>
                    <a:cubicBezTo>
                      <a:pt x="625" y="350"/>
                      <a:pt x="590" y="327"/>
                      <a:pt x="548" y="301"/>
                    </a:cubicBezTo>
                    <a:cubicBezTo>
                      <a:pt x="580" y="214"/>
                      <a:pt x="596" y="117"/>
                      <a:pt x="609" y="36"/>
                    </a:cubicBezTo>
                    <a:cubicBezTo>
                      <a:pt x="611" y="17"/>
                      <a:pt x="594" y="1"/>
                      <a:pt x="57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99" name="Google Shape;1099;p9"/>
              <p:cNvSpPr/>
              <p:nvPr/>
            </p:nvSpPr>
            <p:spPr>
              <a:xfrm>
                <a:off x="8144938" y="726061"/>
                <a:ext cx="31850" cy="46297"/>
              </a:xfrm>
              <a:custGeom>
                <a:avLst/>
                <a:gdLst/>
                <a:ahLst/>
                <a:cxnLst/>
                <a:rect l="l" t="t" r="r" b="b"/>
                <a:pathLst>
                  <a:path w="485" h="705" extrusionOk="0">
                    <a:moveTo>
                      <a:pt x="424" y="0"/>
                    </a:moveTo>
                    <a:cubicBezTo>
                      <a:pt x="404" y="0"/>
                      <a:pt x="384" y="9"/>
                      <a:pt x="373" y="28"/>
                    </a:cubicBezTo>
                    <a:cubicBezTo>
                      <a:pt x="354" y="64"/>
                      <a:pt x="338" y="106"/>
                      <a:pt x="309" y="132"/>
                    </a:cubicBezTo>
                    <a:cubicBezTo>
                      <a:pt x="285" y="157"/>
                      <a:pt x="223" y="188"/>
                      <a:pt x="175" y="188"/>
                    </a:cubicBezTo>
                    <a:cubicBezTo>
                      <a:pt x="131" y="188"/>
                      <a:pt x="99" y="163"/>
                      <a:pt x="114" y="90"/>
                    </a:cubicBezTo>
                    <a:cubicBezTo>
                      <a:pt x="120" y="59"/>
                      <a:pt x="101" y="42"/>
                      <a:pt x="80" y="42"/>
                    </a:cubicBezTo>
                    <a:cubicBezTo>
                      <a:pt x="66" y="42"/>
                      <a:pt x="51" y="50"/>
                      <a:pt x="43" y="67"/>
                    </a:cubicBezTo>
                    <a:cubicBezTo>
                      <a:pt x="1" y="171"/>
                      <a:pt x="85" y="271"/>
                      <a:pt x="189" y="287"/>
                    </a:cubicBezTo>
                    <a:cubicBezTo>
                      <a:pt x="196" y="288"/>
                      <a:pt x="203" y="289"/>
                      <a:pt x="210" y="289"/>
                    </a:cubicBezTo>
                    <a:cubicBezTo>
                      <a:pt x="256" y="289"/>
                      <a:pt x="298" y="271"/>
                      <a:pt x="338" y="245"/>
                    </a:cubicBezTo>
                    <a:lnTo>
                      <a:pt x="338" y="245"/>
                    </a:lnTo>
                    <a:cubicBezTo>
                      <a:pt x="318" y="385"/>
                      <a:pt x="292" y="521"/>
                      <a:pt x="296" y="657"/>
                    </a:cubicBezTo>
                    <a:cubicBezTo>
                      <a:pt x="296" y="687"/>
                      <a:pt x="322" y="704"/>
                      <a:pt x="347" y="704"/>
                    </a:cubicBezTo>
                    <a:cubicBezTo>
                      <a:pt x="368" y="704"/>
                      <a:pt x="388" y="693"/>
                      <a:pt x="393" y="666"/>
                    </a:cubicBezTo>
                    <a:cubicBezTo>
                      <a:pt x="448" y="472"/>
                      <a:pt x="454" y="255"/>
                      <a:pt x="480" y="51"/>
                    </a:cubicBezTo>
                    <a:cubicBezTo>
                      <a:pt x="484" y="20"/>
                      <a:pt x="454" y="0"/>
                      <a:pt x="42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0" name="Google Shape;1100;p9"/>
              <p:cNvSpPr/>
              <p:nvPr/>
            </p:nvSpPr>
            <p:spPr>
              <a:xfrm>
                <a:off x="8178560" y="686464"/>
                <a:ext cx="48070" cy="84452"/>
              </a:xfrm>
              <a:custGeom>
                <a:avLst/>
                <a:gdLst/>
                <a:ahLst/>
                <a:cxnLst/>
                <a:rect l="l" t="t" r="r" b="b"/>
                <a:pathLst>
                  <a:path w="732" h="1286" extrusionOk="0">
                    <a:moveTo>
                      <a:pt x="537" y="1"/>
                    </a:moveTo>
                    <a:cubicBezTo>
                      <a:pt x="532" y="1"/>
                      <a:pt x="525" y="2"/>
                      <a:pt x="519" y="6"/>
                    </a:cubicBezTo>
                    <a:cubicBezTo>
                      <a:pt x="23" y="265"/>
                      <a:pt x="1" y="1234"/>
                      <a:pt x="652" y="1286"/>
                    </a:cubicBezTo>
                    <a:cubicBezTo>
                      <a:pt x="654" y="1286"/>
                      <a:pt x="655" y="1286"/>
                      <a:pt x="657" y="1286"/>
                    </a:cubicBezTo>
                    <a:cubicBezTo>
                      <a:pt x="717" y="1286"/>
                      <a:pt x="731" y="1178"/>
                      <a:pt x="668" y="1169"/>
                    </a:cubicBezTo>
                    <a:cubicBezTo>
                      <a:pt x="108" y="1088"/>
                      <a:pt x="189" y="340"/>
                      <a:pt x="555" y="67"/>
                    </a:cubicBezTo>
                    <a:cubicBezTo>
                      <a:pt x="584" y="43"/>
                      <a:pt x="567" y="1"/>
                      <a:pt x="53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1" name="Google Shape;1101;p9"/>
              <p:cNvSpPr/>
              <p:nvPr/>
            </p:nvSpPr>
            <p:spPr>
              <a:xfrm>
                <a:off x="8206468" y="700582"/>
                <a:ext cx="51945" cy="42423"/>
              </a:xfrm>
              <a:custGeom>
                <a:avLst/>
                <a:gdLst/>
                <a:ahLst/>
                <a:cxnLst/>
                <a:rect l="l" t="t" r="r" b="b"/>
                <a:pathLst>
                  <a:path w="791" h="646" extrusionOk="0">
                    <a:moveTo>
                      <a:pt x="214" y="298"/>
                    </a:moveTo>
                    <a:cubicBezTo>
                      <a:pt x="261" y="298"/>
                      <a:pt x="307" y="343"/>
                      <a:pt x="347" y="377"/>
                    </a:cubicBezTo>
                    <a:cubicBezTo>
                      <a:pt x="304" y="441"/>
                      <a:pt x="238" y="510"/>
                      <a:pt x="183" y="510"/>
                    </a:cubicBezTo>
                    <a:cubicBezTo>
                      <a:pt x="163" y="510"/>
                      <a:pt x="145" y="501"/>
                      <a:pt x="130" y="478"/>
                    </a:cubicBezTo>
                    <a:cubicBezTo>
                      <a:pt x="104" y="439"/>
                      <a:pt x="146" y="322"/>
                      <a:pt x="182" y="306"/>
                    </a:cubicBezTo>
                    <a:cubicBezTo>
                      <a:pt x="192" y="301"/>
                      <a:pt x="203" y="298"/>
                      <a:pt x="214" y="298"/>
                    </a:cubicBezTo>
                    <a:close/>
                    <a:moveTo>
                      <a:pt x="590" y="0"/>
                    </a:moveTo>
                    <a:cubicBezTo>
                      <a:pt x="582" y="0"/>
                      <a:pt x="574" y="3"/>
                      <a:pt x="567" y="11"/>
                    </a:cubicBezTo>
                    <a:cubicBezTo>
                      <a:pt x="499" y="92"/>
                      <a:pt x="467" y="183"/>
                      <a:pt x="418" y="274"/>
                    </a:cubicBezTo>
                    <a:cubicBezTo>
                      <a:pt x="360" y="225"/>
                      <a:pt x="295" y="163"/>
                      <a:pt x="214" y="163"/>
                    </a:cubicBezTo>
                    <a:cubicBezTo>
                      <a:pt x="71" y="163"/>
                      <a:pt x="0" y="345"/>
                      <a:pt x="13" y="468"/>
                    </a:cubicBezTo>
                    <a:cubicBezTo>
                      <a:pt x="23" y="567"/>
                      <a:pt x="90" y="609"/>
                      <a:pt x="166" y="609"/>
                    </a:cubicBezTo>
                    <a:cubicBezTo>
                      <a:pt x="215" y="609"/>
                      <a:pt x="267" y="592"/>
                      <a:pt x="311" y="562"/>
                    </a:cubicBezTo>
                    <a:cubicBezTo>
                      <a:pt x="360" y="530"/>
                      <a:pt x="395" y="487"/>
                      <a:pt x="428" y="439"/>
                    </a:cubicBezTo>
                    <a:cubicBezTo>
                      <a:pt x="509" y="504"/>
                      <a:pt x="596" y="572"/>
                      <a:pt x="677" y="633"/>
                    </a:cubicBezTo>
                    <a:cubicBezTo>
                      <a:pt x="688" y="642"/>
                      <a:pt x="699" y="646"/>
                      <a:pt x="710" y="646"/>
                    </a:cubicBezTo>
                    <a:cubicBezTo>
                      <a:pt x="754" y="646"/>
                      <a:pt x="791" y="582"/>
                      <a:pt x="752" y="546"/>
                    </a:cubicBezTo>
                    <a:cubicBezTo>
                      <a:pt x="667" y="471"/>
                      <a:pt x="580" y="403"/>
                      <a:pt x="493" y="335"/>
                    </a:cubicBezTo>
                    <a:cubicBezTo>
                      <a:pt x="538" y="241"/>
                      <a:pt x="574" y="141"/>
                      <a:pt x="622" y="57"/>
                    </a:cubicBezTo>
                    <a:cubicBezTo>
                      <a:pt x="639" y="32"/>
                      <a:pt x="616" y="0"/>
                      <a:pt x="59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2" name="Google Shape;1102;p9"/>
              <p:cNvSpPr/>
              <p:nvPr/>
            </p:nvSpPr>
            <p:spPr>
              <a:xfrm>
                <a:off x="8258806" y="712009"/>
                <a:ext cx="31916" cy="9391"/>
              </a:xfrm>
              <a:custGeom>
                <a:avLst/>
                <a:gdLst/>
                <a:ahLst/>
                <a:cxnLst/>
                <a:rect l="l" t="t" r="r" b="b"/>
                <a:pathLst>
                  <a:path w="486" h="143" extrusionOk="0">
                    <a:moveTo>
                      <a:pt x="56" y="1"/>
                    </a:moveTo>
                    <a:cubicBezTo>
                      <a:pt x="14" y="1"/>
                      <a:pt x="1" y="66"/>
                      <a:pt x="45" y="83"/>
                    </a:cubicBezTo>
                    <a:cubicBezTo>
                      <a:pt x="145" y="123"/>
                      <a:pt x="259" y="143"/>
                      <a:pt x="368" y="143"/>
                    </a:cubicBezTo>
                    <a:cubicBezTo>
                      <a:pt x="384" y="143"/>
                      <a:pt x="399" y="143"/>
                      <a:pt x="415" y="142"/>
                    </a:cubicBezTo>
                    <a:cubicBezTo>
                      <a:pt x="485" y="135"/>
                      <a:pt x="486" y="35"/>
                      <a:pt x="421" y="35"/>
                    </a:cubicBezTo>
                    <a:cubicBezTo>
                      <a:pt x="420" y="35"/>
                      <a:pt x="419" y="35"/>
                      <a:pt x="418" y="35"/>
                    </a:cubicBezTo>
                    <a:cubicBezTo>
                      <a:pt x="391" y="37"/>
                      <a:pt x="364" y="38"/>
                      <a:pt x="338" y="38"/>
                    </a:cubicBezTo>
                    <a:cubicBezTo>
                      <a:pt x="247" y="38"/>
                      <a:pt x="161" y="25"/>
                      <a:pt x="68" y="2"/>
                    </a:cubicBezTo>
                    <a:cubicBezTo>
                      <a:pt x="64" y="1"/>
                      <a:pt x="60" y="1"/>
                      <a:pt x="5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3" name="Google Shape;1103;p9"/>
              <p:cNvSpPr/>
              <p:nvPr/>
            </p:nvSpPr>
            <p:spPr>
              <a:xfrm>
                <a:off x="8314295" y="694081"/>
                <a:ext cx="50369" cy="46100"/>
              </a:xfrm>
              <a:custGeom>
                <a:avLst/>
                <a:gdLst/>
                <a:ahLst/>
                <a:cxnLst/>
                <a:rect l="l" t="t" r="r" b="b"/>
                <a:pathLst>
                  <a:path w="767" h="702" extrusionOk="0">
                    <a:moveTo>
                      <a:pt x="170" y="245"/>
                    </a:moveTo>
                    <a:cubicBezTo>
                      <a:pt x="215" y="245"/>
                      <a:pt x="278" y="282"/>
                      <a:pt x="302" y="308"/>
                    </a:cubicBezTo>
                    <a:cubicBezTo>
                      <a:pt x="318" y="327"/>
                      <a:pt x="331" y="356"/>
                      <a:pt x="341" y="379"/>
                    </a:cubicBezTo>
                    <a:cubicBezTo>
                      <a:pt x="350" y="392"/>
                      <a:pt x="354" y="405"/>
                      <a:pt x="363" y="418"/>
                    </a:cubicBezTo>
                    <a:cubicBezTo>
                      <a:pt x="334" y="450"/>
                      <a:pt x="305" y="473"/>
                      <a:pt x="276" y="486"/>
                    </a:cubicBezTo>
                    <a:cubicBezTo>
                      <a:pt x="265" y="502"/>
                      <a:pt x="253" y="510"/>
                      <a:pt x="240" y="510"/>
                    </a:cubicBezTo>
                    <a:cubicBezTo>
                      <a:pt x="226" y="510"/>
                      <a:pt x="212" y="501"/>
                      <a:pt x="195" y="483"/>
                    </a:cubicBezTo>
                    <a:cubicBezTo>
                      <a:pt x="159" y="483"/>
                      <a:pt x="143" y="470"/>
                      <a:pt x="140" y="441"/>
                    </a:cubicBezTo>
                    <a:cubicBezTo>
                      <a:pt x="124" y="408"/>
                      <a:pt x="114" y="269"/>
                      <a:pt x="140" y="253"/>
                    </a:cubicBezTo>
                    <a:cubicBezTo>
                      <a:pt x="148" y="248"/>
                      <a:pt x="158" y="245"/>
                      <a:pt x="170" y="245"/>
                    </a:cubicBezTo>
                    <a:close/>
                    <a:moveTo>
                      <a:pt x="721" y="0"/>
                    </a:moveTo>
                    <a:cubicBezTo>
                      <a:pt x="711" y="0"/>
                      <a:pt x="700" y="5"/>
                      <a:pt x="691" y="16"/>
                    </a:cubicBezTo>
                    <a:cubicBezTo>
                      <a:pt x="613" y="123"/>
                      <a:pt x="542" y="227"/>
                      <a:pt x="451" y="324"/>
                    </a:cubicBezTo>
                    <a:cubicBezTo>
                      <a:pt x="406" y="237"/>
                      <a:pt x="363" y="146"/>
                      <a:pt x="269" y="107"/>
                    </a:cubicBezTo>
                    <a:cubicBezTo>
                      <a:pt x="241" y="94"/>
                      <a:pt x="215" y="88"/>
                      <a:pt x="192" y="88"/>
                    </a:cubicBezTo>
                    <a:cubicBezTo>
                      <a:pt x="57" y="88"/>
                      <a:pt x="0" y="280"/>
                      <a:pt x="17" y="402"/>
                    </a:cubicBezTo>
                    <a:cubicBezTo>
                      <a:pt x="36" y="521"/>
                      <a:pt x="94" y="637"/>
                      <a:pt x="195" y="637"/>
                    </a:cubicBezTo>
                    <a:cubicBezTo>
                      <a:pt x="228" y="637"/>
                      <a:pt x="266" y="625"/>
                      <a:pt x="308" y="596"/>
                    </a:cubicBezTo>
                    <a:cubicBezTo>
                      <a:pt x="347" y="570"/>
                      <a:pt x="383" y="544"/>
                      <a:pt x="415" y="512"/>
                    </a:cubicBezTo>
                    <a:cubicBezTo>
                      <a:pt x="422" y="522"/>
                      <a:pt x="425" y="531"/>
                      <a:pt x="435" y="541"/>
                    </a:cubicBezTo>
                    <a:cubicBezTo>
                      <a:pt x="493" y="619"/>
                      <a:pt x="564" y="680"/>
                      <a:pt x="661" y="700"/>
                    </a:cubicBezTo>
                    <a:cubicBezTo>
                      <a:pt x="666" y="701"/>
                      <a:pt x="671" y="701"/>
                      <a:pt x="676" y="701"/>
                    </a:cubicBezTo>
                    <a:cubicBezTo>
                      <a:pt x="743" y="701"/>
                      <a:pt x="767" y="598"/>
                      <a:pt x="694" y="583"/>
                    </a:cubicBezTo>
                    <a:cubicBezTo>
                      <a:pt x="600" y="564"/>
                      <a:pt x="548" y="499"/>
                      <a:pt x="503" y="424"/>
                    </a:cubicBezTo>
                    <a:cubicBezTo>
                      <a:pt x="603" y="311"/>
                      <a:pt x="694" y="178"/>
                      <a:pt x="749" y="55"/>
                    </a:cubicBezTo>
                    <a:cubicBezTo>
                      <a:pt x="762" y="24"/>
                      <a:pt x="743" y="0"/>
                      <a:pt x="72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4" name="Google Shape;1104;p9"/>
              <p:cNvSpPr/>
              <p:nvPr/>
            </p:nvSpPr>
            <p:spPr>
              <a:xfrm>
                <a:off x="8370310" y="732497"/>
                <a:ext cx="14250" cy="13265"/>
              </a:xfrm>
              <a:custGeom>
                <a:avLst/>
                <a:gdLst/>
                <a:ahLst/>
                <a:cxnLst/>
                <a:rect l="l" t="t" r="r" b="b"/>
                <a:pathLst>
                  <a:path w="217" h="202" extrusionOk="0">
                    <a:moveTo>
                      <a:pt x="149" y="0"/>
                    </a:moveTo>
                    <a:cubicBezTo>
                      <a:pt x="73" y="0"/>
                      <a:pt x="0" y="62"/>
                      <a:pt x="6" y="141"/>
                    </a:cubicBezTo>
                    <a:cubicBezTo>
                      <a:pt x="6" y="163"/>
                      <a:pt x="22" y="180"/>
                      <a:pt x="48" y="193"/>
                    </a:cubicBezTo>
                    <a:cubicBezTo>
                      <a:pt x="62" y="198"/>
                      <a:pt x="76" y="201"/>
                      <a:pt x="90" y="201"/>
                    </a:cubicBezTo>
                    <a:cubicBezTo>
                      <a:pt x="145" y="201"/>
                      <a:pt x="198" y="159"/>
                      <a:pt x="213" y="102"/>
                    </a:cubicBezTo>
                    <a:cubicBezTo>
                      <a:pt x="217" y="82"/>
                      <a:pt x="213" y="60"/>
                      <a:pt x="197" y="47"/>
                    </a:cubicBezTo>
                    <a:cubicBezTo>
                      <a:pt x="197" y="27"/>
                      <a:pt x="191" y="8"/>
                      <a:pt x="165" y="1"/>
                    </a:cubicBezTo>
                    <a:cubicBezTo>
                      <a:pt x="159" y="1"/>
                      <a:pt x="154" y="0"/>
                      <a:pt x="14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5" name="Google Shape;1105;p9"/>
              <p:cNvSpPr/>
              <p:nvPr/>
            </p:nvSpPr>
            <p:spPr>
              <a:xfrm>
                <a:off x="8396117" y="684100"/>
                <a:ext cx="34608" cy="77359"/>
              </a:xfrm>
              <a:custGeom>
                <a:avLst/>
                <a:gdLst/>
                <a:ahLst/>
                <a:cxnLst/>
                <a:rect l="l" t="t" r="r" b="b"/>
                <a:pathLst>
                  <a:path w="527" h="1178" extrusionOk="0">
                    <a:moveTo>
                      <a:pt x="46" y="1"/>
                    </a:moveTo>
                    <a:cubicBezTo>
                      <a:pt x="23" y="1"/>
                      <a:pt x="0" y="27"/>
                      <a:pt x="15" y="52"/>
                    </a:cubicBezTo>
                    <a:cubicBezTo>
                      <a:pt x="99" y="214"/>
                      <a:pt x="229" y="356"/>
                      <a:pt x="267" y="541"/>
                    </a:cubicBezTo>
                    <a:cubicBezTo>
                      <a:pt x="306" y="745"/>
                      <a:pt x="238" y="926"/>
                      <a:pt x="115" y="1085"/>
                    </a:cubicBezTo>
                    <a:cubicBezTo>
                      <a:pt x="86" y="1126"/>
                      <a:pt x="131" y="1178"/>
                      <a:pt x="173" y="1178"/>
                    </a:cubicBezTo>
                    <a:cubicBezTo>
                      <a:pt x="187" y="1178"/>
                      <a:pt x="202" y="1171"/>
                      <a:pt x="212" y="1156"/>
                    </a:cubicBezTo>
                    <a:cubicBezTo>
                      <a:pt x="527" y="787"/>
                      <a:pt x="381" y="330"/>
                      <a:pt x="67" y="10"/>
                    </a:cubicBezTo>
                    <a:cubicBezTo>
                      <a:pt x="60" y="3"/>
                      <a:pt x="53" y="1"/>
                      <a:pt x="4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06" name="Google Shape;1106;p9"/>
            <p:cNvGrpSpPr/>
            <p:nvPr/>
          </p:nvGrpSpPr>
          <p:grpSpPr>
            <a:xfrm rot="-4946701">
              <a:off x="-238012" y="4766590"/>
              <a:ext cx="979619" cy="216229"/>
              <a:chOff x="7968422" y="675563"/>
              <a:chExt cx="462304" cy="102049"/>
            </a:xfrm>
          </p:grpSpPr>
          <p:sp>
            <p:nvSpPr>
              <p:cNvPr id="1107" name="Google Shape;1107;p9"/>
              <p:cNvSpPr/>
              <p:nvPr/>
            </p:nvSpPr>
            <p:spPr>
              <a:xfrm>
                <a:off x="7968422" y="693884"/>
                <a:ext cx="58052" cy="61139"/>
              </a:xfrm>
              <a:custGeom>
                <a:avLst/>
                <a:gdLst/>
                <a:ahLst/>
                <a:cxnLst/>
                <a:rect l="l" t="t" r="r" b="b"/>
                <a:pathLst>
                  <a:path w="884" h="931" extrusionOk="0">
                    <a:moveTo>
                      <a:pt x="554" y="0"/>
                    </a:moveTo>
                    <a:cubicBezTo>
                      <a:pt x="537" y="0"/>
                      <a:pt x="521" y="1"/>
                      <a:pt x="505" y="3"/>
                    </a:cubicBezTo>
                    <a:cubicBezTo>
                      <a:pt x="305" y="32"/>
                      <a:pt x="107" y="165"/>
                      <a:pt x="49" y="366"/>
                    </a:cubicBezTo>
                    <a:cubicBezTo>
                      <a:pt x="0" y="534"/>
                      <a:pt x="49" y="732"/>
                      <a:pt x="188" y="842"/>
                    </a:cubicBezTo>
                    <a:cubicBezTo>
                      <a:pt x="269" y="906"/>
                      <a:pt x="365" y="930"/>
                      <a:pt x="464" y="930"/>
                    </a:cubicBezTo>
                    <a:cubicBezTo>
                      <a:pt x="586" y="930"/>
                      <a:pt x="712" y="893"/>
                      <a:pt x="820" y="849"/>
                    </a:cubicBezTo>
                    <a:cubicBezTo>
                      <a:pt x="883" y="825"/>
                      <a:pt x="867" y="724"/>
                      <a:pt x="804" y="724"/>
                    </a:cubicBezTo>
                    <a:cubicBezTo>
                      <a:pt x="797" y="724"/>
                      <a:pt x="789" y="726"/>
                      <a:pt x="781" y="729"/>
                    </a:cubicBezTo>
                    <a:cubicBezTo>
                      <a:pt x="689" y="764"/>
                      <a:pt x="574" y="792"/>
                      <a:pt x="467" y="792"/>
                    </a:cubicBezTo>
                    <a:cubicBezTo>
                      <a:pt x="306" y="792"/>
                      <a:pt x="165" y="727"/>
                      <a:pt x="156" y="518"/>
                    </a:cubicBezTo>
                    <a:cubicBezTo>
                      <a:pt x="146" y="376"/>
                      <a:pt x="227" y="259"/>
                      <a:pt x="343" y="184"/>
                    </a:cubicBezTo>
                    <a:cubicBezTo>
                      <a:pt x="391" y="156"/>
                      <a:pt x="509" y="110"/>
                      <a:pt x="605" y="110"/>
                    </a:cubicBezTo>
                    <a:cubicBezTo>
                      <a:pt x="674" y="110"/>
                      <a:pt x="731" y="134"/>
                      <a:pt x="742" y="204"/>
                    </a:cubicBezTo>
                    <a:cubicBezTo>
                      <a:pt x="745" y="231"/>
                      <a:pt x="765" y="245"/>
                      <a:pt x="784" y="245"/>
                    </a:cubicBezTo>
                    <a:cubicBezTo>
                      <a:pt x="803" y="245"/>
                      <a:pt x="821" y="231"/>
                      <a:pt x="823" y="204"/>
                    </a:cubicBezTo>
                    <a:cubicBezTo>
                      <a:pt x="840" y="56"/>
                      <a:pt x="681" y="0"/>
                      <a:pt x="55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8" name="Google Shape;1108;p9"/>
              <p:cNvSpPr/>
              <p:nvPr/>
            </p:nvSpPr>
            <p:spPr>
              <a:xfrm>
                <a:off x="8024765" y="724551"/>
                <a:ext cx="27581" cy="53061"/>
              </a:xfrm>
              <a:custGeom>
                <a:avLst/>
                <a:gdLst/>
                <a:ahLst/>
                <a:cxnLst/>
                <a:rect l="l" t="t" r="r" b="b"/>
                <a:pathLst>
                  <a:path w="420" h="808" extrusionOk="0">
                    <a:moveTo>
                      <a:pt x="353" y="0"/>
                    </a:moveTo>
                    <a:cubicBezTo>
                      <a:pt x="339" y="0"/>
                      <a:pt x="324" y="6"/>
                      <a:pt x="311" y="19"/>
                    </a:cubicBezTo>
                    <a:cubicBezTo>
                      <a:pt x="286" y="48"/>
                      <a:pt x="263" y="80"/>
                      <a:pt x="243" y="116"/>
                    </a:cubicBezTo>
                    <a:cubicBezTo>
                      <a:pt x="237" y="129"/>
                      <a:pt x="227" y="165"/>
                      <a:pt x="221" y="171"/>
                    </a:cubicBezTo>
                    <a:cubicBezTo>
                      <a:pt x="215" y="175"/>
                      <a:pt x="210" y="176"/>
                      <a:pt x="203" y="176"/>
                    </a:cubicBezTo>
                    <a:cubicBezTo>
                      <a:pt x="159" y="176"/>
                      <a:pt x="97" y="97"/>
                      <a:pt x="94" y="54"/>
                    </a:cubicBezTo>
                    <a:cubicBezTo>
                      <a:pt x="93" y="33"/>
                      <a:pt x="73" y="19"/>
                      <a:pt x="54" y="19"/>
                    </a:cubicBezTo>
                    <a:cubicBezTo>
                      <a:pt x="39" y="19"/>
                      <a:pt x="24" y="28"/>
                      <a:pt x="20" y="48"/>
                    </a:cubicBezTo>
                    <a:cubicBezTo>
                      <a:pt x="0" y="155"/>
                      <a:pt x="17" y="317"/>
                      <a:pt x="162" y="330"/>
                    </a:cubicBezTo>
                    <a:cubicBezTo>
                      <a:pt x="168" y="330"/>
                      <a:pt x="173" y="331"/>
                      <a:pt x="179" y="331"/>
                    </a:cubicBezTo>
                    <a:cubicBezTo>
                      <a:pt x="204" y="331"/>
                      <a:pt x="224" y="324"/>
                      <a:pt x="240" y="314"/>
                    </a:cubicBezTo>
                    <a:lnTo>
                      <a:pt x="240" y="314"/>
                    </a:lnTo>
                    <a:cubicBezTo>
                      <a:pt x="208" y="456"/>
                      <a:pt x="166" y="592"/>
                      <a:pt x="133" y="735"/>
                    </a:cubicBezTo>
                    <a:cubicBezTo>
                      <a:pt x="124" y="781"/>
                      <a:pt x="157" y="807"/>
                      <a:pt x="191" y="807"/>
                    </a:cubicBezTo>
                    <a:cubicBezTo>
                      <a:pt x="214" y="807"/>
                      <a:pt x="237" y="795"/>
                      <a:pt x="247" y="767"/>
                    </a:cubicBezTo>
                    <a:cubicBezTo>
                      <a:pt x="328" y="547"/>
                      <a:pt x="376" y="310"/>
                      <a:pt x="415" y="77"/>
                    </a:cubicBezTo>
                    <a:cubicBezTo>
                      <a:pt x="420" y="35"/>
                      <a:pt x="388" y="0"/>
                      <a:pt x="35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09" name="Google Shape;1109;p9"/>
              <p:cNvSpPr/>
              <p:nvPr/>
            </p:nvSpPr>
            <p:spPr>
              <a:xfrm>
                <a:off x="8060095" y="730330"/>
                <a:ext cx="35133" cy="7552"/>
              </a:xfrm>
              <a:custGeom>
                <a:avLst/>
                <a:gdLst/>
                <a:ahLst/>
                <a:cxnLst/>
                <a:rect l="l" t="t" r="r" b="b"/>
                <a:pathLst>
                  <a:path w="535" h="115" extrusionOk="0">
                    <a:moveTo>
                      <a:pt x="315" y="1"/>
                    </a:moveTo>
                    <a:cubicBezTo>
                      <a:pt x="226" y="1"/>
                      <a:pt x="136" y="7"/>
                      <a:pt x="55" y="15"/>
                    </a:cubicBezTo>
                    <a:cubicBezTo>
                      <a:pt x="0" y="18"/>
                      <a:pt x="0" y="96"/>
                      <a:pt x="55" y="99"/>
                    </a:cubicBezTo>
                    <a:cubicBezTo>
                      <a:pt x="147" y="106"/>
                      <a:pt x="247" y="115"/>
                      <a:pt x="345" y="115"/>
                    </a:cubicBezTo>
                    <a:cubicBezTo>
                      <a:pt x="395" y="115"/>
                      <a:pt x="445" y="112"/>
                      <a:pt x="493" y="106"/>
                    </a:cubicBezTo>
                    <a:cubicBezTo>
                      <a:pt x="535" y="93"/>
                      <a:pt x="535" y="15"/>
                      <a:pt x="493" y="12"/>
                    </a:cubicBezTo>
                    <a:cubicBezTo>
                      <a:pt x="436" y="4"/>
                      <a:pt x="376" y="1"/>
                      <a:pt x="31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0" name="Google Shape;1110;p9"/>
              <p:cNvSpPr/>
              <p:nvPr/>
            </p:nvSpPr>
            <p:spPr>
              <a:xfrm>
                <a:off x="8059898" y="717262"/>
                <a:ext cx="33360" cy="8865"/>
              </a:xfrm>
              <a:custGeom>
                <a:avLst/>
                <a:gdLst/>
                <a:ahLst/>
                <a:cxnLst/>
                <a:rect l="l" t="t" r="r" b="b"/>
                <a:pathLst>
                  <a:path w="508" h="135" extrusionOk="0">
                    <a:moveTo>
                      <a:pt x="256" y="0"/>
                    </a:moveTo>
                    <a:cubicBezTo>
                      <a:pt x="182" y="0"/>
                      <a:pt x="109" y="13"/>
                      <a:pt x="42" y="39"/>
                    </a:cubicBezTo>
                    <a:cubicBezTo>
                      <a:pt x="0" y="54"/>
                      <a:pt x="11" y="118"/>
                      <a:pt x="51" y="118"/>
                    </a:cubicBezTo>
                    <a:cubicBezTo>
                      <a:pt x="54" y="118"/>
                      <a:pt x="58" y="118"/>
                      <a:pt x="62" y="117"/>
                    </a:cubicBezTo>
                    <a:cubicBezTo>
                      <a:pt x="113" y="103"/>
                      <a:pt x="163" y="97"/>
                      <a:pt x="212" y="97"/>
                    </a:cubicBezTo>
                    <a:cubicBezTo>
                      <a:pt x="282" y="97"/>
                      <a:pt x="351" y="110"/>
                      <a:pt x="421" y="133"/>
                    </a:cubicBezTo>
                    <a:cubicBezTo>
                      <a:pt x="426" y="134"/>
                      <a:pt x="431" y="135"/>
                      <a:pt x="435" y="135"/>
                    </a:cubicBezTo>
                    <a:cubicBezTo>
                      <a:pt x="489" y="135"/>
                      <a:pt x="507" y="51"/>
                      <a:pt x="450" y="33"/>
                    </a:cubicBezTo>
                    <a:cubicBezTo>
                      <a:pt x="389" y="11"/>
                      <a:pt x="322" y="0"/>
                      <a:pt x="2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1" name="Google Shape;1111;p9"/>
              <p:cNvSpPr/>
              <p:nvPr/>
            </p:nvSpPr>
            <p:spPr>
              <a:xfrm>
                <a:off x="8102647" y="693687"/>
                <a:ext cx="50369" cy="60285"/>
              </a:xfrm>
              <a:custGeom>
                <a:avLst/>
                <a:gdLst/>
                <a:ahLst/>
                <a:cxnLst/>
                <a:rect l="l" t="t" r="r" b="b"/>
                <a:pathLst>
                  <a:path w="767" h="918" extrusionOk="0">
                    <a:moveTo>
                      <a:pt x="330" y="0"/>
                    </a:moveTo>
                    <a:cubicBezTo>
                      <a:pt x="306" y="0"/>
                      <a:pt x="281" y="6"/>
                      <a:pt x="256" y="19"/>
                    </a:cubicBezTo>
                    <a:cubicBezTo>
                      <a:pt x="123" y="90"/>
                      <a:pt x="33" y="294"/>
                      <a:pt x="16" y="440"/>
                    </a:cubicBezTo>
                    <a:cubicBezTo>
                      <a:pt x="0" y="589"/>
                      <a:pt x="55" y="754"/>
                      <a:pt x="182" y="848"/>
                    </a:cubicBezTo>
                    <a:cubicBezTo>
                      <a:pt x="252" y="898"/>
                      <a:pt x="332" y="918"/>
                      <a:pt x="413" y="918"/>
                    </a:cubicBezTo>
                    <a:cubicBezTo>
                      <a:pt x="510" y="918"/>
                      <a:pt x="608" y="890"/>
                      <a:pt x="697" y="855"/>
                    </a:cubicBezTo>
                    <a:cubicBezTo>
                      <a:pt x="767" y="823"/>
                      <a:pt x="755" y="728"/>
                      <a:pt x="693" y="728"/>
                    </a:cubicBezTo>
                    <a:cubicBezTo>
                      <a:pt x="687" y="728"/>
                      <a:pt x="679" y="729"/>
                      <a:pt x="671" y="732"/>
                    </a:cubicBezTo>
                    <a:cubicBezTo>
                      <a:pt x="589" y="756"/>
                      <a:pt x="496" y="780"/>
                      <a:pt x="410" y="780"/>
                    </a:cubicBezTo>
                    <a:cubicBezTo>
                      <a:pt x="299" y="780"/>
                      <a:pt x="200" y="739"/>
                      <a:pt x="152" y="602"/>
                    </a:cubicBezTo>
                    <a:cubicBezTo>
                      <a:pt x="123" y="521"/>
                      <a:pt x="130" y="437"/>
                      <a:pt x="152" y="359"/>
                    </a:cubicBezTo>
                    <a:cubicBezTo>
                      <a:pt x="162" y="311"/>
                      <a:pt x="188" y="259"/>
                      <a:pt x="217" y="213"/>
                    </a:cubicBezTo>
                    <a:cubicBezTo>
                      <a:pt x="222" y="204"/>
                      <a:pt x="302" y="82"/>
                      <a:pt x="351" y="82"/>
                    </a:cubicBezTo>
                    <a:cubicBezTo>
                      <a:pt x="367" y="82"/>
                      <a:pt x="379" y="94"/>
                      <a:pt x="386" y="126"/>
                    </a:cubicBezTo>
                    <a:cubicBezTo>
                      <a:pt x="390" y="143"/>
                      <a:pt x="404" y="151"/>
                      <a:pt x="418" y="151"/>
                    </a:cubicBezTo>
                    <a:cubicBezTo>
                      <a:pt x="435" y="151"/>
                      <a:pt x="452" y="139"/>
                      <a:pt x="450" y="119"/>
                    </a:cubicBezTo>
                    <a:cubicBezTo>
                      <a:pt x="448" y="46"/>
                      <a:pt x="395" y="0"/>
                      <a:pt x="33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2" name="Google Shape;1112;p9"/>
              <p:cNvSpPr/>
              <p:nvPr/>
            </p:nvSpPr>
            <p:spPr>
              <a:xfrm>
                <a:off x="8139881" y="675563"/>
                <a:ext cx="47939" cy="36907"/>
              </a:xfrm>
              <a:custGeom>
                <a:avLst/>
                <a:gdLst/>
                <a:ahLst/>
                <a:cxnLst/>
                <a:rect l="l" t="t" r="r" b="b"/>
                <a:pathLst>
                  <a:path w="730" h="562" extrusionOk="0">
                    <a:moveTo>
                      <a:pt x="255" y="289"/>
                    </a:moveTo>
                    <a:cubicBezTo>
                      <a:pt x="303" y="289"/>
                      <a:pt x="361" y="313"/>
                      <a:pt x="418" y="344"/>
                    </a:cubicBezTo>
                    <a:cubicBezTo>
                      <a:pt x="399" y="376"/>
                      <a:pt x="373" y="405"/>
                      <a:pt x="340" y="425"/>
                    </a:cubicBezTo>
                    <a:cubicBezTo>
                      <a:pt x="323" y="435"/>
                      <a:pt x="291" y="442"/>
                      <a:pt x="257" y="442"/>
                    </a:cubicBezTo>
                    <a:cubicBezTo>
                      <a:pt x="189" y="442"/>
                      <a:pt x="117" y="413"/>
                      <a:pt x="172" y="331"/>
                    </a:cubicBezTo>
                    <a:cubicBezTo>
                      <a:pt x="192" y="301"/>
                      <a:pt x="221" y="289"/>
                      <a:pt x="255" y="289"/>
                    </a:cubicBezTo>
                    <a:close/>
                    <a:moveTo>
                      <a:pt x="578" y="1"/>
                    </a:moveTo>
                    <a:cubicBezTo>
                      <a:pt x="570" y="1"/>
                      <a:pt x="562" y="5"/>
                      <a:pt x="557" y="16"/>
                    </a:cubicBezTo>
                    <a:cubicBezTo>
                      <a:pt x="518" y="91"/>
                      <a:pt x="496" y="172"/>
                      <a:pt x="463" y="250"/>
                    </a:cubicBezTo>
                    <a:cubicBezTo>
                      <a:pt x="401" y="214"/>
                      <a:pt x="334" y="184"/>
                      <a:pt x="256" y="184"/>
                    </a:cubicBezTo>
                    <a:cubicBezTo>
                      <a:pt x="248" y="184"/>
                      <a:pt x="241" y="184"/>
                      <a:pt x="233" y="185"/>
                    </a:cubicBezTo>
                    <a:cubicBezTo>
                      <a:pt x="110" y="201"/>
                      <a:pt x="0" y="301"/>
                      <a:pt x="55" y="431"/>
                    </a:cubicBezTo>
                    <a:cubicBezTo>
                      <a:pt x="90" y="520"/>
                      <a:pt x="168" y="561"/>
                      <a:pt x="252" y="561"/>
                    </a:cubicBezTo>
                    <a:cubicBezTo>
                      <a:pt x="302" y="561"/>
                      <a:pt x="354" y="546"/>
                      <a:pt x="399" y="519"/>
                    </a:cubicBezTo>
                    <a:cubicBezTo>
                      <a:pt x="441" y="489"/>
                      <a:pt x="480" y="444"/>
                      <a:pt x="509" y="395"/>
                    </a:cubicBezTo>
                    <a:cubicBezTo>
                      <a:pt x="564" y="431"/>
                      <a:pt x="612" y="463"/>
                      <a:pt x="645" y="473"/>
                    </a:cubicBezTo>
                    <a:cubicBezTo>
                      <a:pt x="651" y="475"/>
                      <a:pt x="657" y="476"/>
                      <a:pt x="663" y="476"/>
                    </a:cubicBezTo>
                    <a:cubicBezTo>
                      <a:pt x="714" y="476"/>
                      <a:pt x="729" y="390"/>
                      <a:pt x="671" y="366"/>
                    </a:cubicBezTo>
                    <a:cubicBezTo>
                      <a:pt x="625" y="350"/>
                      <a:pt x="590" y="327"/>
                      <a:pt x="548" y="301"/>
                    </a:cubicBezTo>
                    <a:cubicBezTo>
                      <a:pt x="580" y="214"/>
                      <a:pt x="596" y="117"/>
                      <a:pt x="609" y="36"/>
                    </a:cubicBezTo>
                    <a:cubicBezTo>
                      <a:pt x="611" y="17"/>
                      <a:pt x="594" y="1"/>
                      <a:pt x="57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3" name="Google Shape;1113;p9"/>
              <p:cNvSpPr/>
              <p:nvPr/>
            </p:nvSpPr>
            <p:spPr>
              <a:xfrm>
                <a:off x="8144938" y="726061"/>
                <a:ext cx="31850" cy="46297"/>
              </a:xfrm>
              <a:custGeom>
                <a:avLst/>
                <a:gdLst/>
                <a:ahLst/>
                <a:cxnLst/>
                <a:rect l="l" t="t" r="r" b="b"/>
                <a:pathLst>
                  <a:path w="485" h="705" extrusionOk="0">
                    <a:moveTo>
                      <a:pt x="424" y="0"/>
                    </a:moveTo>
                    <a:cubicBezTo>
                      <a:pt x="404" y="0"/>
                      <a:pt x="384" y="9"/>
                      <a:pt x="373" y="28"/>
                    </a:cubicBezTo>
                    <a:cubicBezTo>
                      <a:pt x="354" y="64"/>
                      <a:pt x="338" y="106"/>
                      <a:pt x="309" y="132"/>
                    </a:cubicBezTo>
                    <a:cubicBezTo>
                      <a:pt x="285" y="157"/>
                      <a:pt x="223" y="188"/>
                      <a:pt x="175" y="188"/>
                    </a:cubicBezTo>
                    <a:cubicBezTo>
                      <a:pt x="131" y="188"/>
                      <a:pt x="99" y="163"/>
                      <a:pt x="114" y="90"/>
                    </a:cubicBezTo>
                    <a:cubicBezTo>
                      <a:pt x="120" y="59"/>
                      <a:pt x="101" y="42"/>
                      <a:pt x="80" y="42"/>
                    </a:cubicBezTo>
                    <a:cubicBezTo>
                      <a:pt x="66" y="42"/>
                      <a:pt x="51" y="50"/>
                      <a:pt x="43" y="67"/>
                    </a:cubicBezTo>
                    <a:cubicBezTo>
                      <a:pt x="1" y="171"/>
                      <a:pt x="85" y="271"/>
                      <a:pt x="189" y="287"/>
                    </a:cubicBezTo>
                    <a:cubicBezTo>
                      <a:pt x="196" y="288"/>
                      <a:pt x="203" y="289"/>
                      <a:pt x="210" y="289"/>
                    </a:cubicBezTo>
                    <a:cubicBezTo>
                      <a:pt x="256" y="289"/>
                      <a:pt x="298" y="271"/>
                      <a:pt x="338" y="245"/>
                    </a:cubicBezTo>
                    <a:lnTo>
                      <a:pt x="338" y="245"/>
                    </a:lnTo>
                    <a:cubicBezTo>
                      <a:pt x="318" y="385"/>
                      <a:pt x="292" y="521"/>
                      <a:pt x="296" y="657"/>
                    </a:cubicBezTo>
                    <a:cubicBezTo>
                      <a:pt x="296" y="687"/>
                      <a:pt x="322" y="704"/>
                      <a:pt x="347" y="704"/>
                    </a:cubicBezTo>
                    <a:cubicBezTo>
                      <a:pt x="368" y="704"/>
                      <a:pt x="388" y="693"/>
                      <a:pt x="393" y="666"/>
                    </a:cubicBezTo>
                    <a:cubicBezTo>
                      <a:pt x="448" y="472"/>
                      <a:pt x="454" y="255"/>
                      <a:pt x="480" y="51"/>
                    </a:cubicBezTo>
                    <a:cubicBezTo>
                      <a:pt x="484" y="20"/>
                      <a:pt x="454" y="0"/>
                      <a:pt x="42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4" name="Google Shape;1114;p9"/>
              <p:cNvSpPr/>
              <p:nvPr/>
            </p:nvSpPr>
            <p:spPr>
              <a:xfrm>
                <a:off x="8178560" y="686464"/>
                <a:ext cx="48070" cy="84452"/>
              </a:xfrm>
              <a:custGeom>
                <a:avLst/>
                <a:gdLst/>
                <a:ahLst/>
                <a:cxnLst/>
                <a:rect l="l" t="t" r="r" b="b"/>
                <a:pathLst>
                  <a:path w="732" h="1286" extrusionOk="0">
                    <a:moveTo>
                      <a:pt x="537" y="1"/>
                    </a:moveTo>
                    <a:cubicBezTo>
                      <a:pt x="532" y="1"/>
                      <a:pt x="525" y="2"/>
                      <a:pt x="519" y="6"/>
                    </a:cubicBezTo>
                    <a:cubicBezTo>
                      <a:pt x="23" y="265"/>
                      <a:pt x="1" y="1234"/>
                      <a:pt x="652" y="1286"/>
                    </a:cubicBezTo>
                    <a:cubicBezTo>
                      <a:pt x="654" y="1286"/>
                      <a:pt x="655" y="1286"/>
                      <a:pt x="657" y="1286"/>
                    </a:cubicBezTo>
                    <a:cubicBezTo>
                      <a:pt x="717" y="1286"/>
                      <a:pt x="731" y="1178"/>
                      <a:pt x="668" y="1169"/>
                    </a:cubicBezTo>
                    <a:cubicBezTo>
                      <a:pt x="108" y="1088"/>
                      <a:pt x="189" y="340"/>
                      <a:pt x="555" y="67"/>
                    </a:cubicBezTo>
                    <a:cubicBezTo>
                      <a:pt x="584" y="43"/>
                      <a:pt x="567" y="1"/>
                      <a:pt x="53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5" name="Google Shape;1115;p9"/>
              <p:cNvSpPr/>
              <p:nvPr/>
            </p:nvSpPr>
            <p:spPr>
              <a:xfrm>
                <a:off x="8206468" y="700582"/>
                <a:ext cx="51945" cy="42423"/>
              </a:xfrm>
              <a:custGeom>
                <a:avLst/>
                <a:gdLst/>
                <a:ahLst/>
                <a:cxnLst/>
                <a:rect l="l" t="t" r="r" b="b"/>
                <a:pathLst>
                  <a:path w="791" h="646" extrusionOk="0">
                    <a:moveTo>
                      <a:pt x="214" y="298"/>
                    </a:moveTo>
                    <a:cubicBezTo>
                      <a:pt x="261" y="298"/>
                      <a:pt x="307" y="343"/>
                      <a:pt x="347" y="377"/>
                    </a:cubicBezTo>
                    <a:cubicBezTo>
                      <a:pt x="304" y="441"/>
                      <a:pt x="238" y="510"/>
                      <a:pt x="183" y="510"/>
                    </a:cubicBezTo>
                    <a:cubicBezTo>
                      <a:pt x="163" y="510"/>
                      <a:pt x="145" y="501"/>
                      <a:pt x="130" y="478"/>
                    </a:cubicBezTo>
                    <a:cubicBezTo>
                      <a:pt x="104" y="439"/>
                      <a:pt x="146" y="322"/>
                      <a:pt x="182" y="306"/>
                    </a:cubicBezTo>
                    <a:cubicBezTo>
                      <a:pt x="192" y="301"/>
                      <a:pt x="203" y="298"/>
                      <a:pt x="214" y="298"/>
                    </a:cubicBezTo>
                    <a:close/>
                    <a:moveTo>
                      <a:pt x="590" y="0"/>
                    </a:moveTo>
                    <a:cubicBezTo>
                      <a:pt x="582" y="0"/>
                      <a:pt x="574" y="3"/>
                      <a:pt x="567" y="11"/>
                    </a:cubicBezTo>
                    <a:cubicBezTo>
                      <a:pt x="499" y="92"/>
                      <a:pt x="467" y="183"/>
                      <a:pt x="418" y="274"/>
                    </a:cubicBezTo>
                    <a:cubicBezTo>
                      <a:pt x="360" y="225"/>
                      <a:pt x="295" y="163"/>
                      <a:pt x="214" y="163"/>
                    </a:cubicBezTo>
                    <a:cubicBezTo>
                      <a:pt x="71" y="163"/>
                      <a:pt x="0" y="345"/>
                      <a:pt x="13" y="468"/>
                    </a:cubicBezTo>
                    <a:cubicBezTo>
                      <a:pt x="23" y="567"/>
                      <a:pt x="90" y="609"/>
                      <a:pt x="166" y="609"/>
                    </a:cubicBezTo>
                    <a:cubicBezTo>
                      <a:pt x="215" y="609"/>
                      <a:pt x="267" y="592"/>
                      <a:pt x="311" y="562"/>
                    </a:cubicBezTo>
                    <a:cubicBezTo>
                      <a:pt x="360" y="530"/>
                      <a:pt x="395" y="487"/>
                      <a:pt x="428" y="439"/>
                    </a:cubicBezTo>
                    <a:cubicBezTo>
                      <a:pt x="509" y="504"/>
                      <a:pt x="596" y="572"/>
                      <a:pt x="677" y="633"/>
                    </a:cubicBezTo>
                    <a:cubicBezTo>
                      <a:pt x="688" y="642"/>
                      <a:pt x="699" y="646"/>
                      <a:pt x="710" y="646"/>
                    </a:cubicBezTo>
                    <a:cubicBezTo>
                      <a:pt x="754" y="646"/>
                      <a:pt x="791" y="582"/>
                      <a:pt x="752" y="546"/>
                    </a:cubicBezTo>
                    <a:cubicBezTo>
                      <a:pt x="667" y="471"/>
                      <a:pt x="580" y="403"/>
                      <a:pt x="493" y="335"/>
                    </a:cubicBezTo>
                    <a:cubicBezTo>
                      <a:pt x="538" y="241"/>
                      <a:pt x="574" y="141"/>
                      <a:pt x="622" y="57"/>
                    </a:cubicBezTo>
                    <a:cubicBezTo>
                      <a:pt x="639" y="32"/>
                      <a:pt x="616" y="0"/>
                      <a:pt x="59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6" name="Google Shape;1116;p9"/>
              <p:cNvSpPr/>
              <p:nvPr/>
            </p:nvSpPr>
            <p:spPr>
              <a:xfrm>
                <a:off x="8258806" y="712009"/>
                <a:ext cx="31916" cy="9391"/>
              </a:xfrm>
              <a:custGeom>
                <a:avLst/>
                <a:gdLst/>
                <a:ahLst/>
                <a:cxnLst/>
                <a:rect l="l" t="t" r="r" b="b"/>
                <a:pathLst>
                  <a:path w="486" h="143" extrusionOk="0">
                    <a:moveTo>
                      <a:pt x="56" y="1"/>
                    </a:moveTo>
                    <a:cubicBezTo>
                      <a:pt x="14" y="1"/>
                      <a:pt x="1" y="66"/>
                      <a:pt x="45" y="83"/>
                    </a:cubicBezTo>
                    <a:cubicBezTo>
                      <a:pt x="145" y="123"/>
                      <a:pt x="259" y="143"/>
                      <a:pt x="368" y="143"/>
                    </a:cubicBezTo>
                    <a:cubicBezTo>
                      <a:pt x="384" y="143"/>
                      <a:pt x="399" y="143"/>
                      <a:pt x="415" y="142"/>
                    </a:cubicBezTo>
                    <a:cubicBezTo>
                      <a:pt x="485" y="135"/>
                      <a:pt x="486" y="35"/>
                      <a:pt x="421" y="35"/>
                    </a:cubicBezTo>
                    <a:cubicBezTo>
                      <a:pt x="420" y="35"/>
                      <a:pt x="419" y="35"/>
                      <a:pt x="418" y="35"/>
                    </a:cubicBezTo>
                    <a:cubicBezTo>
                      <a:pt x="391" y="37"/>
                      <a:pt x="364" y="38"/>
                      <a:pt x="338" y="38"/>
                    </a:cubicBezTo>
                    <a:cubicBezTo>
                      <a:pt x="247" y="38"/>
                      <a:pt x="161" y="25"/>
                      <a:pt x="68" y="2"/>
                    </a:cubicBezTo>
                    <a:cubicBezTo>
                      <a:pt x="64" y="1"/>
                      <a:pt x="60" y="1"/>
                      <a:pt x="5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7" name="Google Shape;1117;p9"/>
              <p:cNvSpPr/>
              <p:nvPr/>
            </p:nvSpPr>
            <p:spPr>
              <a:xfrm>
                <a:off x="8314295" y="694081"/>
                <a:ext cx="50369" cy="46100"/>
              </a:xfrm>
              <a:custGeom>
                <a:avLst/>
                <a:gdLst/>
                <a:ahLst/>
                <a:cxnLst/>
                <a:rect l="l" t="t" r="r" b="b"/>
                <a:pathLst>
                  <a:path w="767" h="702" extrusionOk="0">
                    <a:moveTo>
                      <a:pt x="170" y="245"/>
                    </a:moveTo>
                    <a:cubicBezTo>
                      <a:pt x="215" y="245"/>
                      <a:pt x="278" y="282"/>
                      <a:pt x="302" y="308"/>
                    </a:cubicBezTo>
                    <a:cubicBezTo>
                      <a:pt x="318" y="327"/>
                      <a:pt x="331" y="356"/>
                      <a:pt x="341" y="379"/>
                    </a:cubicBezTo>
                    <a:cubicBezTo>
                      <a:pt x="350" y="392"/>
                      <a:pt x="354" y="405"/>
                      <a:pt x="363" y="418"/>
                    </a:cubicBezTo>
                    <a:cubicBezTo>
                      <a:pt x="334" y="450"/>
                      <a:pt x="305" y="473"/>
                      <a:pt x="276" y="486"/>
                    </a:cubicBezTo>
                    <a:cubicBezTo>
                      <a:pt x="265" y="502"/>
                      <a:pt x="253" y="510"/>
                      <a:pt x="240" y="510"/>
                    </a:cubicBezTo>
                    <a:cubicBezTo>
                      <a:pt x="226" y="510"/>
                      <a:pt x="212" y="501"/>
                      <a:pt x="195" y="483"/>
                    </a:cubicBezTo>
                    <a:cubicBezTo>
                      <a:pt x="159" y="483"/>
                      <a:pt x="143" y="470"/>
                      <a:pt x="140" y="441"/>
                    </a:cubicBezTo>
                    <a:cubicBezTo>
                      <a:pt x="124" y="408"/>
                      <a:pt x="114" y="269"/>
                      <a:pt x="140" y="253"/>
                    </a:cubicBezTo>
                    <a:cubicBezTo>
                      <a:pt x="148" y="248"/>
                      <a:pt x="158" y="245"/>
                      <a:pt x="170" y="245"/>
                    </a:cubicBezTo>
                    <a:close/>
                    <a:moveTo>
                      <a:pt x="721" y="0"/>
                    </a:moveTo>
                    <a:cubicBezTo>
                      <a:pt x="711" y="0"/>
                      <a:pt x="700" y="5"/>
                      <a:pt x="691" y="16"/>
                    </a:cubicBezTo>
                    <a:cubicBezTo>
                      <a:pt x="613" y="123"/>
                      <a:pt x="542" y="227"/>
                      <a:pt x="451" y="324"/>
                    </a:cubicBezTo>
                    <a:cubicBezTo>
                      <a:pt x="406" y="237"/>
                      <a:pt x="363" y="146"/>
                      <a:pt x="269" y="107"/>
                    </a:cubicBezTo>
                    <a:cubicBezTo>
                      <a:pt x="241" y="94"/>
                      <a:pt x="215" y="88"/>
                      <a:pt x="192" y="88"/>
                    </a:cubicBezTo>
                    <a:cubicBezTo>
                      <a:pt x="57" y="88"/>
                      <a:pt x="0" y="280"/>
                      <a:pt x="17" y="402"/>
                    </a:cubicBezTo>
                    <a:cubicBezTo>
                      <a:pt x="36" y="521"/>
                      <a:pt x="94" y="637"/>
                      <a:pt x="195" y="637"/>
                    </a:cubicBezTo>
                    <a:cubicBezTo>
                      <a:pt x="228" y="637"/>
                      <a:pt x="266" y="625"/>
                      <a:pt x="308" y="596"/>
                    </a:cubicBezTo>
                    <a:cubicBezTo>
                      <a:pt x="347" y="570"/>
                      <a:pt x="383" y="544"/>
                      <a:pt x="415" y="512"/>
                    </a:cubicBezTo>
                    <a:cubicBezTo>
                      <a:pt x="422" y="522"/>
                      <a:pt x="425" y="531"/>
                      <a:pt x="435" y="541"/>
                    </a:cubicBezTo>
                    <a:cubicBezTo>
                      <a:pt x="493" y="619"/>
                      <a:pt x="564" y="680"/>
                      <a:pt x="661" y="700"/>
                    </a:cubicBezTo>
                    <a:cubicBezTo>
                      <a:pt x="666" y="701"/>
                      <a:pt x="671" y="701"/>
                      <a:pt x="676" y="701"/>
                    </a:cubicBezTo>
                    <a:cubicBezTo>
                      <a:pt x="743" y="701"/>
                      <a:pt x="767" y="598"/>
                      <a:pt x="694" y="583"/>
                    </a:cubicBezTo>
                    <a:cubicBezTo>
                      <a:pt x="600" y="564"/>
                      <a:pt x="548" y="499"/>
                      <a:pt x="503" y="424"/>
                    </a:cubicBezTo>
                    <a:cubicBezTo>
                      <a:pt x="603" y="311"/>
                      <a:pt x="694" y="178"/>
                      <a:pt x="749" y="55"/>
                    </a:cubicBezTo>
                    <a:cubicBezTo>
                      <a:pt x="762" y="24"/>
                      <a:pt x="743" y="0"/>
                      <a:pt x="72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8" name="Google Shape;1118;p9"/>
              <p:cNvSpPr/>
              <p:nvPr/>
            </p:nvSpPr>
            <p:spPr>
              <a:xfrm>
                <a:off x="8370310" y="732497"/>
                <a:ext cx="14250" cy="13265"/>
              </a:xfrm>
              <a:custGeom>
                <a:avLst/>
                <a:gdLst/>
                <a:ahLst/>
                <a:cxnLst/>
                <a:rect l="l" t="t" r="r" b="b"/>
                <a:pathLst>
                  <a:path w="217" h="202" extrusionOk="0">
                    <a:moveTo>
                      <a:pt x="149" y="0"/>
                    </a:moveTo>
                    <a:cubicBezTo>
                      <a:pt x="73" y="0"/>
                      <a:pt x="0" y="62"/>
                      <a:pt x="6" y="141"/>
                    </a:cubicBezTo>
                    <a:cubicBezTo>
                      <a:pt x="6" y="163"/>
                      <a:pt x="22" y="180"/>
                      <a:pt x="48" y="193"/>
                    </a:cubicBezTo>
                    <a:cubicBezTo>
                      <a:pt x="62" y="198"/>
                      <a:pt x="76" y="201"/>
                      <a:pt x="90" y="201"/>
                    </a:cubicBezTo>
                    <a:cubicBezTo>
                      <a:pt x="145" y="201"/>
                      <a:pt x="198" y="159"/>
                      <a:pt x="213" y="102"/>
                    </a:cubicBezTo>
                    <a:cubicBezTo>
                      <a:pt x="217" y="82"/>
                      <a:pt x="213" y="60"/>
                      <a:pt x="197" y="47"/>
                    </a:cubicBezTo>
                    <a:cubicBezTo>
                      <a:pt x="197" y="27"/>
                      <a:pt x="191" y="8"/>
                      <a:pt x="165" y="1"/>
                    </a:cubicBezTo>
                    <a:cubicBezTo>
                      <a:pt x="159" y="1"/>
                      <a:pt x="154" y="0"/>
                      <a:pt x="14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19" name="Google Shape;1119;p9"/>
              <p:cNvSpPr/>
              <p:nvPr/>
            </p:nvSpPr>
            <p:spPr>
              <a:xfrm>
                <a:off x="8396117" y="684100"/>
                <a:ext cx="34608" cy="77359"/>
              </a:xfrm>
              <a:custGeom>
                <a:avLst/>
                <a:gdLst/>
                <a:ahLst/>
                <a:cxnLst/>
                <a:rect l="l" t="t" r="r" b="b"/>
                <a:pathLst>
                  <a:path w="527" h="1178" extrusionOk="0">
                    <a:moveTo>
                      <a:pt x="46" y="1"/>
                    </a:moveTo>
                    <a:cubicBezTo>
                      <a:pt x="23" y="1"/>
                      <a:pt x="0" y="27"/>
                      <a:pt x="15" y="52"/>
                    </a:cubicBezTo>
                    <a:cubicBezTo>
                      <a:pt x="99" y="214"/>
                      <a:pt x="229" y="356"/>
                      <a:pt x="267" y="541"/>
                    </a:cubicBezTo>
                    <a:cubicBezTo>
                      <a:pt x="306" y="745"/>
                      <a:pt x="238" y="926"/>
                      <a:pt x="115" y="1085"/>
                    </a:cubicBezTo>
                    <a:cubicBezTo>
                      <a:pt x="86" y="1126"/>
                      <a:pt x="131" y="1178"/>
                      <a:pt x="173" y="1178"/>
                    </a:cubicBezTo>
                    <a:cubicBezTo>
                      <a:pt x="187" y="1178"/>
                      <a:pt x="202" y="1171"/>
                      <a:pt x="212" y="1156"/>
                    </a:cubicBezTo>
                    <a:cubicBezTo>
                      <a:pt x="527" y="787"/>
                      <a:pt x="381" y="330"/>
                      <a:pt x="67" y="10"/>
                    </a:cubicBezTo>
                    <a:cubicBezTo>
                      <a:pt x="60" y="3"/>
                      <a:pt x="53" y="1"/>
                      <a:pt x="4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20" name="Google Shape;1120;p9"/>
            <p:cNvGrpSpPr/>
            <p:nvPr/>
          </p:nvGrpSpPr>
          <p:grpSpPr>
            <a:xfrm rot="-2124154">
              <a:off x="1673910" y="4739939"/>
              <a:ext cx="461594" cy="269559"/>
              <a:chOff x="5999959" y="663349"/>
              <a:chExt cx="216246" cy="126280"/>
            </a:xfrm>
          </p:grpSpPr>
          <p:sp>
            <p:nvSpPr>
              <p:cNvPr id="1121" name="Google Shape;1121;p9"/>
              <p:cNvSpPr/>
              <p:nvPr/>
            </p:nvSpPr>
            <p:spPr>
              <a:xfrm>
                <a:off x="5999959" y="677073"/>
                <a:ext cx="49844" cy="108290"/>
              </a:xfrm>
              <a:custGeom>
                <a:avLst/>
                <a:gdLst/>
                <a:ahLst/>
                <a:cxnLst/>
                <a:rect l="l" t="t" r="r" b="b"/>
                <a:pathLst>
                  <a:path w="759" h="1649" extrusionOk="0">
                    <a:moveTo>
                      <a:pt x="201" y="137"/>
                    </a:moveTo>
                    <a:cubicBezTo>
                      <a:pt x="216" y="137"/>
                      <a:pt x="238" y="145"/>
                      <a:pt x="266" y="162"/>
                    </a:cubicBezTo>
                    <a:cubicBezTo>
                      <a:pt x="289" y="178"/>
                      <a:pt x="318" y="191"/>
                      <a:pt x="340" y="207"/>
                    </a:cubicBezTo>
                    <a:cubicBezTo>
                      <a:pt x="412" y="246"/>
                      <a:pt x="535" y="356"/>
                      <a:pt x="561" y="437"/>
                    </a:cubicBezTo>
                    <a:cubicBezTo>
                      <a:pt x="655" y="713"/>
                      <a:pt x="353" y="764"/>
                      <a:pt x="172" y="787"/>
                    </a:cubicBezTo>
                    <a:cubicBezTo>
                      <a:pt x="172" y="674"/>
                      <a:pt x="172" y="564"/>
                      <a:pt x="175" y="450"/>
                    </a:cubicBezTo>
                    <a:cubicBezTo>
                      <a:pt x="175" y="392"/>
                      <a:pt x="156" y="256"/>
                      <a:pt x="178" y="207"/>
                    </a:cubicBezTo>
                    <a:cubicBezTo>
                      <a:pt x="166" y="160"/>
                      <a:pt x="174" y="137"/>
                      <a:pt x="201" y="137"/>
                    </a:cubicBezTo>
                    <a:close/>
                    <a:moveTo>
                      <a:pt x="179" y="1"/>
                    </a:moveTo>
                    <a:cubicBezTo>
                      <a:pt x="121" y="1"/>
                      <a:pt x="78" y="35"/>
                      <a:pt x="55" y="126"/>
                    </a:cubicBezTo>
                    <a:cubicBezTo>
                      <a:pt x="0" y="321"/>
                      <a:pt x="49" y="615"/>
                      <a:pt x="49" y="820"/>
                    </a:cubicBezTo>
                    <a:cubicBezTo>
                      <a:pt x="49" y="1082"/>
                      <a:pt x="55" y="1344"/>
                      <a:pt x="71" y="1607"/>
                    </a:cubicBezTo>
                    <a:cubicBezTo>
                      <a:pt x="73" y="1634"/>
                      <a:pt x="93" y="1648"/>
                      <a:pt x="113" y="1648"/>
                    </a:cubicBezTo>
                    <a:cubicBezTo>
                      <a:pt x="133" y="1648"/>
                      <a:pt x="152" y="1634"/>
                      <a:pt x="152" y="1607"/>
                    </a:cubicBezTo>
                    <a:cubicBezTo>
                      <a:pt x="162" y="1406"/>
                      <a:pt x="169" y="1202"/>
                      <a:pt x="169" y="1001"/>
                    </a:cubicBezTo>
                    <a:cubicBezTo>
                      <a:pt x="305" y="1192"/>
                      <a:pt x="441" y="1380"/>
                      <a:pt x="580" y="1568"/>
                    </a:cubicBezTo>
                    <a:cubicBezTo>
                      <a:pt x="595" y="1586"/>
                      <a:pt x="614" y="1594"/>
                      <a:pt x="633" y="1594"/>
                    </a:cubicBezTo>
                    <a:cubicBezTo>
                      <a:pt x="679" y="1594"/>
                      <a:pt x="722" y="1551"/>
                      <a:pt x="690" y="1503"/>
                    </a:cubicBezTo>
                    <a:cubicBezTo>
                      <a:pt x="554" y="1299"/>
                      <a:pt x="408" y="1105"/>
                      <a:pt x="266" y="907"/>
                    </a:cubicBezTo>
                    <a:cubicBezTo>
                      <a:pt x="467" y="871"/>
                      <a:pt x="719" y="794"/>
                      <a:pt x="739" y="580"/>
                    </a:cubicBezTo>
                    <a:cubicBezTo>
                      <a:pt x="758" y="356"/>
                      <a:pt x="509" y="129"/>
                      <a:pt x="324" y="45"/>
                    </a:cubicBezTo>
                    <a:cubicBezTo>
                      <a:pt x="269" y="18"/>
                      <a:pt x="220" y="1"/>
                      <a:pt x="17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2" name="Google Shape;1122;p9"/>
              <p:cNvSpPr/>
              <p:nvPr/>
            </p:nvSpPr>
            <p:spPr>
              <a:xfrm>
                <a:off x="6049538" y="743004"/>
                <a:ext cx="38548" cy="7486"/>
              </a:xfrm>
              <a:custGeom>
                <a:avLst/>
                <a:gdLst/>
                <a:ahLst/>
                <a:cxnLst/>
                <a:rect l="l" t="t" r="r" b="b"/>
                <a:pathLst>
                  <a:path w="587" h="114" extrusionOk="0">
                    <a:moveTo>
                      <a:pt x="52" y="0"/>
                    </a:moveTo>
                    <a:cubicBezTo>
                      <a:pt x="0" y="0"/>
                      <a:pt x="0" y="78"/>
                      <a:pt x="52" y="81"/>
                    </a:cubicBezTo>
                    <a:cubicBezTo>
                      <a:pt x="211" y="97"/>
                      <a:pt x="369" y="101"/>
                      <a:pt x="522" y="114"/>
                    </a:cubicBezTo>
                    <a:cubicBezTo>
                      <a:pt x="523" y="114"/>
                      <a:pt x="524" y="114"/>
                      <a:pt x="525" y="114"/>
                    </a:cubicBezTo>
                    <a:cubicBezTo>
                      <a:pt x="586" y="114"/>
                      <a:pt x="585" y="16"/>
                      <a:pt x="522" y="16"/>
                    </a:cubicBezTo>
                    <a:cubicBezTo>
                      <a:pt x="366" y="13"/>
                      <a:pt x="207" y="3"/>
                      <a:pt x="5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3" name="Google Shape;1123;p9"/>
              <p:cNvSpPr/>
              <p:nvPr/>
            </p:nvSpPr>
            <p:spPr>
              <a:xfrm>
                <a:off x="6053544" y="728819"/>
                <a:ext cx="40518" cy="6961"/>
              </a:xfrm>
              <a:custGeom>
                <a:avLst/>
                <a:gdLst/>
                <a:ahLst/>
                <a:cxnLst/>
                <a:rect l="l" t="t" r="r" b="b"/>
                <a:pathLst>
                  <a:path w="617" h="106" extrusionOk="0">
                    <a:moveTo>
                      <a:pt x="411" y="1"/>
                    </a:moveTo>
                    <a:cubicBezTo>
                      <a:pt x="292" y="1"/>
                      <a:pt x="171" y="9"/>
                      <a:pt x="56" y="9"/>
                    </a:cubicBezTo>
                    <a:cubicBezTo>
                      <a:pt x="1" y="9"/>
                      <a:pt x="1" y="96"/>
                      <a:pt x="56" y="96"/>
                    </a:cubicBezTo>
                    <a:cubicBezTo>
                      <a:pt x="166" y="98"/>
                      <a:pt x="280" y="105"/>
                      <a:pt x="393" y="105"/>
                    </a:cubicBezTo>
                    <a:cubicBezTo>
                      <a:pt x="446" y="105"/>
                      <a:pt x="499" y="104"/>
                      <a:pt x="551" y="100"/>
                    </a:cubicBezTo>
                    <a:cubicBezTo>
                      <a:pt x="616" y="100"/>
                      <a:pt x="616" y="9"/>
                      <a:pt x="551" y="6"/>
                    </a:cubicBezTo>
                    <a:cubicBezTo>
                      <a:pt x="505" y="2"/>
                      <a:pt x="458" y="1"/>
                      <a:pt x="41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4" name="Google Shape;1124;p9"/>
              <p:cNvSpPr/>
              <p:nvPr/>
            </p:nvSpPr>
            <p:spPr>
              <a:xfrm>
                <a:off x="6115797" y="705639"/>
                <a:ext cx="30996" cy="68625"/>
              </a:xfrm>
              <a:custGeom>
                <a:avLst/>
                <a:gdLst/>
                <a:ahLst/>
                <a:cxnLst/>
                <a:rect l="l" t="t" r="r" b="b"/>
                <a:pathLst>
                  <a:path w="472" h="1045" extrusionOk="0">
                    <a:moveTo>
                      <a:pt x="221" y="133"/>
                    </a:moveTo>
                    <a:cubicBezTo>
                      <a:pt x="238" y="133"/>
                      <a:pt x="255" y="136"/>
                      <a:pt x="271" y="142"/>
                    </a:cubicBezTo>
                    <a:cubicBezTo>
                      <a:pt x="352" y="161"/>
                      <a:pt x="384" y="245"/>
                      <a:pt x="339" y="320"/>
                    </a:cubicBezTo>
                    <a:cubicBezTo>
                      <a:pt x="300" y="388"/>
                      <a:pt x="203" y="430"/>
                      <a:pt x="177" y="508"/>
                    </a:cubicBezTo>
                    <a:cubicBezTo>
                      <a:pt x="173" y="388"/>
                      <a:pt x="167" y="265"/>
                      <a:pt x="157" y="145"/>
                    </a:cubicBezTo>
                    <a:cubicBezTo>
                      <a:pt x="177" y="138"/>
                      <a:pt x="199" y="133"/>
                      <a:pt x="221" y="133"/>
                    </a:cubicBezTo>
                    <a:close/>
                    <a:moveTo>
                      <a:pt x="98" y="0"/>
                    </a:moveTo>
                    <a:cubicBezTo>
                      <a:pt x="75" y="0"/>
                      <a:pt x="54" y="16"/>
                      <a:pt x="54" y="48"/>
                    </a:cubicBezTo>
                    <a:lnTo>
                      <a:pt x="54" y="112"/>
                    </a:lnTo>
                    <a:cubicBezTo>
                      <a:pt x="44" y="119"/>
                      <a:pt x="31" y="125"/>
                      <a:pt x="24" y="132"/>
                    </a:cubicBezTo>
                    <a:cubicBezTo>
                      <a:pt x="0" y="150"/>
                      <a:pt x="21" y="191"/>
                      <a:pt x="48" y="191"/>
                    </a:cubicBezTo>
                    <a:cubicBezTo>
                      <a:pt x="50" y="191"/>
                      <a:pt x="52" y="191"/>
                      <a:pt x="54" y="190"/>
                    </a:cubicBezTo>
                    <a:cubicBezTo>
                      <a:pt x="60" y="453"/>
                      <a:pt x="63" y="718"/>
                      <a:pt x="54" y="984"/>
                    </a:cubicBezTo>
                    <a:cubicBezTo>
                      <a:pt x="50" y="1024"/>
                      <a:pt x="83" y="1045"/>
                      <a:pt x="116" y="1045"/>
                    </a:cubicBezTo>
                    <a:cubicBezTo>
                      <a:pt x="149" y="1045"/>
                      <a:pt x="183" y="1024"/>
                      <a:pt x="183" y="984"/>
                    </a:cubicBezTo>
                    <a:cubicBezTo>
                      <a:pt x="183" y="841"/>
                      <a:pt x="183" y="699"/>
                      <a:pt x="177" y="556"/>
                    </a:cubicBezTo>
                    <a:lnTo>
                      <a:pt x="177" y="556"/>
                    </a:lnTo>
                    <a:cubicBezTo>
                      <a:pt x="186" y="572"/>
                      <a:pt x="199" y="585"/>
                      <a:pt x="216" y="589"/>
                    </a:cubicBezTo>
                    <a:cubicBezTo>
                      <a:pt x="224" y="591"/>
                      <a:pt x="232" y="592"/>
                      <a:pt x="239" y="592"/>
                    </a:cubicBezTo>
                    <a:cubicBezTo>
                      <a:pt x="259" y="592"/>
                      <a:pt x="274" y="583"/>
                      <a:pt x="290" y="569"/>
                    </a:cubicBezTo>
                    <a:cubicBezTo>
                      <a:pt x="306" y="553"/>
                      <a:pt x="313" y="534"/>
                      <a:pt x="303" y="514"/>
                    </a:cubicBezTo>
                    <a:cubicBezTo>
                      <a:pt x="323" y="488"/>
                      <a:pt x="368" y="456"/>
                      <a:pt x="378" y="443"/>
                    </a:cubicBezTo>
                    <a:cubicBezTo>
                      <a:pt x="403" y="410"/>
                      <a:pt x="429" y="378"/>
                      <a:pt x="442" y="339"/>
                    </a:cubicBezTo>
                    <a:cubicBezTo>
                      <a:pt x="472" y="274"/>
                      <a:pt x="468" y="197"/>
                      <a:pt x="426" y="135"/>
                    </a:cubicBezTo>
                    <a:cubicBezTo>
                      <a:pt x="378" y="73"/>
                      <a:pt x="313" y="48"/>
                      <a:pt x="246" y="48"/>
                    </a:cubicBezTo>
                    <a:cubicBezTo>
                      <a:pt x="214" y="48"/>
                      <a:pt x="182" y="53"/>
                      <a:pt x="151" y="64"/>
                    </a:cubicBezTo>
                    <a:lnTo>
                      <a:pt x="151" y="48"/>
                    </a:lnTo>
                    <a:cubicBezTo>
                      <a:pt x="146" y="16"/>
                      <a:pt x="121" y="0"/>
                      <a:pt x="9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5" name="Google Shape;1125;p9"/>
              <p:cNvSpPr/>
              <p:nvPr/>
            </p:nvSpPr>
            <p:spPr>
              <a:xfrm>
                <a:off x="6156118" y="729345"/>
                <a:ext cx="55163" cy="8471"/>
              </a:xfrm>
              <a:custGeom>
                <a:avLst/>
                <a:gdLst/>
                <a:ahLst/>
                <a:cxnLst/>
                <a:rect l="l" t="t" r="r" b="b"/>
                <a:pathLst>
                  <a:path w="840" h="129" extrusionOk="0">
                    <a:moveTo>
                      <a:pt x="510" y="0"/>
                    </a:moveTo>
                    <a:cubicBezTo>
                      <a:pt x="361" y="0"/>
                      <a:pt x="209" y="10"/>
                      <a:pt x="65" y="27"/>
                    </a:cubicBezTo>
                    <a:cubicBezTo>
                      <a:pt x="7" y="33"/>
                      <a:pt x="0" y="124"/>
                      <a:pt x="65" y="124"/>
                    </a:cubicBezTo>
                    <a:cubicBezTo>
                      <a:pt x="251" y="124"/>
                      <a:pt x="438" y="128"/>
                      <a:pt x="623" y="128"/>
                    </a:cubicBezTo>
                    <a:cubicBezTo>
                      <a:pt x="669" y="128"/>
                      <a:pt x="715" y="128"/>
                      <a:pt x="761" y="127"/>
                    </a:cubicBezTo>
                    <a:cubicBezTo>
                      <a:pt x="839" y="127"/>
                      <a:pt x="839" y="17"/>
                      <a:pt x="761" y="11"/>
                    </a:cubicBezTo>
                    <a:cubicBezTo>
                      <a:pt x="679" y="3"/>
                      <a:pt x="595" y="0"/>
                      <a:pt x="51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6" name="Google Shape;1126;p9"/>
              <p:cNvSpPr/>
              <p:nvPr/>
            </p:nvSpPr>
            <p:spPr>
              <a:xfrm>
                <a:off x="6169908" y="663349"/>
                <a:ext cx="46297" cy="50172"/>
              </a:xfrm>
              <a:custGeom>
                <a:avLst/>
                <a:gdLst/>
                <a:ahLst/>
                <a:cxnLst/>
                <a:rect l="l" t="t" r="r" b="b"/>
                <a:pathLst>
                  <a:path w="705" h="764" extrusionOk="0">
                    <a:moveTo>
                      <a:pt x="295" y="139"/>
                    </a:moveTo>
                    <a:cubicBezTo>
                      <a:pt x="367" y="139"/>
                      <a:pt x="393" y="178"/>
                      <a:pt x="370" y="257"/>
                    </a:cubicBezTo>
                    <a:cubicBezTo>
                      <a:pt x="367" y="287"/>
                      <a:pt x="357" y="309"/>
                      <a:pt x="351" y="338"/>
                    </a:cubicBezTo>
                    <a:cubicBezTo>
                      <a:pt x="331" y="403"/>
                      <a:pt x="305" y="468"/>
                      <a:pt x="266" y="520"/>
                    </a:cubicBezTo>
                    <a:cubicBezTo>
                      <a:pt x="208" y="449"/>
                      <a:pt x="172" y="355"/>
                      <a:pt x="176" y="287"/>
                    </a:cubicBezTo>
                    <a:cubicBezTo>
                      <a:pt x="179" y="245"/>
                      <a:pt x="192" y="173"/>
                      <a:pt x="227" y="147"/>
                    </a:cubicBezTo>
                    <a:cubicBezTo>
                      <a:pt x="253" y="142"/>
                      <a:pt x="276" y="139"/>
                      <a:pt x="295" y="139"/>
                    </a:cubicBezTo>
                    <a:close/>
                    <a:moveTo>
                      <a:pt x="294" y="1"/>
                    </a:moveTo>
                    <a:cubicBezTo>
                      <a:pt x="232" y="1"/>
                      <a:pt x="166" y="31"/>
                      <a:pt x="114" y="96"/>
                    </a:cubicBezTo>
                    <a:cubicBezTo>
                      <a:pt x="1" y="241"/>
                      <a:pt x="46" y="452"/>
                      <a:pt x="153" y="594"/>
                    </a:cubicBezTo>
                    <a:cubicBezTo>
                      <a:pt x="127" y="601"/>
                      <a:pt x="104" y="607"/>
                      <a:pt x="78" y="607"/>
                    </a:cubicBezTo>
                    <a:cubicBezTo>
                      <a:pt x="76" y="607"/>
                      <a:pt x="74" y="607"/>
                      <a:pt x="72" y="607"/>
                    </a:cubicBezTo>
                    <a:cubicBezTo>
                      <a:pt x="27" y="607"/>
                      <a:pt x="32" y="679"/>
                      <a:pt x="78" y="682"/>
                    </a:cubicBezTo>
                    <a:cubicBezTo>
                      <a:pt x="91" y="684"/>
                      <a:pt x="104" y="686"/>
                      <a:pt x="117" y="686"/>
                    </a:cubicBezTo>
                    <a:cubicBezTo>
                      <a:pt x="151" y="686"/>
                      <a:pt x="184" y="677"/>
                      <a:pt x="218" y="662"/>
                    </a:cubicBezTo>
                    <a:cubicBezTo>
                      <a:pt x="283" y="723"/>
                      <a:pt x="385" y="763"/>
                      <a:pt x="478" y="763"/>
                    </a:cubicBezTo>
                    <a:cubicBezTo>
                      <a:pt x="579" y="763"/>
                      <a:pt x="670" y="716"/>
                      <a:pt x="694" y="594"/>
                    </a:cubicBezTo>
                    <a:cubicBezTo>
                      <a:pt x="705" y="551"/>
                      <a:pt x="668" y="517"/>
                      <a:pt x="632" y="517"/>
                    </a:cubicBezTo>
                    <a:cubicBezTo>
                      <a:pt x="614" y="517"/>
                      <a:pt x="596" y="525"/>
                      <a:pt x="584" y="546"/>
                    </a:cubicBezTo>
                    <a:cubicBezTo>
                      <a:pt x="548" y="614"/>
                      <a:pt x="502" y="642"/>
                      <a:pt x="454" y="642"/>
                    </a:cubicBezTo>
                    <a:cubicBezTo>
                      <a:pt x="411" y="642"/>
                      <a:pt x="366" y="620"/>
                      <a:pt x="325" y="585"/>
                    </a:cubicBezTo>
                    <a:cubicBezTo>
                      <a:pt x="419" y="494"/>
                      <a:pt x="470" y="348"/>
                      <a:pt x="480" y="228"/>
                    </a:cubicBezTo>
                    <a:cubicBezTo>
                      <a:pt x="490" y="86"/>
                      <a:pt x="398" y="1"/>
                      <a:pt x="2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27" name="Google Shape;1127;p9"/>
              <p:cNvSpPr/>
              <p:nvPr/>
            </p:nvSpPr>
            <p:spPr>
              <a:xfrm>
                <a:off x="6166493" y="742872"/>
                <a:ext cx="39665" cy="46757"/>
              </a:xfrm>
              <a:custGeom>
                <a:avLst/>
                <a:gdLst/>
                <a:ahLst/>
                <a:cxnLst/>
                <a:rect l="l" t="t" r="r" b="b"/>
                <a:pathLst>
                  <a:path w="604" h="712" extrusionOk="0">
                    <a:moveTo>
                      <a:pt x="385" y="0"/>
                    </a:moveTo>
                    <a:cubicBezTo>
                      <a:pt x="239" y="0"/>
                      <a:pt x="106" y="81"/>
                      <a:pt x="17" y="197"/>
                    </a:cubicBezTo>
                    <a:cubicBezTo>
                      <a:pt x="1" y="216"/>
                      <a:pt x="14" y="248"/>
                      <a:pt x="27" y="268"/>
                    </a:cubicBezTo>
                    <a:cubicBezTo>
                      <a:pt x="101" y="365"/>
                      <a:pt x="211" y="362"/>
                      <a:pt x="322" y="394"/>
                    </a:cubicBezTo>
                    <a:cubicBezTo>
                      <a:pt x="344" y="404"/>
                      <a:pt x="409" y="420"/>
                      <a:pt x="422" y="446"/>
                    </a:cubicBezTo>
                    <a:cubicBezTo>
                      <a:pt x="467" y="543"/>
                      <a:pt x="367" y="556"/>
                      <a:pt x="312" y="566"/>
                    </a:cubicBezTo>
                    <a:cubicBezTo>
                      <a:pt x="244" y="572"/>
                      <a:pt x="189" y="572"/>
                      <a:pt x="127" y="605"/>
                    </a:cubicBezTo>
                    <a:cubicBezTo>
                      <a:pt x="68" y="633"/>
                      <a:pt x="108" y="712"/>
                      <a:pt x="166" y="712"/>
                    </a:cubicBezTo>
                    <a:cubicBezTo>
                      <a:pt x="168" y="712"/>
                      <a:pt x="170" y="712"/>
                      <a:pt x="173" y="712"/>
                    </a:cubicBezTo>
                    <a:cubicBezTo>
                      <a:pt x="312" y="682"/>
                      <a:pt x="603" y="682"/>
                      <a:pt x="568" y="459"/>
                    </a:cubicBezTo>
                    <a:cubicBezTo>
                      <a:pt x="535" y="248"/>
                      <a:pt x="279" y="307"/>
                      <a:pt x="150" y="216"/>
                    </a:cubicBezTo>
                    <a:cubicBezTo>
                      <a:pt x="228" y="132"/>
                      <a:pt x="325" y="96"/>
                      <a:pt x="438" y="80"/>
                    </a:cubicBezTo>
                    <a:cubicBezTo>
                      <a:pt x="487" y="70"/>
                      <a:pt x="467" y="5"/>
                      <a:pt x="425" y="2"/>
                    </a:cubicBezTo>
                    <a:cubicBezTo>
                      <a:pt x="412" y="1"/>
                      <a:pt x="399" y="0"/>
                      <a:pt x="38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28" name="Google Shape;1128;p9"/>
            <p:cNvGrpSpPr/>
            <p:nvPr/>
          </p:nvGrpSpPr>
          <p:grpSpPr>
            <a:xfrm>
              <a:off x="-585943" y="-287493"/>
              <a:ext cx="10275554" cy="5770319"/>
              <a:chOff x="-585943" y="-287493"/>
              <a:chExt cx="10275554" cy="5770319"/>
            </a:xfrm>
          </p:grpSpPr>
          <p:grpSp>
            <p:nvGrpSpPr>
              <p:cNvPr id="1129" name="Google Shape;1129;p9"/>
              <p:cNvGrpSpPr/>
              <p:nvPr/>
            </p:nvGrpSpPr>
            <p:grpSpPr>
              <a:xfrm rot="720474">
                <a:off x="7689934" y="1282456"/>
                <a:ext cx="1160214" cy="655733"/>
                <a:chOff x="4710963" y="556836"/>
                <a:chExt cx="599550" cy="338855"/>
              </a:xfrm>
            </p:grpSpPr>
            <p:sp>
              <p:nvSpPr>
                <p:cNvPr id="1130" name="Google Shape;1130;p9"/>
                <p:cNvSpPr/>
                <p:nvPr/>
              </p:nvSpPr>
              <p:spPr>
                <a:xfrm>
                  <a:off x="4771180" y="608845"/>
                  <a:ext cx="491277" cy="2868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481" h="4368" extrusionOk="0">
                      <a:moveTo>
                        <a:pt x="3723" y="307"/>
                      </a:moveTo>
                      <a:lnTo>
                        <a:pt x="3723" y="307"/>
                      </a:lnTo>
                      <a:cubicBezTo>
                        <a:pt x="3690" y="602"/>
                        <a:pt x="3661" y="903"/>
                        <a:pt x="3635" y="1204"/>
                      </a:cubicBezTo>
                      <a:cubicBezTo>
                        <a:pt x="3441" y="1168"/>
                        <a:pt x="3253" y="1068"/>
                        <a:pt x="3078" y="919"/>
                      </a:cubicBezTo>
                      <a:cubicBezTo>
                        <a:pt x="3292" y="712"/>
                        <a:pt x="3506" y="508"/>
                        <a:pt x="3723" y="307"/>
                      </a:cubicBezTo>
                      <a:close/>
                      <a:moveTo>
                        <a:pt x="3813" y="248"/>
                      </a:moveTo>
                      <a:cubicBezTo>
                        <a:pt x="3985" y="508"/>
                        <a:pt x="4173" y="760"/>
                        <a:pt x="4364" y="1007"/>
                      </a:cubicBezTo>
                      <a:cubicBezTo>
                        <a:pt x="4178" y="1152"/>
                        <a:pt x="3979" y="1217"/>
                        <a:pt x="3788" y="1217"/>
                      </a:cubicBezTo>
                      <a:cubicBezTo>
                        <a:pt x="3784" y="1217"/>
                        <a:pt x="3779" y="1217"/>
                        <a:pt x="3775" y="1217"/>
                      </a:cubicBezTo>
                      <a:cubicBezTo>
                        <a:pt x="3791" y="893"/>
                        <a:pt x="3804" y="572"/>
                        <a:pt x="3813" y="248"/>
                      </a:cubicBezTo>
                      <a:close/>
                      <a:moveTo>
                        <a:pt x="3901" y="148"/>
                      </a:moveTo>
                      <a:cubicBezTo>
                        <a:pt x="4957" y="213"/>
                        <a:pt x="5994" y="527"/>
                        <a:pt x="6625" y="1428"/>
                      </a:cubicBezTo>
                      <a:cubicBezTo>
                        <a:pt x="7092" y="2089"/>
                        <a:pt x="7225" y="2808"/>
                        <a:pt x="7270" y="3563"/>
                      </a:cubicBezTo>
                      <a:cubicBezTo>
                        <a:pt x="7267" y="3563"/>
                        <a:pt x="7264" y="3569"/>
                        <a:pt x="7257" y="3575"/>
                      </a:cubicBezTo>
                      <a:cubicBezTo>
                        <a:pt x="7193" y="3509"/>
                        <a:pt x="7104" y="3442"/>
                        <a:pt x="7104" y="3442"/>
                      </a:cubicBezTo>
                      <a:lnTo>
                        <a:pt x="7104" y="3442"/>
                      </a:lnTo>
                      <a:cubicBezTo>
                        <a:pt x="7104" y="3442"/>
                        <a:pt x="7104" y="3442"/>
                        <a:pt x="7105" y="3443"/>
                      </a:cubicBezTo>
                      <a:cubicBezTo>
                        <a:pt x="7043" y="3401"/>
                        <a:pt x="6978" y="3355"/>
                        <a:pt x="6917" y="3310"/>
                      </a:cubicBezTo>
                      <a:cubicBezTo>
                        <a:pt x="6723" y="3164"/>
                        <a:pt x="6528" y="3018"/>
                        <a:pt x="6344" y="2863"/>
                      </a:cubicBezTo>
                      <a:cubicBezTo>
                        <a:pt x="6036" y="2607"/>
                        <a:pt x="5734" y="2335"/>
                        <a:pt x="5453" y="2053"/>
                      </a:cubicBezTo>
                      <a:cubicBezTo>
                        <a:pt x="4870" y="1470"/>
                        <a:pt x="4351" y="828"/>
                        <a:pt x="3885" y="148"/>
                      </a:cubicBezTo>
                      <a:close/>
                      <a:moveTo>
                        <a:pt x="3593" y="140"/>
                      </a:moveTo>
                      <a:cubicBezTo>
                        <a:pt x="3638" y="140"/>
                        <a:pt x="3682" y="140"/>
                        <a:pt x="3726" y="142"/>
                      </a:cubicBezTo>
                      <a:cubicBezTo>
                        <a:pt x="2537" y="1259"/>
                        <a:pt x="1358" y="2400"/>
                        <a:pt x="260" y="3614"/>
                      </a:cubicBezTo>
                      <a:cubicBezTo>
                        <a:pt x="318" y="2678"/>
                        <a:pt x="480" y="1781"/>
                        <a:pt x="1173" y="1052"/>
                      </a:cubicBezTo>
                      <a:cubicBezTo>
                        <a:pt x="1800" y="391"/>
                        <a:pt x="2705" y="140"/>
                        <a:pt x="3593" y="140"/>
                      </a:cubicBezTo>
                      <a:close/>
                      <a:moveTo>
                        <a:pt x="4422" y="1087"/>
                      </a:moveTo>
                      <a:cubicBezTo>
                        <a:pt x="4763" y="1518"/>
                        <a:pt x="5132" y="1923"/>
                        <a:pt x="5524" y="2302"/>
                      </a:cubicBezTo>
                      <a:cubicBezTo>
                        <a:pt x="5858" y="2623"/>
                        <a:pt x="6201" y="2921"/>
                        <a:pt x="6567" y="3206"/>
                      </a:cubicBezTo>
                      <a:cubicBezTo>
                        <a:pt x="6719" y="3326"/>
                        <a:pt x="6878" y="3446"/>
                        <a:pt x="7040" y="3559"/>
                      </a:cubicBezTo>
                      <a:cubicBezTo>
                        <a:pt x="7072" y="3582"/>
                        <a:pt x="7105" y="3608"/>
                        <a:pt x="7134" y="3631"/>
                      </a:cubicBezTo>
                      <a:cubicBezTo>
                        <a:pt x="6301" y="3666"/>
                        <a:pt x="5469" y="3699"/>
                        <a:pt x="4633" y="3712"/>
                      </a:cubicBezTo>
                      <a:lnTo>
                        <a:pt x="4633" y="3708"/>
                      </a:lnTo>
                      <a:cubicBezTo>
                        <a:pt x="4510" y="3316"/>
                        <a:pt x="4079" y="2966"/>
                        <a:pt x="3655" y="2966"/>
                      </a:cubicBezTo>
                      <a:cubicBezTo>
                        <a:pt x="3700" y="2419"/>
                        <a:pt x="3739" y="1875"/>
                        <a:pt x="3768" y="1324"/>
                      </a:cubicBezTo>
                      <a:cubicBezTo>
                        <a:pt x="4001" y="1324"/>
                        <a:pt x="4238" y="1237"/>
                        <a:pt x="4422" y="1087"/>
                      </a:cubicBezTo>
                      <a:close/>
                      <a:moveTo>
                        <a:pt x="3039" y="955"/>
                      </a:moveTo>
                      <a:cubicBezTo>
                        <a:pt x="3182" y="1165"/>
                        <a:pt x="3396" y="1279"/>
                        <a:pt x="3626" y="1311"/>
                      </a:cubicBezTo>
                      <a:cubicBezTo>
                        <a:pt x="3557" y="2105"/>
                        <a:pt x="3512" y="2905"/>
                        <a:pt x="3473" y="3699"/>
                      </a:cubicBezTo>
                      <a:cubicBezTo>
                        <a:pt x="3473" y="3708"/>
                        <a:pt x="3473" y="3712"/>
                        <a:pt x="3476" y="3721"/>
                      </a:cubicBezTo>
                      <a:cubicBezTo>
                        <a:pt x="2424" y="3712"/>
                        <a:pt x="1374" y="3673"/>
                        <a:pt x="321" y="3650"/>
                      </a:cubicBezTo>
                      <a:cubicBezTo>
                        <a:pt x="1225" y="2749"/>
                        <a:pt x="2119" y="1842"/>
                        <a:pt x="3039" y="955"/>
                      </a:cubicBezTo>
                      <a:close/>
                      <a:moveTo>
                        <a:pt x="3651" y="3031"/>
                      </a:moveTo>
                      <a:cubicBezTo>
                        <a:pt x="4060" y="3122"/>
                        <a:pt x="4354" y="3316"/>
                        <a:pt x="4542" y="3712"/>
                      </a:cubicBezTo>
                      <a:cubicBezTo>
                        <a:pt x="4290" y="3721"/>
                        <a:pt x="4043" y="3721"/>
                        <a:pt x="3791" y="3721"/>
                      </a:cubicBezTo>
                      <a:lnTo>
                        <a:pt x="3590" y="3721"/>
                      </a:lnTo>
                      <a:cubicBezTo>
                        <a:pt x="3593" y="3715"/>
                        <a:pt x="3593" y="3708"/>
                        <a:pt x="3593" y="3699"/>
                      </a:cubicBezTo>
                      <a:cubicBezTo>
                        <a:pt x="3613" y="3478"/>
                        <a:pt x="3629" y="3255"/>
                        <a:pt x="3651" y="3031"/>
                      </a:cubicBezTo>
                      <a:close/>
                      <a:moveTo>
                        <a:pt x="3655" y="1"/>
                      </a:moveTo>
                      <a:cubicBezTo>
                        <a:pt x="2555" y="1"/>
                        <a:pt x="1466" y="376"/>
                        <a:pt x="810" y="1298"/>
                      </a:cubicBezTo>
                      <a:cubicBezTo>
                        <a:pt x="227" y="2118"/>
                        <a:pt x="0" y="3261"/>
                        <a:pt x="179" y="4246"/>
                      </a:cubicBezTo>
                      <a:cubicBezTo>
                        <a:pt x="182" y="4261"/>
                        <a:pt x="194" y="4267"/>
                        <a:pt x="206" y="4267"/>
                      </a:cubicBezTo>
                      <a:cubicBezTo>
                        <a:pt x="221" y="4267"/>
                        <a:pt x="237" y="4257"/>
                        <a:pt x="237" y="4240"/>
                      </a:cubicBezTo>
                      <a:cubicBezTo>
                        <a:pt x="243" y="4068"/>
                        <a:pt x="250" y="3903"/>
                        <a:pt x="260" y="3731"/>
                      </a:cubicBezTo>
                      <a:cubicBezTo>
                        <a:pt x="1395" y="3834"/>
                        <a:pt x="2546" y="3877"/>
                        <a:pt x="3697" y="3877"/>
                      </a:cubicBezTo>
                      <a:cubicBezTo>
                        <a:pt x="4902" y="3877"/>
                        <a:pt x="6107" y="3830"/>
                        <a:pt x="7296" y="3754"/>
                      </a:cubicBezTo>
                      <a:cubicBezTo>
                        <a:pt x="7302" y="3935"/>
                        <a:pt x="7306" y="4116"/>
                        <a:pt x="7312" y="4304"/>
                      </a:cubicBezTo>
                      <a:cubicBezTo>
                        <a:pt x="7312" y="4346"/>
                        <a:pt x="7345" y="4368"/>
                        <a:pt x="7379" y="4368"/>
                      </a:cubicBezTo>
                      <a:cubicBezTo>
                        <a:pt x="7412" y="4368"/>
                        <a:pt x="7445" y="4346"/>
                        <a:pt x="7445" y="4304"/>
                      </a:cubicBezTo>
                      <a:cubicBezTo>
                        <a:pt x="7442" y="4113"/>
                        <a:pt x="7435" y="3925"/>
                        <a:pt x="7429" y="3741"/>
                      </a:cubicBezTo>
                      <a:cubicBezTo>
                        <a:pt x="7481" y="3724"/>
                        <a:pt x="7481" y="3627"/>
                        <a:pt x="7416" y="3618"/>
                      </a:cubicBezTo>
                      <a:cubicBezTo>
                        <a:pt x="7383" y="3002"/>
                        <a:pt x="7302" y="2409"/>
                        <a:pt x="7021" y="1826"/>
                      </a:cubicBezTo>
                      <a:cubicBezTo>
                        <a:pt x="6674" y="1117"/>
                        <a:pt x="6104" y="556"/>
                        <a:pt x="5359" y="294"/>
                      </a:cubicBezTo>
                      <a:cubicBezTo>
                        <a:pt x="4830" y="107"/>
                        <a:pt x="4241" y="1"/>
                        <a:pt x="3655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1" name="Google Shape;1131;p9"/>
                <p:cNvSpPr/>
                <p:nvPr/>
              </p:nvSpPr>
              <p:spPr>
                <a:xfrm>
                  <a:off x="4710963" y="837171"/>
                  <a:ext cx="32835" cy="497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0" h="757" extrusionOk="0">
                      <a:moveTo>
                        <a:pt x="224" y="179"/>
                      </a:moveTo>
                      <a:cubicBezTo>
                        <a:pt x="253" y="270"/>
                        <a:pt x="282" y="364"/>
                        <a:pt x="315" y="455"/>
                      </a:cubicBezTo>
                      <a:cubicBezTo>
                        <a:pt x="260" y="455"/>
                        <a:pt x="205" y="461"/>
                        <a:pt x="153" y="471"/>
                      </a:cubicBezTo>
                      <a:cubicBezTo>
                        <a:pt x="156" y="448"/>
                        <a:pt x="163" y="429"/>
                        <a:pt x="169" y="413"/>
                      </a:cubicBezTo>
                      <a:cubicBezTo>
                        <a:pt x="182" y="361"/>
                        <a:pt x="195" y="251"/>
                        <a:pt x="224" y="179"/>
                      </a:cubicBezTo>
                      <a:close/>
                      <a:moveTo>
                        <a:pt x="241" y="0"/>
                      </a:moveTo>
                      <a:cubicBezTo>
                        <a:pt x="233" y="0"/>
                        <a:pt x="223" y="2"/>
                        <a:pt x="214" y="8"/>
                      </a:cubicBezTo>
                      <a:cubicBezTo>
                        <a:pt x="117" y="69"/>
                        <a:pt x="114" y="179"/>
                        <a:pt x="88" y="283"/>
                      </a:cubicBezTo>
                      <a:cubicBezTo>
                        <a:pt x="75" y="348"/>
                        <a:pt x="59" y="416"/>
                        <a:pt x="43" y="487"/>
                      </a:cubicBezTo>
                      <a:lnTo>
                        <a:pt x="33" y="487"/>
                      </a:lnTo>
                      <a:cubicBezTo>
                        <a:pt x="1" y="490"/>
                        <a:pt x="4" y="539"/>
                        <a:pt x="33" y="546"/>
                      </a:cubicBezTo>
                      <a:cubicBezTo>
                        <a:pt x="20" y="607"/>
                        <a:pt x="10" y="665"/>
                        <a:pt x="7" y="724"/>
                      </a:cubicBezTo>
                      <a:cubicBezTo>
                        <a:pt x="5" y="746"/>
                        <a:pt x="20" y="757"/>
                        <a:pt x="36" y="757"/>
                      </a:cubicBezTo>
                      <a:cubicBezTo>
                        <a:pt x="51" y="757"/>
                        <a:pt x="66" y="749"/>
                        <a:pt x="72" y="733"/>
                      </a:cubicBezTo>
                      <a:cubicBezTo>
                        <a:pt x="98" y="672"/>
                        <a:pt x="114" y="610"/>
                        <a:pt x="127" y="546"/>
                      </a:cubicBezTo>
                      <a:cubicBezTo>
                        <a:pt x="198" y="546"/>
                        <a:pt x="270" y="546"/>
                        <a:pt x="341" y="539"/>
                      </a:cubicBezTo>
                      <a:cubicBezTo>
                        <a:pt x="357" y="584"/>
                        <a:pt x="376" y="633"/>
                        <a:pt x="396" y="672"/>
                      </a:cubicBezTo>
                      <a:cubicBezTo>
                        <a:pt x="407" y="693"/>
                        <a:pt x="424" y="701"/>
                        <a:pt x="441" y="701"/>
                      </a:cubicBezTo>
                      <a:cubicBezTo>
                        <a:pt x="470" y="701"/>
                        <a:pt x="499" y="673"/>
                        <a:pt x="493" y="639"/>
                      </a:cubicBezTo>
                      <a:cubicBezTo>
                        <a:pt x="451" y="439"/>
                        <a:pt x="363" y="238"/>
                        <a:pt x="295" y="40"/>
                      </a:cubicBezTo>
                      <a:cubicBezTo>
                        <a:pt x="286" y="17"/>
                        <a:pt x="265" y="0"/>
                        <a:pt x="24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2" name="Google Shape;1132;p9"/>
                <p:cNvSpPr/>
                <p:nvPr/>
              </p:nvSpPr>
              <p:spPr>
                <a:xfrm>
                  <a:off x="5018354" y="556836"/>
                  <a:ext cx="37104" cy="347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5" h="529" extrusionOk="0">
                      <a:moveTo>
                        <a:pt x="271" y="1"/>
                      </a:moveTo>
                      <a:cubicBezTo>
                        <a:pt x="131" y="1"/>
                        <a:pt x="0" y="163"/>
                        <a:pt x="23" y="295"/>
                      </a:cubicBezTo>
                      <a:cubicBezTo>
                        <a:pt x="47" y="457"/>
                        <a:pt x="170" y="529"/>
                        <a:pt x="304" y="529"/>
                      </a:cubicBezTo>
                      <a:cubicBezTo>
                        <a:pt x="377" y="529"/>
                        <a:pt x="454" y="507"/>
                        <a:pt x="519" y="467"/>
                      </a:cubicBezTo>
                      <a:cubicBezTo>
                        <a:pt x="564" y="440"/>
                        <a:pt x="540" y="372"/>
                        <a:pt x="490" y="372"/>
                      </a:cubicBezTo>
                      <a:cubicBezTo>
                        <a:pt x="486" y="372"/>
                        <a:pt x="481" y="372"/>
                        <a:pt x="477" y="373"/>
                      </a:cubicBezTo>
                      <a:cubicBezTo>
                        <a:pt x="416" y="387"/>
                        <a:pt x="353" y="422"/>
                        <a:pt x="288" y="422"/>
                      </a:cubicBezTo>
                      <a:cubicBezTo>
                        <a:pt x="276" y="422"/>
                        <a:pt x="265" y="421"/>
                        <a:pt x="254" y="418"/>
                      </a:cubicBezTo>
                      <a:cubicBezTo>
                        <a:pt x="198" y="405"/>
                        <a:pt x="150" y="357"/>
                        <a:pt x="137" y="302"/>
                      </a:cubicBezTo>
                      <a:cubicBezTo>
                        <a:pt x="121" y="237"/>
                        <a:pt x="147" y="175"/>
                        <a:pt x="198" y="140"/>
                      </a:cubicBezTo>
                      <a:cubicBezTo>
                        <a:pt x="247" y="101"/>
                        <a:pt x="299" y="107"/>
                        <a:pt x="357" y="101"/>
                      </a:cubicBezTo>
                      <a:cubicBezTo>
                        <a:pt x="393" y="101"/>
                        <a:pt x="406" y="52"/>
                        <a:pt x="373" y="33"/>
                      </a:cubicBezTo>
                      <a:cubicBezTo>
                        <a:pt x="340" y="11"/>
                        <a:pt x="305" y="1"/>
                        <a:pt x="271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3" name="Google Shape;1133;p9"/>
                <p:cNvSpPr/>
                <p:nvPr/>
              </p:nvSpPr>
              <p:spPr>
                <a:xfrm>
                  <a:off x="5276824" y="836514"/>
                  <a:ext cx="33689" cy="497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3" h="758" extrusionOk="0">
                      <a:moveTo>
                        <a:pt x="238" y="101"/>
                      </a:moveTo>
                      <a:cubicBezTo>
                        <a:pt x="267" y="101"/>
                        <a:pt x="294" y="110"/>
                        <a:pt x="315" y="131"/>
                      </a:cubicBezTo>
                      <a:cubicBezTo>
                        <a:pt x="390" y="209"/>
                        <a:pt x="189" y="274"/>
                        <a:pt x="134" y="306"/>
                      </a:cubicBezTo>
                      <a:cubicBezTo>
                        <a:pt x="124" y="309"/>
                        <a:pt x="121" y="316"/>
                        <a:pt x="118" y="326"/>
                      </a:cubicBezTo>
                      <a:cubicBezTo>
                        <a:pt x="114" y="270"/>
                        <a:pt x="114" y="212"/>
                        <a:pt x="108" y="160"/>
                      </a:cubicBezTo>
                      <a:cubicBezTo>
                        <a:pt x="142" y="124"/>
                        <a:pt x="192" y="101"/>
                        <a:pt x="238" y="101"/>
                      </a:cubicBezTo>
                      <a:close/>
                      <a:moveTo>
                        <a:pt x="118" y="394"/>
                      </a:moveTo>
                      <a:cubicBezTo>
                        <a:pt x="124" y="407"/>
                        <a:pt x="140" y="419"/>
                        <a:pt x="163" y="419"/>
                      </a:cubicBezTo>
                      <a:cubicBezTo>
                        <a:pt x="172" y="419"/>
                        <a:pt x="182" y="419"/>
                        <a:pt x="192" y="419"/>
                      </a:cubicBezTo>
                      <a:cubicBezTo>
                        <a:pt x="272" y="419"/>
                        <a:pt x="368" y="434"/>
                        <a:pt x="373" y="530"/>
                      </a:cubicBezTo>
                      <a:cubicBezTo>
                        <a:pt x="373" y="619"/>
                        <a:pt x="292" y="640"/>
                        <a:pt x="208" y="640"/>
                      </a:cubicBezTo>
                      <a:cubicBezTo>
                        <a:pt x="175" y="640"/>
                        <a:pt x="143" y="637"/>
                        <a:pt x="114" y="633"/>
                      </a:cubicBezTo>
                      <a:cubicBezTo>
                        <a:pt x="114" y="630"/>
                        <a:pt x="118" y="620"/>
                        <a:pt x="118" y="617"/>
                      </a:cubicBezTo>
                      <a:cubicBezTo>
                        <a:pt x="121" y="546"/>
                        <a:pt x="121" y="471"/>
                        <a:pt x="118" y="394"/>
                      </a:cubicBezTo>
                      <a:close/>
                      <a:moveTo>
                        <a:pt x="271" y="0"/>
                      </a:moveTo>
                      <a:cubicBezTo>
                        <a:pt x="198" y="0"/>
                        <a:pt x="118" y="22"/>
                        <a:pt x="69" y="63"/>
                      </a:cubicBezTo>
                      <a:cubicBezTo>
                        <a:pt x="67" y="63"/>
                        <a:pt x="64" y="63"/>
                        <a:pt x="62" y="63"/>
                      </a:cubicBezTo>
                      <a:cubicBezTo>
                        <a:pt x="44" y="63"/>
                        <a:pt x="27" y="73"/>
                        <a:pt x="27" y="99"/>
                      </a:cubicBezTo>
                      <a:cubicBezTo>
                        <a:pt x="11" y="270"/>
                        <a:pt x="4" y="449"/>
                        <a:pt x="11" y="614"/>
                      </a:cubicBezTo>
                      <a:cubicBezTo>
                        <a:pt x="11" y="627"/>
                        <a:pt x="17" y="637"/>
                        <a:pt x="24" y="646"/>
                      </a:cubicBezTo>
                      <a:cubicBezTo>
                        <a:pt x="1" y="679"/>
                        <a:pt x="4" y="740"/>
                        <a:pt x="53" y="747"/>
                      </a:cubicBezTo>
                      <a:cubicBezTo>
                        <a:pt x="90" y="753"/>
                        <a:pt x="133" y="758"/>
                        <a:pt x="178" y="758"/>
                      </a:cubicBezTo>
                      <a:cubicBezTo>
                        <a:pt x="328" y="758"/>
                        <a:pt x="494" y="708"/>
                        <a:pt x="506" y="533"/>
                      </a:cubicBezTo>
                      <a:cubicBezTo>
                        <a:pt x="513" y="423"/>
                        <a:pt x="441" y="358"/>
                        <a:pt x="348" y="326"/>
                      </a:cubicBezTo>
                      <a:cubicBezTo>
                        <a:pt x="383" y="303"/>
                        <a:pt x="416" y="274"/>
                        <a:pt x="432" y="232"/>
                      </a:cubicBezTo>
                      <a:cubicBezTo>
                        <a:pt x="464" y="164"/>
                        <a:pt x="461" y="79"/>
                        <a:pt x="396" y="31"/>
                      </a:cubicBezTo>
                      <a:cubicBezTo>
                        <a:pt x="365" y="10"/>
                        <a:pt x="319" y="0"/>
                        <a:pt x="27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134" name="Google Shape;1134;p9"/>
              <p:cNvGrpSpPr/>
              <p:nvPr/>
            </p:nvGrpSpPr>
            <p:grpSpPr>
              <a:xfrm rot="3407784">
                <a:off x="5929563" y="4563297"/>
                <a:ext cx="705076" cy="807114"/>
                <a:chOff x="4838621" y="3330436"/>
                <a:chExt cx="342600" cy="392181"/>
              </a:xfrm>
            </p:grpSpPr>
            <p:sp>
              <p:nvSpPr>
                <p:cNvPr id="1135" name="Google Shape;1135;p9"/>
                <p:cNvSpPr/>
                <p:nvPr/>
              </p:nvSpPr>
              <p:spPr>
                <a:xfrm>
                  <a:off x="4838621" y="3330436"/>
                  <a:ext cx="342600" cy="3921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17" h="5972" extrusionOk="0">
                      <a:moveTo>
                        <a:pt x="2444" y="129"/>
                      </a:moveTo>
                      <a:cubicBezTo>
                        <a:pt x="2956" y="129"/>
                        <a:pt x="3632" y="198"/>
                        <a:pt x="3697" y="762"/>
                      </a:cubicBezTo>
                      <a:cubicBezTo>
                        <a:pt x="3762" y="1323"/>
                        <a:pt x="2803" y="1468"/>
                        <a:pt x="2288" y="1507"/>
                      </a:cubicBezTo>
                      <a:lnTo>
                        <a:pt x="2262" y="1446"/>
                      </a:lnTo>
                      <a:cubicBezTo>
                        <a:pt x="2259" y="1439"/>
                        <a:pt x="2255" y="1437"/>
                        <a:pt x="2250" y="1437"/>
                      </a:cubicBezTo>
                      <a:cubicBezTo>
                        <a:pt x="2240" y="1437"/>
                        <a:pt x="2227" y="1448"/>
                        <a:pt x="2229" y="1459"/>
                      </a:cubicBezTo>
                      <a:cubicBezTo>
                        <a:pt x="2236" y="1475"/>
                        <a:pt x="2239" y="1491"/>
                        <a:pt x="2239" y="1507"/>
                      </a:cubicBezTo>
                      <a:cubicBezTo>
                        <a:pt x="2197" y="1511"/>
                        <a:pt x="2158" y="1511"/>
                        <a:pt x="2126" y="1511"/>
                      </a:cubicBezTo>
                      <a:cubicBezTo>
                        <a:pt x="2085" y="1512"/>
                        <a:pt x="2038" y="1513"/>
                        <a:pt x="1985" y="1513"/>
                      </a:cubicBezTo>
                      <a:cubicBezTo>
                        <a:pt x="1470" y="1513"/>
                        <a:pt x="454" y="1423"/>
                        <a:pt x="389" y="879"/>
                      </a:cubicBezTo>
                      <a:cubicBezTo>
                        <a:pt x="409" y="879"/>
                        <a:pt x="425" y="866"/>
                        <a:pt x="431" y="843"/>
                      </a:cubicBezTo>
                      <a:cubicBezTo>
                        <a:pt x="635" y="234"/>
                        <a:pt x="1630" y="147"/>
                        <a:pt x="2161" y="134"/>
                      </a:cubicBezTo>
                      <a:cubicBezTo>
                        <a:pt x="2245" y="132"/>
                        <a:pt x="2341" y="129"/>
                        <a:pt x="2444" y="129"/>
                      </a:cubicBezTo>
                      <a:close/>
                      <a:moveTo>
                        <a:pt x="3839" y="850"/>
                      </a:moveTo>
                      <a:cubicBezTo>
                        <a:pt x="4066" y="1280"/>
                        <a:pt x="4218" y="1750"/>
                        <a:pt x="4384" y="2207"/>
                      </a:cubicBezTo>
                      <a:cubicBezTo>
                        <a:pt x="4571" y="2712"/>
                        <a:pt x="4785" y="3218"/>
                        <a:pt x="4934" y="3736"/>
                      </a:cubicBezTo>
                      <a:cubicBezTo>
                        <a:pt x="4999" y="3953"/>
                        <a:pt x="5048" y="4180"/>
                        <a:pt x="5028" y="4400"/>
                      </a:cubicBezTo>
                      <a:cubicBezTo>
                        <a:pt x="5025" y="4397"/>
                        <a:pt x="5018" y="4397"/>
                        <a:pt x="5015" y="4394"/>
                      </a:cubicBezTo>
                      <a:cubicBezTo>
                        <a:pt x="5011" y="4392"/>
                        <a:pt x="5007" y="4391"/>
                        <a:pt x="5004" y="4391"/>
                      </a:cubicBezTo>
                      <a:cubicBezTo>
                        <a:pt x="4975" y="4391"/>
                        <a:pt x="4961" y="4440"/>
                        <a:pt x="4996" y="4449"/>
                      </a:cubicBezTo>
                      <a:cubicBezTo>
                        <a:pt x="5006" y="4455"/>
                        <a:pt x="5015" y="4455"/>
                        <a:pt x="5025" y="4459"/>
                      </a:cubicBezTo>
                      <a:cubicBezTo>
                        <a:pt x="5012" y="4530"/>
                        <a:pt x="4993" y="4608"/>
                        <a:pt x="4963" y="4682"/>
                      </a:cubicBezTo>
                      <a:cubicBezTo>
                        <a:pt x="4847" y="4964"/>
                        <a:pt x="4594" y="5136"/>
                        <a:pt x="4335" y="5281"/>
                      </a:cubicBezTo>
                      <a:cubicBezTo>
                        <a:pt x="3859" y="5557"/>
                        <a:pt x="3324" y="5728"/>
                        <a:pt x="2777" y="5803"/>
                      </a:cubicBezTo>
                      <a:cubicBezTo>
                        <a:pt x="2589" y="5827"/>
                        <a:pt x="2401" y="5840"/>
                        <a:pt x="2212" y="5840"/>
                      </a:cubicBezTo>
                      <a:cubicBezTo>
                        <a:pt x="1849" y="5840"/>
                        <a:pt x="1486" y="5794"/>
                        <a:pt x="1134" y="5702"/>
                      </a:cubicBezTo>
                      <a:cubicBezTo>
                        <a:pt x="894" y="5638"/>
                        <a:pt x="622" y="5563"/>
                        <a:pt x="438" y="5395"/>
                      </a:cubicBezTo>
                      <a:cubicBezTo>
                        <a:pt x="392" y="5353"/>
                        <a:pt x="357" y="5307"/>
                        <a:pt x="328" y="5265"/>
                      </a:cubicBezTo>
                      <a:cubicBezTo>
                        <a:pt x="331" y="5265"/>
                        <a:pt x="331" y="5268"/>
                        <a:pt x="334" y="5268"/>
                      </a:cubicBezTo>
                      <a:cubicBezTo>
                        <a:pt x="365" y="5270"/>
                        <a:pt x="396" y="5271"/>
                        <a:pt x="427" y="5271"/>
                      </a:cubicBezTo>
                      <a:cubicBezTo>
                        <a:pt x="517" y="5271"/>
                        <a:pt x="608" y="5264"/>
                        <a:pt x="697" y="5252"/>
                      </a:cubicBezTo>
                      <a:cubicBezTo>
                        <a:pt x="748" y="5249"/>
                        <a:pt x="749" y="5171"/>
                        <a:pt x="700" y="5171"/>
                      </a:cubicBezTo>
                      <a:cubicBezTo>
                        <a:pt x="699" y="5171"/>
                        <a:pt x="698" y="5171"/>
                        <a:pt x="697" y="5171"/>
                      </a:cubicBezTo>
                      <a:cubicBezTo>
                        <a:pt x="574" y="5174"/>
                        <a:pt x="447" y="5184"/>
                        <a:pt x="328" y="5207"/>
                      </a:cubicBezTo>
                      <a:cubicBezTo>
                        <a:pt x="311" y="5210"/>
                        <a:pt x="308" y="5220"/>
                        <a:pt x="308" y="5233"/>
                      </a:cubicBezTo>
                      <a:cubicBezTo>
                        <a:pt x="169" y="4980"/>
                        <a:pt x="217" y="4659"/>
                        <a:pt x="230" y="4378"/>
                      </a:cubicBezTo>
                      <a:cubicBezTo>
                        <a:pt x="282" y="3305"/>
                        <a:pt x="347" y="2226"/>
                        <a:pt x="376" y="1151"/>
                      </a:cubicBezTo>
                      <a:cubicBezTo>
                        <a:pt x="652" y="1588"/>
                        <a:pt x="1597" y="1647"/>
                        <a:pt x="2009" y="1647"/>
                      </a:cubicBezTo>
                      <a:cubicBezTo>
                        <a:pt x="2090" y="1647"/>
                        <a:pt x="2171" y="1643"/>
                        <a:pt x="2252" y="1640"/>
                      </a:cubicBezTo>
                      <a:cubicBezTo>
                        <a:pt x="2255" y="1676"/>
                        <a:pt x="2255" y="1711"/>
                        <a:pt x="2255" y="1750"/>
                      </a:cubicBezTo>
                      <a:cubicBezTo>
                        <a:pt x="2255" y="1768"/>
                        <a:pt x="2271" y="1779"/>
                        <a:pt x="2287" y="1779"/>
                      </a:cubicBezTo>
                      <a:cubicBezTo>
                        <a:pt x="2300" y="1779"/>
                        <a:pt x="2312" y="1772"/>
                        <a:pt x="2317" y="1757"/>
                      </a:cubicBezTo>
                      <a:cubicBezTo>
                        <a:pt x="2323" y="1718"/>
                        <a:pt x="2323" y="1676"/>
                        <a:pt x="2320" y="1637"/>
                      </a:cubicBezTo>
                      <a:cubicBezTo>
                        <a:pt x="2683" y="1608"/>
                        <a:pt x="3049" y="1527"/>
                        <a:pt x="3379" y="1387"/>
                      </a:cubicBezTo>
                      <a:cubicBezTo>
                        <a:pt x="3616" y="1290"/>
                        <a:pt x="3817" y="1154"/>
                        <a:pt x="3839" y="879"/>
                      </a:cubicBezTo>
                      <a:lnTo>
                        <a:pt x="3839" y="850"/>
                      </a:lnTo>
                      <a:close/>
                      <a:moveTo>
                        <a:pt x="2336" y="1"/>
                      </a:moveTo>
                      <a:cubicBezTo>
                        <a:pt x="1724" y="1"/>
                        <a:pt x="554" y="69"/>
                        <a:pt x="318" y="782"/>
                      </a:cubicBezTo>
                      <a:cubicBezTo>
                        <a:pt x="311" y="788"/>
                        <a:pt x="302" y="798"/>
                        <a:pt x="298" y="811"/>
                      </a:cubicBezTo>
                      <a:lnTo>
                        <a:pt x="298" y="830"/>
                      </a:lnTo>
                      <a:cubicBezTo>
                        <a:pt x="295" y="837"/>
                        <a:pt x="292" y="843"/>
                        <a:pt x="292" y="853"/>
                      </a:cubicBezTo>
                      <a:cubicBezTo>
                        <a:pt x="201" y="2003"/>
                        <a:pt x="153" y="3159"/>
                        <a:pt x="98" y="4313"/>
                      </a:cubicBezTo>
                      <a:cubicBezTo>
                        <a:pt x="75" y="4701"/>
                        <a:pt x="0" y="5152"/>
                        <a:pt x="302" y="5453"/>
                      </a:cubicBezTo>
                      <a:cubicBezTo>
                        <a:pt x="574" y="5722"/>
                        <a:pt x="1005" y="5822"/>
                        <a:pt x="1364" y="5890"/>
                      </a:cubicBezTo>
                      <a:cubicBezTo>
                        <a:pt x="1643" y="5945"/>
                        <a:pt x="1927" y="5972"/>
                        <a:pt x="2211" y="5972"/>
                      </a:cubicBezTo>
                      <a:cubicBezTo>
                        <a:pt x="2823" y="5972"/>
                        <a:pt x="3435" y="5846"/>
                        <a:pt x="3995" y="5596"/>
                      </a:cubicBezTo>
                      <a:cubicBezTo>
                        <a:pt x="4345" y="5443"/>
                        <a:pt x="4750" y="5242"/>
                        <a:pt x="4976" y="4925"/>
                      </a:cubicBezTo>
                      <a:cubicBezTo>
                        <a:pt x="5216" y="4595"/>
                        <a:pt x="5193" y="4186"/>
                        <a:pt x="5096" y="3814"/>
                      </a:cubicBezTo>
                      <a:cubicBezTo>
                        <a:pt x="4944" y="3215"/>
                        <a:pt x="4685" y="2631"/>
                        <a:pt x="4471" y="2048"/>
                      </a:cubicBezTo>
                      <a:cubicBezTo>
                        <a:pt x="4277" y="1523"/>
                        <a:pt x="4102" y="982"/>
                        <a:pt x="3797" y="509"/>
                      </a:cubicBezTo>
                      <a:cubicBezTo>
                        <a:pt x="3784" y="493"/>
                        <a:pt x="3774" y="487"/>
                        <a:pt x="3758" y="480"/>
                      </a:cubicBezTo>
                      <a:cubicBezTo>
                        <a:pt x="3515" y="53"/>
                        <a:pt x="2786" y="1"/>
                        <a:pt x="2336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6" name="Google Shape;1136;p9"/>
                <p:cNvSpPr/>
                <p:nvPr/>
              </p:nvSpPr>
              <p:spPr>
                <a:xfrm>
                  <a:off x="4856286" y="3644523"/>
                  <a:ext cx="29157" cy="209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4" h="319" extrusionOk="0">
                      <a:moveTo>
                        <a:pt x="384" y="0"/>
                      </a:moveTo>
                      <a:cubicBezTo>
                        <a:pt x="377" y="0"/>
                        <a:pt x="370" y="2"/>
                        <a:pt x="363" y="6"/>
                      </a:cubicBezTo>
                      <a:cubicBezTo>
                        <a:pt x="237" y="71"/>
                        <a:pt x="120" y="161"/>
                        <a:pt x="23" y="262"/>
                      </a:cubicBezTo>
                      <a:cubicBezTo>
                        <a:pt x="0" y="287"/>
                        <a:pt x="23" y="319"/>
                        <a:pt x="49" y="319"/>
                      </a:cubicBezTo>
                      <a:cubicBezTo>
                        <a:pt x="57" y="319"/>
                        <a:pt x="64" y="316"/>
                        <a:pt x="72" y="310"/>
                      </a:cubicBezTo>
                      <a:cubicBezTo>
                        <a:pt x="175" y="223"/>
                        <a:pt x="289" y="152"/>
                        <a:pt x="405" y="80"/>
                      </a:cubicBezTo>
                      <a:cubicBezTo>
                        <a:pt x="444" y="56"/>
                        <a:pt x="421" y="0"/>
                        <a:pt x="384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7" name="Google Shape;1137;p9"/>
                <p:cNvSpPr/>
                <p:nvPr/>
              </p:nvSpPr>
              <p:spPr>
                <a:xfrm>
                  <a:off x="4900021" y="3626005"/>
                  <a:ext cx="32835" cy="14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0" h="214" extrusionOk="0">
                      <a:moveTo>
                        <a:pt x="427" y="1"/>
                      </a:moveTo>
                      <a:cubicBezTo>
                        <a:pt x="419" y="1"/>
                        <a:pt x="411" y="2"/>
                        <a:pt x="403" y="6"/>
                      </a:cubicBezTo>
                      <a:cubicBezTo>
                        <a:pt x="287" y="58"/>
                        <a:pt x="167" y="103"/>
                        <a:pt x="44" y="139"/>
                      </a:cubicBezTo>
                      <a:cubicBezTo>
                        <a:pt x="1" y="154"/>
                        <a:pt x="13" y="214"/>
                        <a:pt x="56" y="214"/>
                      </a:cubicBezTo>
                      <a:cubicBezTo>
                        <a:pt x="59" y="214"/>
                        <a:pt x="61" y="214"/>
                        <a:pt x="63" y="213"/>
                      </a:cubicBezTo>
                      <a:cubicBezTo>
                        <a:pt x="199" y="184"/>
                        <a:pt x="329" y="142"/>
                        <a:pt x="452" y="87"/>
                      </a:cubicBezTo>
                      <a:cubicBezTo>
                        <a:pt x="499" y="62"/>
                        <a:pt x="472" y="1"/>
                        <a:pt x="42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8" name="Google Shape;1138;p9"/>
                <p:cNvSpPr/>
                <p:nvPr/>
              </p:nvSpPr>
              <p:spPr>
                <a:xfrm>
                  <a:off x="4950388" y="3614448"/>
                  <a:ext cx="36447" cy="96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" h="147" extrusionOk="0">
                      <a:moveTo>
                        <a:pt x="500" y="0"/>
                      </a:moveTo>
                      <a:cubicBezTo>
                        <a:pt x="498" y="0"/>
                        <a:pt x="497" y="0"/>
                        <a:pt x="495" y="1"/>
                      </a:cubicBezTo>
                      <a:cubicBezTo>
                        <a:pt x="343" y="17"/>
                        <a:pt x="187" y="49"/>
                        <a:pt x="38" y="75"/>
                      </a:cubicBezTo>
                      <a:cubicBezTo>
                        <a:pt x="0" y="85"/>
                        <a:pt x="5" y="147"/>
                        <a:pt x="45" y="147"/>
                      </a:cubicBezTo>
                      <a:cubicBezTo>
                        <a:pt x="46" y="147"/>
                        <a:pt x="47" y="147"/>
                        <a:pt x="48" y="146"/>
                      </a:cubicBezTo>
                      <a:cubicBezTo>
                        <a:pt x="200" y="130"/>
                        <a:pt x="359" y="114"/>
                        <a:pt x="508" y="85"/>
                      </a:cubicBezTo>
                      <a:cubicBezTo>
                        <a:pt x="554" y="76"/>
                        <a:pt x="544" y="0"/>
                        <a:pt x="50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39" name="Google Shape;1139;p9"/>
                <p:cNvSpPr/>
                <p:nvPr/>
              </p:nvSpPr>
              <p:spPr>
                <a:xfrm>
                  <a:off x="5019865" y="3600986"/>
                  <a:ext cx="32178" cy="72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0" h="110" extrusionOk="0">
                      <a:moveTo>
                        <a:pt x="361" y="1"/>
                      </a:moveTo>
                      <a:cubicBezTo>
                        <a:pt x="257" y="1"/>
                        <a:pt x="151" y="7"/>
                        <a:pt x="46" y="18"/>
                      </a:cubicBezTo>
                      <a:cubicBezTo>
                        <a:pt x="0" y="21"/>
                        <a:pt x="0" y="86"/>
                        <a:pt x="46" y="92"/>
                      </a:cubicBezTo>
                      <a:cubicBezTo>
                        <a:pt x="155" y="101"/>
                        <a:pt x="267" y="109"/>
                        <a:pt x="375" y="109"/>
                      </a:cubicBezTo>
                      <a:cubicBezTo>
                        <a:pt x="392" y="109"/>
                        <a:pt x="408" y="109"/>
                        <a:pt x="425" y="108"/>
                      </a:cubicBezTo>
                      <a:cubicBezTo>
                        <a:pt x="490" y="102"/>
                        <a:pt x="490" y="2"/>
                        <a:pt x="425" y="2"/>
                      </a:cubicBezTo>
                      <a:cubicBezTo>
                        <a:pt x="404" y="1"/>
                        <a:pt x="382" y="1"/>
                        <a:pt x="361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0" name="Google Shape;1140;p9"/>
                <p:cNvSpPr/>
                <p:nvPr/>
              </p:nvSpPr>
              <p:spPr>
                <a:xfrm>
                  <a:off x="5069641" y="3601249"/>
                  <a:ext cx="41766" cy="90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6" h="138" extrusionOk="0">
                      <a:moveTo>
                        <a:pt x="255" y="0"/>
                      </a:moveTo>
                      <a:cubicBezTo>
                        <a:pt x="186" y="0"/>
                        <a:pt x="116" y="4"/>
                        <a:pt x="49" y="11"/>
                      </a:cubicBezTo>
                      <a:cubicBezTo>
                        <a:pt x="1" y="14"/>
                        <a:pt x="1" y="88"/>
                        <a:pt x="49" y="88"/>
                      </a:cubicBezTo>
                      <a:cubicBezTo>
                        <a:pt x="70" y="87"/>
                        <a:pt x="92" y="87"/>
                        <a:pt x="113" y="87"/>
                      </a:cubicBezTo>
                      <a:cubicBezTo>
                        <a:pt x="261" y="87"/>
                        <a:pt x="401" y="114"/>
                        <a:pt x="551" y="137"/>
                      </a:cubicBezTo>
                      <a:cubicBezTo>
                        <a:pt x="555" y="137"/>
                        <a:pt x="558" y="138"/>
                        <a:pt x="561" y="138"/>
                      </a:cubicBezTo>
                      <a:cubicBezTo>
                        <a:pt x="618" y="138"/>
                        <a:pt x="636" y="61"/>
                        <a:pt x="580" y="43"/>
                      </a:cubicBezTo>
                      <a:cubicBezTo>
                        <a:pt x="477" y="11"/>
                        <a:pt x="366" y="0"/>
                        <a:pt x="255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1" name="Google Shape;1141;p9"/>
                <p:cNvSpPr/>
                <p:nvPr/>
              </p:nvSpPr>
              <p:spPr>
                <a:xfrm>
                  <a:off x="5127101" y="3609063"/>
                  <a:ext cx="38548" cy="136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" h="208" extrusionOk="0">
                      <a:moveTo>
                        <a:pt x="96" y="1"/>
                      </a:moveTo>
                      <a:cubicBezTo>
                        <a:pt x="81" y="1"/>
                        <a:pt x="67" y="1"/>
                        <a:pt x="52" y="2"/>
                      </a:cubicBezTo>
                      <a:cubicBezTo>
                        <a:pt x="0" y="2"/>
                        <a:pt x="3" y="76"/>
                        <a:pt x="52" y="76"/>
                      </a:cubicBezTo>
                      <a:cubicBezTo>
                        <a:pt x="208" y="86"/>
                        <a:pt x="337" y="131"/>
                        <a:pt x="473" y="199"/>
                      </a:cubicBezTo>
                      <a:cubicBezTo>
                        <a:pt x="483" y="205"/>
                        <a:pt x="493" y="207"/>
                        <a:pt x="502" y="207"/>
                      </a:cubicBezTo>
                      <a:cubicBezTo>
                        <a:pt x="553" y="207"/>
                        <a:pt x="587" y="132"/>
                        <a:pt x="532" y="102"/>
                      </a:cubicBezTo>
                      <a:cubicBezTo>
                        <a:pt x="399" y="31"/>
                        <a:pt x="245" y="1"/>
                        <a:pt x="96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2" name="Google Shape;1142;p9"/>
                <p:cNvSpPr/>
                <p:nvPr/>
              </p:nvSpPr>
              <p:spPr>
                <a:xfrm>
                  <a:off x="4866399" y="3384677"/>
                  <a:ext cx="28895" cy="82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" h="125" extrusionOk="0">
                      <a:moveTo>
                        <a:pt x="389" y="0"/>
                      </a:moveTo>
                      <a:cubicBezTo>
                        <a:pt x="386" y="0"/>
                        <a:pt x="384" y="0"/>
                        <a:pt x="381" y="1"/>
                      </a:cubicBezTo>
                      <a:cubicBezTo>
                        <a:pt x="267" y="11"/>
                        <a:pt x="148" y="33"/>
                        <a:pt x="37" y="56"/>
                      </a:cubicBezTo>
                      <a:cubicBezTo>
                        <a:pt x="0" y="65"/>
                        <a:pt x="4" y="125"/>
                        <a:pt x="41" y="125"/>
                      </a:cubicBezTo>
                      <a:cubicBezTo>
                        <a:pt x="43" y="125"/>
                        <a:pt x="45" y="124"/>
                        <a:pt x="47" y="124"/>
                      </a:cubicBezTo>
                      <a:cubicBezTo>
                        <a:pt x="160" y="118"/>
                        <a:pt x="280" y="101"/>
                        <a:pt x="394" y="82"/>
                      </a:cubicBezTo>
                      <a:cubicBezTo>
                        <a:pt x="440" y="73"/>
                        <a:pt x="431" y="0"/>
                        <a:pt x="389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3" name="Google Shape;1143;p9"/>
                <p:cNvSpPr/>
                <p:nvPr/>
              </p:nvSpPr>
              <p:spPr>
                <a:xfrm>
                  <a:off x="4918473" y="3378767"/>
                  <a:ext cx="28238" cy="8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0" h="124" extrusionOk="0">
                      <a:moveTo>
                        <a:pt x="378" y="0"/>
                      </a:moveTo>
                      <a:cubicBezTo>
                        <a:pt x="377" y="0"/>
                        <a:pt x="376" y="0"/>
                        <a:pt x="375" y="0"/>
                      </a:cubicBezTo>
                      <a:cubicBezTo>
                        <a:pt x="262" y="13"/>
                        <a:pt x="145" y="42"/>
                        <a:pt x="32" y="62"/>
                      </a:cubicBezTo>
                      <a:cubicBezTo>
                        <a:pt x="0" y="68"/>
                        <a:pt x="2" y="123"/>
                        <a:pt x="35" y="123"/>
                      </a:cubicBezTo>
                      <a:cubicBezTo>
                        <a:pt x="36" y="123"/>
                        <a:pt x="37" y="123"/>
                        <a:pt x="38" y="123"/>
                      </a:cubicBezTo>
                      <a:cubicBezTo>
                        <a:pt x="151" y="110"/>
                        <a:pt x="275" y="101"/>
                        <a:pt x="388" y="81"/>
                      </a:cubicBezTo>
                      <a:cubicBezTo>
                        <a:pt x="429" y="75"/>
                        <a:pt x="424" y="0"/>
                        <a:pt x="378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4" name="Google Shape;1144;p9"/>
                <p:cNvSpPr/>
                <p:nvPr/>
              </p:nvSpPr>
              <p:spPr>
                <a:xfrm>
                  <a:off x="4970745" y="3366750"/>
                  <a:ext cx="34477" cy="202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5" h="308" extrusionOk="0">
                      <a:moveTo>
                        <a:pt x="172" y="0"/>
                      </a:moveTo>
                      <a:cubicBezTo>
                        <a:pt x="120" y="0"/>
                        <a:pt x="66" y="26"/>
                        <a:pt x="33" y="73"/>
                      </a:cubicBezTo>
                      <a:cubicBezTo>
                        <a:pt x="16" y="99"/>
                        <a:pt x="7" y="122"/>
                        <a:pt x="3" y="151"/>
                      </a:cubicBezTo>
                      <a:cubicBezTo>
                        <a:pt x="0" y="186"/>
                        <a:pt x="16" y="216"/>
                        <a:pt x="46" y="242"/>
                      </a:cubicBezTo>
                      <a:cubicBezTo>
                        <a:pt x="52" y="248"/>
                        <a:pt x="65" y="258"/>
                        <a:pt x="71" y="261"/>
                      </a:cubicBezTo>
                      <a:cubicBezTo>
                        <a:pt x="100" y="289"/>
                        <a:pt x="138" y="308"/>
                        <a:pt x="177" y="308"/>
                      </a:cubicBezTo>
                      <a:cubicBezTo>
                        <a:pt x="183" y="308"/>
                        <a:pt x="189" y="307"/>
                        <a:pt x="195" y="306"/>
                      </a:cubicBezTo>
                      <a:cubicBezTo>
                        <a:pt x="279" y="297"/>
                        <a:pt x="324" y="219"/>
                        <a:pt x="314" y="144"/>
                      </a:cubicBezTo>
                      <a:cubicBezTo>
                        <a:pt x="373" y="144"/>
                        <a:pt x="434" y="138"/>
                        <a:pt x="489" y="128"/>
                      </a:cubicBezTo>
                      <a:cubicBezTo>
                        <a:pt x="525" y="122"/>
                        <a:pt x="518" y="63"/>
                        <a:pt x="476" y="63"/>
                      </a:cubicBezTo>
                      <a:cubicBezTo>
                        <a:pt x="418" y="63"/>
                        <a:pt x="357" y="67"/>
                        <a:pt x="295" y="73"/>
                      </a:cubicBezTo>
                      <a:cubicBezTo>
                        <a:pt x="268" y="23"/>
                        <a:pt x="221" y="0"/>
                        <a:pt x="172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5" name="Google Shape;1145;p9"/>
                <p:cNvSpPr/>
                <p:nvPr/>
              </p:nvSpPr>
              <p:spPr>
                <a:xfrm>
                  <a:off x="5028336" y="3359264"/>
                  <a:ext cx="44590" cy="100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9" h="153" extrusionOk="0">
                      <a:moveTo>
                        <a:pt x="544" y="1"/>
                      </a:moveTo>
                      <a:cubicBezTo>
                        <a:pt x="373" y="1"/>
                        <a:pt x="203" y="32"/>
                        <a:pt x="43" y="80"/>
                      </a:cubicBezTo>
                      <a:cubicBezTo>
                        <a:pt x="1" y="89"/>
                        <a:pt x="12" y="152"/>
                        <a:pt x="54" y="152"/>
                      </a:cubicBezTo>
                      <a:cubicBezTo>
                        <a:pt x="57" y="152"/>
                        <a:pt x="60" y="152"/>
                        <a:pt x="63" y="151"/>
                      </a:cubicBezTo>
                      <a:cubicBezTo>
                        <a:pt x="226" y="119"/>
                        <a:pt x="390" y="106"/>
                        <a:pt x="558" y="106"/>
                      </a:cubicBezTo>
                      <a:cubicBezTo>
                        <a:pt x="577" y="106"/>
                        <a:pt x="595" y="106"/>
                        <a:pt x="613" y="106"/>
                      </a:cubicBezTo>
                      <a:cubicBezTo>
                        <a:pt x="678" y="106"/>
                        <a:pt x="678" y="6"/>
                        <a:pt x="613" y="2"/>
                      </a:cubicBezTo>
                      <a:cubicBezTo>
                        <a:pt x="590" y="1"/>
                        <a:pt x="567" y="1"/>
                        <a:pt x="54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6" name="Google Shape;1146;p9"/>
                <p:cNvSpPr/>
                <p:nvPr/>
              </p:nvSpPr>
              <p:spPr>
                <a:xfrm>
                  <a:off x="4981121" y="3388814"/>
                  <a:ext cx="6895" cy="210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5" h="320" extrusionOk="0">
                      <a:moveTo>
                        <a:pt x="52" y="0"/>
                      </a:moveTo>
                      <a:cubicBezTo>
                        <a:pt x="38" y="0"/>
                        <a:pt x="25" y="8"/>
                        <a:pt x="24" y="22"/>
                      </a:cubicBezTo>
                      <a:cubicBezTo>
                        <a:pt x="7" y="103"/>
                        <a:pt x="1" y="197"/>
                        <a:pt x="11" y="278"/>
                      </a:cubicBezTo>
                      <a:cubicBezTo>
                        <a:pt x="15" y="306"/>
                        <a:pt x="35" y="319"/>
                        <a:pt x="54" y="319"/>
                      </a:cubicBezTo>
                      <a:cubicBezTo>
                        <a:pt x="74" y="319"/>
                        <a:pt x="93" y="306"/>
                        <a:pt x="98" y="278"/>
                      </a:cubicBezTo>
                      <a:cubicBezTo>
                        <a:pt x="105" y="197"/>
                        <a:pt x="98" y="103"/>
                        <a:pt x="82" y="22"/>
                      </a:cubicBezTo>
                      <a:cubicBezTo>
                        <a:pt x="79" y="8"/>
                        <a:pt x="65" y="0"/>
                        <a:pt x="52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7" name="Google Shape;1147;p9"/>
                <p:cNvSpPr/>
                <p:nvPr/>
              </p:nvSpPr>
              <p:spPr>
                <a:xfrm>
                  <a:off x="4986243" y="3459210"/>
                  <a:ext cx="7946" cy="227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1" h="347" extrusionOk="0">
                      <a:moveTo>
                        <a:pt x="34" y="0"/>
                      </a:moveTo>
                      <a:cubicBezTo>
                        <a:pt x="16" y="0"/>
                        <a:pt x="0" y="11"/>
                        <a:pt x="4" y="35"/>
                      </a:cubicBezTo>
                      <a:cubicBezTo>
                        <a:pt x="7" y="123"/>
                        <a:pt x="14" y="214"/>
                        <a:pt x="17" y="301"/>
                      </a:cubicBezTo>
                      <a:cubicBezTo>
                        <a:pt x="20" y="331"/>
                        <a:pt x="41" y="346"/>
                        <a:pt x="63" y="346"/>
                      </a:cubicBezTo>
                      <a:cubicBezTo>
                        <a:pt x="85" y="346"/>
                        <a:pt x="108" y="331"/>
                        <a:pt x="111" y="301"/>
                      </a:cubicBezTo>
                      <a:cubicBezTo>
                        <a:pt x="121" y="214"/>
                        <a:pt x="104" y="113"/>
                        <a:pt x="72" y="26"/>
                      </a:cubicBezTo>
                      <a:cubicBezTo>
                        <a:pt x="66" y="9"/>
                        <a:pt x="49" y="0"/>
                        <a:pt x="34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8" name="Google Shape;1148;p9"/>
                <p:cNvSpPr/>
                <p:nvPr/>
              </p:nvSpPr>
              <p:spPr>
                <a:xfrm>
                  <a:off x="4987885" y="3497560"/>
                  <a:ext cx="9259" cy="241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" h="367" extrusionOk="0">
                      <a:moveTo>
                        <a:pt x="40" y="1"/>
                      </a:moveTo>
                      <a:cubicBezTo>
                        <a:pt x="20" y="1"/>
                        <a:pt x="1" y="20"/>
                        <a:pt x="5" y="48"/>
                      </a:cubicBezTo>
                      <a:cubicBezTo>
                        <a:pt x="21" y="138"/>
                        <a:pt x="44" y="232"/>
                        <a:pt x="47" y="329"/>
                      </a:cubicBezTo>
                      <a:cubicBezTo>
                        <a:pt x="47" y="353"/>
                        <a:pt x="67" y="366"/>
                        <a:pt x="86" y="366"/>
                      </a:cubicBezTo>
                      <a:cubicBezTo>
                        <a:pt x="101" y="366"/>
                        <a:pt x="115" y="358"/>
                        <a:pt x="118" y="339"/>
                      </a:cubicBezTo>
                      <a:cubicBezTo>
                        <a:pt x="141" y="229"/>
                        <a:pt x="128" y="106"/>
                        <a:pt x="70" y="18"/>
                      </a:cubicBezTo>
                      <a:cubicBezTo>
                        <a:pt x="62" y="6"/>
                        <a:pt x="51" y="1"/>
                        <a:pt x="40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49" name="Google Shape;1149;p9"/>
                <p:cNvSpPr/>
                <p:nvPr/>
              </p:nvSpPr>
              <p:spPr>
                <a:xfrm>
                  <a:off x="4993138" y="3531050"/>
                  <a:ext cx="5845" cy="166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9" h="253" extrusionOk="0">
                      <a:moveTo>
                        <a:pt x="20" y="1"/>
                      </a:moveTo>
                      <a:cubicBezTo>
                        <a:pt x="10" y="1"/>
                        <a:pt x="1" y="6"/>
                        <a:pt x="3" y="17"/>
                      </a:cubicBezTo>
                      <a:cubicBezTo>
                        <a:pt x="6" y="88"/>
                        <a:pt x="6" y="160"/>
                        <a:pt x="19" y="228"/>
                      </a:cubicBezTo>
                      <a:cubicBezTo>
                        <a:pt x="23" y="245"/>
                        <a:pt x="38" y="253"/>
                        <a:pt x="53" y="253"/>
                      </a:cubicBezTo>
                      <a:cubicBezTo>
                        <a:pt x="71" y="253"/>
                        <a:pt x="89" y="241"/>
                        <a:pt x="84" y="221"/>
                      </a:cubicBezTo>
                      <a:cubicBezTo>
                        <a:pt x="77" y="147"/>
                        <a:pt x="54" y="82"/>
                        <a:pt x="38" y="14"/>
                      </a:cubicBezTo>
                      <a:cubicBezTo>
                        <a:pt x="37" y="5"/>
                        <a:pt x="28" y="1"/>
                        <a:pt x="20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50" name="Google Shape;1150;p9"/>
                <p:cNvSpPr/>
                <p:nvPr/>
              </p:nvSpPr>
              <p:spPr>
                <a:xfrm>
                  <a:off x="4996027" y="3558630"/>
                  <a:ext cx="6698" cy="199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" h="304" extrusionOk="0">
                      <a:moveTo>
                        <a:pt x="25" y="0"/>
                      </a:moveTo>
                      <a:cubicBezTo>
                        <a:pt x="14" y="0"/>
                        <a:pt x="1" y="9"/>
                        <a:pt x="1" y="25"/>
                      </a:cubicBezTo>
                      <a:cubicBezTo>
                        <a:pt x="7" y="106"/>
                        <a:pt x="7" y="190"/>
                        <a:pt x="17" y="271"/>
                      </a:cubicBezTo>
                      <a:cubicBezTo>
                        <a:pt x="19" y="291"/>
                        <a:pt x="36" y="304"/>
                        <a:pt x="52" y="304"/>
                      </a:cubicBezTo>
                      <a:cubicBezTo>
                        <a:pt x="65" y="304"/>
                        <a:pt x="77" y="296"/>
                        <a:pt x="82" y="277"/>
                      </a:cubicBezTo>
                      <a:cubicBezTo>
                        <a:pt x="101" y="187"/>
                        <a:pt x="85" y="99"/>
                        <a:pt x="43" y="12"/>
                      </a:cubicBezTo>
                      <a:cubicBezTo>
                        <a:pt x="40" y="4"/>
                        <a:pt x="33" y="0"/>
                        <a:pt x="25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51" name="Google Shape;1151;p9"/>
                <p:cNvSpPr/>
                <p:nvPr/>
              </p:nvSpPr>
              <p:spPr>
                <a:xfrm>
                  <a:off x="4998588" y="3589297"/>
                  <a:ext cx="5582" cy="218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" h="333" extrusionOk="0">
                      <a:moveTo>
                        <a:pt x="32" y="1"/>
                      </a:moveTo>
                      <a:cubicBezTo>
                        <a:pt x="17" y="1"/>
                        <a:pt x="1" y="12"/>
                        <a:pt x="1" y="31"/>
                      </a:cubicBezTo>
                      <a:cubicBezTo>
                        <a:pt x="1" y="125"/>
                        <a:pt x="4" y="215"/>
                        <a:pt x="20" y="309"/>
                      </a:cubicBezTo>
                      <a:cubicBezTo>
                        <a:pt x="24" y="325"/>
                        <a:pt x="38" y="333"/>
                        <a:pt x="52" y="333"/>
                      </a:cubicBezTo>
                      <a:cubicBezTo>
                        <a:pt x="68" y="333"/>
                        <a:pt x="85" y="322"/>
                        <a:pt x="85" y="303"/>
                      </a:cubicBezTo>
                      <a:cubicBezTo>
                        <a:pt x="85" y="206"/>
                        <a:pt x="75" y="112"/>
                        <a:pt x="59" y="21"/>
                      </a:cubicBezTo>
                      <a:cubicBezTo>
                        <a:pt x="55" y="7"/>
                        <a:pt x="43" y="1"/>
                        <a:pt x="32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52" name="Google Shape;1152;p9"/>
                <p:cNvSpPr/>
                <p:nvPr/>
              </p:nvSpPr>
              <p:spPr>
                <a:xfrm>
                  <a:off x="5006666" y="3655293"/>
                  <a:ext cx="66" cy="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1" extrusionOk="0">
                      <a:moveTo>
                        <a:pt x="1" y="1"/>
                      </a:moveTo>
                      <a:lnTo>
                        <a:pt x="1" y="1"/>
                      </a:ln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53" name="Google Shape;1153;p9"/>
                <p:cNvSpPr/>
                <p:nvPr/>
              </p:nvSpPr>
              <p:spPr>
                <a:xfrm>
                  <a:off x="4995371" y="3624298"/>
                  <a:ext cx="20686" cy="405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5" h="617" extrusionOk="0">
                      <a:moveTo>
                        <a:pt x="103" y="1"/>
                      </a:moveTo>
                      <a:cubicBezTo>
                        <a:pt x="86" y="1"/>
                        <a:pt x="69" y="16"/>
                        <a:pt x="75" y="39"/>
                      </a:cubicBezTo>
                      <a:cubicBezTo>
                        <a:pt x="95" y="129"/>
                        <a:pt x="108" y="210"/>
                        <a:pt x="114" y="298"/>
                      </a:cubicBezTo>
                      <a:cubicBezTo>
                        <a:pt x="118" y="324"/>
                        <a:pt x="140" y="340"/>
                        <a:pt x="160" y="340"/>
                      </a:cubicBezTo>
                      <a:cubicBezTo>
                        <a:pt x="131" y="340"/>
                        <a:pt x="101" y="350"/>
                        <a:pt x="79" y="375"/>
                      </a:cubicBezTo>
                      <a:cubicBezTo>
                        <a:pt x="59" y="395"/>
                        <a:pt x="50" y="427"/>
                        <a:pt x="50" y="456"/>
                      </a:cubicBezTo>
                      <a:cubicBezTo>
                        <a:pt x="33" y="469"/>
                        <a:pt x="17" y="489"/>
                        <a:pt x="14" y="508"/>
                      </a:cubicBezTo>
                      <a:cubicBezTo>
                        <a:pt x="1" y="563"/>
                        <a:pt x="69" y="602"/>
                        <a:pt x="114" y="612"/>
                      </a:cubicBezTo>
                      <a:cubicBezTo>
                        <a:pt x="127" y="615"/>
                        <a:pt x="139" y="617"/>
                        <a:pt x="152" y="617"/>
                      </a:cubicBezTo>
                      <a:cubicBezTo>
                        <a:pt x="237" y="617"/>
                        <a:pt x="315" y="543"/>
                        <a:pt x="289" y="450"/>
                      </a:cubicBezTo>
                      <a:cubicBezTo>
                        <a:pt x="273" y="388"/>
                        <a:pt x="221" y="343"/>
                        <a:pt x="163" y="340"/>
                      </a:cubicBezTo>
                      <a:cubicBezTo>
                        <a:pt x="176" y="337"/>
                        <a:pt x="189" y="327"/>
                        <a:pt x="192" y="311"/>
                      </a:cubicBezTo>
                      <a:cubicBezTo>
                        <a:pt x="212" y="214"/>
                        <a:pt x="182" y="100"/>
                        <a:pt x="131" y="16"/>
                      </a:cubicBezTo>
                      <a:cubicBezTo>
                        <a:pt x="124" y="5"/>
                        <a:pt x="113" y="1"/>
                        <a:pt x="103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54" name="Google Shape;1154;p9"/>
                <p:cNvSpPr/>
                <p:nvPr/>
              </p:nvSpPr>
              <p:spPr>
                <a:xfrm>
                  <a:off x="5006666" y="3655293"/>
                  <a:ext cx="66" cy="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" h="1" extrusionOk="0">
                      <a:moveTo>
                        <a:pt x="1" y="1"/>
                      </a:move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55" name="Google Shape;1155;p9"/>
                <p:cNvSpPr/>
                <p:nvPr/>
              </p:nvSpPr>
              <p:spPr>
                <a:xfrm>
                  <a:off x="4901137" y="3663567"/>
                  <a:ext cx="31587" cy="9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1" h="151" extrusionOk="0">
                      <a:moveTo>
                        <a:pt x="412" y="0"/>
                      </a:moveTo>
                      <a:cubicBezTo>
                        <a:pt x="409" y="0"/>
                        <a:pt x="406" y="0"/>
                        <a:pt x="403" y="1"/>
                      </a:cubicBezTo>
                      <a:cubicBezTo>
                        <a:pt x="283" y="20"/>
                        <a:pt x="166" y="50"/>
                        <a:pt x="46" y="79"/>
                      </a:cubicBezTo>
                      <a:cubicBezTo>
                        <a:pt x="1" y="88"/>
                        <a:pt x="18" y="151"/>
                        <a:pt x="60" y="151"/>
                      </a:cubicBezTo>
                      <a:cubicBezTo>
                        <a:pt x="63" y="151"/>
                        <a:pt x="66" y="151"/>
                        <a:pt x="69" y="150"/>
                      </a:cubicBezTo>
                      <a:cubicBezTo>
                        <a:pt x="189" y="131"/>
                        <a:pt x="312" y="114"/>
                        <a:pt x="428" y="85"/>
                      </a:cubicBezTo>
                      <a:cubicBezTo>
                        <a:pt x="480" y="70"/>
                        <a:pt x="463" y="0"/>
                        <a:pt x="412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56" name="Google Shape;1156;p9"/>
                <p:cNvSpPr/>
                <p:nvPr/>
              </p:nvSpPr>
              <p:spPr>
                <a:xfrm>
                  <a:off x="4939684" y="3657591"/>
                  <a:ext cx="28107" cy="88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8" h="134" extrusionOk="0">
                      <a:moveTo>
                        <a:pt x="366" y="0"/>
                      </a:moveTo>
                      <a:cubicBezTo>
                        <a:pt x="363" y="0"/>
                        <a:pt x="360" y="1"/>
                        <a:pt x="357" y="1"/>
                      </a:cubicBezTo>
                      <a:cubicBezTo>
                        <a:pt x="253" y="27"/>
                        <a:pt x="156" y="43"/>
                        <a:pt x="52" y="50"/>
                      </a:cubicBezTo>
                      <a:cubicBezTo>
                        <a:pt x="0" y="56"/>
                        <a:pt x="0" y="128"/>
                        <a:pt x="52" y="131"/>
                      </a:cubicBezTo>
                      <a:cubicBezTo>
                        <a:pt x="73" y="133"/>
                        <a:pt x="94" y="134"/>
                        <a:pt x="116" y="134"/>
                      </a:cubicBezTo>
                      <a:cubicBezTo>
                        <a:pt x="205" y="134"/>
                        <a:pt x="295" y="118"/>
                        <a:pt x="376" y="89"/>
                      </a:cubicBezTo>
                      <a:cubicBezTo>
                        <a:pt x="428" y="67"/>
                        <a:pt x="414" y="0"/>
                        <a:pt x="36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57" name="Google Shape;1157;p9"/>
                <p:cNvSpPr/>
                <p:nvPr/>
              </p:nvSpPr>
              <p:spPr>
                <a:xfrm>
                  <a:off x="5021704" y="3641371"/>
                  <a:ext cx="29420" cy="1168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8" h="178" extrusionOk="0">
                      <a:moveTo>
                        <a:pt x="378" y="0"/>
                      </a:moveTo>
                      <a:cubicBezTo>
                        <a:pt x="374" y="0"/>
                        <a:pt x="369" y="1"/>
                        <a:pt x="364" y="2"/>
                      </a:cubicBezTo>
                      <a:cubicBezTo>
                        <a:pt x="261" y="28"/>
                        <a:pt x="154" y="54"/>
                        <a:pt x="50" y="93"/>
                      </a:cubicBezTo>
                      <a:cubicBezTo>
                        <a:pt x="1" y="108"/>
                        <a:pt x="16" y="177"/>
                        <a:pt x="66" y="177"/>
                      </a:cubicBezTo>
                      <a:cubicBezTo>
                        <a:pt x="68" y="177"/>
                        <a:pt x="71" y="177"/>
                        <a:pt x="73" y="177"/>
                      </a:cubicBezTo>
                      <a:cubicBezTo>
                        <a:pt x="180" y="158"/>
                        <a:pt x="290" y="128"/>
                        <a:pt x="390" y="99"/>
                      </a:cubicBezTo>
                      <a:cubicBezTo>
                        <a:pt x="447" y="81"/>
                        <a:pt x="430" y="0"/>
                        <a:pt x="378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58" name="Google Shape;1158;p9"/>
                <p:cNvSpPr/>
                <p:nvPr/>
              </p:nvSpPr>
              <p:spPr>
                <a:xfrm>
                  <a:off x="5076011" y="3635330"/>
                  <a:ext cx="34542" cy="70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6" h="108" extrusionOk="0">
                      <a:moveTo>
                        <a:pt x="473" y="0"/>
                      </a:moveTo>
                      <a:cubicBezTo>
                        <a:pt x="472" y="0"/>
                        <a:pt x="471" y="0"/>
                        <a:pt x="470" y="0"/>
                      </a:cubicBezTo>
                      <a:cubicBezTo>
                        <a:pt x="328" y="7"/>
                        <a:pt x="185" y="26"/>
                        <a:pt x="46" y="39"/>
                      </a:cubicBezTo>
                      <a:cubicBezTo>
                        <a:pt x="1" y="42"/>
                        <a:pt x="1" y="107"/>
                        <a:pt x="46" y="107"/>
                      </a:cubicBezTo>
                      <a:cubicBezTo>
                        <a:pt x="185" y="104"/>
                        <a:pt x="328" y="107"/>
                        <a:pt x="470" y="94"/>
                      </a:cubicBezTo>
                      <a:cubicBezTo>
                        <a:pt x="525" y="88"/>
                        <a:pt x="526" y="0"/>
                        <a:pt x="47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59" name="Google Shape;1159;p9"/>
                <p:cNvSpPr/>
                <p:nvPr/>
              </p:nvSpPr>
              <p:spPr>
                <a:xfrm>
                  <a:off x="5126116" y="3629223"/>
                  <a:ext cx="33163" cy="72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5" h="110" extrusionOk="0">
                      <a:moveTo>
                        <a:pt x="386" y="0"/>
                      </a:moveTo>
                      <a:cubicBezTo>
                        <a:pt x="267" y="0"/>
                        <a:pt x="153" y="22"/>
                        <a:pt x="35" y="41"/>
                      </a:cubicBezTo>
                      <a:cubicBezTo>
                        <a:pt x="1" y="51"/>
                        <a:pt x="5" y="110"/>
                        <a:pt x="39" y="110"/>
                      </a:cubicBezTo>
                      <a:cubicBezTo>
                        <a:pt x="41" y="110"/>
                        <a:pt x="43" y="110"/>
                        <a:pt x="44" y="109"/>
                      </a:cubicBezTo>
                      <a:cubicBezTo>
                        <a:pt x="177" y="100"/>
                        <a:pt x="310" y="103"/>
                        <a:pt x="449" y="93"/>
                      </a:cubicBezTo>
                      <a:cubicBezTo>
                        <a:pt x="504" y="90"/>
                        <a:pt x="504" y="6"/>
                        <a:pt x="449" y="2"/>
                      </a:cubicBezTo>
                      <a:cubicBezTo>
                        <a:pt x="428" y="1"/>
                        <a:pt x="407" y="0"/>
                        <a:pt x="38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160" name="Google Shape;1160;p9"/>
              <p:cNvGrpSpPr/>
              <p:nvPr/>
            </p:nvGrpSpPr>
            <p:grpSpPr>
              <a:xfrm>
                <a:off x="6172295" y="-179047"/>
                <a:ext cx="1005993" cy="949609"/>
                <a:chOff x="3712416" y="2719728"/>
                <a:chExt cx="383381" cy="361907"/>
              </a:xfrm>
            </p:grpSpPr>
            <p:sp>
              <p:nvSpPr>
                <p:cNvPr id="1161" name="Google Shape;1161;p9"/>
                <p:cNvSpPr/>
                <p:nvPr/>
              </p:nvSpPr>
              <p:spPr>
                <a:xfrm>
                  <a:off x="3712416" y="2719728"/>
                  <a:ext cx="383381" cy="3619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38" h="5511" extrusionOk="0">
                      <a:moveTo>
                        <a:pt x="3178" y="130"/>
                      </a:moveTo>
                      <a:cubicBezTo>
                        <a:pt x="3222" y="130"/>
                        <a:pt x="3267" y="131"/>
                        <a:pt x="3311" y="133"/>
                      </a:cubicBezTo>
                      <a:cubicBezTo>
                        <a:pt x="2446" y="716"/>
                        <a:pt x="1882" y="1694"/>
                        <a:pt x="1847" y="2744"/>
                      </a:cubicBezTo>
                      <a:cubicBezTo>
                        <a:pt x="1332" y="2530"/>
                        <a:pt x="865" y="2209"/>
                        <a:pt x="492" y="1772"/>
                      </a:cubicBezTo>
                      <a:cubicBezTo>
                        <a:pt x="638" y="1380"/>
                        <a:pt x="891" y="1024"/>
                        <a:pt x="1251" y="765"/>
                      </a:cubicBezTo>
                      <a:cubicBezTo>
                        <a:pt x="1801" y="363"/>
                        <a:pt x="2492" y="130"/>
                        <a:pt x="3178" y="130"/>
                      </a:cubicBezTo>
                      <a:close/>
                      <a:moveTo>
                        <a:pt x="3501" y="155"/>
                      </a:moveTo>
                      <a:lnTo>
                        <a:pt x="3501" y="155"/>
                      </a:lnTo>
                      <a:cubicBezTo>
                        <a:pt x="3486" y="184"/>
                        <a:pt x="3490" y="224"/>
                        <a:pt x="3531" y="230"/>
                      </a:cubicBezTo>
                      <a:lnTo>
                        <a:pt x="3538" y="230"/>
                      </a:lnTo>
                      <a:cubicBezTo>
                        <a:pt x="3544" y="237"/>
                        <a:pt x="3544" y="246"/>
                        <a:pt x="3547" y="250"/>
                      </a:cubicBezTo>
                      <a:cubicBezTo>
                        <a:pt x="3554" y="266"/>
                        <a:pt x="3570" y="279"/>
                        <a:pt x="3593" y="282"/>
                      </a:cubicBezTo>
                      <a:cubicBezTo>
                        <a:pt x="3595" y="282"/>
                        <a:pt x="3597" y="282"/>
                        <a:pt x="3599" y="282"/>
                      </a:cubicBezTo>
                      <a:cubicBezTo>
                        <a:pt x="3637" y="282"/>
                        <a:pt x="3655" y="229"/>
                        <a:pt x="3615" y="214"/>
                      </a:cubicBezTo>
                      <a:lnTo>
                        <a:pt x="3615" y="207"/>
                      </a:lnTo>
                      <a:lnTo>
                        <a:pt x="3615" y="191"/>
                      </a:lnTo>
                      <a:cubicBezTo>
                        <a:pt x="3615" y="182"/>
                        <a:pt x="3612" y="169"/>
                        <a:pt x="3609" y="159"/>
                      </a:cubicBezTo>
                      <a:lnTo>
                        <a:pt x="3609" y="159"/>
                      </a:lnTo>
                      <a:cubicBezTo>
                        <a:pt x="3852" y="198"/>
                        <a:pt x="4095" y="269"/>
                        <a:pt x="4322" y="376"/>
                      </a:cubicBezTo>
                      <a:cubicBezTo>
                        <a:pt x="5261" y="820"/>
                        <a:pt x="5656" y="1727"/>
                        <a:pt x="5660" y="2708"/>
                      </a:cubicBezTo>
                      <a:cubicBezTo>
                        <a:pt x="5656" y="2712"/>
                        <a:pt x="5653" y="2712"/>
                        <a:pt x="5643" y="2712"/>
                      </a:cubicBezTo>
                      <a:cubicBezTo>
                        <a:pt x="5592" y="2712"/>
                        <a:pt x="5575" y="2763"/>
                        <a:pt x="5592" y="2799"/>
                      </a:cubicBezTo>
                      <a:cubicBezTo>
                        <a:pt x="5190" y="2993"/>
                        <a:pt x="4736" y="3036"/>
                        <a:pt x="4296" y="3065"/>
                      </a:cubicBezTo>
                      <a:lnTo>
                        <a:pt x="4053" y="3074"/>
                      </a:lnTo>
                      <a:lnTo>
                        <a:pt x="4053" y="3071"/>
                      </a:lnTo>
                      <a:cubicBezTo>
                        <a:pt x="4082" y="2945"/>
                        <a:pt x="4088" y="2809"/>
                        <a:pt x="4095" y="2682"/>
                      </a:cubicBezTo>
                      <a:cubicBezTo>
                        <a:pt x="4095" y="2655"/>
                        <a:pt x="4075" y="2641"/>
                        <a:pt x="4053" y="2641"/>
                      </a:cubicBezTo>
                      <a:cubicBezTo>
                        <a:pt x="4032" y="2641"/>
                        <a:pt x="4009" y="2655"/>
                        <a:pt x="4004" y="2682"/>
                      </a:cubicBezTo>
                      <a:cubicBezTo>
                        <a:pt x="3991" y="2806"/>
                        <a:pt x="3981" y="2942"/>
                        <a:pt x="3991" y="3065"/>
                      </a:cubicBezTo>
                      <a:cubicBezTo>
                        <a:pt x="3991" y="3068"/>
                        <a:pt x="3998" y="3071"/>
                        <a:pt x="3998" y="3074"/>
                      </a:cubicBezTo>
                      <a:cubicBezTo>
                        <a:pt x="3902" y="3078"/>
                        <a:pt x="3806" y="3080"/>
                        <a:pt x="3710" y="3080"/>
                      </a:cubicBezTo>
                      <a:cubicBezTo>
                        <a:pt x="3399" y="3080"/>
                        <a:pt x="3087" y="3059"/>
                        <a:pt x="2783" y="3010"/>
                      </a:cubicBezTo>
                      <a:cubicBezTo>
                        <a:pt x="2501" y="2968"/>
                        <a:pt x="2232" y="2893"/>
                        <a:pt x="1966" y="2796"/>
                      </a:cubicBezTo>
                      <a:cubicBezTo>
                        <a:pt x="1966" y="2699"/>
                        <a:pt x="1976" y="2598"/>
                        <a:pt x="1989" y="2501"/>
                      </a:cubicBezTo>
                      <a:cubicBezTo>
                        <a:pt x="1999" y="2401"/>
                        <a:pt x="2015" y="2303"/>
                        <a:pt x="2041" y="2206"/>
                      </a:cubicBezTo>
                      <a:cubicBezTo>
                        <a:pt x="2171" y="2229"/>
                        <a:pt x="2300" y="2258"/>
                        <a:pt x="2430" y="2271"/>
                      </a:cubicBezTo>
                      <a:cubicBezTo>
                        <a:pt x="2431" y="2271"/>
                        <a:pt x="2432" y="2271"/>
                        <a:pt x="2433" y="2271"/>
                      </a:cubicBezTo>
                      <a:cubicBezTo>
                        <a:pt x="2479" y="2271"/>
                        <a:pt x="2490" y="2193"/>
                        <a:pt x="2443" y="2184"/>
                      </a:cubicBezTo>
                      <a:cubicBezTo>
                        <a:pt x="2316" y="2158"/>
                        <a:pt x="2187" y="2148"/>
                        <a:pt x="2057" y="2135"/>
                      </a:cubicBezTo>
                      <a:cubicBezTo>
                        <a:pt x="2255" y="1322"/>
                        <a:pt x="2776" y="606"/>
                        <a:pt x="3496" y="159"/>
                      </a:cubicBezTo>
                      <a:cubicBezTo>
                        <a:pt x="3497" y="157"/>
                        <a:pt x="3499" y="156"/>
                        <a:pt x="3501" y="155"/>
                      </a:cubicBezTo>
                      <a:close/>
                      <a:moveTo>
                        <a:pt x="457" y="1873"/>
                      </a:moveTo>
                      <a:lnTo>
                        <a:pt x="457" y="1873"/>
                      </a:lnTo>
                      <a:cubicBezTo>
                        <a:pt x="816" y="2339"/>
                        <a:pt x="1302" y="2670"/>
                        <a:pt x="1843" y="2887"/>
                      </a:cubicBezTo>
                      <a:cubicBezTo>
                        <a:pt x="1847" y="3457"/>
                        <a:pt x="2015" y="4014"/>
                        <a:pt x="2265" y="4526"/>
                      </a:cubicBezTo>
                      <a:cubicBezTo>
                        <a:pt x="2371" y="4753"/>
                        <a:pt x="2543" y="5148"/>
                        <a:pt x="2789" y="5342"/>
                      </a:cubicBezTo>
                      <a:cubicBezTo>
                        <a:pt x="1827" y="5226"/>
                        <a:pt x="952" y="4668"/>
                        <a:pt x="554" y="3752"/>
                      </a:cubicBezTo>
                      <a:cubicBezTo>
                        <a:pt x="298" y="3155"/>
                        <a:pt x="259" y="2472"/>
                        <a:pt x="457" y="1873"/>
                      </a:cubicBezTo>
                      <a:close/>
                      <a:moveTo>
                        <a:pt x="5666" y="2912"/>
                      </a:moveTo>
                      <a:lnTo>
                        <a:pt x="5666" y="2912"/>
                      </a:lnTo>
                      <a:cubicBezTo>
                        <a:pt x="5660" y="2942"/>
                        <a:pt x="5660" y="2968"/>
                        <a:pt x="5656" y="2993"/>
                      </a:cubicBezTo>
                      <a:cubicBezTo>
                        <a:pt x="5611" y="3674"/>
                        <a:pt x="5319" y="4234"/>
                        <a:pt x="4769" y="4639"/>
                      </a:cubicBezTo>
                      <a:cubicBezTo>
                        <a:pt x="4357" y="4937"/>
                        <a:pt x="3732" y="5326"/>
                        <a:pt x="3204" y="5371"/>
                      </a:cubicBezTo>
                      <a:lnTo>
                        <a:pt x="3194" y="5371"/>
                      </a:lnTo>
                      <a:cubicBezTo>
                        <a:pt x="3187" y="5372"/>
                        <a:pt x="3180" y="5372"/>
                        <a:pt x="3173" y="5372"/>
                      </a:cubicBezTo>
                      <a:cubicBezTo>
                        <a:pt x="2666" y="5372"/>
                        <a:pt x="2318" y="4365"/>
                        <a:pt x="2184" y="3985"/>
                      </a:cubicBezTo>
                      <a:cubicBezTo>
                        <a:pt x="2060" y="3651"/>
                        <a:pt x="1992" y="3295"/>
                        <a:pt x="1979" y="2938"/>
                      </a:cubicBezTo>
                      <a:lnTo>
                        <a:pt x="1979" y="2938"/>
                      </a:lnTo>
                      <a:cubicBezTo>
                        <a:pt x="2252" y="3036"/>
                        <a:pt x="2533" y="3107"/>
                        <a:pt x="2818" y="3149"/>
                      </a:cubicBezTo>
                      <a:cubicBezTo>
                        <a:pt x="2874" y="3155"/>
                        <a:pt x="2935" y="3165"/>
                        <a:pt x="2997" y="3172"/>
                      </a:cubicBezTo>
                      <a:cubicBezTo>
                        <a:pt x="2980" y="3279"/>
                        <a:pt x="2961" y="3382"/>
                        <a:pt x="2955" y="3492"/>
                      </a:cubicBezTo>
                      <a:cubicBezTo>
                        <a:pt x="2955" y="3518"/>
                        <a:pt x="2973" y="3530"/>
                        <a:pt x="2991" y="3530"/>
                      </a:cubicBezTo>
                      <a:cubicBezTo>
                        <a:pt x="3011" y="3530"/>
                        <a:pt x="3031" y="3517"/>
                        <a:pt x="3032" y="3492"/>
                      </a:cubicBezTo>
                      <a:cubicBezTo>
                        <a:pt x="3045" y="3385"/>
                        <a:pt x="3045" y="3285"/>
                        <a:pt x="3045" y="3181"/>
                      </a:cubicBezTo>
                      <a:cubicBezTo>
                        <a:pt x="3269" y="3207"/>
                        <a:pt x="3495" y="3217"/>
                        <a:pt x="3721" y="3217"/>
                      </a:cubicBezTo>
                      <a:cubicBezTo>
                        <a:pt x="3955" y="3217"/>
                        <a:pt x="4189" y="3206"/>
                        <a:pt x="4422" y="3188"/>
                      </a:cubicBezTo>
                      <a:cubicBezTo>
                        <a:pt x="4850" y="3152"/>
                        <a:pt x="5281" y="3104"/>
                        <a:pt x="5666" y="2912"/>
                      </a:cubicBezTo>
                      <a:close/>
                      <a:moveTo>
                        <a:pt x="3185" y="0"/>
                      </a:moveTo>
                      <a:cubicBezTo>
                        <a:pt x="2599" y="0"/>
                        <a:pt x="2006" y="167"/>
                        <a:pt x="1490" y="457"/>
                      </a:cubicBezTo>
                      <a:cubicBezTo>
                        <a:pt x="454" y="1040"/>
                        <a:pt x="0" y="2190"/>
                        <a:pt x="275" y="3340"/>
                      </a:cubicBezTo>
                      <a:cubicBezTo>
                        <a:pt x="568" y="4557"/>
                        <a:pt x="1683" y="5453"/>
                        <a:pt x="2940" y="5453"/>
                      </a:cubicBezTo>
                      <a:cubicBezTo>
                        <a:pt x="2964" y="5453"/>
                        <a:pt x="2988" y="5453"/>
                        <a:pt x="3013" y="5452"/>
                      </a:cubicBezTo>
                      <a:cubicBezTo>
                        <a:pt x="3016" y="5452"/>
                        <a:pt x="3019" y="5452"/>
                        <a:pt x="3026" y="5456"/>
                      </a:cubicBezTo>
                      <a:cubicBezTo>
                        <a:pt x="3029" y="5485"/>
                        <a:pt x="3049" y="5511"/>
                        <a:pt x="3084" y="5511"/>
                      </a:cubicBezTo>
                      <a:cubicBezTo>
                        <a:pt x="3089" y="5511"/>
                        <a:pt x="3094" y="5511"/>
                        <a:pt x="3098" y="5511"/>
                      </a:cubicBezTo>
                      <a:cubicBezTo>
                        <a:pt x="3652" y="5511"/>
                        <a:pt x="4261" y="5139"/>
                        <a:pt x="4704" y="4843"/>
                      </a:cubicBezTo>
                      <a:cubicBezTo>
                        <a:pt x="5174" y="4539"/>
                        <a:pt x="5543" y="4124"/>
                        <a:pt x="5698" y="3573"/>
                      </a:cubicBezTo>
                      <a:cubicBezTo>
                        <a:pt x="5767" y="3330"/>
                        <a:pt x="5802" y="3078"/>
                        <a:pt x="5812" y="2828"/>
                      </a:cubicBezTo>
                      <a:cubicBezTo>
                        <a:pt x="5838" y="2799"/>
                        <a:pt x="5838" y="2760"/>
                        <a:pt x="5815" y="2731"/>
                      </a:cubicBezTo>
                      <a:cubicBezTo>
                        <a:pt x="5822" y="1866"/>
                        <a:pt x="5488" y="998"/>
                        <a:pt x="4769" y="489"/>
                      </a:cubicBezTo>
                      <a:cubicBezTo>
                        <a:pt x="4295" y="151"/>
                        <a:pt x="3743" y="0"/>
                        <a:pt x="3185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62" name="Google Shape;1162;p9"/>
                <p:cNvSpPr/>
                <p:nvPr/>
              </p:nvSpPr>
              <p:spPr>
                <a:xfrm>
                  <a:off x="3759500" y="2820987"/>
                  <a:ext cx="36316" cy="81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3" h="124" extrusionOk="0">
                      <a:moveTo>
                        <a:pt x="422" y="1"/>
                      </a:moveTo>
                      <a:cubicBezTo>
                        <a:pt x="286" y="1"/>
                        <a:pt x="137" y="22"/>
                        <a:pt x="18" y="81"/>
                      </a:cubicBezTo>
                      <a:cubicBezTo>
                        <a:pt x="0" y="87"/>
                        <a:pt x="7" y="124"/>
                        <a:pt x="27" y="124"/>
                      </a:cubicBezTo>
                      <a:cubicBezTo>
                        <a:pt x="28" y="124"/>
                        <a:pt x="30" y="124"/>
                        <a:pt x="31" y="123"/>
                      </a:cubicBezTo>
                      <a:cubicBezTo>
                        <a:pt x="190" y="107"/>
                        <a:pt x="342" y="84"/>
                        <a:pt x="504" y="81"/>
                      </a:cubicBezTo>
                      <a:cubicBezTo>
                        <a:pt x="553" y="75"/>
                        <a:pt x="553" y="3"/>
                        <a:pt x="504" y="3"/>
                      </a:cubicBezTo>
                      <a:cubicBezTo>
                        <a:pt x="478" y="2"/>
                        <a:pt x="450" y="1"/>
                        <a:pt x="422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63" name="Google Shape;1163;p9"/>
                <p:cNvSpPr/>
                <p:nvPr/>
              </p:nvSpPr>
              <p:spPr>
                <a:xfrm>
                  <a:off x="3813216" y="2820659"/>
                  <a:ext cx="33557" cy="6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" h="106" extrusionOk="0">
                      <a:moveTo>
                        <a:pt x="232" y="0"/>
                      </a:moveTo>
                      <a:cubicBezTo>
                        <a:pt x="171" y="0"/>
                        <a:pt x="109" y="4"/>
                        <a:pt x="49" y="12"/>
                      </a:cubicBezTo>
                      <a:cubicBezTo>
                        <a:pt x="4" y="15"/>
                        <a:pt x="1" y="86"/>
                        <a:pt x="49" y="86"/>
                      </a:cubicBezTo>
                      <a:cubicBezTo>
                        <a:pt x="82" y="84"/>
                        <a:pt x="114" y="83"/>
                        <a:pt x="146" y="83"/>
                      </a:cubicBezTo>
                      <a:cubicBezTo>
                        <a:pt x="249" y="83"/>
                        <a:pt x="351" y="93"/>
                        <a:pt x="454" y="106"/>
                      </a:cubicBezTo>
                      <a:cubicBezTo>
                        <a:pt x="456" y="106"/>
                        <a:pt x="457" y="106"/>
                        <a:pt x="459" y="106"/>
                      </a:cubicBezTo>
                      <a:cubicBezTo>
                        <a:pt x="500" y="106"/>
                        <a:pt x="511" y="28"/>
                        <a:pt x="464" y="21"/>
                      </a:cubicBezTo>
                      <a:cubicBezTo>
                        <a:pt x="388" y="7"/>
                        <a:pt x="310" y="0"/>
                        <a:pt x="232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64" name="Google Shape;1164;p9"/>
                <p:cNvSpPr/>
                <p:nvPr/>
              </p:nvSpPr>
              <p:spPr>
                <a:xfrm>
                  <a:off x="3866407" y="2827554"/>
                  <a:ext cx="31981" cy="728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7" h="111" extrusionOk="0">
                      <a:moveTo>
                        <a:pt x="40" y="0"/>
                      </a:moveTo>
                      <a:cubicBezTo>
                        <a:pt x="1" y="0"/>
                        <a:pt x="1" y="65"/>
                        <a:pt x="43" y="69"/>
                      </a:cubicBezTo>
                      <a:cubicBezTo>
                        <a:pt x="169" y="85"/>
                        <a:pt x="299" y="104"/>
                        <a:pt x="425" y="111"/>
                      </a:cubicBezTo>
                      <a:cubicBezTo>
                        <a:pt x="473" y="111"/>
                        <a:pt x="486" y="33"/>
                        <a:pt x="438" y="30"/>
                      </a:cubicBezTo>
                      <a:cubicBezTo>
                        <a:pt x="308" y="7"/>
                        <a:pt x="172" y="7"/>
                        <a:pt x="43" y="1"/>
                      </a:cubicBezTo>
                      <a:cubicBezTo>
                        <a:pt x="42" y="0"/>
                        <a:pt x="41" y="0"/>
                        <a:pt x="40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65" name="Google Shape;1165;p9"/>
                <p:cNvSpPr/>
                <p:nvPr/>
              </p:nvSpPr>
              <p:spPr>
                <a:xfrm>
                  <a:off x="3915724" y="2826175"/>
                  <a:ext cx="47676" cy="311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6" h="475" extrusionOk="0">
                      <a:moveTo>
                        <a:pt x="145" y="0"/>
                      </a:moveTo>
                      <a:cubicBezTo>
                        <a:pt x="130" y="0"/>
                        <a:pt x="114" y="10"/>
                        <a:pt x="114" y="28"/>
                      </a:cubicBezTo>
                      <a:lnTo>
                        <a:pt x="114" y="90"/>
                      </a:lnTo>
                      <a:cubicBezTo>
                        <a:pt x="98" y="86"/>
                        <a:pt x="82" y="86"/>
                        <a:pt x="66" y="83"/>
                      </a:cubicBezTo>
                      <a:cubicBezTo>
                        <a:pt x="63" y="82"/>
                        <a:pt x="60" y="82"/>
                        <a:pt x="57" y="82"/>
                      </a:cubicBezTo>
                      <a:cubicBezTo>
                        <a:pt x="15" y="82"/>
                        <a:pt x="1" y="145"/>
                        <a:pt x="46" y="154"/>
                      </a:cubicBezTo>
                      <a:cubicBezTo>
                        <a:pt x="66" y="158"/>
                        <a:pt x="92" y="167"/>
                        <a:pt x="111" y="171"/>
                      </a:cubicBezTo>
                      <a:cubicBezTo>
                        <a:pt x="102" y="255"/>
                        <a:pt x="85" y="342"/>
                        <a:pt x="66" y="427"/>
                      </a:cubicBezTo>
                      <a:cubicBezTo>
                        <a:pt x="58" y="455"/>
                        <a:pt x="80" y="474"/>
                        <a:pt x="104" y="474"/>
                      </a:cubicBezTo>
                      <a:cubicBezTo>
                        <a:pt x="119" y="474"/>
                        <a:pt x="136" y="466"/>
                        <a:pt x="144" y="446"/>
                      </a:cubicBezTo>
                      <a:cubicBezTo>
                        <a:pt x="176" y="365"/>
                        <a:pt x="189" y="274"/>
                        <a:pt x="189" y="190"/>
                      </a:cubicBezTo>
                      <a:cubicBezTo>
                        <a:pt x="344" y="232"/>
                        <a:pt x="497" y="287"/>
                        <a:pt x="649" y="342"/>
                      </a:cubicBezTo>
                      <a:cubicBezTo>
                        <a:pt x="654" y="344"/>
                        <a:pt x="658" y="344"/>
                        <a:pt x="662" y="344"/>
                      </a:cubicBezTo>
                      <a:cubicBezTo>
                        <a:pt x="703" y="344"/>
                        <a:pt x="726" y="279"/>
                        <a:pt x="685" y="261"/>
                      </a:cubicBezTo>
                      <a:cubicBezTo>
                        <a:pt x="529" y="184"/>
                        <a:pt x="357" y="138"/>
                        <a:pt x="183" y="103"/>
                      </a:cubicBezTo>
                      <a:cubicBezTo>
                        <a:pt x="179" y="73"/>
                        <a:pt x="176" y="44"/>
                        <a:pt x="173" y="22"/>
                      </a:cubicBezTo>
                      <a:cubicBezTo>
                        <a:pt x="170" y="7"/>
                        <a:pt x="158" y="0"/>
                        <a:pt x="145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66" name="Google Shape;1166;p9"/>
                <p:cNvSpPr/>
                <p:nvPr/>
              </p:nvSpPr>
              <p:spPr>
                <a:xfrm>
                  <a:off x="3973512" y="2832479"/>
                  <a:ext cx="34280" cy="304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22" h="463" extrusionOk="0">
                      <a:moveTo>
                        <a:pt x="152" y="1"/>
                      </a:moveTo>
                      <a:cubicBezTo>
                        <a:pt x="127" y="1"/>
                        <a:pt x="100" y="22"/>
                        <a:pt x="106" y="52"/>
                      </a:cubicBezTo>
                      <a:cubicBezTo>
                        <a:pt x="119" y="120"/>
                        <a:pt x="135" y="188"/>
                        <a:pt x="155" y="256"/>
                      </a:cubicBezTo>
                      <a:cubicBezTo>
                        <a:pt x="122" y="250"/>
                        <a:pt x="93" y="237"/>
                        <a:pt x="61" y="230"/>
                      </a:cubicBezTo>
                      <a:cubicBezTo>
                        <a:pt x="55" y="228"/>
                        <a:pt x="50" y="227"/>
                        <a:pt x="45" y="227"/>
                      </a:cubicBezTo>
                      <a:cubicBezTo>
                        <a:pt x="9" y="227"/>
                        <a:pt x="1" y="287"/>
                        <a:pt x="41" y="301"/>
                      </a:cubicBezTo>
                      <a:cubicBezTo>
                        <a:pt x="86" y="321"/>
                        <a:pt x="135" y="340"/>
                        <a:pt x="184" y="363"/>
                      </a:cubicBezTo>
                      <a:lnTo>
                        <a:pt x="193" y="411"/>
                      </a:lnTo>
                      <a:cubicBezTo>
                        <a:pt x="199" y="427"/>
                        <a:pt x="211" y="434"/>
                        <a:pt x="224" y="434"/>
                      </a:cubicBezTo>
                      <a:cubicBezTo>
                        <a:pt x="243" y="434"/>
                        <a:pt x="262" y="419"/>
                        <a:pt x="258" y="395"/>
                      </a:cubicBezTo>
                      <a:lnTo>
                        <a:pt x="258" y="395"/>
                      </a:lnTo>
                      <a:cubicBezTo>
                        <a:pt x="320" y="418"/>
                        <a:pt x="385" y="444"/>
                        <a:pt x="446" y="460"/>
                      </a:cubicBezTo>
                      <a:cubicBezTo>
                        <a:pt x="451" y="462"/>
                        <a:pt x="456" y="463"/>
                        <a:pt x="461" y="463"/>
                      </a:cubicBezTo>
                      <a:cubicBezTo>
                        <a:pt x="501" y="463"/>
                        <a:pt x="522" y="406"/>
                        <a:pt x="478" y="382"/>
                      </a:cubicBezTo>
                      <a:cubicBezTo>
                        <a:pt x="401" y="347"/>
                        <a:pt x="320" y="318"/>
                        <a:pt x="239" y="288"/>
                      </a:cubicBezTo>
                      <a:cubicBezTo>
                        <a:pt x="223" y="204"/>
                        <a:pt x="206" y="117"/>
                        <a:pt x="187" y="29"/>
                      </a:cubicBezTo>
                      <a:cubicBezTo>
                        <a:pt x="182" y="9"/>
                        <a:pt x="167" y="1"/>
                        <a:pt x="152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67" name="Google Shape;1167;p9"/>
                <p:cNvSpPr/>
                <p:nvPr/>
              </p:nvSpPr>
              <p:spPr>
                <a:xfrm>
                  <a:off x="4020267" y="2864919"/>
                  <a:ext cx="23182" cy="149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3" h="228" extrusionOk="0">
                      <a:moveTo>
                        <a:pt x="59" y="0"/>
                      </a:moveTo>
                      <a:cubicBezTo>
                        <a:pt x="13" y="0"/>
                        <a:pt x="0" y="68"/>
                        <a:pt x="48" y="83"/>
                      </a:cubicBezTo>
                      <a:cubicBezTo>
                        <a:pt x="126" y="112"/>
                        <a:pt x="191" y="157"/>
                        <a:pt x="252" y="212"/>
                      </a:cubicBezTo>
                      <a:cubicBezTo>
                        <a:pt x="261" y="223"/>
                        <a:pt x="272" y="227"/>
                        <a:pt x="283" y="227"/>
                      </a:cubicBezTo>
                      <a:cubicBezTo>
                        <a:pt x="318" y="227"/>
                        <a:pt x="352" y="179"/>
                        <a:pt x="317" y="144"/>
                      </a:cubicBezTo>
                      <a:cubicBezTo>
                        <a:pt x="249" y="76"/>
                        <a:pt x="162" y="28"/>
                        <a:pt x="71" y="2"/>
                      </a:cubicBezTo>
                      <a:cubicBezTo>
                        <a:pt x="67" y="1"/>
                        <a:pt x="63" y="0"/>
                        <a:pt x="59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68" name="Google Shape;1168;p9"/>
                <p:cNvSpPr/>
                <p:nvPr/>
              </p:nvSpPr>
              <p:spPr>
                <a:xfrm>
                  <a:off x="4045746" y="2878840"/>
                  <a:ext cx="35593" cy="214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2" h="326" extrusionOk="0">
                      <a:moveTo>
                        <a:pt x="137" y="0"/>
                      </a:moveTo>
                      <a:cubicBezTo>
                        <a:pt x="94" y="0"/>
                        <a:pt x="82" y="75"/>
                        <a:pt x="127" y="81"/>
                      </a:cubicBezTo>
                      <a:cubicBezTo>
                        <a:pt x="188" y="94"/>
                        <a:pt x="243" y="114"/>
                        <a:pt x="292" y="143"/>
                      </a:cubicBezTo>
                      <a:cubicBezTo>
                        <a:pt x="331" y="162"/>
                        <a:pt x="357" y="191"/>
                        <a:pt x="386" y="214"/>
                      </a:cubicBezTo>
                      <a:cubicBezTo>
                        <a:pt x="286" y="198"/>
                        <a:pt x="185" y="182"/>
                        <a:pt x="78" y="172"/>
                      </a:cubicBezTo>
                      <a:cubicBezTo>
                        <a:pt x="75" y="171"/>
                        <a:pt x="72" y="171"/>
                        <a:pt x="69" y="171"/>
                      </a:cubicBezTo>
                      <a:cubicBezTo>
                        <a:pt x="20" y="171"/>
                        <a:pt x="0" y="244"/>
                        <a:pt x="52" y="256"/>
                      </a:cubicBezTo>
                      <a:cubicBezTo>
                        <a:pt x="172" y="279"/>
                        <a:pt x="292" y="308"/>
                        <a:pt x="412" y="324"/>
                      </a:cubicBezTo>
                      <a:cubicBezTo>
                        <a:pt x="416" y="325"/>
                        <a:pt x="420" y="326"/>
                        <a:pt x="423" y="326"/>
                      </a:cubicBezTo>
                      <a:cubicBezTo>
                        <a:pt x="456" y="326"/>
                        <a:pt x="480" y="289"/>
                        <a:pt x="477" y="263"/>
                      </a:cubicBezTo>
                      <a:cubicBezTo>
                        <a:pt x="516" y="259"/>
                        <a:pt x="541" y="230"/>
                        <a:pt x="516" y="195"/>
                      </a:cubicBezTo>
                      <a:cubicBezTo>
                        <a:pt x="435" y="78"/>
                        <a:pt x="276" y="16"/>
                        <a:pt x="140" y="0"/>
                      </a:cubicBezTo>
                      <a:cubicBezTo>
                        <a:pt x="139" y="0"/>
                        <a:pt x="138" y="0"/>
                        <a:pt x="137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69" name="Google Shape;1169;p9"/>
                <p:cNvSpPr/>
                <p:nvPr/>
              </p:nvSpPr>
              <p:spPr>
                <a:xfrm>
                  <a:off x="3912112" y="3038938"/>
                  <a:ext cx="22262" cy="318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" h="485" extrusionOk="0">
                      <a:moveTo>
                        <a:pt x="287" y="1"/>
                      </a:moveTo>
                      <a:cubicBezTo>
                        <a:pt x="271" y="1"/>
                        <a:pt x="255" y="9"/>
                        <a:pt x="247" y="28"/>
                      </a:cubicBezTo>
                      <a:cubicBezTo>
                        <a:pt x="186" y="173"/>
                        <a:pt x="118" y="309"/>
                        <a:pt x="20" y="433"/>
                      </a:cubicBezTo>
                      <a:cubicBezTo>
                        <a:pt x="1" y="457"/>
                        <a:pt x="25" y="485"/>
                        <a:pt x="50" y="485"/>
                      </a:cubicBezTo>
                      <a:cubicBezTo>
                        <a:pt x="58" y="485"/>
                        <a:pt x="66" y="482"/>
                        <a:pt x="72" y="475"/>
                      </a:cubicBezTo>
                      <a:cubicBezTo>
                        <a:pt x="186" y="355"/>
                        <a:pt x="280" y="212"/>
                        <a:pt x="328" y="54"/>
                      </a:cubicBezTo>
                      <a:cubicBezTo>
                        <a:pt x="338" y="22"/>
                        <a:pt x="313" y="1"/>
                        <a:pt x="28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70" name="Google Shape;1170;p9"/>
                <p:cNvSpPr/>
                <p:nvPr/>
              </p:nvSpPr>
              <p:spPr>
                <a:xfrm>
                  <a:off x="3942713" y="2990015"/>
                  <a:ext cx="18256" cy="321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8" h="490" extrusionOk="0">
                      <a:moveTo>
                        <a:pt x="222" y="1"/>
                      </a:moveTo>
                      <a:cubicBezTo>
                        <a:pt x="208" y="1"/>
                        <a:pt x="194" y="7"/>
                        <a:pt x="186" y="21"/>
                      </a:cubicBezTo>
                      <a:cubicBezTo>
                        <a:pt x="118" y="151"/>
                        <a:pt x="60" y="300"/>
                        <a:pt x="11" y="439"/>
                      </a:cubicBezTo>
                      <a:cubicBezTo>
                        <a:pt x="0" y="467"/>
                        <a:pt x="30" y="490"/>
                        <a:pt x="57" y="490"/>
                      </a:cubicBezTo>
                      <a:cubicBezTo>
                        <a:pt x="70" y="490"/>
                        <a:pt x="83" y="484"/>
                        <a:pt x="89" y="471"/>
                      </a:cubicBezTo>
                      <a:cubicBezTo>
                        <a:pt x="154" y="335"/>
                        <a:pt x="222" y="196"/>
                        <a:pt x="267" y="53"/>
                      </a:cubicBezTo>
                      <a:cubicBezTo>
                        <a:pt x="278" y="23"/>
                        <a:pt x="249" y="1"/>
                        <a:pt x="222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71" name="Google Shape;1171;p9"/>
                <p:cNvSpPr/>
                <p:nvPr/>
              </p:nvSpPr>
              <p:spPr>
                <a:xfrm>
                  <a:off x="3963530" y="2938269"/>
                  <a:ext cx="12412" cy="378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9" h="576" extrusionOk="0">
                      <a:moveTo>
                        <a:pt x="133" y="0"/>
                      </a:moveTo>
                      <a:cubicBezTo>
                        <a:pt x="116" y="0"/>
                        <a:pt x="99" y="11"/>
                        <a:pt x="93" y="35"/>
                      </a:cubicBezTo>
                      <a:cubicBezTo>
                        <a:pt x="51" y="197"/>
                        <a:pt x="21" y="372"/>
                        <a:pt x="2" y="540"/>
                      </a:cubicBezTo>
                      <a:cubicBezTo>
                        <a:pt x="0" y="563"/>
                        <a:pt x="19" y="576"/>
                        <a:pt x="37" y="576"/>
                      </a:cubicBezTo>
                      <a:cubicBezTo>
                        <a:pt x="52" y="576"/>
                        <a:pt x="67" y="567"/>
                        <a:pt x="70" y="550"/>
                      </a:cubicBezTo>
                      <a:cubicBezTo>
                        <a:pt x="115" y="391"/>
                        <a:pt x="157" y="226"/>
                        <a:pt x="180" y="61"/>
                      </a:cubicBezTo>
                      <a:cubicBezTo>
                        <a:pt x="188" y="25"/>
                        <a:pt x="160" y="0"/>
                        <a:pt x="13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72" name="Google Shape;1172;p9"/>
                <p:cNvSpPr/>
                <p:nvPr/>
              </p:nvSpPr>
              <p:spPr>
                <a:xfrm>
                  <a:off x="3970622" y="2794129"/>
                  <a:ext cx="7946" cy="198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1" h="302" extrusionOk="0">
                      <a:moveTo>
                        <a:pt x="56" y="0"/>
                      </a:moveTo>
                      <a:cubicBezTo>
                        <a:pt x="29" y="0"/>
                        <a:pt x="1" y="21"/>
                        <a:pt x="11" y="56"/>
                      </a:cubicBezTo>
                      <a:cubicBezTo>
                        <a:pt x="33" y="127"/>
                        <a:pt x="43" y="192"/>
                        <a:pt x="40" y="270"/>
                      </a:cubicBezTo>
                      <a:cubicBezTo>
                        <a:pt x="40" y="290"/>
                        <a:pt x="56" y="301"/>
                        <a:pt x="71" y="301"/>
                      </a:cubicBezTo>
                      <a:cubicBezTo>
                        <a:pt x="84" y="301"/>
                        <a:pt x="97" y="294"/>
                        <a:pt x="101" y="276"/>
                      </a:cubicBezTo>
                      <a:cubicBezTo>
                        <a:pt x="121" y="199"/>
                        <a:pt x="121" y="111"/>
                        <a:pt x="98" y="30"/>
                      </a:cubicBezTo>
                      <a:cubicBezTo>
                        <a:pt x="92" y="9"/>
                        <a:pt x="74" y="0"/>
                        <a:pt x="5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73" name="Google Shape;1173;p9"/>
                <p:cNvSpPr/>
                <p:nvPr/>
              </p:nvSpPr>
              <p:spPr>
                <a:xfrm>
                  <a:off x="3958277" y="2746980"/>
                  <a:ext cx="13594" cy="214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7" h="327" extrusionOk="0">
                      <a:moveTo>
                        <a:pt x="64" y="0"/>
                      </a:moveTo>
                      <a:cubicBezTo>
                        <a:pt x="33" y="0"/>
                        <a:pt x="1" y="35"/>
                        <a:pt x="20" y="65"/>
                      </a:cubicBezTo>
                      <a:cubicBezTo>
                        <a:pt x="79" y="139"/>
                        <a:pt x="118" y="210"/>
                        <a:pt x="134" y="301"/>
                      </a:cubicBezTo>
                      <a:cubicBezTo>
                        <a:pt x="138" y="319"/>
                        <a:pt x="154" y="327"/>
                        <a:pt x="169" y="327"/>
                      </a:cubicBezTo>
                      <a:cubicBezTo>
                        <a:pt x="188" y="327"/>
                        <a:pt x="207" y="314"/>
                        <a:pt x="205" y="291"/>
                      </a:cubicBezTo>
                      <a:cubicBezTo>
                        <a:pt x="199" y="191"/>
                        <a:pt x="163" y="90"/>
                        <a:pt x="92" y="13"/>
                      </a:cubicBezTo>
                      <a:cubicBezTo>
                        <a:pt x="84" y="4"/>
                        <a:pt x="74" y="0"/>
                        <a:pt x="64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74" name="Google Shape;1174;p9"/>
                <p:cNvSpPr/>
                <p:nvPr/>
              </p:nvSpPr>
              <p:spPr>
                <a:xfrm>
                  <a:off x="3936081" y="2742120"/>
                  <a:ext cx="9719" cy="312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8" h="476" extrusionOk="0">
                      <a:moveTo>
                        <a:pt x="114" y="0"/>
                      </a:moveTo>
                      <a:cubicBezTo>
                        <a:pt x="101" y="0"/>
                        <a:pt x="87" y="8"/>
                        <a:pt x="83" y="22"/>
                      </a:cubicBezTo>
                      <a:cubicBezTo>
                        <a:pt x="44" y="152"/>
                        <a:pt x="15" y="297"/>
                        <a:pt x="2" y="433"/>
                      </a:cubicBezTo>
                      <a:cubicBezTo>
                        <a:pt x="0" y="461"/>
                        <a:pt x="23" y="476"/>
                        <a:pt x="45" y="476"/>
                      </a:cubicBezTo>
                      <a:cubicBezTo>
                        <a:pt x="62" y="476"/>
                        <a:pt x="79" y="466"/>
                        <a:pt x="83" y="446"/>
                      </a:cubicBezTo>
                      <a:cubicBezTo>
                        <a:pt x="122" y="317"/>
                        <a:pt x="141" y="168"/>
                        <a:pt x="148" y="35"/>
                      </a:cubicBezTo>
                      <a:cubicBezTo>
                        <a:pt x="148" y="12"/>
                        <a:pt x="131" y="0"/>
                        <a:pt x="114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75" name="Google Shape;1175;p9"/>
                <p:cNvSpPr/>
                <p:nvPr/>
              </p:nvSpPr>
              <p:spPr>
                <a:xfrm>
                  <a:off x="3926822" y="2785330"/>
                  <a:ext cx="8800" cy="244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4" h="372" extrusionOk="0">
                      <a:moveTo>
                        <a:pt x="93" y="1"/>
                      </a:moveTo>
                      <a:cubicBezTo>
                        <a:pt x="83" y="1"/>
                        <a:pt x="72" y="8"/>
                        <a:pt x="72" y="18"/>
                      </a:cubicBezTo>
                      <a:cubicBezTo>
                        <a:pt x="65" y="125"/>
                        <a:pt x="43" y="226"/>
                        <a:pt x="10" y="323"/>
                      </a:cubicBezTo>
                      <a:cubicBezTo>
                        <a:pt x="1" y="353"/>
                        <a:pt x="24" y="371"/>
                        <a:pt x="48" y="371"/>
                      </a:cubicBezTo>
                      <a:cubicBezTo>
                        <a:pt x="65" y="371"/>
                        <a:pt x="83" y="362"/>
                        <a:pt x="91" y="342"/>
                      </a:cubicBezTo>
                      <a:cubicBezTo>
                        <a:pt x="127" y="242"/>
                        <a:pt x="133" y="128"/>
                        <a:pt x="111" y="15"/>
                      </a:cubicBezTo>
                      <a:cubicBezTo>
                        <a:pt x="109" y="5"/>
                        <a:pt x="101" y="1"/>
                        <a:pt x="93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76" name="Google Shape;1176;p9"/>
                <p:cNvSpPr/>
                <p:nvPr/>
              </p:nvSpPr>
              <p:spPr>
                <a:xfrm>
                  <a:off x="3889522" y="2869844"/>
                  <a:ext cx="40978" cy="316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4" h="482" extrusionOk="0">
                      <a:moveTo>
                        <a:pt x="48" y="1"/>
                      </a:moveTo>
                      <a:cubicBezTo>
                        <a:pt x="10" y="1"/>
                        <a:pt x="0" y="66"/>
                        <a:pt x="44" y="73"/>
                      </a:cubicBezTo>
                      <a:cubicBezTo>
                        <a:pt x="170" y="102"/>
                        <a:pt x="300" y="134"/>
                        <a:pt x="429" y="153"/>
                      </a:cubicBezTo>
                      <a:cubicBezTo>
                        <a:pt x="410" y="247"/>
                        <a:pt x="384" y="335"/>
                        <a:pt x="368" y="432"/>
                      </a:cubicBezTo>
                      <a:cubicBezTo>
                        <a:pt x="364" y="462"/>
                        <a:pt x="389" y="482"/>
                        <a:pt x="411" y="482"/>
                      </a:cubicBezTo>
                      <a:cubicBezTo>
                        <a:pt x="425" y="482"/>
                        <a:pt x="438" y="474"/>
                        <a:pt x="442" y="455"/>
                      </a:cubicBezTo>
                      <a:cubicBezTo>
                        <a:pt x="462" y="358"/>
                        <a:pt x="468" y="260"/>
                        <a:pt x="481" y="163"/>
                      </a:cubicBezTo>
                      <a:cubicBezTo>
                        <a:pt x="510" y="166"/>
                        <a:pt x="539" y="170"/>
                        <a:pt x="565" y="170"/>
                      </a:cubicBezTo>
                      <a:cubicBezTo>
                        <a:pt x="614" y="166"/>
                        <a:pt x="624" y="98"/>
                        <a:pt x="578" y="85"/>
                      </a:cubicBezTo>
                      <a:cubicBezTo>
                        <a:pt x="413" y="37"/>
                        <a:pt x="225" y="21"/>
                        <a:pt x="53" y="1"/>
                      </a:cubicBezTo>
                      <a:cubicBezTo>
                        <a:pt x="52" y="1"/>
                        <a:pt x="50" y="1"/>
                        <a:pt x="48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77" name="Google Shape;1177;p9"/>
                <p:cNvSpPr/>
                <p:nvPr/>
              </p:nvSpPr>
              <p:spPr>
                <a:xfrm>
                  <a:off x="3900160" y="2966375"/>
                  <a:ext cx="8209" cy="245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5" h="374" extrusionOk="0">
                      <a:moveTo>
                        <a:pt x="93" y="0"/>
                      </a:moveTo>
                      <a:cubicBezTo>
                        <a:pt x="80" y="0"/>
                        <a:pt x="66" y="8"/>
                        <a:pt x="63" y="25"/>
                      </a:cubicBezTo>
                      <a:cubicBezTo>
                        <a:pt x="57" y="125"/>
                        <a:pt x="37" y="232"/>
                        <a:pt x="8" y="329"/>
                      </a:cubicBezTo>
                      <a:cubicBezTo>
                        <a:pt x="0" y="355"/>
                        <a:pt x="23" y="374"/>
                        <a:pt x="44" y="374"/>
                      </a:cubicBezTo>
                      <a:cubicBezTo>
                        <a:pt x="58" y="374"/>
                        <a:pt x="71" y="366"/>
                        <a:pt x="76" y="349"/>
                      </a:cubicBezTo>
                      <a:cubicBezTo>
                        <a:pt x="118" y="242"/>
                        <a:pt x="125" y="138"/>
                        <a:pt x="118" y="25"/>
                      </a:cubicBezTo>
                      <a:cubicBezTo>
                        <a:pt x="118" y="8"/>
                        <a:pt x="106" y="0"/>
                        <a:pt x="9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78" name="Google Shape;1178;p9"/>
                <p:cNvSpPr/>
                <p:nvPr/>
              </p:nvSpPr>
              <p:spPr>
                <a:xfrm>
                  <a:off x="3900686" y="3008927"/>
                  <a:ext cx="6239" cy="203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" h="310" extrusionOk="0">
                      <a:moveTo>
                        <a:pt x="65" y="0"/>
                      </a:moveTo>
                      <a:cubicBezTo>
                        <a:pt x="52" y="0"/>
                        <a:pt x="40" y="7"/>
                        <a:pt x="36" y="21"/>
                      </a:cubicBezTo>
                      <a:cubicBezTo>
                        <a:pt x="16" y="106"/>
                        <a:pt x="3" y="187"/>
                        <a:pt x="0" y="274"/>
                      </a:cubicBezTo>
                      <a:cubicBezTo>
                        <a:pt x="0" y="297"/>
                        <a:pt x="19" y="310"/>
                        <a:pt x="37" y="310"/>
                      </a:cubicBezTo>
                      <a:cubicBezTo>
                        <a:pt x="51" y="310"/>
                        <a:pt x="65" y="301"/>
                        <a:pt x="68" y="284"/>
                      </a:cubicBezTo>
                      <a:cubicBezTo>
                        <a:pt x="84" y="200"/>
                        <a:pt x="94" y="112"/>
                        <a:pt x="94" y="28"/>
                      </a:cubicBezTo>
                      <a:cubicBezTo>
                        <a:pt x="94" y="10"/>
                        <a:pt x="79" y="0"/>
                        <a:pt x="65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79" name="Google Shape;1179;p9"/>
                <p:cNvSpPr/>
                <p:nvPr/>
              </p:nvSpPr>
              <p:spPr>
                <a:xfrm>
                  <a:off x="3900029" y="3039529"/>
                  <a:ext cx="9259" cy="243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" h="371" extrusionOk="0">
                      <a:moveTo>
                        <a:pt x="67" y="0"/>
                      </a:moveTo>
                      <a:cubicBezTo>
                        <a:pt x="54" y="0"/>
                        <a:pt x="41" y="8"/>
                        <a:pt x="36" y="25"/>
                      </a:cubicBezTo>
                      <a:cubicBezTo>
                        <a:pt x="4" y="132"/>
                        <a:pt x="0" y="245"/>
                        <a:pt x="49" y="349"/>
                      </a:cubicBezTo>
                      <a:cubicBezTo>
                        <a:pt x="56" y="364"/>
                        <a:pt x="70" y="370"/>
                        <a:pt x="84" y="370"/>
                      </a:cubicBezTo>
                      <a:cubicBezTo>
                        <a:pt x="111" y="370"/>
                        <a:pt x="140" y="348"/>
                        <a:pt x="130" y="317"/>
                      </a:cubicBezTo>
                      <a:cubicBezTo>
                        <a:pt x="94" y="223"/>
                        <a:pt x="75" y="138"/>
                        <a:pt x="98" y="41"/>
                      </a:cubicBezTo>
                      <a:cubicBezTo>
                        <a:pt x="103" y="16"/>
                        <a:pt x="85" y="0"/>
                        <a:pt x="67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80" name="Google Shape;1180;p9"/>
                <p:cNvSpPr/>
                <p:nvPr/>
              </p:nvSpPr>
              <p:spPr>
                <a:xfrm>
                  <a:off x="3748927" y="2834908"/>
                  <a:ext cx="32704" cy="110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8" h="169" extrusionOk="0">
                      <a:moveTo>
                        <a:pt x="38" y="1"/>
                      </a:moveTo>
                      <a:cubicBezTo>
                        <a:pt x="12" y="1"/>
                        <a:pt x="1" y="42"/>
                        <a:pt x="30" y="54"/>
                      </a:cubicBezTo>
                      <a:cubicBezTo>
                        <a:pt x="160" y="96"/>
                        <a:pt x="293" y="138"/>
                        <a:pt x="429" y="167"/>
                      </a:cubicBezTo>
                      <a:cubicBezTo>
                        <a:pt x="432" y="168"/>
                        <a:pt x="435" y="168"/>
                        <a:pt x="438" y="168"/>
                      </a:cubicBezTo>
                      <a:cubicBezTo>
                        <a:pt x="483" y="168"/>
                        <a:pt x="497" y="105"/>
                        <a:pt x="452" y="89"/>
                      </a:cubicBezTo>
                      <a:cubicBezTo>
                        <a:pt x="322" y="51"/>
                        <a:pt x="179" y="25"/>
                        <a:pt x="47" y="2"/>
                      </a:cubicBezTo>
                      <a:cubicBezTo>
                        <a:pt x="44" y="1"/>
                        <a:pt x="41" y="1"/>
                        <a:pt x="38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81" name="Google Shape;1181;p9"/>
                <p:cNvSpPr/>
                <p:nvPr/>
              </p:nvSpPr>
              <p:spPr>
                <a:xfrm>
                  <a:off x="3794632" y="2848567"/>
                  <a:ext cx="35724" cy="103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4" h="158" extrusionOk="0">
                      <a:moveTo>
                        <a:pt x="41" y="1"/>
                      </a:moveTo>
                      <a:cubicBezTo>
                        <a:pt x="13" y="1"/>
                        <a:pt x="1" y="41"/>
                        <a:pt x="31" y="53"/>
                      </a:cubicBezTo>
                      <a:cubicBezTo>
                        <a:pt x="177" y="92"/>
                        <a:pt x="326" y="137"/>
                        <a:pt x="478" y="157"/>
                      </a:cubicBezTo>
                      <a:cubicBezTo>
                        <a:pt x="480" y="157"/>
                        <a:pt x="482" y="157"/>
                        <a:pt x="484" y="157"/>
                      </a:cubicBezTo>
                      <a:cubicBezTo>
                        <a:pt x="522" y="157"/>
                        <a:pt x="544" y="98"/>
                        <a:pt x="497" y="86"/>
                      </a:cubicBezTo>
                      <a:cubicBezTo>
                        <a:pt x="352" y="40"/>
                        <a:pt x="196" y="21"/>
                        <a:pt x="47" y="1"/>
                      </a:cubicBezTo>
                      <a:cubicBezTo>
                        <a:pt x="45" y="1"/>
                        <a:pt x="43" y="1"/>
                        <a:pt x="41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82" name="Google Shape;1182;p9"/>
                <p:cNvSpPr/>
                <p:nvPr/>
              </p:nvSpPr>
              <p:spPr>
                <a:xfrm>
                  <a:off x="3944486" y="2879562"/>
                  <a:ext cx="40650" cy="866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9" h="132" extrusionOk="0">
                      <a:moveTo>
                        <a:pt x="220" y="1"/>
                      </a:moveTo>
                      <a:cubicBezTo>
                        <a:pt x="161" y="1"/>
                        <a:pt x="103" y="3"/>
                        <a:pt x="46" y="9"/>
                      </a:cubicBezTo>
                      <a:cubicBezTo>
                        <a:pt x="0" y="15"/>
                        <a:pt x="0" y="80"/>
                        <a:pt x="46" y="83"/>
                      </a:cubicBezTo>
                      <a:cubicBezTo>
                        <a:pt x="221" y="90"/>
                        <a:pt x="389" y="116"/>
                        <a:pt x="564" y="132"/>
                      </a:cubicBezTo>
                      <a:cubicBezTo>
                        <a:pt x="565" y="132"/>
                        <a:pt x="566" y="132"/>
                        <a:pt x="567" y="132"/>
                      </a:cubicBezTo>
                      <a:cubicBezTo>
                        <a:pt x="613" y="132"/>
                        <a:pt x="618" y="54"/>
                        <a:pt x="577" y="41"/>
                      </a:cubicBezTo>
                      <a:cubicBezTo>
                        <a:pt x="464" y="13"/>
                        <a:pt x="341" y="1"/>
                        <a:pt x="220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83" name="Google Shape;1183;p9"/>
                <p:cNvSpPr/>
                <p:nvPr/>
              </p:nvSpPr>
              <p:spPr>
                <a:xfrm>
                  <a:off x="4004047" y="2886457"/>
                  <a:ext cx="27319" cy="65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" h="99" extrusionOk="0">
                      <a:moveTo>
                        <a:pt x="350" y="1"/>
                      </a:moveTo>
                      <a:cubicBezTo>
                        <a:pt x="253" y="1"/>
                        <a:pt x="156" y="4"/>
                        <a:pt x="59" y="4"/>
                      </a:cubicBezTo>
                      <a:cubicBezTo>
                        <a:pt x="1" y="4"/>
                        <a:pt x="1" y="95"/>
                        <a:pt x="59" y="95"/>
                      </a:cubicBezTo>
                      <a:cubicBezTo>
                        <a:pt x="156" y="98"/>
                        <a:pt x="253" y="98"/>
                        <a:pt x="350" y="98"/>
                      </a:cubicBezTo>
                      <a:cubicBezTo>
                        <a:pt x="352" y="98"/>
                        <a:pt x="354" y="98"/>
                        <a:pt x="356" y="98"/>
                      </a:cubicBezTo>
                      <a:cubicBezTo>
                        <a:pt x="415" y="98"/>
                        <a:pt x="413" y="1"/>
                        <a:pt x="350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184" name="Google Shape;1184;p9"/>
              <p:cNvGrpSpPr/>
              <p:nvPr/>
            </p:nvGrpSpPr>
            <p:grpSpPr>
              <a:xfrm rot="-1615669">
                <a:off x="8279915" y="3128080"/>
                <a:ext cx="1236398" cy="1061349"/>
                <a:chOff x="3639393" y="3293465"/>
                <a:chExt cx="543616" cy="466651"/>
              </a:xfrm>
            </p:grpSpPr>
            <p:sp>
              <p:nvSpPr>
                <p:cNvPr id="1185" name="Google Shape;1185;p9"/>
                <p:cNvSpPr/>
                <p:nvPr/>
              </p:nvSpPr>
              <p:spPr>
                <a:xfrm>
                  <a:off x="3639393" y="3293465"/>
                  <a:ext cx="543616" cy="4666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78" h="7106" extrusionOk="0">
                      <a:moveTo>
                        <a:pt x="4199" y="4720"/>
                      </a:moveTo>
                      <a:cubicBezTo>
                        <a:pt x="4212" y="4931"/>
                        <a:pt x="4229" y="5141"/>
                        <a:pt x="4238" y="5352"/>
                      </a:cubicBezTo>
                      <a:cubicBezTo>
                        <a:pt x="4245" y="5514"/>
                        <a:pt x="4245" y="5676"/>
                        <a:pt x="4245" y="5838"/>
                      </a:cubicBezTo>
                      <a:cubicBezTo>
                        <a:pt x="3166" y="5831"/>
                        <a:pt x="2084" y="5815"/>
                        <a:pt x="1002" y="5802"/>
                      </a:cubicBezTo>
                      <a:cubicBezTo>
                        <a:pt x="2165" y="5718"/>
                        <a:pt x="3279" y="5446"/>
                        <a:pt x="4199" y="4720"/>
                      </a:cubicBezTo>
                      <a:close/>
                      <a:moveTo>
                        <a:pt x="6658" y="1"/>
                      </a:moveTo>
                      <a:cubicBezTo>
                        <a:pt x="6634" y="1"/>
                        <a:pt x="6611" y="14"/>
                        <a:pt x="6603" y="46"/>
                      </a:cubicBezTo>
                      <a:cubicBezTo>
                        <a:pt x="6179" y="1545"/>
                        <a:pt x="5667" y="3094"/>
                        <a:pt x="4562" y="4241"/>
                      </a:cubicBezTo>
                      <a:cubicBezTo>
                        <a:pt x="4478" y="4328"/>
                        <a:pt x="4391" y="4409"/>
                        <a:pt x="4300" y="4490"/>
                      </a:cubicBezTo>
                      <a:cubicBezTo>
                        <a:pt x="4290" y="4257"/>
                        <a:pt x="4287" y="4020"/>
                        <a:pt x="4290" y="3787"/>
                      </a:cubicBezTo>
                      <a:cubicBezTo>
                        <a:pt x="4303" y="2657"/>
                        <a:pt x="4274" y="1558"/>
                        <a:pt x="4063" y="444"/>
                      </a:cubicBezTo>
                      <a:cubicBezTo>
                        <a:pt x="4067" y="443"/>
                        <a:pt x="4071" y="443"/>
                        <a:pt x="4076" y="443"/>
                      </a:cubicBezTo>
                      <a:cubicBezTo>
                        <a:pt x="4181" y="443"/>
                        <a:pt x="4386" y="703"/>
                        <a:pt x="4446" y="774"/>
                      </a:cubicBezTo>
                      <a:cubicBezTo>
                        <a:pt x="4458" y="790"/>
                        <a:pt x="4473" y="796"/>
                        <a:pt x="4487" y="796"/>
                      </a:cubicBezTo>
                      <a:cubicBezTo>
                        <a:pt x="4534" y="796"/>
                        <a:pt x="4578" y="730"/>
                        <a:pt x="4536" y="680"/>
                      </a:cubicBezTo>
                      <a:cubicBezTo>
                        <a:pt x="4400" y="509"/>
                        <a:pt x="4245" y="376"/>
                        <a:pt x="4060" y="263"/>
                      </a:cubicBezTo>
                      <a:cubicBezTo>
                        <a:pt x="4051" y="257"/>
                        <a:pt x="4040" y="255"/>
                        <a:pt x="4029" y="255"/>
                      </a:cubicBezTo>
                      <a:cubicBezTo>
                        <a:pt x="4005" y="255"/>
                        <a:pt x="3980" y="266"/>
                        <a:pt x="3969" y="289"/>
                      </a:cubicBezTo>
                      <a:cubicBezTo>
                        <a:pt x="3882" y="467"/>
                        <a:pt x="3798" y="638"/>
                        <a:pt x="3707" y="817"/>
                      </a:cubicBezTo>
                      <a:cubicBezTo>
                        <a:pt x="3683" y="868"/>
                        <a:pt x="3727" y="916"/>
                        <a:pt x="3769" y="916"/>
                      </a:cubicBezTo>
                      <a:cubicBezTo>
                        <a:pt x="3789" y="916"/>
                        <a:pt x="3808" y="906"/>
                        <a:pt x="3820" y="881"/>
                      </a:cubicBezTo>
                      <a:cubicBezTo>
                        <a:pt x="3869" y="794"/>
                        <a:pt x="3918" y="703"/>
                        <a:pt x="3966" y="609"/>
                      </a:cubicBezTo>
                      <a:cubicBezTo>
                        <a:pt x="4157" y="1688"/>
                        <a:pt x="4173" y="2747"/>
                        <a:pt x="4170" y="3842"/>
                      </a:cubicBezTo>
                      <a:cubicBezTo>
                        <a:pt x="4170" y="4089"/>
                        <a:pt x="4180" y="4331"/>
                        <a:pt x="4196" y="4574"/>
                      </a:cubicBezTo>
                      <a:cubicBezTo>
                        <a:pt x="3749" y="4950"/>
                        <a:pt x="3234" y="5239"/>
                        <a:pt x="2667" y="5413"/>
                      </a:cubicBezTo>
                      <a:cubicBezTo>
                        <a:pt x="1860" y="5663"/>
                        <a:pt x="1018" y="5695"/>
                        <a:pt x="186" y="5776"/>
                      </a:cubicBezTo>
                      <a:cubicBezTo>
                        <a:pt x="173" y="5776"/>
                        <a:pt x="163" y="5786"/>
                        <a:pt x="160" y="5793"/>
                      </a:cubicBezTo>
                      <a:lnTo>
                        <a:pt x="49" y="5793"/>
                      </a:lnTo>
                      <a:cubicBezTo>
                        <a:pt x="1" y="5793"/>
                        <a:pt x="1" y="5867"/>
                        <a:pt x="49" y="5870"/>
                      </a:cubicBezTo>
                      <a:cubicBezTo>
                        <a:pt x="1449" y="5961"/>
                        <a:pt x="2848" y="5993"/>
                        <a:pt x="4254" y="6000"/>
                      </a:cubicBezTo>
                      <a:cubicBezTo>
                        <a:pt x="4251" y="6356"/>
                        <a:pt x="4229" y="6719"/>
                        <a:pt x="4196" y="7075"/>
                      </a:cubicBezTo>
                      <a:cubicBezTo>
                        <a:pt x="4194" y="7095"/>
                        <a:pt x="4212" y="7106"/>
                        <a:pt x="4229" y="7106"/>
                      </a:cubicBezTo>
                      <a:cubicBezTo>
                        <a:pt x="4244" y="7106"/>
                        <a:pt x="4258" y="7098"/>
                        <a:pt x="4261" y="7082"/>
                      </a:cubicBezTo>
                      <a:cubicBezTo>
                        <a:pt x="4319" y="6719"/>
                        <a:pt x="4339" y="6363"/>
                        <a:pt x="4342" y="6000"/>
                      </a:cubicBezTo>
                      <a:cubicBezTo>
                        <a:pt x="4515" y="6001"/>
                        <a:pt x="4689" y="6001"/>
                        <a:pt x="4863" y="6001"/>
                      </a:cubicBezTo>
                      <a:cubicBezTo>
                        <a:pt x="5852" y="6001"/>
                        <a:pt x="6841" y="5986"/>
                        <a:pt x="7831" y="5964"/>
                      </a:cubicBezTo>
                      <a:lnTo>
                        <a:pt x="7831" y="5964"/>
                      </a:lnTo>
                      <a:cubicBezTo>
                        <a:pt x="7769" y="6010"/>
                        <a:pt x="7701" y="6055"/>
                        <a:pt x="7630" y="6091"/>
                      </a:cubicBezTo>
                      <a:lnTo>
                        <a:pt x="7497" y="6155"/>
                      </a:lnTo>
                      <a:cubicBezTo>
                        <a:pt x="7429" y="6187"/>
                        <a:pt x="7475" y="6275"/>
                        <a:pt x="7538" y="6275"/>
                      </a:cubicBezTo>
                      <a:cubicBezTo>
                        <a:pt x="7547" y="6275"/>
                        <a:pt x="7556" y="6273"/>
                        <a:pt x="7565" y="6269"/>
                      </a:cubicBezTo>
                      <a:cubicBezTo>
                        <a:pt x="7614" y="6246"/>
                        <a:pt x="7662" y="6223"/>
                        <a:pt x="7711" y="6197"/>
                      </a:cubicBezTo>
                      <a:cubicBezTo>
                        <a:pt x="7886" y="6113"/>
                        <a:pt x="8058" y="6032"/>
                        <a:pt x="8229" y="5948"/>
                      </a:cubicBezTo>
                      <a:cubicBezTo>
                        <a:pt x="8278" y="5912"/>
                        <a:pt x="8246" y="5818"/>
                        <a:pt x="8181" y="5818"/>
                      </a:cubicBezTo>
                      <a:lnTo>
                        <a:pt x="8165" y="5818"/>
                      </a:lnTo>
                      <a:cubicBezTo>
                        <a:pt x="8197" y="5783"/>
                        <a:pt x="8187" y="5721"/>
                        <a:pt x="8139" y="5708"/>
                      </a:cubicBezTo>
                      <a:cubicBezTo>
                        <a:pt x="8019" y="5676"/>
                        <a:pt x="7902" y="5640"/>
                        <a:pt x="7782" y="5608"/>
                      </a:cubicBezTo>
                      <a:cubicBezTo>
                        <a:pt x="7776" y="5606"/>
                        <a:pt x="7769" y="5605"/>
                        <a:pt x="7763" y="5605"/>
                      </a:cubicBezTo>
                      <a:cubicBezTo>
                        <a:pt x="7696" y="5605"/>
                        <a:pt x="7669" y="5714"/>
                        <a:pt x="7743" y="5737"/>
                      </a:cubicBezTo>
                      <a:cubicBezTo>
                        <a:pt x="7831" y="5763"/>
                        <a:pt x="7912" y="5786"/>
                        <a:pt x="7996" y="5812"/>
                      </a:cubicBezTo>
                      <a:cubicBezTo>
                        <a:pt x="7993" y="5815"/>
                        <a:pt x="7983" y="5822"/>
                        <a:pt x="7977" y="5828"/>
                      </a:cubicBezTo>
                      <a:cubicBezTo>
                        <a:pt x="7185" y="5843"/>
                        <a:pt x="6393" y="5848"/>
                        <a:pt x="5602" y="5848"/>
                      </a:cubicBezTo>
                      <a:cubicBezTo>
                        <a:pt x="5179" y="5848"/>
                        <a:pt x="4755" y="5847"/>
                        <a:pt x="4332" y="5844"/>
                      </a:cubicBezTo>
                      <a:cubicBezTo>
                        <a:pt x="4332" y="5443"/>
                        <a:pt x="4310" y="5044"/>
                        <a:pt x="4300" y="4646"/>
                      </a:cubicBezTo>
                      <a:cubicBezTo>
                        <a:pt x="4391" y="4568"/>
                        <a:pt x="4481" y="4487"/>
                        <a:pt x="4569" y="4403"/>
                      </a:cubicBezTo>
                      <a:cubicBezTo>
                        <a:pt x="5745" y="3240"/>
                        <a:pt x="6279" y="1626"/>
                        <a:pt x="6720" y="78"/>
                      </a:cubicBezTo>
                      <a:cubicBezTo>
                        <a:pt x="6731" y="31"/>
                        <a:pt x="6694" y="1"/>
                        <a:pt x="6658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86" name="Google Shape;1186;p9"/>
                <p:cNvSpPr/>
                <p:nvPr/>
              </p:nvSpPr>
              <p:spPr>
                <a:xfrm>
                  <a:off x="4076610" y="3331158"/>
                  <a:ext cx="6436" cy="228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" h="348" extrusionOk="0">
                      <a:moveTo>
                        <a:pt x="49" y="0"/>
                      </a:moveTo>
                      <a:cubicBezTo>
                        <a:pt x="32" y="0"/>
                        <a:pt x="15" y="11"/>
                        <a:pt x="13" y="32"/>
                      </a:cubicBezTo>
                      <a:cubicBezTo>
                        <a:pt x="7" y="123"/>
                        <a:pt x="0" y="210"/>
                        <a:pt x="7" y="304"/>
                      </a:cubicBezTo>
                      <a:cubicBezTo>
                        <a:pt x="7" y="333"/>
                        <a:pt x="29" y="348"/>
                        <a:pt x="50" y="348"/>
                      </a:cubicBezTo>
                      <a:cubicBezTo>
                        <a:pt x="72" y="348"/>
                        <a:pt x="94" y="333"/>
                        <a:pt x="94" y="304"/>
                      </a:cubicBezTo>
                      <a:cubicBezTo>
                        <a:pt x="97" y="217"/>
                        <a:pt x="94" y="123"/>
                        <a:pt x="88" y="32"/>
                      </a:cubicBezTo>
                      <a:cubicBezTo>
                        <a:pt x="84" y="11"/>
                        <a:pt x="67" y="0"/>
                        <a:pt x="49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87" name="Google Shape;1187;p9"/>
                <p:cNvSpPr/>
                <p:nvPr/>
              </p:nvSpPr>
              <p:spPr>
                <a:xfrm>
                  <a:off x="4075560" y="3372923"/>
                  <a:ext cx="5976" cy="261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1" h="398" extrusionOk="0">
                      <a:moveTo>
                        <a:pt x="45" y="0"/>
                      </a:moveTo>
                      <a:cubicBezTo>
                        <a:pt x="33" y="0"/>
                        <a:pt x="23" y="8"/>
                        <a:pt x="23" y="24"/>
                      </a:cubicBezTo>
                      <a:cubicBezTo>
                        <a:pt x="13" y="138"/>
                        <a:pt x="0" y="248"/>
                        <a:pt x="10" y="361"/>
                      </a:cubicBezTo>
                      <a:cubicBezTo>
                        <a:pt x="11" y="386"/>
                        <a:pt x="29" y="398"/>
                        <a:pt x="47" y="398"/>
                      </a:cubicBezTo>
                      <a:cubicBezTo>
                        <a:pt x="65" y="398"/>
                        <a:pt x="83" y="386"/>
                        <a:pt x="84" y="361"/>
                      </a:cubicBezTo>
                      <a:cubicBezTo>
                        <a:pt x="91" y="251"/>
                        <a:pt x="78" y="138"/>
                        <a:pt x="71" y="24"/>
                      </a:cubicBezTo>
                      <a:cubicBezTo>
                        <a:pt x="68" y="8"/>
                        <a:pt x="56" y="0"/>
                        <a:pt x="45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88" name="Google Shape;1188;p9"/>
                <p:cNvSpPr/>
                <p:nvPr/>
              </p:nvSpPr>
              <p:spPr>
                <a:xfrm>
                  <a:off x="4074180" y="3419941"/>
                  <a:ext cx="7158" cy="2048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" h="312" extrusionOk="0">
                      <a:moveTo>
                        <a:pt x="63" y="0"/>
                      </a:moveTo>
                      <a:cubicBezTo>
                        <a:pt x="48" y="0"/>
                        <a:pt x="34" y="10"/>
                        <a:pt x="34" y="31"/>
                      </a:cubicBezTo>
                      <a:cubicBezTo>
                        <a:pt x="34" y="112"/>
                        <a:pt x="18" y="186"/>
                        <a:pt x="5" y="264"/>
                      </a:cubicBezTo>
                      <a:cubicBezTo>
                        <a:pt x="1" y="293"/>
                        <a:pt x="24" y="312"/>
                        <a:pt x="46" y="312"/>
                      </a:cubicBezTo>
                      <a:cubicBezTo>
                        <a:pt x="61" y="312"/>
                        <a:pt x="76" y="303"/>
                        <a:pt x="83" y="284"/>
                      </a:cubicBezTo>
                      <a:cubicBezTo>
                        <a:pt x="108" y="199"/>
                        <a:pt x="108" y="115"/>
                        <a:pt x="96" y="31"/>
                      </a:cubicBezTo>
                      <a:cubicBezTo>
                        <a:pt x="94" y="11"/>
                        <a:pt x="78" y="0"/>
                        <a:pt x="6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89" name="Google Shape;1189;p9"/>
                <p:cNvSpPr/>
                <p:nvPr/>
              </p:nvSpPr>
              <p:spPr>
                <a:xfrm>
                  <a:off x="4073852" y="3462296"/>
                  <a:ext cx="6961" cy="328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6" h="500" extrusionOk="0">
                      <a:moveTo>
                        <a:pt x="52" y="1"/>
                      </a:moveTo>
                      <a:cubicBezTo>
                        <a:pt x="36" y="1"/>
                        <a:pt x="18" y="12"/>
                        <a:pt x="16" y="34"/>
                      </a:cubicBezTo>
                      <a:cubicBezTo>
                        <a:pt x="0" y="180"/>
                        <a:pt x="0" y="325"/>
                        <a:pt x="23" y="471"/>
                      </a:cubicBezTo>
                      <a:cubicBezTo>
                        <a:pt x="27" y="490"/>
                        <a:pt x="44" y="499"/>
                        <a:pt x="62" y="499"/>
                      </a:cubicBezTo>
                      <a:cubicBezTo>
                        <a:pt x="84" y="499"/>
                        <a:pt x="106" y="485"/>
                        <a:pt x="104" y="458"/>
                      </a:cubicBezTo>
                      <a:cubicBezTo>
                        <a:pt x="88" y="319"/>
                        <a:pt x="81" y="180"/>
                        <a:pt x="84" y="34"/>
                      </a:cubicBezTo>
                      <a:cubicBezTo>
                        <a:pt x="84" y="12"/>
                        <a:pt x="69" y="1"/>
                        <a:pt x="52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90" name="Google Shape;1190;p9"/>
                <p:cNvSpPr/>
                <p:nvPr/>
              </p:nvSpPr>
              <p:spPr>
                <a:xfrm>
                  <a:off x="4077333" y="3510036"/>
                  <a:ext cx="6107" cy="277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3" h="423" extrusionOk="0">
                      <a:moveTo>
                        <a:pt x="69" y="0"/>
                      </a:moveTo>
                      <a:cubicBezTo>
                        <a:pt x="55" y="0"/>
                        <a:pt x="41" y="9"/>
                        <a:pt x="38" y="26"/>
                      </a:cubicBezTo>
                      <a:cubicBezTo>
                        <a:pt x="28" y="143"/>
                        <a:pt x="12" y="266"/>
                        <a:pt x="2" y="386"/>
                      </a:cubicBezTo>
                      <a:cubicBezTo>
                        <a:pt x="1" y="410"/>
                        <a:pt x="18" y="422"/>
                        <a:pt x="36" y="422"/>
                      </a:cubicBezTo>
                      <a:cubicBezTo>
                        <a:pt x="54" y="422"/>
                        <a:pt x="73" y="410"/>
                        <a:pt x="77" y="386"/>
                      </a:cubicBezTo>
                      <a:cubicBezTo>
                        <a:pt x="86" y="269"/>
                        <a:pt x="86" y="149"/>
                        <a:pt x="93" y="26"/>
                      </a:cubicBezTo>
                      <a:cubicBezTo>
                        <a:pt x="93" y="9"/>
                        <a:pt x="81" y="0"/>
                        <a:pt x="69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91" name="Google Shape;1191;p9"/>
                <p:cNvSpPr/>
                <p:nvPr/>
              </p:nvSpPr>
              <p:spPr>
                <a:xfrm>
                  <a:off x="4075757" y="3558696"/>
                  <a:ext cx="7289" cy="246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1" h="376" extrusionOk="0">
                      <a:moveTo>
                        <a:pt x="62" y="1"/>
                      </a:moveTo>
                      <a:cubicBezTo>
                        <a:pt x="50" y="1"/>
                        <a:pt x="38" y="10"/>
                        <a:pt x="36" y="27"/>
                      </a:cubicBezTo>
                      <a:cubicBezTo>
                        <a:pt x="29" y="130"/>
                        <a:pt x="26" y="228"/>
                        <a:pt x="7" y="335"/>
                      </a:cubicBezTo>
                      <a:cubicBezTo>
                        <a:pt x="1" y="358"/>
                        <a:pt x="21" y="376"/>
                        <a:pt x="41" y="376"/>
                      </a:cubicBezTo>
                      <a:cubicBezTo>
                        <a:pt x="54" y="376"/>
                        <a:pt x="66" y="369"/>
                        <a:pt x="72" y="351"/>
                      </a:cubicBezTo>
                      <a:cubicBezTo>
                        <a:pt x="104" y="241"/>
                        <a:pt x="110" y="127"/>
                        <a:pt x="84" y="17"/>
                      </a:cubicBezTo>
                      <a:cubicBezTo>
                        <a:pt x="80" y="6"/>
                        <a:pt x="71" y="1"/>
                        <a:pt x="62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92" name="Google Shape;1192;p9"/>
                <p:cNvSpPr/>
                <p:nvPr/>
              </p:nvSpPr>
              <p:spPr>
                <a:xfrm>
                  <a:off x="4076348" y="3601052"/>
                  <a:ext cx="6698" cy="205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2" h="313" extrusionOk="0">
                      <a:moveTo>
                        <a:pt x="35" y="0"/>
                      </a:moveTo>
                      <a:cubicBezTo>
                        <a:pt x="18" y="0"/>
                        <a:pt x="0" y="15"/>
                        <a:pt x="4" y="36"/>
                      </a:cubicBezTo>
                      <a:cubicBezTo>
                        <a:pt x="27" y="114"/>
                        <a:pt x="20" y="195"/>
                        <a:pt x="17" y="276"/>
                      </a:cubicBezTo>
                      <a:cubicBezTo>
                        <a:pt x="15" y="299"/>
                        <a:pt x="37" y="313"/>
                        <a:pt x="57" y="313"/>
                      </a:cubicBezTo>
                      <a:cubicBezTo>
                        <a:pt x="73" y="313"/>
                        <a:pt x="89" y="304"/>
                        <a:pt x="92" y="286"/>
                      </a:cubicBezTo>
                      <a:cubicBezTo>
                        <a:pt x="101" y="195"/>
                        <a:pt x="92" y="111"/>
                        <a:pt x="63" y="20"/>
                      </a:cubicBezTo>
                      <a:cubicBezTo>
                        <a:pt x="57" y="6"/>
                        <a:pt x="46" y="0"/>
                        <a:pt x="35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93" name="Google Shape;1193;p9"/>
                <p:cNvSpPr/>
                <p:nvPr/>
              </p:nvSpPr>
              <p:spPr>
                <a:xfrm>
                  <a:off x="4080419" y="3638088"/>
                  <a:ext cx="6239" cy="206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" h="315" extrusionOk="0">
                      <a:moveTo>
                        <a:pt x="55" y="0"/>
                      </a:moveTo>
                      <a:cubicBezTo>
                        <a:pt x="41" y="0"/>
                        <a:pt x="26" y="10"/>
                        <a:pt x="23" y="29"/>
                      </a:cubicBezTo>
                      <a:cubicBezTo>
                        <a:pt x="17" y="110"/>
                        <a:pt x="1" y="191"/>
                        <a:pt x="4" y="276"/>
                      </a:cubicBezTo>
                      <a:cubicBezTo>
                        <a:pt x="4" y="302"/>
                        <a:pt x="23" y="315"/>
                        <a:pt x="43" y="315"/>
                      </a:cubicBezTo>
                      <a:cubicBezTo>
                        <a:pt x="63" y="315"/>
                        <a:pt x="83" y="302"/>
                        <a:pt x="85" y="276"/>
                      </a:cubicBezTo>
                      <a:cubicBezTo>
                        <a:pt x="94" y="191"/>
                        <a:pt x="85" y="110"/>
                        <a:pt x="82" y="29"/>
                      </a:cubicBezTo>
                      <a:cubicBezTo>
                        <a:pt x="82" y="10"/>
                        <a:pt x="69" y="0"/>
                        <a:pt x="55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94" name="Google Shape;1194;p9"/>
                <p:cNvSpPr/>
                <p:nvPr/>
              </p:nvSpPr>
              <p:spPr>
                <a:xfrm>
                  <a:off x="4084031" y="3665274"/>
                  <a:ext cx="7749" cy="104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" h="159" extrusionOk="0">
                      <a:moveTo>
                        <a:pt x="27" y="1"/>
                      </a:moveTo>
                      <a:cubicBezTo>
                        <a:pt x="18" y="1"/>
                        <a:pt x="9" y="7"/>
                        <a:pt x="7" y="20"/>
                      </a:cubicBezTo>
                      <a:cubicBezTo>
                        <a:pt x="1" y="62"/>
                        <a:pt x="17" y="108"/>
                        <a:pt x="46" y="143"/>
                      </a:cubicBezTo>
                      <a:cubicBezTo>
                        <a:pt x="54" y="154"/>
                        <a:pt x="64" y="159"/>
                        <a:pt x="73" y="159"/>
                      </a:cubicBezTo>
                      <a:cubicBezTo>
                        <a:pt x="97" y="159"/>
                        <a:pt x="118" y="129"/>
                        <a:pt x="95" y="108"/>
                      </a:cubicBezTo>
                      <a:cubicBezTo>
                        <a:pt x="65" y="85"/>
                        <a:pt x="49" y="56"/>
                        <a:pt x="46" y="20"/>
                      </a:cubicBezTo>
                      <a:cubicBezTo>
                        <a:pt x="44" y="7"/>
                        <a:pt x="35" y="1"/>
                        <a:pt x="2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195" name="Google Shape;1195;p9"/>
              <p:cNvGrpSpPr/>
              <p:nvPr/>
            </p:nvGrpSpPr>
            <p:grpSpPr>
              <a:xfrm rot="2304760">
                <a:off x="519034" y="4505919"/>
                <a:ext cx="1081965" cy="684873"/>
                <a:chOff x="4808808" y="1957984"/>
                <a:chExt cx="404920" cy="256310"/>
              </a:xfrm>
            </p:grpSpPr>
            <p:sp>
              <p:nvSpPr>
                <p:cNvPr id="1196" name="Google Shape;1196;p9"/>
                <p:cNvSpPr/>
                <p:nvPr/>
              </p:nvSpPr>
              <p:spPr>
                <a:xfrm>
                  <a:off x="4860357" y="1957984"/>
                  <a:ext cx="353370" cy="25631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81" h="3903" extrusionOk="0">
                      <a:moveTo>
                        <a:pt x="4892" y="158"/>
                      </a:moveTo>
                      <a:cubicBezTo>
                        <a:pt x="4905" y="709"/>
                        <a:pt x="4911" y="1256"/>
                        <a:pt x="4924" y="1807"/>
                      </a:cubicBezTo>
                      <a:cubicBezTo>
                        <a:pt x="4820" y="1833"/>
                        <a:pt x="4715" y="1848"/>
                        <a:pt x="4611" y="1848"/>
                      </a:cubicBezTo>
                      <a:cubicBezTo>
                        <a:pt x="4408" y="1848"/>
                        <a:pt x="4208" y="1794"/>
                        <a:pt x="4027" y="1668"/>
                      </a:cubicBezTo>
                      <a:cubicBezTo>
                        <a:pt x="3810" y="1519"/>
                        <a:pt x="3680" y="1302"/>
                        <a:pt x="3635" y="1062"/>
                      </a:cubicBezTo>
                      <a:cubicBezTo>
                        <a:pt x="4059" y="767"/>
                        <a:pt x="4480" y="466"/>
                        <a:pt x="4892" y="158"/>
                      </a:cubicBezTo>
                      <a:close/>
                      <a:moveTo>
                        <a:pt x="3560" y="1110"/>
                      </a:moveTo>
                      <a:cubicBezTo>
                        <a:pt x="3609" y="1357"/>
                        <a:pt x="3754" y="1587"/>
                        <a:pt x="3965" y="1742"/>
                      </a:cubicBezTo>
                      <a:cubicBezTo>
                        <a:pt x="4160" y="1881"/>
                        <a:pt x="4387" y="1944"/>
                        <a:pt x="4617" y="1944"/>
                      </a:cubicBezTo>
                      <a:cubicBezTo>
                        <a:pt x="4720" y="1944"/>
                        <a:pt x="4823" y="1931"/>
                        <a:pt x="4924" y="1907"/>
                      </a:cubicBezTo>
                      <a:cubicBezTo>
                        <a:pt x="4934" y="2254"/>
                        <a:pt x="4937" y="2601"/>
                        <a:pt x="4943" y="2947"/>
                      </a:cubicBezTo>
                      <a:cubicBezTo>
                        <a:pt x="4730" y="2944"/>
                        <a:pt x="4513" y="2941"/>
                        <a:pt x="4295" y="2941"/>
                      </a:cubicBezTo>
                      <a:cubicBezTo>
                        <a:pt x="4302" y="2882"/>
                        <a:pt x="4305" y="2831"/>
                        <a:pt x="4308" y="2772"/>
                      </a:cubicBezTo>
                      <a:cubicBezTo>
                        <a:pt x="4313" y="2756"/>
                        <a:pt x="4301" y="2747"/>
                        <a:pt x="4287" y="2747"/>
                      </a:cubicBezTo>
                      <a:cubicBezTo>
                        <a:pt x="4270" y="2747"/>
                        <a:pt x="4250" y="2758"/>
                        <a:pt x="4247" y="2782"/>
                      </a:cubicBezTo>
                      <a:cubicBezTo>
                        <a:pt x="4244" y="2840"/>
                        <a:pt x="4237" y="2892"/>
                        <a:pt x="4231" y="2947"/>
                      </a:cubicBezTo>
                      <a:cubicBezTo>
                        <a:pt x="4163" y="2947"/>
                        <a:pt x="4095" y="2950"/>
                        <a:pt x="4030" y="2950"/>
                      </a:cubicBezTo>
                      <a:cubicBezTo>
                        <a:pt x="3997" y="2950"/>
                        <a:pt x="3997" y="2999"/>
                        <a:pt x="4030" y="3006"/>
                      </a:cubicBezTo>
                      <a:cubicBezTo>
                        <a:pt x="4095" y="3009"/>
                        <a:pt x="4163" y="3012"/>
                        <a:pt x="4227" y="3015"/>
                      </a:cubicBezTo>
                      <a:cubicBezTo>
                        <a:pt x="4221" y="3168"/>
                        <a:pt x="4221" y="3317"/>
                        <a:pt x="4237" y="3466"/>
                      </a:cubicBezTo>
                      <a:cubicBezTo>
                        <a:pt x="3657" y="3443"/>
                        <a:pt x="3074" y="3449"/>
                        <a:pt x="2504" y="3430"/>
                      </a:cubicBezTo>
                      <a:cubicBezTo>
                        <a:pt x="2423" y="3427"/>
                        <a:pt x="2342" y="3427"/>
                        <a:pt x="2264" y="3420"/>
                      </a:cubicBezTo>
                      <a:cubicBezTo>
                        <a:pt x="2361" y="2980"/>
                        <a:pt x="2170" y="2542"/>
                        <a:pt x="1798" y="2293"/>
                      </a:cubicBezTo>
                      <a:cubicBezTo>
                        <a:pt x="2394" y="1911"/>
                        <a:pt x="2980" y="1515"/>
                        <a:pt x="3560" y="1110"/>
                      </a:cubicBezTo>
                      <a:close/>
                      <a:moveTo>
                        <a:pt x="4295" y="3022"/>
                      </a:moveTo>
                      <a:cubicBezTo>
                        <a:pt x="4516" y="3035"/>
                        <a:pt x="4733" y="3038"/>
                        <a:pt x="4953" y="3041"/>
                      </a:cubicBezTo>
                      <a:lnTo>
                        <a:pt x="4966" y="3527"/>
                      </a:lnTo>
                      <a:cubicBezTo>
                        <a:pt x="4956" y="3527"/>
                        <a:pt x="4953" y="3524"/>
                        <a:pt x="4950" y="3524"/>
                      </a:cubicBezTo>
                      <a:cubicBezTo>
                        <a:pt x="4726" y="3498"/>
                        <a:pt x="4500" y="3482"/>
                        <a:pt x="4270" y="3472"/>
                      </a:cubicBezTo>
                      <a:cubicBezTo>
                        <a:pt x="4279" y="3320"/>
                        <a:pt x="4286" y="3171"/>
                        <a:pt x="4295" y="3022"/>
                      </a:cubicBezTo>
                      <a:close/>
                      <a:moveTo>
                        <a:pt x="4946" y="0"/>
                      </a:moveTo>
                      <a:cubicBezTo>
                        <a:pt x="4937" y="0"/>
                        <a:pt x="4928" y="3"/>
                        <a:pt x="4921" y="9"/>
                      </a:cubicBezTo>
                      <a:cubicBezTo>
                        <a:pt x="4490" y="323"/>
                        <a:pt x="4062" y="631"/>
                        <a:pt x="3625" y="935"/>
                      </a:cubicBezTo>
                      <a:cubicBezTo>
                        <a:pt x="3622" y="845"/>
                        <a:pt x="3625" y="754"/>
                        <a:pt x="3644" y="660"/>
                      </a:cubicBezTo>
                      <a:cubicBezTo>
                        <a:pt x="3650" y="640"/>
                        <a:pt x="3634" y="626"/>
                        <a:pt x="3618" y="626"/>
                      </a:cubicBezTo>
                      <a:cubicBezTo>
                        <a:pt x="3608" y="626"/>
                        <a:pt x="3597" y="632"/>
                        <a:pt x="3593" y="644"/>
                      </a:cubicBezTo>
                      <a:cubicBezTo>
                        <a:pt x="3557" y="757"/>
                        <a:pt x="3541" y="874"/>
                        <a:pt x="3547" y="987"/>
                      </a:cubicBezTo>
                      <a:cubicBezTo>
                        <a:pt x="2935" y="1412"/>
                        <a:pt x="2313" y="1826"/>
                        <a:pt x="1688" y="2231"/>
                      </a:cubicBezTo>
                      <a:cubicBezTo>
                        <a:pt x="1568" y="2167"/>
                        <a:pt x="1428" y="2118"/>
                        <a:pt x="1279" y="2092"/>
                      </a:cubicBezTo>
                      <a:cubicBezTo>
                        <a:pt x="1278" y="2092"/>
                        <a:pt x="1277" y="2092"/>
                        <a:pt x="1276" y="2092"/>
                      </a:cubicBezTo>
                      <a:cubicBezTo>
                        <a:pt x="1250" y="2092"/>
                        <a:pt x="1242" y="2131"/>
                        <a:pt x="1266" y="2137"/>
                      </a:cubicBezTo>
                      <a:cubicBezTo>
                        <a:pt x="1393" y="2170"/>
                        <a:pt x="1509" y="2215"/>
                        <a:pt x="1616" y="2277"/>
                      </a:cubicBezTo>
                      <a:cubicBezTo>
                        <a:pt x="1095" y="2610"/>
                        <a:pt x="570" y="2944"/>
                        <a:pt x="42" y="3268"/>
                      </a:cubicBezTo>
                      <a:cubicBezTo>
                        <a:pt x="0" y="3293"/>
                        <a:pt x="25" y="3351"/>
                        <a:pt x="64" y="3351"/>
                      </a:cubicBezTo>
                      <a:cubicBezTo>
                        <a:pt x="70" y="3351"/>
                        <a:pt x="77" y="3349"/>
                        <a:pt x="84" y="3346"/>
                      </a:cubicBezTo>
                      <a:cubicBezTo>
                        <a:pt x="641" y="3025"/>
                        <a:pt x="1182" y="2688"/>
                        <a:pt x="1727" y="2345"/>
                      </a:cubicBezTo>
                      <a:cubicBezTo>
                        <a:pt x="2076" y="2594"/>
                        <a:pt x="2261" y="2999"/>
                        <a:pt x="2154" y="3420"/>
                      </a:cubicBezTo>
                      <a:cubicBezTo>
                        <a:pt x="1651" y="3397"/>
                        <a:pt x="1144" y="3365"/>
                        <a:pt x="640" y="3365"/>
                      </a:cubicBezTo>
                      <a:cubicBezTo>
                        <a:pt x="447" y="3365"/>
                        <a:pt x="254" y="3370"/>
                        <a:pt x="61" y="3381"/>
                      </a:cubicBezTo>
                      <a:cubicBezTo>
                        <a:pt x="3" y="3385"/>
                        <a:pt x="10" y="3459"/>
                        <a:pt x="61" y="3466"/>
                      </a:cubicBezTo>
                      <a:cubicBezTo>
                        <a:pt x="732" y="3550"/>
                        <a:pt x="1425" y="3547"/>
                        <a:pt x="2109" y="3560"/>
                      </a:cubicBezTo>
                      <a:cubicBezTo>
                        <a:pt x="2073" y="3647"/>
                        <a:pt x="2025" y="3738"/>
                        <a:pt x="1960" y="3825"/>
                      </a:cubicBezTo>
                      <a:cubicBezTo>
                        <a:pt x="1932" y="3866"/>
                        <a:pt x="1969" y="3902"/>
                        <a:pt x="2007" y="3902"/>
                      </a:cubicBezTo>
                      <a:cubicBezTo>
                        <a:pt x="2023" y="3902"/>
                        <a:pt x="2039" y="3896"/>
                        <a:pt x="2050" y="3880"/>
                      </a:cubicBezTo>
                      <a:cubicBezTo>
                        <a:pt x="2125" y="3777"/>
                        <a:pt x="2183" y="3670"/>
                        <a:pt x="2222" y="3560"/>
                      </a:cubicBezTo>
                      <a:cubicBezTo>
                        <a:pt x="2316" y="3560"/>
                        <a:pt x="2410" y="3563"/>
                        <a:pt x="2504" y="3566"/>
                      </a:cubicBezTo>
                      <a:cubicBezTo>
                        <a:pt x="3147" y="3587"/>
                        <a:pt x="3803" y="3644"/>
                        <a:pt x="4450" y="3644"/>
                      </a:cubicBezTo>
                      <a:cubicBezTo>
                        <a:pt x="4617" y="3644"/>
                        <a:pt x="4784" y="3640"/>
                        <a:pt x="4950" y="3631"/>
                      </a:cubicBezTo>
                      <a:cubicBezTo>
                        <a:pt x="4969" y="3631"/>
                        <a:pt x="4982" y="3624"/>
                        <a:pt x="4989" y="3611"/>
                      </a:cubicBezTo>
                      <a:cubicBezTo>
                        <a:pt x="4998" y="3617"/>
                        <a:pt x="5010" y="3619"/>
                        <a:pt x="5021" y="3619"/>
                      </a:cubicBezTo>
                      <a:cubicBezTo>
                        <a:pt x="5052" y="3619"/>
                        <a:pt x="5083" y="3600"/>
                        <a:pt x="5083" y="3563"/>
                      </a:cubicBezTo>
                      <a:cubicBezTo>
                        <a:pt x="5070" y="2999"/>
                        <a:pt x="5057" y="2439"/>
                        <a:pt x="5047" y="1878"/>
                      </a:cubicBezTo>
                      <a:cubicBezTo>
                        <a:pt x="5147" y="1846"/>
                        <a:pt x="5245" y="1800"/>
                        <a:pt x="5339" y="1749"/>
                      </a:cubicBezTo>
                      <a:cubicBezTo>
                        <a:pt x="5381" y="1726"/>
                        <a:pt x="5352" y="1663"/>
                        <a:pt x="5306" y="1663"/>
                      </a:cubicBezTo>
                      <a:cubicBezTo>
                        <a:pt x="5299" y="1663"/>
                        <a:pt x="5291" y="1664"/>
                        <a:pt x="5284" y="1668"/>
                      </a:cubicBezTo>
                      <a:cubicBezTo>
                        <a:pt x="5209" y="1710"/>
                        <a:pt x="5122" y="1745"/>
                        <a:pt x="5041" y="1775"/>
                      </a:cubicBezTo>
                      <a:cubicBezTo>
                        <a:pt x="5031" y="1201"/>
                        <a:pt x="5011" y="628"/>
                        <a:pt x="5002" y="58"/>
                      </a:cubicBezTo>
                      <a:cubicBezTo>
                        <a:pt x="5002" y="28"/>
                        <a:pt x="4973" y="0"/>
                        <a:pt x="4946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197" name="Google Shape;1197;p9"/>
                <p:cNvSpPr/>
                <p:nvPr/>
              </p:nvSpPr>
              <p:spPr>
                <a:xfrm>
                  <a:off x="4808808" y="2160306"/>
                  <a:ext cx="32113" cy="3257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9" h="496" extrusionOk="0">
                      <a:moveTo>
                        <a:pt x="437" y="0"/>
                      </a:moveTo>
                      <a:cubicBezTo>
                        <a:pt x="429" y="0"/>
                        <a:pt x="420" y="4"/>
                        <a:pt x="412" y="12"/>
                      </a:cubicBezTo>
                      <a:cubicBezTo>
                        <a:pt x="357" y="70"/>
                        <a:pt x="302" y="125"/>
                        <a:pt x="250" y="184"/>
                      </a:cubicBezTo>
                      <a:cubicBezTo>
                        <a:pt x="195" y="135"/>
                        <a:pt x="134" y="87"/>
                        <a:pt x="69" y="41"/>
                      </a:cubicBezTo>
                      <a:cubicBezTo>
                        <a:pt x="66" y="39"/>
                        <a:pt x="63" y="38"/>
                        <a:pt x="60" y="38"/>
                      </a:cubicBezTo>
                      <a:cubicBezTo>
                        <a:pt x="47" y="38"/>
                        <a:pt x="36" y="57"/>
                        <a:pt x="49" y="70"/>
                      </a:cubicBezTo>
                      <a:cubicBezTo>
                        <a:pt x="105" y="122"/>
                        <a:pt x="156" y="174"/>
                        <a:pt x="211" y="229"/>
                      </a:cubicBezTo>
                      <a:cubicBezTo>
                        <a:pt x="147" y="300"/>
                        <a:pt x="82" y="375"/>
                        <a:pt x="20" y="446"/>
                      </a:cubicBezTo>
                      <a:cubicBezTo>
                        <a:pt x="0" y="469"/>
                        <a:pt x="19" y="495"/>
                        <a:pt x="41" y="495"/>
                      </a:cubicBezTo>
                      <a:cubicBezTo>
                        <a:pt x="47" y="495"/>
                        <a:pt x="53" y="493"/>
                        <a:pt x="59" y="488"/>
                      </a:cubicBezTo>
                      <a:cubicBezTo>
                        <a:pt x="130" y="417"/>
                        <a:pt x="198" y="352"/>
                        <a:pt x="266" y="284"/>
                      </a:cubicBezTo>
                      <a:cubicBezTo>
                        <a:pt x="315" y="342"/>
                        <a:pt x="360" y="401"/>
                        <a:pt x="415" y="446"/>
                      </a:cubicBezTo>
                      <a:cubicBezTo>
                        <a:pt x="423" y="451"/>
                        <a:pt x="431" y="453"/>
                        <a:pt x="439" y="453"/>
                      </a:cubicBezTo>
                      <a:cubicBezTo>
                        <a:pt x="462" y="453"/>
                        <a:pt x="481" y="434"/>
                        <a:pt x="464" y="407"/>
                      </a:cubicBezTo>
                      <a:cubicBezTo>
                        <a:pt x="428" y="342"/>
                        <a:pt x="364" y="284"/>
                        <a:pt x="309" y="236"/>
                      </a:cubicBezTo>
                      <a:cubicBezTo>
                        <a:pt x="360" y="177"/>
                        <a:pt x="415" y="122"/>
                        <a:pt x="464" y="64"/>
                      </a:cubicBezTo>
                      <a:cubicBezTo>
                        <a:pt x="489" y="37"/>
                        <a:pt x="464" y="0"/>
                        <a:pt x="437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198" name="Google Shape;1198;p9"/>
              <p:cNvGrpSpPr/>
              <p:nvPr/>
            </p:nvGrpSpPr>
            <p:grpSpPr>
              <a:xfrm>
                <a:off x="-153513" y="341330"/>
                <a:ext cx="949019" cy="865518"/>
                <a:chOff x="5882939" y="3323344"/>
                <a:chExt cx="444901" cy="405775"/>
              </a:xfrm>
            </p:grpSpPr>
            <p:sp>
              <p:nvSpPr>
                <p:cNvPr id="1199" name="Google Shape;1199;p9"/>
                <p:cNvSpPr/>
                <p:nvPr/>
              </p:nvSpPr>
              <p:spPr>
                <a:xfrm>
                  <a:off x="5882939" y="3323344"/>
                  <a:ext cx="422586" cy="4057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35" h="6179" extrusionOk="0">
                      <a:moveTo>
                        <a:pt x="3180" y="140"/>
                      </a:moveTo>
                      <a:cubicBezTo>
                        <a:pt x="3910" y="140"/>
                        <a:pt x="4632" y="411"/>
                        <a:pt x="5187" y="928"/>
                      </a:cubicBezTo>
                      <a:cubicBezTo>
                        <a:pt x="5806" y="1505"/>
                        <a:pt x="6120" y="2331"/>
                        <a:pt x="6097" y="3154"/>
                      </a:cubicBezTo>
                      <a:cubicBezTo>
                        <a:pt x="6094" y="3131"/>
                        <a:pt x="6081" y="3122"/>
                        <a:pt x="6055" y="3112"/>
                      </a:cubicBezTo>
                      <a:cubicBezTo>
                        <a:pt x="6020" y="3096"/>
                        <a:pt x="5984" y="3083"/>
                        <a:pt x="5948" y="3067"/>
                      </a:cubicBezTo>
                      <a:cubicBezTo>
                        <a:pt x="5940" y="3052"/>
                        <a:pt x="5926" y="3043"/>
                        <a:pt x="5904" y="3043"/>
                      </a:cubicBezTo>
                      <a:cubicBezTo>
                        <a:pt x="5901" y="3043"/>
                        <a:pt x="5897" y="3043"/>
                        <a:pt x="5893" y="3044"/>
                      </a:cubicBezTo>
                      <a:lnTo>
                        <a:pt x="5884" y="3044"/>
                      </a:lnTo>
                      <a:cubicBezTo>
                        <a:pt x="4248" y="2409"/>
                        <a:pt x="2615" y="1735"/>
                        <a:pt x="953" y="1171"/>
                      </a:cubicBezTo>
                      <a:cubicBezTo>
                        <a:pt x="1206" y="873"/>
                        <a:pt x="1520" y="621"/>
                        <a:pt x="1886" y="443"/>
                      </a:cubicBezTo>
                      <a:cubicBezTo>
                        <a:pt x="2297" y="239"/>
                        <a:pt x="2740" y="140"/>
                        <a:pt x="3180" y="140"/>
                      </a:cubicBezTo>
                      <a:close/>
                      <a:moveTo>
                        <a:pt x="3732" y="2380"/>
                      </a:moveTo>
                      <a:lnTo>
                        <a:pt x="5579" y="3073"/>
                      </a:lnTo>
                      <a:cubicBezTo>
                        <a:pt x="5061" y="3125"/>
                        <a:pt x="4533" y="3206"/>
                        <a:pt x="4018" y="3319"/>
                      </a:cubicBezTo>
                      <a:cubicBezTo>
                        <a:pt x="4073" y="3015"/>
                        <a:pt x="3739" y="2872"/>
                        <a:pt x="3486" y="2830"/>
                      </a:cubicBezTo>
                      <a:cubicBezTo>
                        <a:pt x="3570" y="2684"/>
                        <a:pt x="3651" y="2532"/>
                        <a:pt x="3732" y="2383"/>
                      </a:cubicBezTo>
                      <a:lnTo>
                        <a:pt x="3732" y="2380"/>
                      </a:lnTo>
                      <a:close/>
                      <a:moveTo>
                        <a:pt x="3447" y="2888"/>
                      </a:moveTo>
                      <a:cubicBezTo>
                        <a:pt x="3674" y="2953"/>
                        <a:pt x="3907" y="3031"/>
                        <a:pt x="3924" y="3306"/>
                      </a:cubicBezTo>
                      <a:cubicBezTo>
                        <a:pt x="3924" y="3319"/>
                        <a:pt x="3930" y="3332"/>
                        <a:pt x="3940" y="3339"/>
                      </a:cubicBezTo>
                      <a:cubicBezTo>
                        <a:pt x="3648" y="3407"/>
                        <a:pt x="3363" y="3484"/>
                        <a:pt x="3085" y="3575"/>
                      </a:cubicBezTo>
                      <a:lnTo>
                        <a:pt x="3059" y="3536"/>
                      </a:lnTo>
                      <a:cubicBezTo>
                        <a:pt x="3195" y="3326"/>
                        <a:pt x="3324" y="3112"/>
                        <a:pt x="3447" y="2888"/>
                      </a:cubicBezTo>
                      <a:close/>
                      <a:moveTo>
                        <a:pt x="888" y="1246"/>
                      </a:moveTo>
                      <a:cubicBezTo>
                        <a:pt x="1792" y="1631"/>
                        <a:pt x="2709" y="1988"/>
                        <a:pt x="3626" y="2334"/>
                      </a:cubicBezTo>
                      <a:cubicBezTo>
                        <a:pt x="3402" y="2717"/>
                        <a:pt x="3182" y="3099"/>
                        <a:pt x="2981" y="3497"/>
                      </a:cubicBezTo>
                      <a:cubicBezTo>
                        <a:pt x="2967" y="3493"/>
                        <a:pt x="2953" y="3491"/>
                        <a:pt x="2938" y="3491"/>
                      </a:cubicBezTo>
                      <a:cubicBezTo>
                        <a:pt x="2920" y="3491"/>
                        <a:pt x="2902" y="3495"/>
                        <a:pt x="2884" y="3504"/>
                      </a:cubicBezTo>
                      <a:cubicBezTo>
                        <a:pt x="2878" y="3500"/>
                        <a:pt x="2871" y="3498"/>
                        <a:pt x="2863" y="3498"/>
                      </a:cubicBezTo>
                      <a:cubicBezTo>
                        <a:pt x="2856" y="3498"/>
                        <a:pt x="2849" y="3500"/>
                        <a:pt x="2842" y="3504"/>
                      </a:cubicBezTo>
                      <a:cubicBezTo>
                        <a:pt x="2754" y="3578"/>
                        <a:pt x="2751" y="3711"/>
                        <a:pt x="2858" y="3770"/>
                      </a:cubicBezTo>
                      <a:cubicBezTo>
                        <a:pt x="2883" y="3783"/>
                        <a:pt x="2908" y="3789"/>
                        <a:pt x="2934" y="3789"/>
                      </a:cubicBezTo>
                      <a:cubicBezTo>
                        <a:pt x="3007" y="3789"/>
                        <a:pt x="3073" y="3737"/>
                        <a:pt x="3088" y="3663"/>
                      </a:cubicBezTo>
                      <a:cubicBezTo>
                        <a:pt x="4008" y="3478"/>
                        <a:pt x="4915" y="3293"/>
                        <a:pt x="5845" y="3170"/>
                      </a:cubicBezTo>
                      <a:cubicBezTo>
                        <a:pt x="5903" y="3190"/>
                        <a:pt x="5958" y="3209"/>
                        <a:pt x="6016" y="3235"/>
                      </a:cubicBezTo>
                      <a:cubicBezTo>
                        <a:pt x="6023" y="3237"/>
                        <a:pt x="6030" y="3238"/>
                        <a:pt x="6036" y="3238"/>
                      </a:cubicBezTo>
                      <a:cubicBezTo>
                        <a:pt x="6061" y="3238"/>
                        <a:pt x="6077" y="3223"/>
                        <a:pt x="6088" y="3203"/>
                      </a:cubicBezTo>
                      <a:lnTo>
                        <a:pt x="6088" y="3203"/>
                      </a:lnTo>
                      <a:cubicBezTo>
                        <a:pt x="6078" y="3595"/>
                        <a:pt x="5984" y="3983"/>
                        <a:pt x="5809" y="4340"/>
                      </a:cubicBezTo>
                      <a:cubicBezTo>
                        <a:pt x="5305" y="5371"/>
                        <a:pt x="4209" y="6046"/>
                        <a:pt x="3086" y="6046"/>
                      </a:cubicBezTo>
                      <a:cubicBezTo>
                        <a:pt x="2816" y="6046"/>
                        <a:pt x="2544" y="6007"/>
                        <a:pt x="2278" y="5924"/>
                      </a:cubicBezTo>
                      <a:cubicBezTo>
                        <a:pt x="2270" y="5921"/>
                        <a:pt x="2262" y="5919"/>
                        <a:pt x="2255" y="5919"/>
                      </a:cubicBezTo>
                      <a:cubicBezTo>
                        <a:pt x="2232" y="5919"/>
                        <a:pt x="2214" y="5933"/>
                        <a:pt x="2207" y="5950"/>
                      </a:cubicBezTo>
                      <a:cubicBezTo>
                        <a:pt x="1163" y="5493"/>
                        <a:pt x="363" y="4563"/>
                        <a:pt x="253" y="3404"/>
                      </a:cubicBezTo>
                      <a:cubicBezTo>
                        <a:pt x="182" y="2616"/>
                        <a:pt x="418" y="1845"/>
                        <a:pt x="888" y="1246"/>
                      </a:cubicBezTo>
                      <a:close/>
                      <a:moveTo>
                        <a:pt x="3179" y="0"/>
                      </a:moveTo>
                      <a:cubicBezTo>
                        <a:pt x="2889" y="0"/>
                        <a:pt x="2596" y="42"/>
                        <a:pt x="2310" y="128"/>
                      </a:cubicBezTo>
                      <a:cubicBezTo>
                        <a:pt x="1079" y="501"/>
                        <a:pt x="218" y="1593"/>
                        <a:pt x="114" y="2872"/>
                      </a:cubicBezTo>
                      <a:cubicBezTo>
                        <a:pt x="0" y="4307"/>
                        <a:pt x="940" y="5697"/>
                        <a:pt x="2330" y="6089"/>
                      </a:cubicBezTo>
                      <a:cubicBezTo>
                        <a:pt x="2334" y="6090"/>
                        <a:pt x="2337" y="6090"/>
                        <a:pt x="2341" y="6090"/>
                      </a:cubicBezTo>
                      <a:cubicBezTo>
                        <a:pt x="2350" y="6090"/>
                        <a:pt x="2358" y="6088"/>
                        <a:pt x="2362" y="6086"/>
                      </a:cubicBezTo>
                      <a:cubicBezTo>
                        <a:pt x="2602" y="6149"/>
                        <a:pt x="2846" y="6178"/>
                        <a:pt x="3087" y="6178"/>
                      </a:cubicBezTo>
                      <a:cubicBezTo>
                        <a:pt x="4095" y="6178"/>
                        <a:pt x="5074" y="5658"/>
                        <a:pt x="5670" y="4822"/>
                      </a:cubicBezTo>
                      <a:cubicBezTo>
                        <a:pt x="6434" y="3757"/>
                        <a:pt x="6421" y="2241"/>
                        <a:pt x="5618" y="1201"/>
                      </a:cubicBezTo>
                      <a:cubicBezTo>
                        <a:pt x="5031" y="436"/>
                        <a:pt x="4118" y="0"/>
                        <a:pt x="3179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00" name="Google Shape;1200;p9"/>
                <p:cNvSpPr/>
                <p:nvPr/>
              </p:nvSpPr>
              <p:spPr>
                <a:xfrm>
                  <a:off x="5893971" y="3357162"/>
                  <a:ext cx="33360" cy="387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08" h="590" extrusionOk="0">
                      <a:moveTo>
                        <a:pt x="163" y="216"/>
                      </a:moveTo>
                      <a:lnTo>
                        <a:pt x="218" y="274"/>
                      </a:lnTo>
                      <a:cubicBezTo>
                        <a:pt x="205" y="277"/>
                        <a:pt x="195" y="284"/>
                        <a:pt x="182" y="294"/>
                      </a:cubicBezTo>
                      <a:cubicBezTo>
                        <a:pt x="176" y="268"/>
                        <a:pt x="169" y="242"/>
                        <a:pt x="163" y="216"/>
                      </a:cubicBezTo>
                      <a:close/>
                      <a:moveTo>
                        <a:pt x="65" y="1"/>
                      </a:moveTo>
                      <a:cubicBezTo>
                        <a:pt x="31" y="1"/>
                        <a:pt x="0" y="26"/>
                        <a:pt x="14" y="67"/>
                      </a:cubicBezTo>
                      <a:cubicBezTo>
                        <a:pt x="40" y="164"/>
                        <a:pt x="66" y="264"/>
                        <a:pt x="95" y="365"/>
                      </a:cubicBezTo>
                      <a:cubicBezTo>
                        <a:pt x="85" y="378"/>
                        <a:pt x="72" y="388"/>
                        <a:pt x="66" y="397"/>
                      </a:cubicBezTo>
                      <a:cubicBezTo>
                        <a:pt x="44" y="421"/>
                        <a:pt x="72" y="450"/>
                        <a:pt x="98" y="450"/>
                      </a:cubicBezTo>
                      <a:cubicBezTo>
                        <a:pt x="104" y="450"/>
                        <a:pt x="109" y="449"/>
                        <a:pt x="114" y="446"/>
                      </a:cubicBezTo>
                      <a:cubicBezTo>
                        <a:pt x="124" y="488"/>
                        <a:pt x="143" y="530"/>
                        <a:pt x="163" y="572"/>
                      </a:cubicBezTo>
                      <a:cubicBezTo>
                        <a:pt x="168" y="585"/>
                        <a:pt x="178" y="590"/>
                        <a:pt x="190" y="590"/>
                      </a:cubicBezTo>
                      <a:cubicBezTo>
                        <a:pt x="208" y="590"/>
                        <a:pt x="228" y="576"/>
                        <a:pt x="228" y="556"/>
                      </a:cubicBezTo>
                      <a:cubicBezTo>
                        <a:pt x="224" y="494"/>
                        <a:pt x="211" y="439"/>
                        <a:pt x="199" y="381"/>
                      </a:cubicBezTo>
                      <a:cubicBezTo>
                        <a:pt x="221" y="365"/>
                        <a:pt x="250" y="349"/>
                        <a:pt x="280" y="339"/>
                      </a:cubicBezTo>
                      <a:cubicBezTo>
                        <a:pt x="315" y="368"/>
                        <a:pt x="351" y="407"/>
                        <a:pt x="390" y="439"/>
                      </a:cubicBezTo>
                      <a:cubicBezTo>
                        <a:pt x="400" y="446"/>
                        <a:pt x="412" y="448"/>
                        <a:pt x="424" y="448"/>
                      </a:cubicBezTo>
                      <a:cubicBezTo>
                        <a:pt x="466" y="448"/>
                        <a:pt x="508" y="411"/>
                        <a:pt x="477" y="365"/>
                      </a:cubicBezTo>
                      <a:cubicBezTo>
                        <a:pt x="390" y="229"/>
                        <a:pt x="234" y="115"/>
                        <a:pt x="105" y="15"/>
                      </a:cubicBezTo>
                      <a:cubicBezTo>
                        <a:pt x="93" y="5"/>
                        <a:pt x="79" y="1"/>
                        <a:pt x="65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01" name="Google Shape;1201;p9"/>
                <p:cNvSpPr/>
                <p:nvPr/>
              </p:nvSpPr>
              <p:spPr>
                <a:xfrm>
                  <a:off x="6149288" y="3441151"/>
                  <a:ext cx="35265" cy="273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7" h="417" extrusionOk="0">
                      <a:moveTo>
                        <a:pt x="243" y="0"/>
                      </a:moveTo>
                      <a:cubicBezTo>
                        <a:pt x="142" y="0"/>
                        <a:pt x="10" y="99"/>
                        <a:pt x="4" y="194"/>
                      </a:cubicBezTo>
                      <a:cubicBezTo>
                        <a:pt x="0" y="281"/>
                        <a:pt x="62" y="362"/>
                        <a:pt x="143" y="395"/>
                      </a:cubicBezTo>
                      <a:cubicBezTo>
                        <a:pt x="178" y="410"/>
                        <a:pt x="215" y="417"/>
                        <a:pt x="254" y="417"/>
                      </a:cubicBezTo>
                      <a:cubicBezTo>
                        <a:pt x="334" y="417"/>
                        <a:pt x="419" y="389"/>
                        <a:pt x="486" y="356"/>
                      </a:cubicBezTo>
                      <a:cubicBezTo>
                        <a:pt x="536" y="329"/>
                        <a:pt x="509" y="250"/>
                        <a:pt x="457" y="250"/>
                      </a:cubicBezTo>
                      <a:cubicBezTo>
                        <a:pt x="452" y="250"/>
                        <a:pt x="447" y="250"/>
                        <a:pt x="441" y="252"/>
                      </a:cubicBezTo>
                      <a:cubicBezTo>
                        <a:pt x="382" y="272"/>
                        <a:pt x="305" y="307"/>
                        <a:pt x="236" y="307"/>
                      </a:cubicBezTo>
                      <a:cubicBezTo>
                        <a:pt x="192" y="307"/>
                        <a:pt x="151" y="292"/>
                        <a:pt x="120" y="249"/>
                      </a:cubicBezTo>
                      <a:cubicBezTo>
                        <a:pt x="62" y="164"/>
                        <a:pt x="194" y="75"/>
                        <a:pt x="262" y="75"/>
                      </a:cubicBezTo>
                      <a:cubicBezTo>
                        <a:pt x="277" y="75"/>
                        <a:pt x="289" y="80"/>
                        <a:pt x="295" y="90"/>
                      </a:cubicBezTo>
                      <a:cubicBezTo>
                        <a:pt x="301" y="100"/>
                        <a:pt x="310" y="104"/>
                        <a:pt x="320" y="104"/>
                      </a:cubicBezTo>
                      <a:cubicBezTo>
                        <a:pt x="338" y="104"/>
                        <a:pt x="356" y="89"/>
                        <a:pt x="347" y="67"/>
                      </a:cubicBezTo>
                      <a:cubicBezTo>
                        <a:pt x="327" y="20"/>
                        <a:pt x="288" y="0"/>
                        <a:pt x="24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02" name="Google Shape;1202;p9"/>
                <p:cNvSpPr/>
                <p:nvPr/>
              </p:nvSpPr>
              <p:spPr>
                <a:xfrm>
                  <a:off x="6296516" y="3504061"/>
                  <a:ext cx="31325" cy="426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77" h="649" extrusionOk="0">
                      <a:moveTo>
                        <a:pt x="224" y="143"/>
                      </a:moveTo>
                      <a:cubicBezTo>
                        <a:pt x="256" y="143"/>
                        <a:pt x="224" y="182"/>
                        <a:pt x="217" y="198"/>
                      </a:cubicBezTo>
                      <a:cubicBezTo>
                        <a:pt x="201" y="230"/>
                        <a:pt x="178" y="260"/>
                        <a:pt x="156" y="292"/>
                      </a:cubicBezTo>
                      <a:cubicBezTo>
                        <a:pt x="159" y="260"/>
                        <a:pt x="169" y="230"/>
                        <a:pt x="178" y="198"/>
                      </a:cubicBezTo>
                      <a:cubicBezTo>
                        <a:pt x="188" y="169"/>
                        <a:pt x="195" y="143"/>
                        <a:pt x="224" y="143"/>
                      </a:cubicBezTo>
                      <a:close/>
                      <a:moveTo>
                        <a:pt x="143" y="428"/>
                      </a:moveTo>
                      <a:cubicBezTo>
                        <a:pt x="146" y="428"/>
                        <a:pt x="146" y="434"/>
                        <a:pt x="152" y="434"/>
                      </a:cubicBezTo>
                      <a:cubicBezTo>
                        <a:pt x="163" y="437"/>
                        <a:pt x="174" y="438"/>
                        <a:pt x="184" y="438"/>
                      </a:cubicBezTo>
                      <a:cubicBezTo>
                        <a:pt x="205" y="438"/>
                        <a:pt x="227" y="434"/>
                        <a:pt x="249" y="434"/>
                      </a:cubicBezTo>
                      <a:cubicBezTo>
                        <a:pt x="260" y="434"/>
                        <a:pt x="271" y="435"/>
                        <a:pt x="282" y="438"/>
                      </a:cubicBezTo>
                      <a:cubicBezTo>
                        <a:pt x="331" y="444"/>
                        <a:pt x="373" y="477"/>
                        <a:pt x="298" y="509"/>
                      </a:cubicBezTo>
                      <a:cubicBezTo>
                        <a:pt x="266" y="522"/>
                        <a:pt x="224" y="522"/>
                        <a:pt x="188" y="522"/>
                      </a:cubicBezTo>
                      <a:cubicBezTo>
                        <a:pt x="172" y="522"/>
                        <a:pt x="159" y="532"/>
                        <a:pt x="146" y="538"/>
                      </a:cubicBezTo>
                      <a:lnTo>
                        <a:pt x="146" y="532"/>
                      </a:lnTo>
                      <a:cubicBezTo>
                        <a:pt x="143" y="499"/>
                        <a:pt x="143" y="467"/>
                        <a:pt x="143" y="428"/>
                      </a:cubicBezTo>
                      <a:close/>
                      <a:moveTo>
                        <a:pt x="233" y="0"/>
                      </a:moveTo>
                      <a:cubicBezTo>
                        <a:pt x="231" y="0"/>
                        <a:pt x="229" y="0"/>
                        <a:pt x="227" y="0"/>
                      </a:cubicBezTo>
                      <a:cubicBezTo>
                        <a:pt x="0" y="13"/>
                        <a:pt x="16" y="396"/>
                        <a:pt x="42" y="541"/>
                      </a:cubicBezTo>
                      <a:cubicBezTo>
                        <a:pt x="46" y="569"/>
                        <a:pt x="71" y="581"/>
                        <a:pt x="95" y="581"/>
                      </a:cubicBezTo>
                      <a:cubicBezTo>
                        <a:pt x="108" y="581"/>
                        <a:pt x="121" y="577"/>
                        <a:pt x="130" y="571"/>
                      </a:cubicBezTo>
                      <a:lnTo>
                        <a:pt x="130" y="571"/>
                      </a:lnTo>
                      <a:cubicBezTo>
                        <a:pt x="123" y="606"/>
                        <a:pt x="143" y="645"/>
                        <a:pt x="188" y="648"/>
                      </a:cubicBezTo>
                      <a:cubicBezTo>
                        <a:pt x="314" y="648"/>
                        <a:pt x="476" y="606"/>
                        <a:pt x="476" y="454"/>
                      </a:cubicBezTo>
                      <a:cubicBezTo>
                        <a:pt x="473" y="396"/>
                        <a:pt x="450" y="347"/>
                        <a:pt x="402" y="324"/>
                      </a:cubicBezTo>
                      <a:cubicBezTo>
                        <a:pt x="377" y="313"/>
                        <a:pt x="354" y="310"/>
                        <a:pt x="331" y="310"/>
                      </a:cubicBezTo>
                      <a:cubicBezTo>
                        <a:pt x="320" y="310"/>
                        <a:pt x="309" y="310"/>
                        <a:pt x="298" y="311"/>
                      </a:cubicBezTo>
                      <a:cubicBezTo>
                        <a:pt x="334" y="260"/>
                        <a:pt x="366" y="198"/>
                        <a:pt x="369" y="136"/>
                      </a:cubicBezTo>
                      <a:cubicBezTo>
                        <a:pt x="373" y="58"/>
                        <a:pt x="311" y="0"/>
                        <a:pt x="23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203" name="Google Shape;1203;p9"/>
              <p:cNvGrpSpPr/>
              <p:nvPr/>
            </p:nvGrpSpPr>
            <p:grpSpPr>
              <a:xfrm rot="1830349">
                <a:off x="8362154" y="-68825"/>
                <a:ext cx="1071906" cy="771565"/>
                <a:chOff x="5859955" y="1906764"/>
                <a:chExt cx="497056" cy="357770"/>
              </a:xfrm>
            </p:grpSpPr>
            <p:sp>
              <p:nvSpPr>
                <p:cNvPr id="1204" name="Google Shape;1204;p9"/>
                <p:cNvSpPr/>
                <p:nvPr/>
              </p:nvSpPr>
              <p:spPr>
                <a:xfrm>
                  <a:off x="5859955" y="1906764"/>
                  <a:ext cx="497056" cy="3577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69" h="5448" extrusionOk="0">
                      <a:moveTo>
                        <a:pt x="2576" y="543"/>
                      </a:moveTo>
                      <a:lnTo>
                        <a:pt x="2563" y="2739"/>
                      </a:lnTo>
                      <a:lnTo>
                        <a:pt x="2563" y="2791"/>
                      </a:lnTo>
                      <a:cubicBezTo>
                        <a:pt x="2152" y="2836"/>
                        <a:pt x="1795" y="3096"/>
                        <a:pt x="1850" y="3601"/>
                      </a:cubicBezTo>
                      <a:cubicBezTo>
                        <a:pt x="1854" y="3659"/>
                        <a:pt x="1876" y="3711"/>
                        <a:pt x="1896" y="3769"/>
                      </a:cubicBezTo>
                      <a:cubicBezTo>
                        <a:pt x="1426" y="3756"/>
                        <a:pt x="956" y="3743"/>
                        <a:pt x="487" y="3740"/>
                      </a:cubicBezTo>
                      <a:cubicBezTo>
                        <a:pt x="169" y="2720"/>
                        <a:pt x="525" y="1599"/>
                        <a:pt x="1432" y="980"/>
                      </a:cubicBezTo>
                      <a:cubicBezTo>
                        <a:pt x="1773" y="744"/>
                        <a:pt x="2165" y="601"/>
                        <a:pt x="2576" y="543"/>
                      </a:cubicBezTo>
                      <a:close/>
                      <a:moveTo>
                        <a:pt x="2563" y="2914"/>
                      </a:moveTo>
                      <a:cubicBezTo>
                        <a:pt x="2560" y="3206"/>
                        <a:pt x="2557" y="3494"/>
                        <a:pt x="2547" y="3782"/>
                      </a:cubicBezTo>
                      <a:cubicBezTo>
                        <a:pt x="2382" y="3776"/>
                        <a:pt x="2220" y="3773"/>
                        <a:pt x="2051" y="3769"/>
                      </a:cubicBezTo>
                      <a:cubicBezTo>
                        <a:pt x="2003" y="3685"/>
                        <a:pt x="1977" y="3594"/>
                        <a:pt x="1977" y="3517"/>
                      </a:cubicBezTo>
                      <a:cubicBezTo>
                        <a:pt x="1970" y="3160"/>
                        <a:pt x="2242" y="2953"/>
                        <a:pt x="2563" y="2914"/>
                      </a:cubicBezTo>
                      <a:close/>
                      <a:moveTo>
                        <a:pt x="2719" y="2904"/>
                      </a:moveTo>
                      <a:cubicBezTo>
                        <a:pt x="3227" y="2917"/>
                        <a:pt x="3707" y="3309"/>
                        <a:pt x="3765" y="3805"/>
                      </a:cubicBezTo>
                      <a:cubicBezTo>
                        <a:pt x="3415" y="3802"/>
                        <a:pt x="3059" y="3792"/>
                        <a:pt x="2702" y="3786"/>
                      </a:cubicBezTo>
                      <a:cubicBezTo>
                        <a:pt x="2702" y="3494"/>
                        <a:pt x="2696" y="3196"/>
                        <a:pt x="2696" y="2904"/>
                      </a:cubicBezTo>
                      <a:close/>
                      <a:moveTo>
                        <a:pt x="3036" y="513"/>
                      </a:moveTo>
                      <a:cubicBezTo>
                        <a:pt x="3674" y="513"/>
                        <a:pt x="4316" y="705"/>
                        <a:pt x="4831" y="1064"/>
                      </a:cubicBezTo>
                      <a:cubicBezTo>
                        <a:pt x="5670" y="1647"/>
                        <a:pt x="6007" y="2749"/>
                        <a:pt x="6055" y="3792"/>
                      </a:cubicBezTo>
                      <a:cubicBezTo>
                        <a:pt x="6039" y="3790"/>
                        <a:pt x="6021" y="3790"/>
                        <a:pt x="6004" y="3790"/>
                      </a:cubicBezTo>
                      <a:cubicBezTo>
                        <a:pt x="5986" y="3790"/>
                        <a:pt x="5968" y="3790"/>
                        <a:pt x="5952" y="3792"/>
                      </a:cubicBezTo>
                      <a:cubicBezTo>
                        <a:pt x="5304" y="3805"/>
                        <a:pt x="4656" y="3808"/>
                        <a:pt x="4008" y="3808"/>
                      </a:cubicBezTo>
                      <a:lnTo>
                        <a:pt x="3895" y="3808"/>
                      </a:lnTo>
                      <a:cubicBezTo>
                        <a:pt x="3856" y="3410"/>
                        <a:pt x="3571" y="3057"/>
                        <a:pt x="3179" y="2885"/>
                      </a:cubicBezTo>
                      <a:cubicBezTo>
                        <a:pt x="3030" y="2820"/>
                        <a:pt x="2864" y="2788"/>
                        <a:pt x="2696" y="2788"/>
                      </a:cubicBezTo>
                      <a:lnTo>
                        <a:pt x="2696" y="2746"/>
                      </a:lnTo>
                      <a:cubicBezTo>
                        <a:pt x="2699" y="2007"/>
                        <a:pt x="2706" y="1265"/>
                        <a:pt x="2709" y="530"/>
                      </a:cubicBezTo>
                      <a:cubicBezTo>
                        <a:pt x="2817" y="518"/>
                        <a:pt x="2926" y="513"/>
                        <a:pt x="3036" y="513"/>
                      </a:cubicBezTo>
                      <a:close/>
                      <a:moveTo>
                        <a:pt x="2168" y="3922"/>
                      </a:moveTo>
                      <a:lnTo>
                        <a:pt x="2168" y="3922"/>
                      </a:lnTo>
                      <a:cubicBezTo>
                        <a:pt x="2291" y="3925"/>
                        <a:pt x="2417" y="3925"/>
                        <a:pt x="2547" y="3925"/>
                      </a:cubicBezTo>
                      <a:cubicBezTo>
                        <a:pt x="2547" y="3977"/>
                        <a:pt x="2544" y="4019"/>
                        <a:pt x="2544" y="4064"/>
                      </a:cubicBezTo>
                      <a:cubicBezTo>
                        <a:pt x="2516" y="4075"/>
                        <a:pt x="2488" y="4080"/>
                        <a:pt x="2460" y="4080"/>
                      </a:cubicBezTo>
                      <a:cubicBezTo>
                        <a:pt x="2357" y="4080"/>
                        <a:pt x="2252" y="4016"/>
                        <a:pt x="2168" y="3922"/>
                      </a:cubicBezTo>
                      <a:close/>
                      <a:moveTo>
                        <a:pt x="2800" y="3935"/>
                      </a:moveTo>
                      <a:cubicBezTo>
                        <a:pt x="3124" y="3938"/>
                        <a:pt x="3447" y="3938"/>
                        <a:pt x="3771" y="3938"/>
                      </a:cubicBezTo>
                      <a:cubicBezTo>
                        <a:pt x="3771" y="4006"/>
                        <a:pt x="3758" y="4080"/>
                        <a:pt x="3739" y="4155"/>
                      </a:cubicBezTo>
                      <a:cubicBezTo>
                        <a:pt x="3593" y="4647"/>
                        <a:pt x="3159" y="4916"/>
                        <a:pt x="2686" y="5007"/>
                      </a:cubicBezTo>
                      <a:cubicBezTo>
                        <a:pt x="2696" y="4706"/>
                        <a:pt x="2702" y="4398"/>
                        <a:pt x="2702" y="4087"/>
                      </a:cubicBezTo>
                      <a:cubicBezTo>
                        <a:pt x="2735" y="4058"/>
                        <a:pt x="2767" y="4012"/>
                        <a:pt x="2793" y="3957"/>
                      </a:cubicBezTo>
                      <a:cubicBezTo>
                        <a:pt x="2800" y="3951"/>
                        <a:pt x="2800" y="3941"/>
                        <a:pt x="2800" y="3935"/>
                      </a:cubicBezTo>
                      <a:close/>
                      <a:moveTo>
                        <a:pt x="532" y="3857"/>
                      </a:moveTo>
                      <a:lnTo>
                        <a:pt x="532" y="3857"/>
                      </a:lnTo>
                      <a:cubicBezTo>
                        <a:pt x="1018" y="3889"/>
                        <a:pt x="1504" y="3905"/>
                        <a:pt x="1993" y="3918"/>
                      </a:cubicBezTo>
                      <a:cubicBezTo>
                        <a:pt x="2115" y="4074"/>
                        <a:pt x="2293" y="4187"/>
                        <a:pt x="2461" y="4187"/>
                      </a:cubicBezTo>
                      <a:cubicBezTo>
                        <a:pt x="2489" y="4187"/>
                        <a:pt x="2517" y="4184"/>
                        <a:pt x="2544" y="4178"/>
                      </a:cubicBezTo>
                      <a:lnTo>
                        <a:pt x="2544" y="4178"/>
                      </a:lnTo>
                      <a:cubicBezTo>
                        <a:pt x="2540" y="4463"/>
                        <a:pt x="2544" y="4744"/>
                        <a:pt x="2550" y="5030"/>
                      </a:cubicBezTo>
                      <a:cubicBezTo>
                        <a:pt x="2471" y="5040"/>
                        <a:pt x="2393" y="5045"/>
                        <a:pt x="2315" y="5045"/>
                      </a:cubicBezTo>
                      <a:cubicBezTo>
                        <a:pt x="2269" y="5045"/>
                        <a:pt x="2222" y="5043"/>
                        <a:pt x="2174" y="5039"/>
                      </a:cubicBezTo>
                      <a:cubicBezTo>
                        <a:pt x="1465" y="5000"/>
                        <a:pt x="921" y="4715"/>
                        <a:pt x="613" y="4058"/>
                      </a:cubicBezTo>
                      <a:cubicBezTo>
                        <a:pt x="584" y="3993"/>
                        <a:pt x="555" y="3925"/>
                        <a:pt x="532" y="3857"/>
                      </a:cubicBezTo>
                      <a:close/>
                      <a:moveTo>
                        <a:pt x="2642" y="0"/>
                      </a:moveTo>
                      <a:cubicBezTo>
                        <a:pt x="2609" y="0"/>
                        <a:pt x="2576" y="21"/>
                        <a:pt x="2576" y="63"/>
                      </a:cubicBezTo>
                      <a:lnTo>
                        <a:pt x="2576" y="416"/>
                      </a:lnTo>
                      <a:cubicBezTo>
                        <a:pt x="1682" y="543"/>
                        <a:pt x="859" y="1035"/>
                        <a:pt x="454" y="1920"/>
                      </a:cubicBezTo>
                      <a:cubicBezTo>
                        <a:pt x="195" y="2487"/>
                        <a:pt x="172" y="3141"/>
                        <a:pt x="347" y="3737"/>
                      </a:cubicBezTo>
                      <a:lnTo>
                        <a:pt x="56" y="3737"/>
                      </a:lnTo>
                      <a:cubicBezTo>
                        <a:pt x="1" y="3737"/>
                        <a:pt x="1" y="3818"/>
                        <a:pt x="56" y="3821"/>
                      </a:cubicBezTo>
                      <a:lnTo>
                        <a:pt x="383" y="3844"/>
                      </a:lnTo>
                      <a:cubicBezTo>
                        <a:pt x="406" y="3905"/>
                        <a:pt x="425" y="3964"/>
                        <a:pt x="448" y="4019"/>
                      </a:cubicBezTo>
                      <a:cubicBezTo>
                        <a:pt x="762" y="4761"/>
                        <a:pt x="1319" y="5104"/>
                        <a:pt x="2113" y="5166"/>
                      </a:cubicBezTo>
                      <a:cubicBezTo>
                        <a:pt x="2166" y="5170"/>
                        <a:pt x="2220" y="5173"/>
                        <a:pt x="2274" y="5173"/>
                      </a:cubicBezTo>
                      <a:cubicBezTo>
                        <a:pt x="2368" y="5173"/>
                        <a:pt x="2461" y="5166"/>
                        <a:pt x="2553" y="5156"/>
                      </a:cubicBezTo>
                      <a:cubicBezTo>
                        <a:pt x="2560" y="5237"/>
                        <a:pt x="2563" y="5324"/>
                        <a:pt x="2566" y="5405"/>
                      </a:cubicBezTo>
                      <a:cubicBezTo>
                        <a:pt x="2568" y="5434"/>
                        <a:pt x="2588" y="5448"/>
                        <a:pt x="2610" y="5448"/>
                      </a:cubicBezTo>
                      <a:cubicBezTo>
                        <a:pt x="2632" y="5448"/>
                        <a:pt x="2655" y="5433"/>
                        <a:pt x="2660" y="5405"/>
                      </a:cubicBezTo>
                      <a:cubicBezTo>
                        <a:pt x="2667" y="5315"/>
                        <a:pt x="2673" y="5227"/>
                        <a:pt x="2676" y="5136"/>
                      </a:cubicBezTo>
                      <a:cubicBezTo>
                        <a:pt x="3179" y="5049"/>
                        <a:pt x="3635" y="4780"/>
                        <a:pt x="3830" y="4275"/>
                      </a:cubicBezTo>
                      <a:cubicBezTo>
                        <a:pt x="3875" y="4161"/>
                        <a:pt x="3895" y="4045"/>
                        <a:pt x="3898" y="3931"/>
                      </a:cubicBezTo>
                      <a:cubicBezTo>
                        <a:pt x="4047" y="3932"/>
                        <a:pt x="4196" y="3933"/>
                        <a:pt x="4344" y="3933"/>
                      </a:cubicBezTo>
                      <a:cubicBezTo>
                        <a:pt x="4790" y="3933"/>
                        <a:pt x="5235" y="3929"/>
                        <a:pt x="5680" y="3922"/>
                      </a:cubicBezTo>
                      <a:cubicBezTo>
                        <a:pt x="5806" y="3922"/>
                        <a:pt x="5932" y="3918"/>
                        <a:pt x="6052" y="3915"/>
                      </a:cubicBezTo>
                      <a:lnTo>
                        <a:pt x="6052" y="3915"/>
                      </a:lnTo>
                      <a:cubicBezTo>
                        <a:pt x="6062" y="4233"/>
                        <a:pt x="6042" y="4550"/>
                        <a:pt x="6004" y="4838"/>
                      </a:cubicBezTo>
                      <a:cubicBezTo>
                        <a:pt x="5999" y="4881"/>
                        <a:pt x="6029" y="4902"/>
                        <a:pt x="6063" y="4902"/>
                      </a:cubicBezTo>
                      <a:cubicBezTo>
                        <a:pt x="6097" y="4902"/>
                        <a:pt x="6133" y="4881"/>
                        <a:pt x="6140" y="4838"/>
                      </a:cubicBezTo>
                      <a:cubicBezTo>
                        <a:pt x="6178" y="4537"/>
                        <a:pt x="6195" y="4226"/>
                        <a:pt x="6188" y="3915"/>
                      </a:cubicBezTo>
                      <a:cubicBezTo>
                        <a:pt x="6327" y="3909"/>
                        <a:pt x="6473" y="3909"/>
                        <a:pt x="6616" y="3905"/>
                      </a:cubicBezTo>
                      <a:lnTo>
                        <a:pt x="7017" y="3892"/>
                      </a:lnTo>
                      <a:cubicBezTo>
                        <a:pt x="7105" y="3889"/>
                        <a:pt x="7196" y="3889"/>
                        <a:pt x="7283" y="3886"/>
                      </a:cubicBezTo>
                      <a:cubicBezTo>
                        <a:pt x="7310" y="3895"/>
                        <a:pt x="7333" y="3900"/>
                        <a:pt x="7353" y="3900"/>
                      </a:cubicBezTo>
                      <a:cubicBezTo>
                        <a:pt x="7368" y="3900"/>
                        <a:pt x="7381" y="3898"/>
                        <a:pt x="7393" y="3892"/>
                      </a:cubicBezTo>
                      <a:cubicBezTo>
                        <a:pt x="7403" y="3918"/>
                        <a:pt x="7422" y="3938"/>
                        <a:pt x="7455" y="3938"/>
                      </a:cubicBezTo>
                      <a:lnTo>
                        <a:pt x="7484" y="3938"/>
                      </a:lnTo>
                      <a:cubicBezTo>
                        <a:pt x="7510" y="3938"/>
                        <a:pt x="7539" y="3918"/>
                        <a:pt x="7549" y="3889"/>
                      </a:cubicBezTo>
                      <a:cubicBezTo>
                        <a:pt x="7552" y="3876"/>
                        <a:pt x="7552" y="3867"/>
                        <a:pt x="7555" y="3857"/>
                      </a:cubicBezTo>
                      <a:cubicBezTo>
                        <a:pt x="7568" y="3834"/>
                        <a:pt x="7555" y="3805"/>
                        <a:pt x="7533" y="3786"/>
                      </a:cubicBezTo>
                      <a:cubicBezTo>
                        <a:pt x="7473" y="3746"/>
                        <a:pt x="7390" y="3733"/>
                        <a:pt x="7301" y="3733"/>
                      </a:cubicBezTo>
                      <a:cubicBezTo>
                        <a:pt x="7158" y="3733"/>
                        <a:pt x="6999" y="3765"/>
                        <a:pt x="6891" y="3769"/>
                      </a:cubicBezTo>
                      <a:cubicBezTo>
                        <a:pt x="6658" y="3776"/>
                        <a:pt x="6421" y="3779"/>
                        <a:pt x="6188" y="3786"/>
                      </a:cubicBezTo>
                      <a:cubicBezTo>
                        <a:pt x="6123" y="2490"/>
                        <a:pt x="5608" y="1171"/>
                        <a:pt x="4358" y="646"/>
                      </a:cubicBezTo>
                      <a:cubicBezTo>
                        <a:pt x="3944" y="471"/>
                        <a:pt x="3493" y="384"/>
                        <a:pt x="3046" y="384"/>
                      </a:cubicBezTo>
                      <a:cubicBezTo>
                        <a:pt x="2933" y="384"/>
                        <a:pt x="2821" y="389"/>
                        <a:pt x="2709" y="400"/>
                      </a:cubicBezTo>
                      <a:lnTo>
                        <a:pt x="2709" y="63"/>
                      </a:lnTo>
                      <a:cubicBezTo>
                        <a:pt x="2709" y="21"/>
                        <a:pt x="2676" y="0"/>
                        <a:pt x="2642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05" name="Google Shape;1205;p9"/>
                <p:cNvSpPr/>
                <p:nvPr/>
              </p:nvSpPr>
              <p:spPr>
                <a:xfrm>
                  <a:off x="6038900" y="1950301"/>
                  <a:ext cx="23182" cy="195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3" h="297" extrusionOk="0">
                      <a:moveTo>
                        <a:pt x="53" y="0"/>
                      </a:moveTo>
                      <a:cubicBezTo>
                        <a:pt x="24" y="0"/>
                        <a:pt x="1" y="34"/>
                        <a:pt x="26" y="61"/>
                      </a:cubicBezTo>
                      <a:cubicBezTo>
                        <a:pt x="100" y="139"/>
                        <a:pt x="188" y="220"/>
                        <a:pt x="272" y="288"/>
                      </a:cubicBezTo>
                      <a:cubicBezTo>
                        <a:pt x="279" y="294"/>
                        <a:pt x="287" y="297"/>
                        <a:pt x="295" y="297"/>
                      </a:cubicBezTo>
                      <a:cubicBezTo>
                        <a:pt x="325" y="297"/>
                        <a:pt x="352" y="258"/>
                        <a:pt x="324" y="230"/>
                      </a:cubicBezTo>
                      <a:cubicBezTo>
                        <a:pt x="246" y="149"/>
                        <a:pt x="162" y="77"/>
                        <a:pt x="78" y="9"/>
                      </a:cubicBezTo>
                      <a:cubicBezTo>
                        <a:pt x="70" y="3"/>
                        <a:pt x="61" y="0"/>
                        <a:pt x="5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06" name="Google Shape;1206;p9"/>
                <p:cNvSpPr/>
                <p:nvPr/>
              </p:nvSpPr>
              <p:spPr>
                <a:xfrm>
                  <a:off x="6078564" y="1985039"/>
                  <a:ext cx="24758" cy="218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7" h="332" extrusionOk="0">
                      <a:moveTo>
                        <a:pt x="52" y="1"/>
                      </a:moveTo>
                      <a:cubicBezTo>
                        <a:pt x="22" y="1"/>
                        <a:pt x="1" y="47"/>
                        <a:pt x="25" y="73"/>
                      </a:cubicBezTo>
                      <a:cubicBezTo>
                        <a:pt x="109" y="164"/>
                        <a:pt x="206" y="251"/>
                        <a:pt x="303" y="326"/>
                      </a:cubicBezTo>
                      <a:cubicBezTo>
                        <a:pt x="309" y="330"/>
                        <a:pt x="315" y="331"/>
                        <a:pt x="321" y="331"/>
                      </a:cubicBezTo>
                      <a:cubicBezTo>
                        <a:pt x="351" y="331"/>
                        <a:pt x="376" y="288"/>
                        <a:pt x="352" y="261"/>
                      </a:cubicBezTo>
                      <a:cubicBezTo>
                        <a:pt x="271" y="167"/>
                        <a:pt x="174" y="83"/>
                        <a:pt x="73" y="8"/>
                      </a:cubicBezTo>
                      <a:cubicBezTo>
                        <a:pt x="66" y="3"/>
                        <a:pt x="59" y="1"/>
                        <a:pt x="52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07" name="Google Shape;1207;p9"/>
                <p:cNvSpPr/>
                <p:nvPr/>
              </p:nvSpPr>
              <p:spPr>
                <a:xfrm>
                  <a:off x="6116520" y="2017610"/>
                  <a:ext cx="22196" cy="18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8" h="282" extrusionOk="0">
                      <a:moveTo>
                        <a:pt x="53" y="1"/>
                      </a:moveTo>
                      <a:cubicBezTo>
                        <a:pt x="20" y="1"/>
                        <a:pt x="1" y="52"/>
                        <a:pt x="33" y="76"/>
                      </a:cubicBezTo>
                      <a:cubicBezTo>
                        <a:pt x="114" y="134"/>
                        <a:pt x="182" y="202"/>
                        <a:pt x="253" y="270"/>
                      </a:cubicBezTo>
                      <a:cubicBezTo>
                        <a:pt x="261" y="278"/>
                        <a:pt x="270" y="282"/>
                        <a:pt x="280" y="282"/>
                      </a:cubicBezTo>
                      <a:cubicBezTo>
                        <a:pt x="309" y="282"/>
                        <a:pt x="338" y="249"/>
                        <a:pt x="318" y="222"/>
                      </a:cubicBezTo>
                      <a:cubicBezTo>
                        <a:pt x="253" y="138"/>
                        <a:pt x="166" y="70"/>
                        <a:pt x="75" y="8"/>
                      </a:cubicBezTo>
                      <a:cubicBezTo>
                        <a:pt x="67" y="3"/>
                        <a:pt x="60" y="1"/>
                        <a:pt x="53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08" name="Google Shape;1208;p9"/>
                <p:cNvSpPr/>
                <p:nvPr/>
              </p:nvSpPr>
              <p:spPr>
                <a:xfrm>
                  <a:off x="6152375" y="2052217"/>
                  <a:ext cx="28238" cy="241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0" h="367" extrusionOk="0">
                      <a:moveTo>
                        <a:pt x="49" y="1"/>
                      </a:moveTo>
                      <a:cubicBezTo>
                        <a:pt x="17" y="1"/>
                        <a:pt x="0" y="48"/>
                        <a:pt x="28" y="67"/>
                      </a:cubicBezTo>
                      <a:cubicBezTo>
                        <a:pt x="141" y="148"/>
                        <a:pt x="238" y="249"/>
                        <a:pt x="336" y="356"/>
                      </a:cubicBezTo>
                      <a:cubicBezTo>
                        <a:pt x="344" y="363"/>
                        <a:pt x="353" y="366"/>
                        <a:pt x="363" y="366"/>
                      </a:cubicBezTo>
                      <a:cubicBezTo>
                        <a:pt x="396" y="366"/>
                        <a:pt x="429" y="330"/>
                        <a:pt x="407" y="297"/>
                      </a:cubicBezTo>
                      <a:cubicBezTo>
                        <a:pt x="316" y="178"/>
                        <a:pt x="196" y="80"/>
                        <a:pt x="67" y="6"/>
                      </a:cubicBezTo>
                      <a:cubicBezTo>
                        <a:pt x="60" y="2"/>
                        <a:pt x="54" y="1"/>
                        <a:pt x="4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09" name="Google Shape;1209;p9"/>
                <p:cNvSpPr/>
                <p:nvPr/>
              </p:nvSpPr>
              <p:spPr>
                <a:xfrm>
                  <a:off x="6188492" y="2086824"/>
                  <a:ext cx="29880" cy="250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5" h="381" extrusionOk="0">
                      <a:moveTo>
                        <a:pt x="64" y="1"/>
                      </a:moveTo>
                      <a:cubicBezTo>
                        <a:pt x="30" y="1"/>
                        <a:pt x="0" y="47"/>
                        <a:pt x="35" y="72"/>
                      </a:cubicBezTo>
                      <a:cubicBezTo>
                        <a:pt x="152" y="162"/>
                        <a:pt x="262" y="266"/>
                        <a:pt x="366" y="367"/>
                      </a:cubicBezTo>
                      <a:cubicBezTo>
                        <a:pt x="376" y="376"/>
                        <a:pt x="386" y="381"/>
                        <a:pt x="396" y="381"/>
                      </a:cubicBezTo>
                      <a:cubicBezTo>
                        <a:pt x="429" y="381"/>
                        <a:pt x="454" y="337"/>
                        <a:pt x="427" y="305"/>
                      </a:cubicBezTo>
                      <a:cubicBezTo>
                        <a:pt x="330" y="188"/>
                        <a:pt x="207" y="91"/>
                        <a:pt x="84" y="7"/>
                      </a:cubicBezTo>
                      <a:cubicBezTo>
                        <a:pt x="77" y="3"/>
                        <a:pt x="70" y="1"/>
                        <a:pt x="6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0" name="Google Shape;1210;p9"/>
                <p:cNvSpPr/>
                <p:nvPr/>
              </p:nvSpPr>
              <p:spPr>
                <a:xfrm>
                  <a:off x="6227499" y="2122744"/>
                  <a:ext cx="30734" cy="231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" h="353" extrusionOk="0">
                      <a:moveTo>
                        <a:pt x="51" y="0"/>
                      </a:moveTo>
                      <a:cubicBezTo>
                        <a:pt x="24" y="0"/>
                        <a:pt x="1" y="39"/>
                        <a:pt x="24" y="62"/>
                      </a:cubicBezTo>
                      <a:cubicBezTo>
                        <a:pt x="134" y="153"/>
                        <a:pt x="238" y="254"/>
                        <a:pt x="351" y="341"/>
                      </a:cubicBezTo>
                      <a:cubicBezTo>
                        <a:pt x="362" y="349"/>
                        <a:pt x="373" y="352"/>
                        <a:pt x="384" y="352"/>
                      </a:cubicBezTo>
                      <a:cubicBezTo>
                        <a:pt x="428" y="352"/>
                        <a:pt x="468" y="298"/>
                        <a:pt x="426" y="270"/>
                      </a:cubicBezTo>
                      <a:cubicBezTo>
                        <a:pt x="306" y="179"/>
                        <a:pt x="186" y="98"/>
                        <a:pt x="70" y="7"/>
                      </a:cubicBezTo>
                      <a:cubicBezTo>
                        <a:pt x="63" y="2"/>
                        <a:pt x="57" y="0"/>
                        <a:pt x="5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1" name="Google Shape;1211;p9"/>
                <p:cNvSpPr/>
                <p:nvPr/>
              </p:nvSpPr>
              <p:spPr>
                <a:xfrm>
                  <a:off x="5894628" y="2115849"/>
                  <a:ext cx="21080" cy="259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1" h="395" extrusionOk="0">
                      <a:moveTo>
                        <a:pt x="262" y="1"/>
                      </a:moveTo>
                      <a:cubicBezTo>
                        <a:pt x="254" y="1"/>
                        <a:pt x="245" y="4"/>
                        <a:pt x="237" y="12"/>
                      </a:cubicBezTo>
                      <a:cubicBezTo>
                        <a:pt x="146" y="106"/>
                        <a:pt x="65" y="226"/>
                        <a:pt x="14" y="342"/>
                      </a:cubicBezTo>
                      <a:cubicBezTo>
                        <a:pt x="0" y="369"/>
                        <a:pt x="24" y="395"/>
                        <a:pt x="48" y="395"/>
                      </a:cubicBezTo>
                      <a:cubicBezTo>
                        <a:pt x="58" y="395"/>
                        <a:pt x="68" y="390"/>
                        <a:pt x="75" y="378"/>
                      </a:cubicBezTo>
                      <a:cubicBezTo>
                        <a:pt x="143" y="274"/>
                        <a:pt x="214" y="171"/>
                        <a:pt x="295" y="70"/>
                      </a:cubicBezTo>
                      <a:cubicBezTo>
                        <a:pt x="321" y="42"/>
                        <a:pt x="293" y="1"/>
                        <a:pt x="262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2" name="Google Shape;1212;p9"/>
                <p:cNvSpPr/>
                <p:nvPr/>
              </p:nvSpPr>
              <p:spPr>
                <a:xfrm>
                  <a:off x="5917809" y="2065219"/>
                  <a:ext cx="24232" cy="358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9" h="546" extrusionOk="0">
                      <a:moveTo>
                        <a:pt x="321" y="0"/>
                      </a:moveTo>
                      <a:cubicBezTo>
                        <a:pt x="311" y="0"/>
                        <a:pt x="300" y="5"/>
                        <a:pt x="292" y="15"/>
                      </a:cubicBezTo>
                      <a:cubicBezTo>
                        <a:pt x="202" y="187"/>
                        <a:pt x="108" y="349"/>
                        <a:pt x="10" y="514"/>
                      </a:cubicBezTo>
                      <a:cubicBezTo>
                        <a:pt x="1" y="529"/>
                        <a:pt x="15" y="546"/>
                        <a:pt x="31" y="546"/>
                      </a:cubicBezTo>
                      <a:cubicBezTo>
                        <a:pt x="36" y="546"/>
                        <a:pt x="41" y="544"/>
                        <a:pt x="46" y="540"/>
                      </a:cubicBezTo>
                      <a:cubicBezTo>
                        <a:pt x="179" y="397"/>
                        <a:pt x="289" y="226"/>
                        <a:pt x="357" y="44"/>
                      </a:cubicBezTo>
                      <a:cubicBezTo>
                        <a:pt x="368" y="20"/>
                        <a:pt x="345" y="0"/>
                        <a:pt x="32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3" name="Google Shape;1213;p9"/>
                <p:cNvSpPr/>
                <p:nvPr/>
              </p:nvSpPr>
              <p:spPr>
                <a:xfrm>
                  <a:off x="5956684" y="2017676"/>
                  <a:ext cx="21671" cy="282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0" h="430" extrusionOk="0">
                      <a:moveTo>
                        <a:pt x="268" y="0"/>
                      </a:moveTo>
                      <a:cubicBezTo>
                        <a:pt x="259" y="0"/>
                        <a:pt x="250" y="3"/>
                        <a:pt x="241" y="10"/>
                      </a:cubicBezTo>
                      <a:cubicBezTo>
                        <a:pt x="118" y="107"/>
                        <a:pt x="40" y="237"/>
                        <a:pt x="5" y="393"/>
                      </a:cubicBezTo>
                      <a:cubicBezTo>
                        <a:pt x="1" y="416"/>
                        <a:pt x="18" y="430"/>
                        <a:pt x="35" y="430"/>
                      </a:cubicBezTo>
                      <a:cubicBezTo>
                        <a:pt x="47" y="430"/>
                        <a:pt x="60" y="423"/>
                        <a:pt x="66" y="409"/>
                      </a:cubicBezTo>
                      <a:cubicBezTo>
                        <a:pt x="115" y="279"/>
                        <a:pt x="196" y="166"/>
                        <a:pt x="296" y="72"/>
                      </a:cubicBezTo>
                      <a:cubicBezTo>
                        <a:pt x="329" y="39"/>
                        <a:pt x="301" y="0"/>
                        <a:pt x="268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4" name="Google Shape;1214;p9"/>
                <p:cNvSpPr/>
                <p:nvPr/>
              </p:nvSpPr>
              <p:spPr>
                <a:xfrm>
                  <a:off x="5989518" y="1984317"/>
                  <a:ext cx="10245" cy="188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" h="287" extrusionOk="0">
                      <a:moveTo>
                        <a:pt x="110" y="1"/>
                      </a:moveTo>
                      <a:cubicBezTo>
                        <a:pt x="102" y="1"/>
                        <a:pt x="92" y="4"/>
                        <a:pt x="85" y="13"/>
                      </a:cubicBezTo>
                      <a:cubicBezTo>
                        <a:pt x="26" y="81"/>
                        <a:pt x="0" y="178"/>
                        <a:pt x="23" y="266"/>
                      </a:cubicBezTo>
                      <a:cubicBezTo>
                        <a:pt x="28" y="280"/>
                        <a:pt x="38" y="287"/>
                        <a:pt x="49" y="287"/>
                      </a:cubicBezTo>
                      <a:cubicBezTo>
                        <a:pt x="62" y="287"/>
                        <a:pt x="75" y="277"/>
                        <a:pt x="75" y="259"/>
                      </a:cubicBezTo>
                      <a:cubicBezTo>
                        <a:pt x="85" y="181"/>
                        <a:pt x="101" y="120"/>
                        <a:pt x="137" y="52"/>
                      </a:cubicBezTo>
                      <a:cubicBezTo>
                        <a:pt x="156" y="28"/>
                        <a:pt x="134" y="1"/>
                        <a:pt x="110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5" name="Google Shape;1215;p9"/>
                <p:cNvSpPr/>
                <p:nvPr/>
              </p:nvSpPr>
              <p:spPr>
                <a:xfrm>
                  <a:off x="6007183" y="1950236"/>
                  <a:ext cx="16615" cy="174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" h="265" extrusionOk="0">
                      <a:moveTo>
                        <a:pt x="198" y="1"/>
                      </a:moveTo>
                      <a:cubicBezTo>
                        <a:pt x="197" y="1"/>
                        <a:pt x="196" y="1"/>
                        <a:pt x="195" y="1"/>
                      </a:cubicBezTo>
                      <a:cubicBezTo>
                        <a:pt x="81" y="10"/>
                        <a:pt x="0" y="140"/>
                        <a:pt x="46" y="244"/>
                      </a:cubicBezTo>
                      <a:cubicBezTo>
                        <a:pt x="52" y="258"/>
                        <a:pt x="65" y="264"/>
                        <a:pt x="77" y="264"/>
                      </a:cubicBezTo>
                      <a:cubicBezTo>
                        <a:pt x="94" y="264"/>
                        <a:pt x="111" y="251"/>
                        <a:pt x="107" y="227"/>
                      </a:cubicBezTo>
                      <a:cubicBezTo>
                        <a:pt x="91" y="159"/>
                        <a:pt x="143" y="98"/>
                        <a:pt x="208" y="85"/>
                      </a:cubicBezTo>
                      <a:cubicBezTo>
                        <a:pt x="252" y="75"/>
                        <a:pt x="244" y="1"/>
                        <a:pt x="198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6" name="Google Shape;1216;p9"/>
                <p:cNvSpPr/>
                <p:nvPr/>
              </p:nvSpPr>
              <p:spPr>
                <a:xfrm>
                  <a:off x="5902442" y="2162670"/>
                  <a:ext cx="19241" cy="131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" h="200" extrusionOk="0">
                      <a:moveTo>
                        <a:pt x="40" y="1"/>
                      </a:moveTo>
                      <a:cubicBezTo>
                        <a:pt x="14" y="1"/>
                        <a:pt x="0" y="38"/>
                        <a:pt x="27" y="57"/>
                      </a:cubicBezTo>
                      <a:cubicBezTo>
                        <a:pt x="92" y="106"/>
                        <a:pt x="157" y="154"/>
                        <a:pt x="228" y="196"/>
                      </a:cubicBezTo>
                      <a:cubicBezTo>
                        <a:pt x="233" y="199"/>
                        <a:pt x="237" y="200"/>
                        <a:pt x="241" y="200"/>
                      </a:cubicBezTo>
                      <a:cubicBezTo>
                        <a:pt x="267" y="200"/>
                        <a:pt x="292" y="164"/>
                        <a:pt x="267" y="144"/>
                      </a:cubicBezTo>
                      <a:cubicBezTo>
                        <a:pt x="202" y="89"/>
                        <a:pt x="131" y="51"/>
                        <a:pt x="57" y="5"/>
                      </a:cubicBezTo>
                      <a:cubicBezTo>
                        <a:pt x="51" y="2"/>
                        <a:pt x="45" y="1"/>
                        <a:pt x="40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7" name="Google Shape;1217;p9"/>
                <p:cNvSpPr/>
                <p:nvPr/>
              </p:nvSpPr>
              <p:spPr>
                <a:xfrm>
                  <a:off x="5931533" y="2183815"/>
                  <a:ext cx="23182" cy="127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3" h="194" extrusionOk="0">
                      <a:moveTo>
                        <a:pt x="47" y="1"/>
                      </a:moveTo>
                      <a:cubicBezTo>
                        <a:pt x="21" y="1"/>
                        <a:pt x="1" y="39"/>
                        <a:pt x="31" y="53"/>
                      </a:cubicBezTo>
                      <a:cubicBezTo>
                        <a:pt x="112" y="98"/>
                        <a:pt x="193" y="146"/>
                        <a:pt x="278" y="189"/>
                      </a:cubicBezTo>
                      <a:cubicBezTo>
                        <a:pt x="284" y="192"/>
                        <a:pt x="290" y="193"/>
                        <a:pt x="296" y="193"/>
                      </a:cubicBezTo>
                      <a:cubicBezTo>
                        <a:pt x="329" y="193"/>
                        <a:pt x="353" y="143"/>
                        <a:pt x="317" y="124"/>
                      </a:cubicBezTo>
                      <a:cubicBezTo>
                        <a:pt x="236" y="82"/>
                        <a:pt x="145" y="43"/>
                        <a:pt x="61" y="4"/>
                      </a:cubicBezTo>
                      <a:cubicBezTo>
                        <a:pt x="56" y="2"/>
                        <a:pt x="52" y="1"/>
                        <a:pt x="4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8" name="Google Shape;1218;p9"/>
                <p:cNvSpPr/>
                <p:nvPr/>
              </p:nvSpPr>
              <p:spPr>
                <a:xfrm>
                  <a:off x="5966272" y="2202333"/>
                  <a:ext cx="23904" cy="126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93" extrusionOk="0">
                      <a:moveTo>
                        <a:pt x="57" y="0"/>
                      </a:moveTo>
                      <a:cubicBezTo>
                        <a:pt x="25" y="0"/>
                        <a:pt x="1" y="48"/>
                        <a:pt x="37" y="65"/>
                      </a:cubicBezTo>
                      <a:lnTo>
                        <a:pt x="280" y="188"/>
                      </a:lnTo>
                      <a:cubicBezTo>
                        <a:pt x="286" y="191"/>
                        <a:pt x="293" y="193"/>
                        <a:pt x="299" y="193"/>
                      </a:cubicBezTo>
                      <a:cubicBezTo>
                        <a:pt x="338" y="193"/>
                        <a:pt x="364" y="137"/>
                        <a:pt x="319" y="117"/>
                      </a:cubicBezTo>
                      <a:cubicBezTo>
                        <a:pt x="238" y="78"/>
                        <a:pt x="154" y="43"/>
                        <a:pt x="73" y="4"/>
                      </a:cubicBezTo>
                      <a:cubicBezTo>
                        <a:pt x="67" y="1"/>
                        <a:pt x="62" y="0"/>
                        <a:pt x="57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19" name="Google Shape;1219;p9"/>
                <p:cNvSpPr/>
                <p:nvPr/>
              </p:nvSpPr>
              <p:spPr>
                <a:xfrm>
                  <a:off x="6000682" y="2221902"/>
                  <a:ext cx="19504" cy="116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7" h="177" extrusionOk="0">
                      <a:moveTo>
                        <a:pt x="47" y="1"/>
                      </a:moveTo>
                      <a:cubicBezTo>
                        <a:pt x="20" y="1"/>
                        <a:pt x="1" y="39"/>
                        <a:pt x="31" y="56"/>
                      </a:cubicBezTo>
                      <a:lnTo>
                        <a:pt x="141" y="117"/>
                      </a:lnTo>
                      <a:cubicBezTo>
                        <a:pt x="174" y="137"/>
                        <a:pt x="206" y="159"/>
                        <a:pt x="242" y="172"/>
                      </a:cubicBezTo>
                      <a:cubicBezTo>
                        <a:pt x="247" y="175"/>
                        <a:pt x="252" y="176"/>
                        <a:pt x="257" y="176"/>
                      </a:cubicBezTo>
                      <a:cubicBezTo>
                        <a:pt x="285" y="176"/>
                        <a:pt x="296" y="130"/>
                        <a:pt x="271" y="107"/>
                      </a:cubicBezTo>
                      <a:cubicBezTo>
                        <a:pt x="239" y="88"/>
                        <a:pt x="200" y="75"/>
                        <a:pt x="164" y="56"/>
                      </a:cubicBezTo>
                      <a:cubicBezTo>
                        <a:pt x="129" y="39"/>
                        <a:pt x="96" y="17"/>
                        <a:pt x="60" y="4"/>
                      </a:cubicBezTo>
                      <a:cubicBezTo>
                        <a:pt x="56" y="2"/>
                        <a:pt x="51" y="1"/>
                        <a:pt x="4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0" name="Google Shape;1220;p9"/>
                <p:cNvSpPr/>
                <p:nvPr/>
              </p:nvSpPr>
              <p:spPr>
                <a:xfrm>
                  <a:off x="6043300" y="2207390"/>
                  <a:ext cx="20423" cy="215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" h="328" extrusionOk="0">
                      <a:moveTo>
                        <a:pt x="249" y="1"/>
                      </a:moveTo>
                      <a:cubicBezTo>
                        <a:pt x="239" y="1"/>
                        <a:pt x="229" y="5"/>
                        <a:pt x="221" y="14"/>
                      </a:cubicBezTo>
                      <a:cubicBezTo>
                        <a:pt x="150" y="95"/>
                        <a:pt x="79" y="183"/>
                        <a:pt x="17" y="273"/>
                      </a:cubicBezTo>
                      <a:cubicBezTo>
                        <a:pt x="1" y="300"/>
                        <a:pt x="24" y="328"/>
                        <a:pt x="50" y="328"/>
                      </a:cubicBezTo>
                      <a:cubicBezTo>
                        <a:pt x="59" y="328"/>
                        <a:pt x="68" y="324"/>
                        <a:pt x="76" y="315"/>
                      </a:cubicBezTo>
                      <a:cubicBezTo>
                        <a:pt x="147" y="235"/>
                        <a:pt x="221" y="150"/>
                        <a:pt x="286" y="66"/>
                      </a:cubicBezTo>
                      <a:cubicBezTo>
                        <a:pt x="311" y="39"/>
                        <a:pt x="279" y="1"/>
                        <a:pt x="24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1" name="Google Shape;1221;p9"/>
                <p:cNvSpPr/>
                <p:nvPr/>
              </p:nvSpPr>
              <p:spPr>
                <a:xfrm>
                  <a:off x="6068057" y="2179941"/>
                  <a:ext cx="17074" cy="144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0" h="220" extrusionOk="0">
                      <a:moveTo>
                        <a:pt x="207" y="1"/>
                      </a:moveTo>
                      <a:cubicBezTo>
                        <a:pt x="200" y="1"/>
                        <a:pt x="192" y="3"/>
                        <a:pt x="185" y="8"/>
                      </a:cubicBezTo>
                      <a:cubicBezTo>
                        <a:pt x="155" y="37"/>
                        <a:pt x="133" y="69"/>
                        <a:pt x="107" y="99"/>
                      </a:cubicBezTo>
                      <a:cubicBezTo>
                        <a:pt x="78" y="128"/>
                        <a:pt x="48" y="157"/>
                        <a:pt x="16" y="180"/>
                      </a:cubicBezTo>
                      <a:cubicBezTo>
                        <a:pt x="0" y="193"/>
                        <a:pt x="17" y="219"/>
                        <a:pt x="34" y="219"/>
                      </a:cubicBezTo>
                      <a:cubicBezTo>
                        <a:pt x="38" y="219"/>
                        <a:pt x="42" y="218"/>
                        <a:pt x="45" y="215"/>
                      </a:cubicBezTo>
                      <a:cubicBezTo>
                        <a:pt x="117" y="176"/>
                        <a:pt x="197" y="118"/>
                        <a:pt x="240" y="50"/>
                      </a:cubicBezTo>
                      <a:cubicBezTo>
                        <a:pt x="260" y="27"/>
                        <a:pt x="235" y="1"/>
                        <a:pt x="20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2" name="Google Shape;1222;p9"/>
                <p:cNvSpPr/>
                <p:nvPr/>
              </p:nvSpPr>
              <p:spPr>
                <a:xfrm>
                  <a:off x="6084802" y="2166150"/>
                  <a:ext cx="12674" cy="110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3" h="169" extrusionOk="0">
                      <a:moveTo>
                        <a:pt x="134" y="1"/>
                      </a:moveTo>
                      <a:cubicBezTo>
                        <a:pt x="124" y="1"/>
                        <a:pt x="115" y="5"/>
                        <a:pt x="108" y="14"/>
                      </a:cubicBezTo>
                      <a:cubicBezTo>
                        <a:pt x="79" y="46"/>
                        <a:pt x="56" y="79"/>
                        <a:pt x="23" y="111"/>
                      </a:cubicBezTo>
                      <a:cubicBezTo>
                        <a:pt x="1" y="136"/>
                        <a:pt x="23" y="169"/>
                        <a:pt x="49" y="169"/>
                      </a:cubicBezTo>
                      <a:cubicBezTo>
                        <a:pt x="57" y="169"/>
                        <a:pt x="65" y="166"/>
                        <a:pt x="72" y="160"/>
                      </a:cubicBezTo>
                      <a:cubicBezTo>
                        <a:pt x="98" y="130"/>
                        <a:pt x="130" y="101"/>
                        <a:pt x="163" y="69"/>
                      </a:cubicBezTo>
                      <a:cubicBezTo>
                        <a:pt x="193" y="42"/>
                        <a:pt x="163" y="1"/>
                        <a:pt x="13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223" name="Google Shape;1223;p9"/>
              <p:cNvGrpSpPr/>
              <p:nvPr/>
            </p:nvGrpSpPr>
            <p:grpSpPr>
              <a:xfrm rot="1502807">
                <a:off x="7805181" y="4457010"/>
                <a:ext cx="1251098" cy="782722"/>
                <a:chOff x="6880435" y="4156402"/>
                <a:chExt cx="650771" cy="407141"/>
              </a:xfrm>
            </p:grpSpPr>
            <p:sp>
              <p:nvSpPr>
                <p:cNvPr id="1224" name="Google Shape;1224;p9"/>
                <p:cNvSpPr/>
                <p:nvPr/>
              </p:nvSpPr>
              <p:spPr>
                <a:xfrm>
                  <a:off x="6911496" y="4201712"/>
                  <a:ext cx="562464" cy="3086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65" h="4700" extrusionOk="0">
                      <a:moveTo>
                        <a:pt x="542" y="443"/>
                      </a:moveTo>
                      <a:lnTo>
                        <a:pt x="542" y="443"/>
                      </a:lnTo>
                      <a:cubicBezTo>
                        <a:pt x="1919" y="1751"/>
                        <a:pt x="3564" y="2821"/>
                        <a:pt x="5288" y="3682"/>
                      </a:cubicBezTo>
                      <a:lnTo>
                        <a:pt x="5275" y="3695"/>
                      </a:lnTo>
                      <a:cubicBezTo>
                        <a:pt x="5161" y="3903"/>
                        <a:pt x="5132" y="4233"/>
                        <a:pt x="5288" y="4431"/>
                      </a:cubicBezTo>
                      <a:cubicBezTo>
                        <a:pt x="4353" y="4399"/>
                        <a:pt x="3418" y="4377"/>
                        <a:pt x="2483" y="4377"/>
                      </a:cubicBezTo>
                      <a:cubicBezTo>
                        <a:pt x="1880" y="4377"/>
                        <a:pt x="1277" y="4386"/>
                        <a:pt x="675" y="4408"/>
                      </a:cubicBezTo>
                      <a:cubicBezTo>
                        <a:pt x="668" y="4022"/>
                        <a:pt x="662" y="3634"/>
                        <a:pt x="655" y="3245"/>
                      </a:cubicBezTo>
                      <a:lnTo>
                        <a:pt x="655" y="3245"/>
                      </a:lnTo>
                      <a:cubicBezTo>
                        <a:pt x="1157" y="3417"/>
                        <a:pt x="1692" y="3669"/>
                        <a:pt x="1721" y="4278"/>
                      </a:cubicBezTo>
                      <a:cubicBezTo>
                        <a:pt x="1723" y="4319"/>
                        <a:pt x="1755" y="4339"/>
                        <a:pt x="1786" y="4339"/>
                      </a:cubicBezTo>
                      <a:cubicBezTo>
                        <a:pt x="1817" y="4339"/>
                        <a:pt x="1846" y="4319"/>
                        <a:pt x="1841" y="4278"/>
                      </a:cubicBezTo>
                      <a:cubicBezTo>
                        <a:pt x="1808" y="3669"/>
                        <a:pt x="1222" y="3255"/>
                        <a:pt x="649" y="3167"/>
                      </a:cubicBezTo>
                      <a:cubicBezTo>
                        <a:pt x="629" y="2260"/>
                        <a:pt x="600" y="1350"/>
                        <a:pt x="542" y="443"/>
                      </a:cubicBezTo>
                      <a:close/>
                      <a:moveTo>
                        <a:pt x="5375" y="3728"/>
                      </a:moveTo>
                      <a:cubicBezTo>
                        <a:pt x="5945" y="4006"/>
                        <a:pt x="6522" y="4265"/>
                        <a:pt x="7102" y="4505"/>
                      </a:cubicBezTo>
                      <a:cubicBezTo>
                        <a:pt x="6525" y="4476"/>
                        <a:pt x="5949" y="4453"/>
                        <a:pt x="5366" y="4431"/>
                      </a:cubicBezTo>
                      <a:cubicBezTo>
                        <a:pt x="5336" y="4314"/>
                        <a:pt x="5294" y="4204"/>
                        <a:pt x="5294" y="4084"/>
                      </a:cubicBezTo>
                      <a:cubicBezTo>
                        <a:pt x="5294" y="3958"/>
                        <a:pt x="5333" y="3847"/>
                        <a:pt x="5375" y="3734"/>
                      </a:cubicBezTo>
                      <a:lnTo>
                        <a:pt x="5375" y="3728"/>
                      </a:lnTo>
                      <a:close/>
                      <a:moveTo>
                        <a:pt x="478" y="1"/>
                      </a:moveTo>
                      <a:cubicBezTo>
                        <a:pt x="463" y="1"/>
                        <a:pt x="449" y="11"/>
                        <a:pt x="448" y="31"/>
                      </a:cubicBezTo>
                      <a:cubicBezTo>
                        <a:pt x="412" y="1483"/>
                        <a:pt x="480" y="2953"/>
                        <a:pt x="539" y="4408"/>
                      </a:cubicBezTo>
                      <a:cubicBezTo>
                        <a:pt x="377" y="4411"/>
                        <a:pt x="218" y="4421"/>
                        <a:pt x="56" y="4427"/>
                      </a:cubicBezTo>
                      <a:cubicBezTo>
                        <a:pt x="1" y="4431"/>
                        <a:pt x="1" y="4508"/>
                        <a:pt x="56" y="4508"/>
                      </a:cubicBezTo>
                      <a:lnTo>
                        <a:pt x="542" y="4521"/>
                      </a:lnTo>
                      <a:cubicBezTo>
                        <a:pt x="542" y="4550"/>
                        <a:pt x="545" y="4583"/>
                        <a:pt x="545" y="4609"/>
                      </a:cubicBezTo>
                      <a:cubicBezTo>
                        <a:pt x="547" y="4652"/>
                        <a:pt x="580" y="4674"/>
                        <a:pt x="612" y="4674"/>
                      </a:cubicBezTo>
                      <a:cubicBezTo>
                        <a:pt x="645" y="4674"/>
                        <a:pt x="676" y="4652"/>
                        <a:pt x="675" y="4609"/>
                      </a:cubicBezTo>
                      <a:lnTo>
                        <a:pt x="675" y="4525"/>
                      </a:lnTo>
                      <a:cubicBezTo>
                        <a:pt x="3273" y="4586"/>
                        <a:pt x="5871" y="4573"/>
                        <a:pt x="8466" y="4699"/>
                      </a:cubicBezTo>
                      <a:cubicBezTo>
                        <a:pt x="8468" y="4700"/>
                        <a:pt x="8470" y="4700"/>
                        <a:pt x="8472" y="4700"/>
                      </a:cubicBezTo>
                      <a:cubicBezTo>
                        <a:pt x="8536" y="4700"/>
                        <a:pt x="8564" y="4605"/>
                        <a:pt x="8501" y="4576"/>
                      </a:cubicBezTo>
                      <a:cubicBezTo>
                        <a:pt x="8446" y="4554"/>
                        <a:pt x="8395" y="4528"/>
                        <a:pt x="8333" y="4505"/>
                      </a:cubicBezTo>
                      <a:cubicBezTo>
                        <a:pt x="8325" y="4502"/>
                        <a:pt x="8318" y="4501"/>
                        <a:pt x="8311" y="4501"/>
                      </a:cubicBezTo>
                      <a:cubicBezTo>
                        <a:pt x="8280" y="4501"/>
                        <a:pt x="8258" y="4528"/>
                        <a:pt x="8255" y="4557"/>
                      </a:cubicBezTo>
                      <a:cubicBezTo>
                        <a:pt x="7947" y="4541"/>
                        <a:pt x="7640" y="4528"/>
                        <a:pt x="7335" y="4512"/>
                      </a:cubicBezTo>
                      <a:cubicBezTo>
                        <a:pt x="7338" y="4486"/>
                        <a:pt x="7329" y="4453"/>
                        <a:pt x="7290" y="4434"/>
                      </a:cubicBezTo>
                      <a:cubicBezTo>
                        <a:pt x="6065" y="3945"/>
                        <a:pt x="4883" y="3355"/>
                        <a:pt x="3755" y="2665"/>
                      </a:cubicBezTo>
                      <a:cubicBezTo>
                        <a:pt x="2622" y="1975"/>
                        <a:pt x="1585" y="1172"/>
                        <a:pt x="542" y="355"/>
                      </a:cubicBezTo>
                      <a:cubicBezTo>
                        <a:pt x="539" y="355"/>
                        <a:pt x="539" y="349"/>
                        <a:pt x="532" y="349"/>
                      </a:cubicBezTo>
                      <a:cubicBezTo>
                        <a:pt x="526" y="245"/>
                        <a:pt x="516" y="135"/>
                        <a:pt x="509" y="31"/>
                      </a:cubicBezTo>
                      <a:cubicBezTo>
                        <a:pt x="508" y="11"/>
                        <a:pt x="493" y="1"/>
                        <a:pt x="478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5" name="Google Shape;1225;p9"/>
                <p:cNvSpPr/>
                <p:nvPr/>
              </p:nvSpPr>
              <p:spPr>
                <a:xfrm>
                  <a:off x="6880435" y="4510481"/>
                  <a:ext cx="36644" cy="530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8" h="808" extrusionOk="0">
                      <a:moveTo>
                        <a:pt x="283" y="292"/>
                      </a:moveTo>
                      <a:cubicBezTo>
                        <a:pt x="289" y="325"/>
                        <a:pt x="299" y="354"/>
                        <a:pt x="309" y="386"/>
                      </a:cubicBezTo>
                      <a:cubicBezTo>
                        <a:pt x="292" y="386"/>
                        <a:pt x="276" y="389"/>
                        <a:pt x="260" y="393"/>
                      </a:cubicBezTo>
                      <a:cubicBezTo>
                        <a:pt x="270" y="360"/>
                        <a:pt x="276" y="325"/>
                        <a:pt x="283" y="292"/>
                      </a:cubicBezTo>
                      <a:close/>
                      <a:moveTo>
                        <a:pt x="262" y="1"/>
                      </a:moveTo>
                      <a:cubicBezTo>
                        <a:pt x="239" y="1"/>
                        <a:pt x="217" y="12"/>
                        <a:pt x="211" y="40"/>
                      </a:cubicBezTo>
                      <a:cubicBezTo>
                        <a:pt x="192" y="163"/>
                        <a:pt x="173" y="283"/>
                        <a:pt x="147" y="406"/>
                      </a:cubicBezTo>
                      <a:cubicBezTo>
                        <a:pt x="114" y="409"/>
                        <a:pt x="88" y="412"/>
                        <a:pt x="56" y="419"/>
                      </a:cubicBezTo>
                      <a:cubicBezTo>
                        <a:pt x="17" y="422"/>
                        <a:pt x="1" y="480"/>
                        <a:pt x="46" y="487"/>
                      </a:cubicBezTo>
                      <a:cubicBezTo>
                        <a:pt x="75" y="490"/>
                        <a:pt x="104" y="493"/>
                        <a:pt x="137" y="493"/>
                      </a:cubicBezTo>
                      <a:cubicBezTo>
                        <a:pt x="121" y="584"/>
                        <a:pt x="104" y="668"/>
                        <a:pt x="92" y="759"/>
                      </a:cubicBezTo>
                      <a:cubicBezTo>
                        <a:pt x="86" y="788"/>
                        <a:pt x="110" y="808"/>
                        <a:pt x="134" y="808"/>
                      </a:cubicBezTo>
                      <a:cubicBezTo>
                        <a:pt x="149" y="808"/>
                        <a:pt x="164" y="799"/>
                        <a:pt x="169" y="778"/>
                      </a:cubicBezTo>
                      <a:cubicBezTo>
                        <a:pt x="192" y="684"/>
                        <a:pt x="211" y="587"/>
                        <a:pt x="234" y="493"/>
                      </a:cubicBezTo>
                      <a:cubicBezTo>
                        <a:pt x="266" y="493"/>
                        <a:pt x="302" y="490"/>
                        <a:pt x="334" y="487"/>
                      </a:cubicBezTo>
                      <a:cubicBezTo>
                        <a:pt x="354" y="551"/>
                        <a:pt x="380" y="619"/>
                        <a:pt x="412" y="681"/>
                      </a:cubicBezTo>
                      <a:cubicBezTo>
                        <a:pt x="421" y="702"/>
                        <a:pt x="437" y="710"/>
                        <a:pt x="453" y="710"/>
                      </a:cubicBezTo>
                      <a:cubicBezTo>
                        <a:pt x="486" y="710"/>
                        <a:pt x="521" y="677"/>
                        <a:pt x="513" y="636"/>
                      </a:cubicBezTo>
                      <a:cubicBezTo>
                        <a:pt x="500" y="577"/>
                        <a:pt x="487" y="519"/>
                        <a:pt x="467" y="457"/>
                      </a:cubicBezTo>
                      <a:cubicBezTo>
                        <a:pt x="477" y="454"/>
                        <a:pt x="484" y="454"/>
                        <a:pt x="496" y="451"/>
                      </a:cubicBezTo>
                      <a:cubicBezTo>
                        <a:pt x="557" y="436"/>
                        <a:pt x="538" y="353"/>
                        <a:pt x="483" y="353"/>
                      </a:cubicBezTo>
                      <a:cubicBezTo>
                        <a:pt x="479" y="353"/>
                        <a:pt x="475" y="353"/>
                        <a:pt x="471" y="354"/>
                      </a:cubicBezTo>
                      <a:cubicBezTo>
                        <a:pt x="461" y="357"/>
                        <a:pt x="451" y="357"/>
                        <a:pt x="438" y="360"/>
                      </a:cubicBezTo>
                      <a:cubicBezTo>
                        <a:pt x="403" y="253"/>
                        <a:pt x="364" y="146"/>
                        <a:pt x="325" y="40"/>
                      </a:cubicBezTo>
                      <a:cubicBezTo>
                        <a:pt x="316" y="15"/>
                        <a:pt x="288" y="1"/>
                        <a:pt x="262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6" name="Google Shape;1226;p9"/>
                <p:cNvSpPr/>
                <p:nvPr/>
              </p:nvSpPr>
              <p:spPr>
                <a:xfrm>
                  <a:off x="6915108" y="4156402"/>
                  <a:ext cx="36250" cy="353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2" h="539" extrusionOk="0">
                      <a:moveTo>
                        <a:pt x="384" y="1"/>
                      </a:moveTo>
                      <a:cubicBezTo>
                        <a:pt x="216" y="1"/>
                        <a:pt x="42" y="75"/>
                        <a:pt x="14" y="258"/>
                      </a:cubicBezTo>
                      <a:cubicBezTo>
                        <a:pt x="1" y="349"/>
                        <a:pt x="33" y="433"/>
                        <a:pt x="114" y="478"/>
                      </a:cubicBezTo>
                      <a:cubicBezTo>
                        <a:pt x="202" y="530"/>
                        <a:pt x="322" y="517"/>
                        <a:pt x="419" y="537"/>
                      </a:cubicBezTo>
                      <a:cubicBezTo>
                        <a:pt x="424" y="538"/>
                        <a:pt x="429" y="538"/>
                        <a:pt x="433" y="538"/>
                      </a:cubicBezTo>
                      <a:cubicBezTo>
                        <a:pt x="490" y="538"/>
                        <a:pt x="527" y="454"/>
                        <a:pt x="467" y="430"/>
                      </a:cubicBezTo>
                      <a:cubicBezTo>
                        <a:pt x="377" y="388"/>
                        <a:pt x="130" y="430"/>
                        <a:pt x="134" y="287"/>
                      </a:cubicBezTo>
                      <a:cubicBezTo>
                        <a:pt x="137" y="96"/>
                        <a:pt x="390" y="115"/>
                        <a:pt x="516" y="96"/>
                      </a:cubicBezTo>
                      <a:cubicBezTo>
                        <a:pt x="552" y="90"/>
                        <a:pt x="552" y="25"/>
                        <a:pt x="509" y="15"/>
                      </a:cubicBezTo>
                      <a:cubicBezTo>
                        <a:pt x="470" y="6"/>
                        <a:pt x="427" y="1"/>
                        <a:pt x="38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27" name="Google Shape;1227;p9"/>
                <p:cNvSpPr/>
                <p:nvPr/>
              </p:nvSpPr>
              <p:spPr>
                <a:xfrm>
                  <a:off x="7482282" y="4492817"/>
                  <a:ext cx="48924" cy="529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45" h="806" extrusionOk="0">
                      <a:moveTo>
                        <a:pt x="244" y="163"/>
                      </a:moveTo>
                      <a:cubicBezTo>
                        <a:pt x="334" y="169"/>
                        <a:pt x="344" y="202"/>
                        <a:pt x="279" y="266"/>
                      </a:cubicBezTo>
                      <a:cubicBezTo>
                        <a:pt x="260" y="286"/>
                        <a:pt x="237" y="302"/>
                        <a:pt x="211" y="318"/>
                      </a:cubicBezTo>
                      <a:cubicBezTo>
                        <a:pt x="211" y="279"/>
                        <a:pt x="214" y="176"/>
                        <a:pt x="244" y="163"/>
                      </a:cubicBezTo>
                      <a:close/>
                      <a:moveTo>
                        <a:pt x="208" y="435"/>
                      </a:moveTo>
                      <a:cubicBezTo>
                        <a:pt x="214" y="438"/>
                        <a:pt x="227" y="445"/>
                        <a:pt x="240" y="445"/>
                      </a:cubicBezTo>
                      <a:cubicBezTo>
                        <a:pt x="263" y="443"/>
                        <a:pt x="293" y="441"/>
                        <a:pt x="325" y="441"/>
                      </a:cubicBezTo>
                      <a:cubicBezTo>
                        <a:pt x="429" y="441"/>
                        <a:pt x="557" y="459"/>
                        <a:pt x="564" y="558"/>
                      </a:cubicBezTo>
                      <a:cubicBezTo>
                        <a:pt x="564" y="623"/>
                        <a:pt x="555" y="613"/>
                        <a:pt x="503" y="629"/>
                      </a:cubicBezTo>
                      <a:cubicBezTo>
                        <a:pt x="470" y="642"/>
                        <a:pt x="435" y="645"/>
                        <a:pt x="402" y="655"/>
                      </a:cubicBezTo>
                      <a:cubicBezTo>
                        <a:pt x="362" y="663"/>
                        <a:pt x="324" y="666"/>
                        <a:pt x="285" y="666"/>
                      </a:cubicBezTo>
                      <a:cubicBezTo>
                        <a:pt x="258" y="666"/>
                        <a:pt x="232" y="664"/>
                        <a:pt x="205" y="662"/>
                      </a:cubicBezTo>
                      <a:cubicBezTo>
                        <a:pt x="205" y="584"/>
                        <a:pt x="205" y="513"/>
                        <a:pt x="208" y="435"/>
                      </a:cubicBezTo>
                      <a:close/>
                      <a:moveTo>
                        <a:pt x="278" y="1"/>
                      </a:moveTo>
                      <a:cubicBezTo>
                        <a:pt x="276" y="1"/>
                        <a:pt x="274" y="1"/>
                        <a:pt x="273" y="1"/>
                      </a:cubicBezTo>
                      <a:cubicBezTo>
                        <a:pt x="1" y="11"/>
                        <a:pt x="69" y="561"/>
                        <a:pt x="82" y="714"/>
                      </a:cubicBezTo>
                      <a:cubicBezTo>
                        <a:pt x="85" y="739"/>
                        <a:pt x="98" y="756"/>
                        <a:pt x="117" y="762"/>
                      </a:cubicBezTo>
                      <a:cubicBezTo>
                        <a:pt x="127" y="775"/>
                        <a:pt x="137" y="788"/>
                        <a:pt x="159" y="791"/>
                      </a:cubicBezTo>
                      <a:cubicBezTo>
                        <a:pt x="182" y="794"/>
                        <a:pt x="208" y="801"/>
                        <a:pt x="237" y="804"/>
                      </a:cubicBezTo>
                      <a:cubicBezTo>
                        <a:pt x="241" y="805"/>
                        <a:pt x="245" y="805"/>
                        <a:pt x="248" y="805"/>
                      </a:cubicBezTo>
                      <a:cubicBezTo>
                        <a:pt x="258" y="805"/>
                        <a:pt x="266" y="802"/>
                        <a:pt x="276" y="794"/>
                      </a:cubicBezTo>
                      <a:cubicBezTo>
                        <a:pt x="282" y="795"/>
                        <a:pt x="289" y="795"/>
                        <a:pt x="296" y="795"/>
                      </a:cubicBezTo>
                      <a:cubicBezTo>
                        <a:pt x="483" y="795"/>
                        <a:pt x="745" y="749"/>
                        <a:pt x="723" y="558"/>
                      </a:cubicBezTo>
                      <a:cubicBezTo>
                        <a:pt x="700" y="396"/>
                        <a:pt x="551" y="338"/>
                        <a:pt x="402" y="322"/>
                      </a:cubicBezTo>
                      <a:cubicBezTo>
                        <a:pt x="431" y="283"/>
                        <a:pt x="451" y="234"/>
                        <a:pt x="444" y="176"/>
                      </a:cubicBezTo>
                      <a:cubicBezTo>
                        <a:pt x="438" y="90"/>
                        <a:pt x="372" y="1"/>
                        <a:pt x="278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1228" name="Google Shape;1228;p9"/>
              <p:cNvGrpSpPr/>
              <p:nvPr/>
            </p:nvGrpSpPr>
            <p:grpSpPr>
              <a:xfrm rot="-10201885">
                <a:off x="-527256" y="3442705"/>
                <a:ext cx="1071880" cy="771551"/>
                <a:chOff x="5859955" y="1906764"/>
                <a:chExt cx="497056" cy="357770"/>
              </a:xfrm>
            </p:grpSpPr>
            <p:sp>
              <p:nvSpPr>
                <p:cNvPr id="1229" name="Google Shape;1229;p9"/>
                <p:cNvSpPr/>
                <p:nvPr/>
              </p:nvSpPr>
              <p:spPr>
                <a:xfrm>
                  <a:off x="5859955" y="1906764"/>
                  <a:ext cx="497056" cy="3577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69" h="5448" extrusionOk="0">
                      <a:moveTo>
                        <a:pt x="2576" y="543"/>
                      </a:moveTo>
                      <a:lnTo>
                        <a:pt x="2563" y="2739"/>
                      </a:lnTo>
                      <a:lnTo>
                        <a:pt x="2563" y="2791"/>
                      </a:lnTo>
                      <a:cubicBezTo>
                        <a:pt x="2152" y="2836"/>
                        <a:pt x="1795" y="3096"/>
                        <a:pt x="1850" y="3601"/>
                      </a:cubicBezTo>
                      <a:cubicBezTo>
                        <a:pt x="1854" y="3659"/>
                        <a:pt x="1876" y="3711"/>
                        <a:pt x="1896" y="3769"/>
                      </a:cubicBezTo>
                      <a:cubicBezTo>
                        <a:pt x="1426" y="3756"/>
                        <a:pt x="956" y="3743"/>
                        <a:pt x="487" y="3740"/>
                      </a:cubicBezTo>
                      <a:cubicBezTo>
                        <a:pt x="169" y="2720"/>
                        <a:pt x="525" y="1599"/>
                        <a:pt x="1432" y="980"/>
                      </a:cubicBezTo>
                      <a:cubicBezTo>
                        <a:pt x="1773" y="744"/>
                        <a:pt x="2165" y="601"/>
                        <a:pt x="2576" y="543"/>
                      </a:cubicBezTo>
                      <a:close/>
                      <a:moveTo>
                        <a:pt x="2563" y="2914"/>
                      </a:moveTo>
                      <a:cubicBezTo>
                        <a:pt x="2560" y="3206"/>
                        <a:pt x="2557" y="3494"/>
                        <a:pt x="2547" y="3782"/>
                      </a:cubicBezTo>
                      <a:cubicBezTo>
                        <a:pt x="2382" y="3776"/>
                        <a:pt x="2220" y="3773"/>
                        <a:pt x="2051" y="3769"/>
                      </a:cubicBezTo>
                      <a:cubicBezTo>
                        <a:pt x="2003" y="3685"/>
                        <a:pt x="1977" y="3594"/>
                        <a:pt x="1977" y="3517"/>
                      </a:cubicBezTo>
                      <a:cubicBezTo>
                        <a:pt x="1970" y="3160"/>
                        <a:pt x="2242" y="2953"/>
                        <a:pt x="2563" y="2914"/>
                      </a:cubicBezTo>
                      <a:close/>
                      <a:moveTo>
                        <a:pt x="2719" y="2904"/>
                      </a:moveTo>
                      <a:cubicBezTo>
                        <a:pt x="3227" y="2917"/>
                        <a:pt x="3707" y="3309"/>
                        <a:pt x="3765" y="3805"/>
                      </a:cubicBezTo>
                      <a:cubicBezTo>
                        <a:pt x="3415" y="3802"/>
                        <a:pt x="3059" y="3792"/>
                        <a:pt x="2702" y="3786"/>
                      </a:cubicBezTo>
                      <a:cubicBezTo>
                        <a:pt x="2702" y="3494"/>
                        <a:pt x="2696" y="3196"/>
                        <a:pt x="2696" y="2904"/>
                      </a:cubicBezTo>
                      <a:close/>
                      <a:moveTo>
                        <a:pt x="3036" y="513"/>
                      </a:moveTo>
                      <a:cubicBezTo>
                        <a:pt x="3674" y="513"/>
                        <a:pt x="4316" y="705"/>
                        <a:pt x="4831" y="1064"/>
                      </a:cubicBezTo>
                      <a:cubicBezTo>
                        <a:pt x="5670" y="1647"/>
                        <a:pt x="6007" y="2749"/>
                        <a:pt x="6055" y="3792"/>
                      </a:cubicBezTo>
                      <a:cubicBezTo>
                        <a:pt x="6039" y="3790"/>
                        <a:pt x="6021" y="3790"/>
                        <a:pt x="6004" y="3790"/>
                      </a:cubicBezTo>
                      <a:cubicBezTo>
                        <a:pt x="5986" y="3790"/>
                        <a:pt x="5968" y="3790"/>
                        <a:pt x="5952" y="3792"/>
                      </a:cubicBezTo>
                      <a:cubicBezTo>
                        <a:pt x="5304" y="3805"/>
                        <a:pt x="4656" y="3808"/>
                        <a:pt x="4008" y="3808"/>
                      </a:cubicBezTo>
                      <a:lnTo>
                        <a:pt x="3895" y="3808"/>
                      </a:lnTo>
                      <a:cubicBezTo>
                        <a:pt x="3856" y="3410"/>
                        <a:pt x="3571" y="3057"/>
                        <a:pt x="3179" y="2885"/>
                      </a:cubicBezTo>
                      <a:cubicBezTo>
                        <a:pt x="3030" y="2820"/>
                        <a:pt x="2864" y="2788"/>
                        <a:pt x="2696" y="2788"/>
                      </a:cubicBezTo>
                      <a:lnTo>
                        <a:pt x="2696" y="2746"/>
                      </a:lnTo>
                      <a:cubicBezTo>
                        <a:pt x="2699" y="2007"/>
                        <a:pt x="2706" y="1265"/>
                        <a:pt x="2709" y="530"/>
                      </a:cubicBezTo>
                      <a:cubicBezTo>
                        <a:pt x="2817" y="518"/>
                        <a:pt x="2926" y="513"/>
                        <a:pt x="3036" y="513"/>
                      </a:cubicBezTo>
                      <a:close/>
                      <a:moveTo>
                        <a:pt x="2168" y="3922"/>
                      </a:moveTo>
                      <a:lnTo>
                        <a:pt x="2168" y="3922"/>
                      </a:lnTo>
                      <a:cubicBezTo>
                        <a:pt x="2291" y="3925"/>
                        <a:pt x="2417" y="3925"/>
                        <a:pt x="2547" y="3925"/>
                      </a:cubicBezTo>
                      <a:cubicBezTo>
                        <a:pt x="2547" y="3977"/>
                        <a:pt x="2544" y="4019"/>
                        <a:pt x="2544" y="4064"/>
                      </a:cubicBezTo>
                      <a:cubicBezTo>
                        <a:pt x="2516" y="4075"/>
                        <a:pt x="2488" y="4080"/>
                        <a:pt x="2460" y="4080"/>
                      </a:cubicBezTo>
                      <a:cubicBezTo>
                        <a:pt x="2357" y="4080"/>
                        <a:pt x="2252" y="4016"/>
                        <a:pt x="2168" y="3922"/>
                      </a:cubicBezTo>
                      <a:close/>
                      <a:moveTo>
                        <a:pt x="2800" y="3935"/>
                      </a:moveTo>
                      <a:cubicBezTo>
                        <a:pt x="3124" y="3938"/>
                        <a:pt x="3447" y="3938"/>
                        <a:pt x="3771" y="3938"/>
                      </a:cubicBezTo>
                      <a:cubicBezTo>
                        <a:pt x="3771" y="4006"/>
                        <a:pt x="3758" y="4080"/>
                        <a:pt x="3739" y="4155"/>
                      </a:cubicBezTo>
                      <a:cubicBezTo>
                        <a:pt x="3593" y="4647"/>
                        <a:pt x="3159" y="4916"/>
                        <a:pt x="2686" y="5007"/>
                      </a:cubicBezTo>
                      <a:cubicBezTo>
                        <a:pt x="2696" y="4706"/>
                        <a:pt x="2702" y="4398"/>
                        <a:pt x="2702" y="4087"/>
                      </a:cubicBezTo>
                      <a:cubicBezTo>
                        <a:pt x="2735" y="4058"/>
                        <a:pt x="2767" y="4012"/>
                        <a:pt x="2793" y="3957"/>
                      </a:cubicBezTo>
                      <a:cubicBezTo>
                        <a:pt x="2800" y="3951"/>
                        <a:pt x="2800" y="3941"/>
                        <a:pt x="2800" y="3935"/>
                      </a:cubicBezTo>
                      <a:close/>
                      <a:moveTo>
                        <a:pt x="532" y="3857"/>
                      </a:moveTo>
                      <a:lnTo>
                        <a:pt x="532" y="3857"/>
                      </a:lnTo>
                      <a:cubicBezTo>
                        <a:pt x="1018" y="3889"/>
                        <a:pt x="1504" y="3905"/>
                        <a:pt x="1993" y="3918"/>
                      </a:cubicBezTo>
                      <a:cubicBezTo>
                        <a:pt x="2115" y="4074"/>
                        <a:pt x="2293" y="4187"/>
                        <a:pt x="2461" y="4187"/>
                      </a:cubicBezTo>
                      <a:cubicBezTo>
                        <a:pt x="2489" y="4187"/>
                        <a:pt x="2517" y="4184"/>
                        <a:pt x="2544" y="4178"/>
                      </a:cubicBezTo>
                      <a:lnTo>
                        <a:pt x="2544" y="4178"/>
                      </a:lnTo>
                      <a:cubicBezTo>
                        <a:pt x="2540" y="4463"/>
                        <a:pt x="2544" y="4744"/>
                        <a:pt x="2550" y="5030"/>
                      </a:cubicBezTo>
                      <a:cubicBezTo>
                        <a:pt x="2471" y="5040"/>
                        <a:pt x="2393" y="5045"/>
                        <a:pt x="2315" y="5045"/>
                      </a:cubicBezTo>
                      <a:cubicBezTo>
                        <a:pt x="2269" y="5045"/>
                        <a:pt x="2222" y="5043"/>
                        <a:pt x="2174" y="5039"/>
                      </a:cubicBezTo>
                      <a:cubicBezTo>
                        <a:pt x="1465" y="5000"/>
                        <a:pt x="921" y="4715"/>
                        <a:pt x="613" y="4058"/>
                      </a:cubicBezTo>
                      <a:cubicBezTo>
                        <a:pt x="584" y="3993"/>
                        <a:pt x="555" y="3925"/>
                        <a:pt x="532" y="3857"/>
                      </a:cubicBezTo>
                      <a:close/>
                      <a:moveTo>
                        <a:pt x="2642" y="0"/>
                      </a:moveTo>
                      <a:cubicBezTo>
                        <a:pt x="2609" y="0"/>
                        <a:pt x="2576" y="21"/>
                        <a:pt x="2576" y="63"/>
                      </a:cubicBezTo>
                      <a:lnTo>
                        <a:pt x="2576" y="416"/>
                      </a:lnTo>
                      <a:cubicBezTo>
                        <a:pt x="1682" y="543"/>
                        <a:pt x="859" y="1035"/>
                        <a:pt x="454" y="1920"/>
                      </a:cubicBezTo>
                      <a:cubicBezTo>
                        <a:pt x="195" y="2487"/>
                        <a:pt x="172" y="3141"/>
                        <a:pt x="347" y="3737"/>
                      </a:cubicBezTo>
                      <a:lnTo>
                        <a:pt x="56" y="3737"/>
                      </a:lnTo>
                      <a:cubicBezTo>
                        <a:pt x="1" y="3737"/>
                        <a:pt x="1" y="3818"/>
                        <a:pt x="56" y="3821"/>
                      </a:cubicBezTo>
                      <a:lnTo>
                        <a:pt x="383" y="3844"/>
                      </a:lnTo>
                      <a:cubicBezTo>
                        <a:pt x="406" y="3905"/>
                        <a:pt x="425" y="3964"/>
                        <a:pt x="448" y="4019"/>
                      </a:cubicBezTo>
                      <a:cubicBezTo>
                        <a:pt x="762" y="4761"/>
                        <a:pt x="1319" y="5104"/>
                        <a:pt x="2113" y="5166"/>
                      </a:cubicBezTo>
                      <a:cubicBezTo>
                        <a:pt x="2166" y="5170"/>
                        <a:pt x="2220" y="5173"/>
                        <a:pt x="2274" y="5173"/>
                      </a:cubicBezTo>
                      <a:cubicBezTo>
                        <a:pt x="2368" y="5173"/>
                        <a:pt x="2461" y="5166"/>
                        <a:pt x="2553" y="5156"/>
                      </a:cubicBezTo>
                      <a:cubicBezTo>
                        <a:pt x="2560" y="5237"/>
                        <a:pt x="2563" y="5324"/>
                        <a:pt x="2566" y="5405"/>
                      </a:cubicBezTo>
                      <a:cubicBezTo>
                        <a:pt x="2568" y="5434"/>
                        <a:pt x="2588" y="5448"/>
                        <a:pt x="2610" y="5448"/>
                      </a:cubicBezTo>
                      <a:cubicBezTo>
                        <a:pt x="2632" y="5448"/>
                        <a:pt x="2655" y="5433"/>
                        <a:pt x="2660" y="5405"/>
                      </a:cubicBezTo>
                      <a:cubicBezTo>
                        <a:pt x="2667" y="5315"/>
                        <a:pt x="2673" y="5227"/>
                        <a:pt x="2676" y="5136"/>
                      </a:cubicBezTo>
                      <a:cubicBezTo>
                        <a:pt x="3179" y="5049"/>
                        <a:pt x="3635" y="4780"/>
                        <a:pt x="3830" y="4275"/>
                      </a:cubicBezTo>
                      <a:cubicBezTo>
                        <a:pt x="3875" y="4161"/>
                        <a:pt x="3895" y="4045"/>
                        <a:pt x="3898" y="3931"/>
                      </a:cubicBezTo>
                      <a:cubicBezTo>
                        <a:pt x="4047" y="3932"/>
                        <a:pt x="4196" y="3933"/>
                        <a:pt x="4344" y="3933"/>
                      </a:cubicBezTo>
                      <a:cubicBezTo>
                        <a:pt x="4790" y="3933"/>
                        <a:pt x="5235" y="3929"/>
                        <a:pt x="5680" y="3922"/>
                      </a:cubicBezTo>
                      <a:cubicBezTo>
                        <a:pt x="5806" y="3922"/>
                        <a:pt x="5932" y="3918"/>
                        <a:pt x="6052" y="3915"/>
                      </a:cubicBezTo>
                      <a:lnTo>
                        <a:pt x="6052" y="3915"/>
                      </a:lnTo>
                      <a:cubicBezTo>
                        <a:pt x="6062" y="4233"/>
                        <a:pt x="6042" y="4550"/>
                        <a:pt x="6004" y="4838"/>
                      </a:cubicBezTo>
                      <a:cubicBezTo>
                        <a:pt x="5999" y="4881"/>
                        <a:pt x="6029" y="4902"/>
                        <a:pt x="6063" y="4902"/>
                      </a:cubicBezTo>
                      <a:cubicBezTo>
                        <a:pt x="6097" y="4902"/>
                        <a:pt x="6133" y="4881"/>
                        <a:pt x="6140" y="4838"/>
                      </a:cubicBezTo>
                      <a:cubicBezTo>
                        <a:pt x="6178" y="4537"/>
                        <a:pt x="6195" y="4226"/>
                        <a:pt x="6188" y="3915"/>
                      </a:cubicBezTo>
                      <a:cubicBezTo>
                        <a:pt x="6327" y="3909"/>
                        <a:pt x="6473" y="3909"/>
                        <a:pt x="6616" y="3905"/>
                      </a:cubicBezTo>
                      <a:lnTo>
                        <a:pt x="7017" y="3892"/>
                      </a:lnTo>
                      <a:cubicBezTo>
                        <a:pt x="7105" y="3889"/>
                        <a:pt x="7196" y="3889"/>
                        <a:pt x="7283" y="3886"/>
                      </a:cubicBezTo>
                      <a:cubicBezTo>
                        <a:pt x="7310" y="3895"/>
                        <a:pt x="7333" y="3900"/>
                        <a:pt x="7353" y="3900"/>
                      </a:cubicBezTo>
                      <a:cubicBezTo>
                        <a:pt x="7368" y="3900"/>
                        <a:pt x="7381" y="3898"/>
                        <a:pt x="7393" y="3892"/>
                      </a:cubicBezTo>
                      <a:cubicBezTo>
                        <a:pt x="7403" y="3918"/>
                        <a:pt x="7422" y="3938"/>
                        <a:pt x="7455" y="3938"/>
                      </a:cubicBezTo>
                      <a:lnTo>
                        <a:pt x="7484" y="3938"/>
                      </a:lnTo>
                      <a:cubicBezTo>
                        <a:pt x="7510" y="3938"/>
                        <a:pt x="7539" y="3918"/>
                        <a:pt x="7549" y="3889"/>
                      </a:cubicBezTo>
                      <a:cubicBezTo>
                        <a:pt x="7552" y="3876"/>
                        <a:pt x="7552" y="3867"/>
                        <a:pt x="7555" y="3857"/>
                      </a:cubicBezTo>
                      <a:cubicBezTo>
                        <a:pt x="7568" y="3834"/>
                        <a:pt x="7555" y="3805"/>
                        <a:pt x="7533" y="3786"/>
                      </a:cubicBezTo>
                      <a:cubicBezTo>
                        <a:pt x="7473" y="3746"/>
                        <a:pt x="7390" y="3733"/>
                        <a:pt x="7301" y="3733"/>
                      </a:cubicBezTo>
                      <a:cubicBezTo>
                        <a:pt x="7158" y="3733"/>
                        <a:pt x="6999" y="3765"/>
                        <a:pt x="6891" y="3769"/>
                      </a:cubicBezTo>
                      <a:cubicBezTo>
                        <a:pt x="6658" y="3776"/>
                        <a:pt x="6421" y="3779"/>
                        <a:pt x="6188" y="3786"/>
                      </a:cubicBezTo>
                      <a:cubicBezTo>
                        <a:pt x="6123" y="2490"/>
                        <a:pt x="5608" y="1171"/>
                        <a:pt x="4358" y="646"/>
                      </a:cubicBezTo>
                      <a:cubicBezTo>
                        <a:pt x="3944" y="471"/>
                        <a:pt x="3493" y="384"/>
                        <a:pt x="3046" y="384"/>
                      </a:cubicBezTo>
                      <a:cubicBezTo>
                        <a:pt x="2933" y="384"/>
                        <a:pt x="2821" y="389"/>
                        <a:pt x="2709" y="400"/>
                      </a:cubicBezTo>
                      <a:lnTo>
                        <a:pt x="2709" y="63"/>
                      </a:lnTo>
                      <a:cubicBezTo>
                        <a:pt x="2709" y="21"/>
                        <a:pt x="2676" y="0"/>
                        <a:pt x="2642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0" name="Google Shape;1230;p9"/>
                <p:cNvSpPr/>
                <p:nvPr/>
              </p:nvSpPr>
              <p:spPr>
                <a:xfrm>
                  <a:off x="6038900" y="1950301"/>
                  <a:ext cx="23182" cy="1950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3" h="297" extrusionOk="0">
                      <a:moveTo>
                        <a:pt x="53" y="0"/>
                      </a:moveTo>
                      <a:cubicBezTo>
                        <a:pt x="24" y="0"/>
                        <a:pt x="1" y="34"/>
                        <a:pt x="26" y="61"/>
                      </a:cubicBezTo>
                      <a:cubicBezTo>
                        <a:pt x="100" y="139"/>
                        <a:pt x="188" y="220"/>
                        <a:pt x="272" y="288"/>
                      </a:cubicBezTo>
                      <a:cubicBezTo>
                        <a:pt x="279" y="294"/>
                        <a:pt x="287" y="297"/>
                        <a:pt x="295" y="297"/>
                      </a:cubicBezTo>
                      <a:cubicBezTo>
                        <a:pt x="325" y="297"/>
                        <a:pt x="352" y="258"/>
                        <a:pt x="324" y="230"/>
                      </a:cubicBezTo>
                      <a:cubicBezTo>
                        <a:pt x="246" y="149"/>
                        <a:pt x="162" y="77"/>
                        <a:pt x="78" y="9"/>
                      </a:cubicBezTo>
                      <a:cubicBezTo>
                        <a:pt x="70" y="3"/>
                        <a:pt x="61" y="0"/>
                        <a:pt x="53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1" name="Google Shape;1231;p9"/>
                <p:cNvSpPr/>
                <p:nvPr/>
              </p:nvSpPr>
              <p:spPr>
                <a:xfrm>
                  <a:off x="6078564" y="1985039"/>
                  <a:ext cx="24758" cy="218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77" h="332" extrusionOk="0">
                      <a:moveTo>
                        <a:pt x="52" y="1"/>
                      </a:moveTo>
                      <a:cubicBezTo>
                        <a:pt x="22" y="1"/>
                        <a:pt x="1" y="47"/>
                        <a:pt x="25" y="73"/>
                      </a:cubicBezTo>
                      <a:cubicBezTo>
                        <a:pt x="109" y="164"/>
                        <a:pt x="206" y="251"/>
                        <a:pt x="303" y="326"/>
                      </a:cubicBezTo>
                      <a:cubicBezTo>
                        <a:pt x="309" y="330"/>
                        <a:pt x="315" y="331"/>
                        <a:pt x="321" y="331"/>
                      </a:cubicBezTo>
                      <a:cubicBezTo>
                        <a:pt x="351" y="331"/>
                        <a:pt x="376" y="288"/>
                        <a:pt x="352" y="261"/>
                      </a:cubicBezTo>
                      <a:cubicBezTo>
                        <a:pt x="271" y="167"/>
                        <a:pt x="174" y="83"/>
                        <a:pt x="73" y="8"/>
                      </a:cubicBezTo>
                      <a:cubicBezTo>
                        <a:pt x="66" y="3"/>
                        <a:pt x="59" y="1"/>
                        <a:pt x="52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2" name="Google Shape;1232;p9"/>
                <p:cNvSpPr/>
                <p:nvPr/>
              </p:nvSpPr>
              <p:spPr>
                <a:xfrm>
                  <a:off x="6116520" y="2017610"/>
                  <a:ext cx="22196" cy="18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8" h="282" extrusionOk="0">
                      <a:moveTo>
                        <a:pt x="53" y="1"/>
                      </a:moveTo>
                      <a:cubicBezTo>
                        <a:pt x="20" y="1"/>
                        <a:pt x="1" y="52"/>
                        <a:pt x="33" y="76"/>
                      </a:cubicBezTo>
                      <a:cubicBezTo>
                        <a:pt x="114" y="134"/>
                        <a:pt x="182" y="202"/>
                        <a:pt x="253" y="270"/>
                      </a:cubicBezTo>
                      <a:cubicBezTo>
                        <a:pt x="261" y="278"/>
                        <a:pt x="270" y="282"/>
                        <a:pt x="280" y="282"/>
                      </a:cubicBezTo>
                      <a:cubicBezTo>
                        <a:pt x="309" y="282"/>
                        <a:pt x="338" y="249"/>
                        <a:pt x="318" y="222"/>
                      </a:cubicBezTo>
                      <a:cubicBezTo>
                        <a:pt x="253" y="138"/>
                        <a:pt x="166" y="70"/>
                        <a:pt x="75" y="8"/>
                      </a:cubicBezTo>
                      <a:cubicBezTo>
                        <a:pt x="67" y="3"/>
                        <a:pt x="60" y="1"/>
                        <a:pt x="53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3" name="Google Shape;1233;p9"/>
                <p:cNvSpPr/>
                <p:nvPr/>
              </p:nvSpPr>
              <p:spPr>
                <a:xfrm>
                  <a:off x="6152375" y="2052217"/>
                  <a:ext cx="28238" cy="241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0" h="367" extrusionOk="0">
                      <a:moveTo>
                        <a:pt x="49" y="1"/>
                      </a:moveTo>
                      <a:cubicBezTo>
                        <a:pt x="17" y="1"/>
                        <a:pt x="0" y="48"/>
                        <a:pt x="28" y="67"/>
                      </a:cubicBezTo>
                      <a:cubicBezTo>
                        <a:pt x="141" y="148"/>
                        <a:pt x="238" y="249"/>
                        <a:pt x="336" y="356"/>
                      </a:cubicBezTo>
                      <a:cubicBezTo>
                        <a:pt x="344" y="363"/>
                        <a:pt x="353" y="366"/>
                        <a:pt x="363" y="366"/>
                      </a:cubicBezTo>
                      <a:cubicBezTo>
                        <a:pt x="396" y="366"/>
                        <a:pt x="429" y="330"/>
                        <a:pt x="407" y="297"/>
                      </a:cubicBezTo>
                      <a:cubicBezTo>
                        <a:pt x="316" y="178"/>
                        <a:pt x="196" y="80"/>
                        <a:pt x="67" y="6"/>
                      </a:cubicBezTo>
                      <a:cubicBezTo>
                        <a:pt x="60" y="2"/>
                        <a:pt x="54" y="1"/>
                        <a:pt x="4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4" name="Google Shape;1234;p9"/>
                <p:cNvSpPr/>
                <p:nvPr/>
              </p:nvSpPr>
              <p:spPr>
                <a:xfrm>
                  <a:off x="6188492" y="2086824"/>
                  <a:ext cx="29880" cy="250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5" h="381" extrusionOk="0">
                      <a:moveTo>
                        <a:pt x="64" y="1"/>
                      </a:moveTo>
                      <a:cubicBezTo>
                        <a:pt x="30" y="1"/>
                        <a:pt x="0" y="47"/>
                        <a:pt x="35" y="72"/>
                      </a:cubicBezTo>
                      <a:cubicBezTo>
                        <a:pt x="152" y="162"/>
                        <a:pt x="262" y="266"/>
                        <a:pt x="366" y="367"/>
                      </a:cubicBezTo>
                      <a:cubicBezTo>
                        <a:pt x="376" y="376"/>
                        <a:pt x="386" y="381"/>
                        <a:pt x="396" y="381"/>
                      </a:cubicBezTo>
                      <a:cubicBezTo>
                        <a:pt x="429" y="381"/>
                        <a:pt x="454" y="337"/>
                        <a:pt x="427" y="305"/>
                      </a:cubicBezTo>
                      <a:cubicBezTo>
                        <a:pt x="330" y="188"/>
                        <a:pt x="207" y="91"/>
                        <a:pt x="84" y="7"/>
                      </a:cubicBezTo>
                      <a:cubicBezTo>
                        <a:pt x="77" y="3"/>
                        <a:pt x="70" y="1"/>
                        <a:pt x="6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5" name="Google Shape;1235;p9"/>
                <p:cNvSpPr/>
                <p:nvPr/>
              </p:nvSpPr>
              <p:spPr>
                <a:xfrm>
                  <a:off x="6227499" y="2122744"/>
                  <a:ext cx="30734" cy="231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8" h="353" extrusionOk="0">
                      <a:moveTo>
                        <a:pt x="51" y="0"/>
                      </a:moveTo>
                      <a:cubicBezTo>
                        <a:pt x="24" y="0"/>
                        <a:pt x="1" y="39"/>
                        <a:pt x="24" y="62"/>
                      </a:cubicBezTo>
                      <a:cubicBezTo>
                        <a:pt x="134" y="153"/>
                        <a:pt x="238" y="254"/>
                        <a:pt x="351" y="341"/>
                      </a:cubicBezTo>
                      <a:cubicBezTo>
                        <a:pt x="362" y="349"/>
                        <a:pt x="373" y="352"/>
                        <a:pt x="384" y="352"/>
                      </a:cubicBezTo>
                      <a:cubicBezTo>
                        <a:pt x="428" y="352"/>
                        <a:pt x="468" y="298"/>
                        <a:pt x="426" y="270"/>
                      </a:cubicBezTo>
                      <a:cubicBezTo>
                        <a:pt x="306" y="179"/>
                        <a:pt x="186" y="98"/>
                        <a:pt x="70" y="7"/>
                      </a:cubicBezTo>
                      <a:cubicBezTo>
                        <a:pt x="63" y="2"/>
                        <a:pt x="57" y="0"/>
                        <a:pt x="5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6" name="Google Shape;1236;p9"/>
                <p:cNvSpPr/>
                <p:nvPr/>
              </p:nvSpPr>
              <p:spPr>
                <a:xfrm>
                  <a:off x="5894628" y="2115849"/>
                  <a:ext cx="21080" cy="259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1" h="395" extrusionOk="0">
                      <a:moveTo>
                        <a:pt x="262" y="1"/>
                      </a:moveTo>
                      <a:cubicBezTo>
                        <a:pt x="254" y="1"/>
                        <a:pt x="245" y="4"/>
                        <a:pt x="237" y="12"/>
                      </a:cubicBezTo>
                      <a:cubicBezTo>
                        <a:pt x="146" y="106"/>
                        <a:pt x="65" y="226"/>
                        <a:pt x="14" y="342"/>
                      </a:cubicBezTo>
                      <a:cubicBezTo>
                        <a:pt x="0" y="369"/>
                        <a:pt x="24" y="395"/>
                        <a:pt x="48" y="395"/>
                      </a:cubicBezTo>
                      <a:cubicBezTo>
                        <a:pt x="58" y="395"/>
                        <a:pt x="68" y="390"/>
                        <a:pt x="75" y="378"/>
                      </a:cubicBezTo>
                      <a:cubicBezTo>
                        <a:pt x="143" y="274"/>
                        <a:pt x="214" y="171"/>
                        <a:pt x="295" y="70"/>
                      </a:cubicBezTo>
                      <a:cubicBezTo>
                        <a:pt x="321" y="42"/>
                        <a:pt x="293" y="1"/>
                        <a:pt x="262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7" name="Google Shape;1237;p9"/>
                <p:cNvSpPr/>
                <p:nvPr/>
              </p:nvSpPr>
              <p:spPr>
                <a:xfrm>
                  <a:off x="5917809" y="2065219"/>
                  <a:ext cx="24232" cy="358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9" h="546" extrusionOk="0">
                      <a:moveTo>
                        <a:pt x="321" y="0"/>
                      </a:moveTo>
                      <a:cubicBezTo>
                        <a:pt x="311" y="0"/>
                        <a:pt x="300" y="5"/>
                        <a:pt x="292" y="15"/>
                      </a:cubicBezTo>
                      <a:cubicBezTo>
                        <a:pt x="202" y="187"/>
                        <a:pt x="108" y="349"/>
                        <a:pt x="10" y="514"/>
                      </a:cubicBezTo>
                      <a:cubicBezTo>
                        <a:pt x="1" y="529"/>
                        <a:pt x="15" y="546"/>
                        <a:pt x="31" y="546"/>
                      </a:cubicBezTo>
                      <a:cubicBezTo>
                        <a:pt x="36" y="546"/>
                        <a:pt x="41" y="544"/>
                        <a:pt x="46" y="540"/>
                      </a:cubicBezTo>
                      <a:cubicBezTo>
                        <a:pt x="179" y="397"/>
                        <a:pt x="289" y="226"/>
                        <a:pt x="357" y="44"/>
                      </a:cubicBezTo>
                      <a:cubicBezTo>
                        <a:pt x="368" y="20"/>
                        <a:pt x="345" y="0"/>
                        <a:pt x="321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8" name="Google Shape;1238;p9"/>
                <p:cNvSpPr/>
                <p:nvPr/>
              </p:nvSpPr>
              <p:spPr>
                <a:xfrm>
                  <a:off x="5956684" y="2017676"/>
                  <a:ext cx="21671" cy="282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0" h="430" extrusionOk="0">
                      <a:moveTo>
                        <a:pt x="268" y="0"/>
                      </a:moveTo>
                      <a:cubicBezTo>
                        <a:pt x="259" y="0"/>
                        <a:pt x="250" y="3"/>
                        <a:pt x="241" y="10"/>
                      </a:cubicBezTo>
                      <a:cubicBezTo>
                        <a:pt x="118" y="107"/>
                        <a:pt x="40" y="237"/>
                        <a:pt x="5" y="393"/>
                      </a:cubicBezTo>
                      <a:cubicBezTo>
                        <a:pt x="1" y="416"/>
                        <a:pt x="18" y="430"/>
                        <a:pt x="35" y="430"/>
                      </a:cubicBezTo>
                      <a:cubicBezTo>
                        <a:pt x="47" y="430"/>
                        <a:pt x="60" y="423"/>
                        <a:pt x="66" y="409"/>
                      </a:cubicBezTo>
                      <a:cubicBezTo>
                        <a:pt x="115" y="279"/>
                        <a:pt x="196" y="166"/>
                        <a:pt x="296" y="72"/>
                      </a:cubicBezTo>
                      <a:cubicBezTo>
                        <a:pt x="329" y="39"/>
                        <a:pt x="301" y="0"/>
                        <a:pt x="268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39" name="Google Shape;1239;p9"/>
                <p:cNvSpPr/>
                <p:nvPr/>
              </p:nvSpPr>
              <p:spPr>
                <a:xfrm>
                  <a:off x="5989518" y="1984317"/>
                  <a:ext cx="10245" cy="188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" h="287" extrusionOk="0">
                      <a:moveTo>
                        <a:pt x="110" y="1"/>
                      </a:moveTo>
                      <a:cubicBezTo>
                        <a:pt x="102" y="1"/>
                        <a:pt x="92" y="4"/>
                        <a:pt x="85" y="13"/>
                      </a:cubicBezTo>
                      <a:cubicBezTo>
                        <a:pt x="26" y="81"/>
                        <a:pt x="0" y="178"/>
                        <a:pt x="23" y="266"/>
                      </a:cubicBezTo>
                      <a:cubicBezTo>
                        <a:pt x="28" y="280"/>
                        <a:pt x="38" y="287"/>
                        <a:pt x="49" y="287"/>
                      </a:cubicBezTo>
                      <a:cubicBezTo>
                        <a:pt x="62" y="287"/>
                        <a:pt x="75" y="277"/>
                        <a:pt x="75" y="259"/>
                      </a:cubicBezTo>
                      <a:cubicBezTo>
                        <a:pt x="85" y="181"/>
                        <a:pt x="101" y="120"/>
                        <a:pt x="137" y="52"/>
                      </a:cubicBezTo>
                      <a:cubicBezTo>
                        <a:pt x="156" y="28"/>
                        <a:pt x="134" y="1"/>
                        <a:pt x="110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40" name="Google Shape;1240;p9"/>
                <p:cNvSpPr/>
                <p:nvPr/>
              </p:nvSpPr>
              <p:spPr>
                <a:xfrm>
                  <a:off x="6007183" y="1950236"/>
                  <a:ext cx="16615" cy="174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3" h="265" extrusionOk="0">
                      <a:moveTo>
                        <a:pt x="198" y="1"/>
                      </a:moveTo>
                      <a:cubicBezTo>
                        <a:pt x="197" y="1"/>
                        <a:pt x="196" y="1"/>
                        <a:pt x="195" y="1"/>
                      </a:cubicBezTo>
                      <a:cubicBezTo>
                        <a:pt x="81" y="10"/>
                        <a:pt x="0" y="140"/>
                        <a:pt x="46" y="244"/>
                      </a:cubicBezTo>
                      <a:cubicBezTo>
                        <a:pt x="52" y="258"/>
                        <a:pt x="65" y="264"/>
                        <a:pt x="77" y="264"/>
                      </a:cubicBezTo>
                      <a:cubicBezTo>
                        <a:pt x="94" y="264"/>
                        <a:pt x="111" y="251"/>
                        <a:pt x="107" y="227"/>
                      </a:cubicBezTo>
                      <a:cubicBezTo>
                        <a:pt x="91" y="159"/>
                        <a:pt x="143" y="98"/>
                        <a:pt x="208" y="85"/>
                      </a:cubicBezTo>
                      <a:cubicBezTo>
                        <a:pt x="252" y="75"/>
                        <a:pt x="244" y="1"/>
                        <a:pt x="198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41" name="Google Shape;1241;p9"/>
                <p:cNvSpPr/>
                <p:nvPr/>
              </p:nvSpPr>
              <p:spPr>
                <a:xfrm>
                  <a:off x="5902442" y="2162670"/>
                  <a:ext cx="19241" cy="131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3" h="200" extrusionOk="0">
                      <a:moveTo>
                        <a:pt x="40" y="1"/>
                      </a:moveTo>
                      <a:cubicBezTo>
                        <a:pt x="14" y="1"/>
                        <a:pt x="0" y="38"/>
                        <a:pt x="27" y="57"/>
                      </a:cubicBezTo>
                      <a:cubicBezTo>
                        <a:pt x="92" y="106"/>
                        <a:pt x="157" y="154"/>
                        <a:pt x="228" y="196"/>
                      </a:cubicBezTo>
                      <a:cubicBezTo>
                        <a:pt x="233" y="199"/>
                        <a:pt x="237" y="200"/>
                        <a:pt x="241" y="200"/>
                      </a:cubicBezTo>
                      <a:cubicBezTo>
                        <a:pt x="267" y="200"/>
                        <a:pt x="292" y="164"/>
                        <a:pt x="267" y="144"/>
                      </a:cubicBezTo>
                      <a:cubicBezTo>
                        <a:pt x="202" y="89"/>
                        <a:pt x="131" y="51"/>
                        <a:pt x="57" y="5"/>
                      </a:cubicBezTo>
                      <a:cubicBezTo>
                        <a:pt x="51" y="2"/>
                        <a:pt x="45" y="1"/>
                        <a:pt x="40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42" name="Google Shape;1242;p9"/>
                <p:cNvSpPr/>
                <p:nvPr/>
              </p:nvSpPr>
              <p:spPr>
                <a:xfrm>
                  <a:off x="5931533" y="2183815"/>
                  <a:ext cx="23182" cy="127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3" h="194" extrusionOk="0">
                      <a:moveTo>
                        <a:pt x="47" y="1"/>
                      </a:moveTo>
                      <a:cubicBezTo>
                        <a:pt x="21" y="1"/>
                        <a:pt x="1" y="39"/>
                        <a:pt x="31" y="53"/>
                      </a:cubicBezTo>
                      <a:cubicBezTo>
                        <a:pt x="112" y="98"/>
                        <a:pt x="193" y="146"/>
                        <a:pt x="278" y="189"/>
                      </a:cubicBezTo>
                      <a:cubicBezTo>
                        <a:pt x="284" y="192"/>
                        <a:pt x="290" y="193"/>
                        <a:pt x="296" y="193"/>
                      </a:cubicBezTo>
                      <a:cubicBezTo>
                        <a:pt x="329" y="193"/>
                        <a:pt x="353" y="143"/>
                        <a:pt x="317" y="124"/>
                      </a:cubicBezTo>
                      <a:cubicBezTo>
                        <a:pt x="236" y="82"/>
                        <a:pt x="145" y="43"/>
                        <a:pt x="61" y="4"/>
                      </a:cubicBezTo>
                      <a:cubicBezTo>
                        <a:pt x="56" y="2"/>
                        <a:pt x="52" y="1"/>
                        <a:pt x="4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43" name="Google Shape;1243;p9"/>
                <p:cNvSpPr/>
                <p:nvPr/>
              </p:nvSpPr>
              <p:spPr>
                <a:xfrm>
                  <a:off x="5966272" y="2202333"/>
                  <a:ext cx="23904" cy="126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4" h="193" extrusionOk="0">
                      <a:moveTo>
                        <a:pt x="57" y="0"/>
                      </a:moveTo>
                      <a:cubicBezTo>
                        <a:pt x="25" y="0"/>
                        <a:pt x="1" y="48"/>
                        <a:pt x="37" y="65"/>
                      </a:cubicBezTo>
                      <a:lnTo>
                        <a:pt x="280" y="188"/>
                      </a:lnTo>
                      <a:cubicBezTo>
                        <a:pt x="286" y="191"/>
                        <a:pt x="293" y="193"/>
                        <a:pt x="299" y="193"/>
                      </a:cubicBezTo>
                      <a:cubicBezTo>
                        <a:pt x="338" y="193"/>
                        <a:pt x="364" y="137"/>
                        <a:pt x="319" y="117"/>
                      </a:cubicBezTo>
                      <a:cubicBezTo>
                        <a:pt x="238" y="78"/>
                        <a:pt x="154" y="43"/>
                        <a:pt x="73" y="4"/>
                      </a:cubicBezTo>
                      <a:cubicBezTo>
                        <a:pt x="67" y="1"/>
                        <a:pt x="62" y="0"/>
                        <a:pt x="57" y="0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44" name="Google Shape;1244;p9"/>
                <p:cNvSpPr/>
                <p:nvPr/>
              </p:nvSpPr>
              <p:spPr>
                <a:xfrm>
                  <a:off x="6000682" y="2221902"/>
                  <a:ext cx="19504" cy="1162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7" h="177" extrusionOk="0">
                      <a:moveTo>
                        <a:pt x="47" y="1"/>
                      </a:moveTo>
                      <a:cubicBezTo>
                        <a:pt x="20" y="1"/>
                        <a:pt x="1" y="39"/>
                        <a:pt x="31" y="56"/>
                      </a:cubicBezTo>
                      <a:lnTo>
                        <a:pt x="141" y="117"/>
                      </a:lnTo>
                      <a:cubicBezTo>
                        <a:pt x="174" y="137"/>
                        <a:pt x="206" y="159"/>
                        <a:pt x="242" y="172"/>
                      </a:cubicBezTo>
                      <a:cubicBezTo>
                        <a:pt x="247" y="175"/>
                        <a:pt x="252" y="176"/>
                        <a:pt x="257" y="176"/>
                      </a:cubicBezTo>
                      <a:cubicBezTo>
                        <a:pt x="285" y="176"/>
                        <a:pt x="296" y="130"/>
                        <a:pt x="271" y="107"/>
                      </a:cubicBezTo>
                      <a:cubicBezTo>
                        <a:pt x="239" y="88"/>
                        <a:pt x="200" y="75"/>
                        <a:pt x="164" y="56"/>
                      </a:cubicBezTo>
                      <a:cubicBezTo>
                        <a:pt x="129" y="39"/>
                        <a:pt x="96" y="17"/>
                        <a:pt x="60" y="4"/>
                      </a:cubicBezTo>
                      <a:cubicBezTo>
                        <a:pt x="56" y="2"/>
                        <a:pt x="51" y="1"/>
                        <a:pt x="4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45" name="Google Shape;1245;p9"/>
                <p:cNvSpPr/>
                <p:nvPr/>
              </p:nvSpPr>
              <p:spPr>
                <a:xfrm>
                  <a:off x="6043300" y="2207390"/>
                  <a:ext cx="20423" cy="215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" h="328" extrusionOk="0">
                      <a:moveTo>
                        <a:pt x="249" y="1"/>
                      </a:moveTo>
                      <a:cubicBezTo>
                        <a:pt x="239" y="1"/>
                        <a:pt x="229" y="5"/>
                        <a:pt x="221" y="14"/>
                      </a:cubicBezTo>
                      <a:cubicBezTo>
                        <a:pt x="150" y="95"/>
                        <a:pt x="79" y="183"/>
                        <a:pt x="17" y="273"/>
                      </a:cubicBezTo>
                      <a:cubicBezTo>
                        <a:pt x="1" y="300"/>
                        <a:pt x="24" y="328"/>
                        <a:pt x="50" y="328"/>
                      </a:cubicBezTo>
                      <a:cubicBezTo>
                        <a:pt x="59" y="328"/>
                        <a:pt x="68" y="324"/>
                        <a:pt x="76" y="315"/>
                      </a:cubicBezTo>
                      <a:cubicBezTo>
                        <a:pt x="147" y="235"/>
                        <a:pt x="221" y="150"/>
                        <a:pt x="286" y="66"/>
                      </a:cubicBezTo>
                      <a:cubicBezTo>
                        <a:pt x="311" y="39"/>
                        <a:pt x="279" y="1"/>
                        <a:pt x="249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46" name="Google Shape;1246;p9"/>
                <p:cNvSpPr/>
                <p:nvPr/>
              </p:nvSpPr>
              <p:spPr>
                <a:xfrm>
                  <a:off x="6068057" y="2179941"/>
                  <a:ext cx="17074" cy="144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0" h="220" extrusionOk="0">
                      <a:moveTo>
                        <a:pt x="207" y="1"/>
                      </a:moveTo>
                      <a:cubicBezTo>
                        <a:pt x="200" y="1"/>
                        <a:pt x="192" y="3"/>
                        <a:pt x="185" y="8"/>
                      </a:cubicBezTo>
                      <a:cubicBezTo>
                        <a:pt x="155" y="37"/>
                        <a:pt x="133" y="69"/>
                        <a:pt x="107" y="99"/>
                      </a:cubicBezTo>
                      <a:cubicBezTo>
                        <a:pt x="78" y="128"/>
                        <a:pt x="48" y="157"/>
                        <a:pt x="16" y="180"/>
                      </a:cubicBezTo>
                      <a:cubicBezTo>
                        <a:pt x="0" y="193"/>
                        <a:pt x="17" y="219"/>
                        <a:pt x="34" y="219"/>
                      </a:cubicBezTo>
                      <a:cubicBezTo>
                        <a:pt x="38" y="219"/>
                        <a:pt x="42" y="218"/>
                        <a:pt x="45" y="215"/>
                      </a:cubicBezTo>
                      <a:cubicBezTo>
                        <a:pt x="117" y="176"/>
                        <a:pt x="197" y="118"/>
                        <a:pt x="240" y="50"/>
                      </a:cubicBezTo>
                      <a:cubicBezTo>
                        <a:pt x="260" y="27"/>
                        <a:pt x="235" y="1"/>
                        <a:pt x="207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1247" name="Google Shape;1247;p9"/>
                <p:cNvSpPr/>
                <p:nvPr/>
              </p:nvSpPr>
              <p:spPr>
                <a:xfrm>
                  <a:off x="6084802" y="2166150"/>
                  <a:ext cx="12674" cy="110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3" h="169" extrusionOk="0">
                      <a:moveTo>
                        <a:pt x="134" y="1"/>
                      </a:moveTo>
                      <a:cubicBezTo>
                        <a:pt x="124" y="1"/>
                        <a:pt x="115" y="5"/>
                        <a:pt x="108" y="14"/>
                      </a:cubicBezTo>
                      <a:cubicBezTo>
                        <a:pt x="79" y="46"/>
                        <a:pt x="56" y="79"/>
                        <a:pt x="23" y="111"/>
                      </a:cubicBezTo>
                      <a:cubicBezTo>
                        <a:pt x="1" y="136"/>
                        <a:pt x="23" y="169"/>
                        <a:pt x="49" y="169"/>
                      </a:cubicBezTo>
                      <a:cubicBezTo>
                        <a:pt x="57" y="169"/>
                        <a:pt x="65" y="166"/>
                        <a:pt x="72" y="160"/>
                      </a:cubicBezTo>
                      <a:cubicBezTo>
                        <a:pt x="98" y="130"/>
                        <a:pt x="130" y="101"/>
                        <a:pt x="163" y="69"/>
                      </a:cubicBezTo>
                      <a:cubicBezTo>
                        <a:pt x="193" y="42"/>
                        <a:pt x="163" y="1"/>
                        <a:pt x="134" y="1"/>
                      </a:cubicBezTo>
                      <a:close/>
                    </a:path>
                  </a:pathLst>
                </a:cu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248" name="Google Shape;1248;p9"/>
            <p:cNvGrpSpPr/>
            <p:nvPr/>
          </p:nvGrpSpPr>
          <p:grpSpPr>
            <a:xfrm rot="621006">
              <a:off x="862358" y="4314385"/>
              <a:ext cx="516793" cy="309327"/>
              <a:chOff x="4884983" y="2824599"/>
              <a:chExt cx="253545" cy="151760"/>
            </a:xfrm>
          </p:grpSpPr>
          <p:sp>
            <p:nvSpPr>
              <p:cNvPr id="1249" name="Google Shape;1249;p9"/>
              <p:cNvSpPr/>
              <p:nvPr/>
            </p:nvSpPr>
            <p:spPr>
              <a:xfrm>
                <a:off x="4884983" y="2871420"/>
                <a:ext cx="43474" cy="81693"/>
              </a:xfrm>
              <a:custGeom>
                <a:avLst/>
                <a:gdLst/>
                <a:ahLst/>
                <a:cxnLst/>
                <a:rect l="l" t="t" r="r" b="b"/>
                <a:pathLst>
                  <a:path w="662" h="1244" extrusionOk="0">
                    <a:moveTo>
                      <a:pt x="140" y="1"/>
                    </a:moveTo>
                    <a:cubicBezTo>
                      <a:pt x="125" y="1"/>
                      <a:pt x="109" y="11"/>
                      <a:pt x="108" y="32"/>
                    </a:cubicBezTo>
                    <a:lnTo>
                      <a:pt x="95" y="32"/>
                    </a:lnTo>
                    <a:cubicBezTo>
                      <a:pt x="30" y="32"/>
                      <a:pt x="30" y="129"/>
                      <a:pt x="95" y="133"/>
                    </a:cubicBezTo>
                    <a:lnTo>
                      <a:pt x="104" y="133"/>
                    </a:lnTo>
                    <a:cubicBezTo>
                      <a:pt x="95" y="291"/>
                      <a:pt x="91" y="450"/>
                      <a:pt x="78" y="609"/>
                    </a:cubicBezTo>
                    <a:cubicBezTo>
                      <a:pt x="65" y="732"/>
                      <a:pt x="49" y="862"/>
                      <a:pt x="30" y="988"/>
                    </a:cubicBezTo>
                    <a:cubicBezTo>
                      <a:pt x="20" y="1030"/>
                      <a:pt x="1" y="1082"/>
                      <a:pt x="7" y="1121"/>
                    </a:cubicBezTo>
                    <a:cubicBezTo>
                      <a:pt x="19" y="1219"/>
                      <a:pt x="128" y="1244"/>
                      <a:pt x="246" y="1244"/>
                    </a:cubicBezTo>
                    <a:cubicBezTo>
                      <a:pt x="354" y="1244"/>
                      <a:pt x="469" y="1223"/>
                      <a:pt x="522" y="1218"/>
                    </a:cubicBezTo>
                    <a:cubicBezTo>
                      <a:pt x="600" y="1215"/>
                      <a:pt x="600" y="1101"/>
                      <a:pt x="522" y="1098"/>
                    </a:cubicBezTo>
                    <a:cubicBezTo>
                      <a:pt x="507" y="1097"/>
                      <a:pt x="492" y="1096"/>
                      <a:pt x="476" y="1096"/>
                    </a:cubicBezTo>
                    <a:cubicBezTo>
                      <a:pt x="418" y="1096"/>
                      <a:pt x="353" y="1104"/>
                      <a:pt x="293" y="1104"/>
                    </a:cubicBezTo>
                    <a:cubicBezTo>
                      <a:pt x="262" y="1104"/>
                      <a:pt x="231" y="1102"/>
                      <a:pt x="205" y="1095"/>
                    </a:cubicBezTo>
                    <a:cubicBezTo>
                      <a:pt x="111" y="1069"/>
                      <a:pt x="153" y="1098"/>
                      <a:pt x="143" y="1004"/>
                    </a:cubicBezTo>
                    <a:cubicBezTo>
                      <a:pt x="133" y="936"/>
                      <a:pt x="159" y="855"/>
                      <a:pt x="169" y="787"/>
                    </a:cubicBezTo>
                    <a:cubicBezTo>
                      <a:pt x="172" y="761"/>
                      <a:pt x="172" y="732"/>
                      <a:pt x="172" y="709"/>
                    </a:cubicBezTo>
                    <a:cubicBezTo>
                      <a:pt x="227" y="713"/>
                      <a:pt x="284" y="716"/>
                      <a:pt x="341" y="716"/>
                    </a:cubicBezTo>
                    <a:cubicBezTo>
                      <a:pt x="388" y="716"/>
                      <a:pt x="435" y="714"/>
                      <a:pt x="480" y="709"/>
                    </a:cubicBezTo>
                    <a:cubicBezTo>
                      <a:pt x="542" y="700"/>
                      <a:pt x="545" y="612"/>
                      <a:pt x="480" y="612"/>
                    </a:cubicBezTo>
                    <a:cubicBezTo>
                      <a:pt x="380" y="615"/>
                      <a:pt x="276" y="622"/>
                      <a:pt x="179" y="622"/>
                    </a:cubicBezTo>
                    <a:cubicBezTo>
                      <a:pt x="188" y="460"/>
                      <a:pt x="192" y="304"/>
                      <a:pt x="185" y="142"/>
                    </a:cubicBezTo>
                    <a:lnTo>
                      <a:pt x="185" y="142"/>
                    </a:lnTo>
                    <a:cubicBezTo>
                      <a:pt x="321" y="152"/>
                      <a:pt x="454" y="162"/>
                      <a:pt x="593" y="165"/>
                    </a:cubicBezTo>
                    <a:cubicBezTo>
                      <a:pt x="661" y="162"/>
                      <a:pt x="658" y="52"/>
                      <a:pt x="584" y="49"/>
                    </a:cubicBezTo>
                    <a:cubicBezTo>
                      <a:pt x="448" y="36"/>
                      <a:pt x="308" y="36"/>
                      <a:pt x="172" y="32"/>
                    </a:cubicBezTo>
                    <a:cubicBezTo>
                      <a:pt x="171" y="11"/>
                      <a:pt x="155" y="1"/>
                      <a:pt x="14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0" name="Google Shape;1250;p9"/>
              <p:cNvSpPr/>
              <p:nvPr/>
            </p:nvSpPr>
            <p:spPr>
              <a:xfrm>
                <a:off x="4938831" y="2919357"/>
                <a:ext cx="34936" cy="31916"/>
              </a:xfrm>
              <a:custGeom>
                <a:avLst/>
                <a:gdLst/>
                <a:ahLst/>
                <a:cxnLst/>
                <a:rect l="l" t="t" r="r" b="b"/>
                <a:pathLst>
                  <a:path w="532" h="486" extrusionOk="0">
                    <a:moveTo>
                      <a:pt x="36" y="1"/>
                    </a:moveTo>
                    <a:cubicBezTo>
                      <a:pt x="17" y="1"/>
                      <a:pt x="0" y="14"/>
                      <a:pt x="0" y="41"/>
                    </a:cubicBezTo>
                    <a:cubicBezTo>
                      <a:pt x="0" y="161"/>
                      <a:pt x="16" y="277"/>
                      <a:pt x="33" y="401"/>
                    </a:cubicBezTo>
                    <a:cubicBezTo>
                      <a:pt x="33" y="413"/>
                      <a:pt x="36" y="420"/>
                      <a:pt x="36" y="433"/>
                    </a:cubicBezTo>
                    <a:cubicBezTo>
                      <a:pt x="40" y="460"/>
                      <a:pt x="61" y="471"/>
                      <a:pt x="83" y="471"/>
                    </a:cubicBezTo>
                    <a:cubicBezTo>
                      <a:pt x="111" y="471"/>
                      <a:pt x="143" y="451"/>
                      <a:pt x="143" y="420"/>
                    </a:cubicBezTo>
                    <a:cubicBezTo>
                      <a:pt x="136" y="336"/>
                      <a:pt x="159" y="161"/>
                      <a:pt x="272" y="141"/>
                    </a:cubicBezTo>
                    <a:cubicBezTo>
                      <a:pt x="278" y="140"/>
                      <a:pt x="284" y="140"/>
                      <a:pt x="290" y="140"/>
                    </a:cubicBezTo>
                    <a:cubicBezTo>
                      <a:pt x="378" y="140"/>
                      <a:pt x="395" y="280"/>
                      <a:pt x="395" y="371"/>
                    </a:cubicBezTo>
                    <a:cubicBezTo>
                      <a:pt x="386" y="384"/>
                      <a:pt x="376" y="404"/>
                      <a:pt x="379" y="430"/>
                    </a:cubicBezTo>
                    <a:cubicBezTo>
                      <a:pt x="386" y="446"/>
                      <a:pt x="392" y="456"/>
                      <a:pt x="405" y="469"/>
                    </a:cubicBezTo>
                    <a:cubicBezTo>
                      <a:pt x="418" y="481"/>
                      <a:pt x="432" y="486"/>
                      <a:pt x="447" y="486"/>
                    </a:cubicBezTo>
                    <a:cubicBezTo>
                      <a:pt x="451" y="486"/>
                      <a:pt x="456" y="485"/>
                      <a:pt x="460" y="485"/>
                    </a:cubicBezTo>
                    <a:cubicBezTo>
                      <a:pt x="467" y="485"/>
                      <a:pt x="467" y="485"/>
                      <a:pt x="470" y="482"/>
                    </a:cubicBezTo>
                    <a:cubicBezTo>
                      <a:pt x="489" y="478"/>
                      <a:pt x="509" y="462"/>
                      <a:pt x="509" y="439"/>
                    </a:cubicBezTo>
                    <a:cubicBezTo>
                      <a:pt x="531" y="279"/>
                      <a:pt x="478" y="15"/>
                      <a:pt x="280" y="15"/>
                    </a:cubicBezTo>
                    <a:cubicBezTo>
                      <a:pt x="277" y="15"/>
                      <a:pt x="275" y="15"/>
                      <a:pt x="272" y="15"/>
                    </a:cubicBezTo>
                    <a:cubicBezTo>
                      <a:pt x="185" y="18"/>
                      <a:pt x="127" y="73"/>
                      <a:pt x="84" y="141"/>
                    </a:cubicBezTo>
                    <a:cubicBezTo>
                      <a:pt x="81" y="109"/>
                      <a:pt x="78" y="77"/>
                      <a:pt x="78" y="41"/>
                    </a:cubicBezTo>
                    <a:cubicBezTo>
                      <a:pt x="75" y="15"/>
                      <a:pt x="55" y="1"/>
                      <a:pt x="3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1" name="Google Shape;1251;p9"/>
              <p:cNvSpPr/>
              <p:nvPr/>
            </p:nvSpPr>
            <p:spPr>
              <a:xfrm>
                <a:off x="4962208" y="2901298"/>
                <a:ext cx="35265" cy="11230"/>
              </a:xfrm>
              <a:custGeom>
                <a:avLst/>
                <a:gdLst/>
                <a:ahLst/>
                <a:cxnLst/>
                <a:rect l="l" t="t" r="r" b="b"/>
                <a:pathLst>
                  <a:path w="537" h="171" extrusionOk="0">
                    <a:moveTo>
                      <a:pt x="444" y="0"/>
                    </a:moveTo>
                    <a:cubicBezTo>
                      <a:pt x="439" y="0"/>
                      <a:pt x="434" y="1"/>
                      <a:pt x="428" y="2"/>
                    </a:cubicBezTo>
                    <a:cubicBezTo>
                      <a:pt x="409" y="8"/>
                      <a:pt x="402" y="24"/>
                      <a:pt x="396" y="41"/>
                    </a:cubicBezTo>
                    <a:cubicBezTo>
                      <a:pt x="393" y="41"/>
                      <a:pt x="393" y="41"/>
                      <a:pt x="389" y="44"/>
                    </a:cubicBezTo>
                    <a:cubicBezTo>
                      <a:pt x="370" y="47"/>
                      <a:pt x="347" y="47"/>
                      <a:pt x="328" y="50"/>
                    </a:cubicBezTo>
                    <a:cubicBezTo>
                      <a:pt x="299" y="57"/>
                      <a:pt x="266" y="60"/>
                      <a:pt x="240" y="60"/>
                    </a:cubicBezTo>
                    <a:cubicBezTo>
                      <a:pt x="176" y="66"/>
                      <a:pt x="114" y="73"/>
                      <a:pt x="49" y="83"/>
                    </a:cubicBezTo>
                    <a:cubicBezTo>
                      <a:pt x="1" y="92"/>
                      <a:pt x="14" y="170"/>
                      <a:pt x="59" y="170"/>
                    </a:cubicBezTo>
                    <a:cubicBezTo>
                      <a:pt x="140" y="164"/>
                      <a:pt x="218" y="157"/>
                      <a:pt x="299" y="154"/>
                    </a:cubicBezTo>
                    <a:cubicBezTo>
                      <a:pt x="350" y="147"/>
                      <a:pt x="422" y="157"/>
                      <a:pt x="470" y="131"/>
                    </a:cubicBezTo>
                    <a:cubicBezTo>
                      <a:pt x="537" y="95"/>
                      <a:pt x="513" y="0"/>
                      <a:pt x="44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2" name="Google Shape;1252;p9"/>
              <p:cNvSpPr/>
              <p:nvPr/>
            </p:nvSpPr>
            <p:spPr>
              <a:xfrm>
                <a:off x="4949666" y="2889216"/>
                <a:ext cx="44656" cy="8603"/>
              </a:xfrm>
              <a:custGeom>
                <a:avLst/>
                <a:gdLst/>
                <a:ahLst/>
                <a:cxnLst/>
                <a:rect l="l" t="t" r="r" b="b"/>
                <a:pathLst>
                  <a:path w="680" h="131" extrusionOk="0">
                    <a:moveTo>
                      <a:pt x="161" y="0"/>
                    </a:moveTo>
                    <a:cubicBezTo>
                      <a:pt x="123" y="0"/>
                      <a:pt x="86" y="0"/>
                      <a:pt x="49" y="1"/>
                    </a:cubicBezTo>
                    <a:cubicBezTo>
                      <a:pt x="0" y="1"/>
                      <a:pt x="0" y="72"/>
                      <a:pt x="49" y="79"/>
                    </a:cubicBezTo>
                    <a:cubicBezTo>
                      <a:pt x="237" y="95"/>
                      <a:pt x="422" y="118"/>
                      <a:pt x="606" y="131"/>
                    </a:cubicBezTo>
                    <a:cubicBezTo>
                      <a:pt x="607" y="131"/>
                      <a:pt x="608" y="131"/>
                      <a:pt x="609" y="131"/>
                    </a:cubicBezTo>
                    <a:cubicBezTo>
                      <a:pt x="665" y="131"/>
                      <a:pt x="680" y="40"/>
                      <a:pt x="626" y="30"/>
                    </a:cubicBezTo>
                    <a:cubicBezTo>
                      <a:pt x="474" y="7"/>
                      <a:pt x="316" y="0"/>
                      <a:pt x="16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3" name="Google Shape;1253;p9"/>
              <p:cNvSpPr/>
              <p:nvPr/>
            </p:nvSpPr>
            <p:spPr>
              <a:xfrm>
                <a:off x="5008373" y="2905173"/>
                <a:ext cx="123394" cy="9653"/>
              </a:xfrm>
              <a:custGeom>
                <a:avLst/>
                <a:gdLst/>
                <a:ahLst/>
                <a:cxnLst/>
                <a:rect l="l" t="t" r="r" b="b"/>
                <a:pathLst>
                  <a:path w="1879" h="147" extrusionOk="0">
                    <a:moveTo>
                      <a:pt x="1719" y="0"/>
                    </a:moveTo>
                    <a:cubicBezTo>
                      <a:pt x="1700" y="0"/>
                      <a:pt x="1683" y="6"/>
                      <a:pt x="1675" y="17"/>
                    </a:cubicBezTo>
                    <a:cubicBezTo>
                      <a:pt x="1363" y="12"/>
                      <a:pt x="1051" y="6"/>
                      <a:pt x="739" y="6"/>
                    </a:cubicBezTo>
                    <a:cubicBezTo>
                      <a:pt x="511" y="6"/>
                      <a:pt x="283" y="9"/>
                      <a:pt x="56" y="17"/>
                    </a:cubicBezTo>
                    <a:cubicBezTo>
                      <a:pt x="1" y="17"/>
                      <a:pt x="1" y="101"/>
                      <a:pt x="56" y="101"/>
                    </a:cubicBezTo>
                    <a:cubicBezTo>
                      <a:pt x="632" y="105"/>
                      <a:pt x="1215" y="105"/>
                      <a:pt x="1795" y="147"/>
                    </a:cubicBezTo>
                    <a:cubicBezTo>
                      <a:pt x="1796" y="147"/>
                      <a:pt x="1797" y="147"/>
                      <a:pt x="1798" y="147"/>
                    </a:cubicBezTo>
                    <a:cubicBezTo>
                      <a:pt x="1870" y="147"/>
                      <a:pt x="1879" y="36"/>
                      <a:pt x="1811" y="20"/>
                    </a:cubicBezTo>
                    <a:cubicBezTo>
                      <a:pt x="1782" y="14"/>
                      <a:pt x="1756" y="7"/>
                      <a:pt x="1730" y="1"/>
                    </a:cubicBezTo>
                    <a:cubicBezTo>
                      <a:pt x="1727" y="0"/>
                      <a:pt x="1723" y="0"/>
                      <a:pt x="17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4" name="Google Shape;1254;p9"/>
              <p:cNvSpPr/>
              <p:nvPr/>
            </p:nvSpPr>
            <p:spPr>
              <a:xfrm>
                <a:off x="5027548" y="2830049"/>
                <a:ext cx="41306" cy="69348"/>
              </a:xfrm>
              <a:custGeom>
                <a:avLst/>
                <a:gdLst/>
                <a:ahLst/>
                <a:cxnLst/>
                <a:rect l="l" t="t" r="r" b="b"/>
                <a:pathLst>
                  <a:path w="629" h="1056" extrusionOk="0">
                    <a:moveTo>
                      <a:pt x="182" y="1"/>
                    </a:moveTo>
                    <a:cubicBezTo>
                      <a:pt x="159" y="1"/>
                      <a:pt x="137" y="14"/>
                      <a:pt x="130" y="44"/>
                    </a:cubicBezTo>
                    <a:cubicBezTo>
                      <a:pt x="55" y="364"/>
                      <a:pt x="0" y="691"/>
                      <a:pt x="10" y="1019"/>
                    </a:cubicBezTo>
                    <a:cubicBezTo>
                      <a:pt x="10" y="1043"/>
                      <a:pt x="28" y="1055"/>
                      <a:pt x="46" y="1055"/>
                    </a:cubicBezTo>
                    <a:cubicBezTo>
                      <a:pt x="65" y="1055"/>
                      <a:pt x="84" y="1043"/>
                      <a:pt x="88" y="1019"/>
                    </a:cubicBezTo>
                    <a:cubicBezTo>
                      <a:pt x="91" y="957"/>
                      <a:pt x="97" y="892"/>
                      <a:pt x="107" y="834"/>
                    </a:cubicBezTo>
                    <a:cubicBezTo>
                      <a:pt x="109" y="834"/>
                      <a:pt x="111" y="835"/>
                      <a:pt x="113" y="835"/>
                    </a:cubicBezTo>
                    <a:cubicBezTo>
                      <a:pt x="143" y="835"/>
                      <a:pt x="170" y="790"/>
                      <a:pt x="143" y="769"/>
                    </a:cubicBezTo>
                    <a:cubicBezTo>
                      <a:pt x="130" y="756"/>
                      <a:pt x="136" y="737"/>
                      <a:pt x="156" y="714"/>
                    </a:cubicBezTo>
                    <a:cubicBezTo>
                      <a:pt x="282" y="789"/>
                      <a:pt x="399" y="866"/>
                      <a:pt x="512" y="954"/>
                    </a:cubicBezTo>
                    <a:cubicBezTo>
                      <a:pt x="526" y="964"/>
                      <a:pt x="540" y="969"/>
                      <a:pt x="552" y="969"/>
                    </a:cubicBezTo>
                    <a:cubicBezTo>
                      <a:pt x="599" y="969"/>
                      <a:pt x="628" y="909"/>
                      <a:pt x="580" y="876"/>
                    </a:cubicBezTo>
                    <a:cubicBezTo>
                      <a:pt x="467" y="795"/>
                      <a:pt x="347" y="724"/>
                      <a:pt x="220" y="662"/>
                    </a:cubicBezTo>
                    <a:cubicBezTo>
                      <a:pt x="266" y="630"/>
                      <a:pt x="314" y="598"/>
                      <a:pt x="324" y="591"/>
                    </a:cubicBezTo>
                    <a:cubicBezTo>
                      <a:pt x="399" y="536"/>
                      <a:pt x="476" y="494"/>
                      <a:pt x="535" y="432"/>
                    </a:cubicBezTo>
                    <a:cubicBezTo>
                      <a:pt x="570" y="397"/>
                      <a:pt x="539" y="349"/>
                      <a:pt x="499" y="349"/>
                    </a:cubicBezTo>
                    <a:cubicBezTo>
                      <a:pt x="491" y="349"/>
                      <a:pt x="484" y="351"/>
                      <a:pt x="476" y="355"/>
                    </a:cubicBezTo>
                    <a:cubicBezTo>
                      <a:pt x="405" y="390"/>
                      <a:pt x="347" y="448"/>
                      <a:pt x="282" y="494"/>
                    </a:cubicBezTo>
                    <a:cubicBezTo>
                      <a:pt x="237" y="529"/>
                      <a:pt x="185" y="562"/>
                      <a:pt x="139" y="601"/>
                    </a:cubicBezTo>
                    <a:cubicBezTo>
                      <a:pt x="162" y="448"/>
                      <a:pt x="191" y="299"/>
                      <a:pt x="227" y="147"/>
                    </a:cubicBezTo>
                    <a:cubicBezTo>
                      <a:pt x="253" y="141"/>
                      <a:pt x="272" y="115"/>
                      <a:pt x="259" y="82"/>
                    </a:cubicBezTo>
                    <a:cubicBezTo>
                      <a:pt x="256" y="73"/>
                      <a:pt x="253" y="60"/>
                      <a:pt x="243" y="44"/>
                    </a:cubicBezTo>
                    <a:cubicBezTo>
                      <a:pt x="233" y="17"/>
                      <a:pt x="207" y="1"/>
                      <a:pt x="18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5" name="Google Shape;1255;p9"/>
              <p:cNvSpPr/>
              <p:nvPr/>
            </p:nvSpPr>
            <p:spPr>
              <a:xfrm>
                <a:off x="5066949" y="2860913"/>
                <a:ext cx="41044" cy="27516"/>
              </a:xfrm>
              <a:custGeom>
                <a:avLst/>
                <a:gdLst/>
                <a:ahLst/>
                <a:cxnLst/>
                <a:rect l="l" t="t" r="r" b="b"/>
                <a:pathLst>
                  <a:path w="625" h="419" extrusionOk="0">
                    <a:moveTo>
                      <a:pt x="199" y="0"/>
                    </a:moveTo>
                    <a:cubicBezTo>
                      <a:pt x="171" y="0"/>
                      <a:pt x="144" y="37"/>
                      <a:pt x="158" y="66"/>
                    </a:cubicBezTo>
                    <a:cubicBezTo>
                      <a:pt x="184" y="115"/>
                      <a:pt x="210" y="160"/>
                      <a:pt x="239" y="209"/>
                    </a:cubicBezTo>
                    <a:cubicBezTo>
                      <a:pt x="178" y="244"/>
                      <a:pt x="119" y="277"/>
                      <a:pt x="48" y="302"/>
                    </a:cubicBezTo>
                    <a:cubicBezTo>
                      <a:pt x="1" y="320"/>
                      <a:pt x="13" y="389"/>
                      <a:pt x="59" y="389"/>
                    </a:cubicBezTo>
                    <a:cubicBezTo>
                      <a:pt x="64" y="389"/>
                      <a:pt x="69" y="388"/>
                      <a:pt x="74" y="387"/>
                    </a:cubicBezTo>
                    <a:cubicBezTo>
                      <a:pt x="145" y="364"/>
                      <a:pt x="223" y="328"/>
                      <a:pt x="297" y="293"/>
                    </a:cubicBezTo>
                    <a:cubicBezTo>
                      <a:pt x="304" y="306"/>
                      <a:pt x="307" y="312"/>
                      <a:pt x="314" y="322"/>
                    </a:cubicBezTo>
                    <a:cubicBezTo>
                      <a:pt x="304" y="335"/>
                      <a:pt x="301" y="351"/>
                      <a:pt x="304" y="367"/>
                    </a:cubicBezTo>
                    <a:cubicBezTo>
                      <a:pt x="312" y="403"/>
                      <a:pt x="337" y="419"/>
                      <a:pt x="363" y="419"/>
                    </a:cubicBezTo>
                    <a:cubicBezTo>
                      <a:pt x="402" y="419"/>
                      <a:pt x="444" y="383"/>
                      <a:pt x="430" y="328"/>
                    </a:cubicBezTo>
                    <a:cubicBezTo>
                      <a:pt x="421" y="302"/>
                      <a:pt x="404" y="273"/>
                      <a:pt x="385" y="244"/>
                    </a:cubicBezTo>
                    <a:cubicBezTo>
                      <a:pt x="456" y="202"/>
                      <a:pt x="531" y="150"/>
                      <a:pt x="592" y="95"/>
                    </a:cubicBezTo>
                    <a:cubicBezTo>
                      <a:pt x="625" y="65"/>
                      <a:pt x="594" y="6"/>
                      <a:pt x="555" y="6"/>
                    </a:cubicBezTo>
                    <a:cubicBezTo>
                      <a:pt x="547" y="6"/>
                      <a:pt x="539" y="9"/>
                      <a:pt x="531" y="14"/>
                    </a:cubicBezTo>
                    <a:cubicBezTo>
                      <a:pt x="463" y="63"/>
                      <a:pt x="395" y="111"/>
                      <a:pt x="323" y="157"/>
                    </a:cubicBezTo>
                    <a:cubicBezTo>
                      <a:pt x="291" y="108"/>
                      <a:pt x="259" y="59"/>
                      <a:pt x="226" y="14"/>
                    </a:cubicBezTo>
                    <a:cubicBezTo>
                      <a:pt x="218" y="4"/>
                      <a:pt x="209" y="0"/>
                      <a:pt x="19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6" name="Google Shape;1256;p9"/>
              <p:cNvSpPr/>
              <p:nvPr/>
            </p:nvSpPr>
            <p:spPr>
              <a:xfrm>
                <a:off x="5094989" y="2824599"/>
                <a:ext cx="43539" cy="33623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12" extrusionOk="0">
                    <a:moveTo>
                      <a:pt x="134" y="1"/>
                    </a:moveTo>
                    <a:cubicBezTo>
                      <a:pt x="64" y="1"/>
                      <a:pt x="0" y="45"/>
                      <a:pt x="10" y="133"/>
                    </a:cubicBezTo>
                    <a:cubicBezTo>
                      <a:pt x="11" y="158"/>
                      <a:pt x="32" y="172"/>
                      <a:pt x="52" y="172"/>
                    </a:cubicBezTo>
                    <a:cubicBezTo>
                      <a:pt x="70" y="172"/>
                      <a:pt x="88" y="160"/>
                      <a:pt x="88" y="133"/>
                    </a:cubicBezTo>
                    <a:cubicBezTo>
                      <a:pt x="110" y="116"/>
                      <a:pt x="131" y="106"/>
                      <a:pt x="147" y="106"/>
                    </a:cubicBezTo>
                    <a:cubicBezTo>
                      <a:pt x="169" y="106"/>
                      <a:pt x="184" y="124"/>
                      <a:pt x="188" y="162"/>
                    </a:cubicBezTo>
                    <a:cubicBezTo>
                      <a:pt x="191" y="195"/>
                      <a:pt x="191" y="227"/>
                      <a:pt x="185" y="259"/>
                    </a:cubicBezTo>
                    <a:cubicBezTo>
                      <a:pt x="181" y="289"/>
                      <a:pt x="172" y="311"/>
                      <a:pt x="169" y="340"/>
                    </a:cubicBezTo>
                    <a:cubicBezTo>
                      <a:pt x="165" y="389"/>
                      <a:pt x="169" y="438"/>
                      <a:pt x="207" y="470"/>
                    </a:cubicBezTo>
                    <a:cubicBezTo>
                      <a:pt x="243" y="501"/>
                      <a:pt x="294" y="512"/>
                      <a:pt x="348" y="512"/>
                    </a:cubicBezTo>
                    <a:cubicBezTo>
                      <a:pt x="431" y="512"/>
                      <a:pt x="521" y="486"/>
                      <a:pt x="580" y="467"/>
                    </a:cubicBezTo>
                    <a:cubicBezTo>
                      <a:pt x="663" y="443"/>
                      <a:pt x="640" y="341"/>
                      <a:pt x="576" y="341"/>
                    </a:cubicBezTo>
                    <a:cubicBezTo>
                      <a:pt x="570" y="341"/>
                      <a:pt x="564" y="342"/>
                      <a:pt x="557" y="344"/>
                    </a:cubicBezTo>
                    <a:cubicBezTo>
                      <a:pt x="500" y="365"/>
                      <a:pt x="440" y="383"/>
                      <a:pt x="380" y="383"/>
                    </a:cubicBezTo>
                    <a:cubicBezTo>
                      <a:pt x="376" y="383"/>
                      <a:pt x="371" y="383"/>
                      <a:pt x="366" y="382"/>
                    </a:cubicBezTo>
                    <a:cubicBezTo>
                      <a:pt x="282" y="376"/>
                      <a:pt x="295" y="357"/>
                      <a:pt x="301" y="279"/>
                    </a:cubicBezTo>
                    <a:cubicBezTo>
                      <a:pt x="311" y="204"/>
                      <a:pt x="311" y="123"/>
                      <a:pt x="256" y="59"/>
                    </a:cubicBezTo>
                    <a:cubicBezTo>
                      <a:pt x="226" y="20"/>
                      <a:pt x="179" y="1"/>
                      <a:pt x="13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7" name="Google Shape;1257;p9"/>
              <p:cNvSpPr/>
              <p:nvPr/>
            </p:nvSpPr>
            <p:spPr>
              <a:xfrm>
                <a:off x="5055260" y="2918635"/>
                <a:ext cx="72303" cy="57724"/>
              </a:xfrm>
              <a:custGeom>
                <a:avLst/>
                <a:gdLst/>
                <a:ahLst/>
                <a:cxnLst/>
                <a:rect l="l" t="t" r="r" b="b"/>
                <a:pathLst>
                  <a:path w="1101" h="879" extrusionOk="0">
                    <a:moveTo>
                      <a:pt x="405" y="1"/>
                    </a:moveTo>
                    <a:cubicBezTo>
                      <a:pt x="268" y="1"/>
                      <a:pt x="103" y="144"/>
                      <a:pt x="28" y="224"/>
                    </a:cubicBezTo>
                    <a:cubicBezTo>
                      <a:pt x="1" y="256"/>
                      <a:pt x="28" y="297"/>
                      <a:pt x="61" y="297"/>
                    </a:cubicBezTo>
                    <a:cubicBezTo>
                      <a:pt x="70" y="297"/>
                      <a:pt x="80" y="293"/>
                      <a:pt x="90" y="285"/>
                    </a:cubicBezTo>
                    <a:cubicBezTo>
                      <a:pt x="135" y="240"/>
                      <a:pt x="200" y="159"/>
                      <a:pt x="262" y="143"/>
                    </a:cubicBezTo>
                    <a:cubicBezTo>
                      <a:pt x="296" y="136"/>
                      <a:pt x="324" y="133"/>
                      <a:pt x="348" y="133"/>
                    </a:cubicBezTo>
                    <a:cubicBezTo>
                      <a:pt x="515" y="133"/>
                      <a:pt x="419" y="291"/>
                      <a:pt x="382" y="382"/>
                    </a:cubicBezTo>
                    <a:cubicBezTo>
                      <a:pt x="323" y="525"/>
                      <a:pt x="249" y="654"/>
                      <a:pt x="158" y="781"/>
                    </a:cubicBezTo>
                    <a:cubicBezTo>
                      <a:pt x="130" y="819"/>
                      <a:pt x="166" y="878"/>
                      <a:pt x="210" y="878"/>
                    </a:cubicBezTo>
                    <a:cubicBezTo>
                      <a:pt x="211" y="878"/>
                      <a:pt x="212" y="878"/>
                      <a:pt x="213" y="878"/>
                    </a:cubicBezTo>
                    <a:cubicBezTo>
                      <a:pt x="485" y="852"/>
                      <a:pt x="748" y="862"/>
                      <a:pt x="1020" y="855"/>
                    </a:cubicBezTo>
                    <a:cubicBezTo>
                      <a:pt x="1101" y="855"/>
                      <a:pt x="1097" y="742"/>
                      <a:pt x="1020" y="735"/>
                    </a:cubicBezTo>
                    <a:cubicBezTo>
                      <a:pt x="924" y="723"/>
                      <a:pt x="827" y="718"/>
                      <a:pt x="728" y="718"/>
                    </a:cubicBezTo>
                    <a:cubicBezTo>
                      <a:pt x="599" y="718"/>
                      <a:pt x="468" y="726"/>
                      <a:pt x="339" y="735"/>
                    </a:cubicBezTo>
                    <a:cubicBezTo>
                      <a:pt x="401" y="635"/>
                      <a:pt x="453" y="531"/>
                      <a:pt x="498" y="424"/>
                    </a:cubicBezTo>
                    <a:cubicBezTo>
                      <a:pt x="531" y="334"/>
                      <a:pt x="608" y="191"/>
                      <a:pt x="556" y="94"/>
                    </a:cubicBezTo>
                    <a:cubicBezTo>
                      <a:pt x="517" y="26"/>
                      <a:pt x="463" y="1"/>
                      <a:pt x="40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58" name="Google Shape;1258;p9"/>
            <p:cNvGrpSpPr/>
            <p:nvPr/>
          </p:nvGrpSpPr>
          <p:grpSpPr>
            <a:xfrm rot="2201670">
              <a:off x="2494572" y="29354"/>
              <a:ext cx="522030" cy="188202"/>
              <a:chOff x="3781827" y="2039675"/>
              <a:chExt cx="256107" cy="92332"/>
            </a:xfrm>
          </p:grpSpPr>
          <p:sp>
            <p:nvSpPr>
              <p:cNvPr id="1259" name="Google Shape;1259;p9"/>
              <p:cNvSpPr/>
              <p:nvPr/>
            </p:nvSpPr>
            <p:spPr>
              <a:xfrm>
                <a:off x="3781827" y="2053399"/>
                <a:ext cx="84846" cy="78607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1197" extrusionOk="0">
                    <a:moveTo>
                      <a:pt x="315" y="168"/>
                    </a:moveTo>
                    <a:cubicBezTo>
                      <a:pt x="533" y="168"/>
                      <a:pt x="723" y="562"/>
                      <a:pt x="586" y="772"/>
                    </a:cubicBezTo>
                    <a:cubicBezTo>
                      <a:pt x="530" y="707"/>
                      <a:pt x="469" y="649"/>
                      <a:pt x="407" y="597"/>
                    </a:cubicBezTo>
                    <a:cubicBezTo>
                      <a:pt x="399" y="590"/>
                      <a:pt x="391" y="587"/>
                      <a:pt x="382" y="587"/>
                    </a:cubicBezTo>
                    <a:cubicBezTo>
                      <a:pt x="352" y="587"/>
                      <a:pt x="325" y="624"/>
                      <a:pt x="352" y="652"/>
                    </a:cubicBezTo>
                    <a:cubicBezTo>
                      <a:pt x="417" y="710"/>
                      <a:pt x="472" y="775"/>
                      <a:pt x="517" y="840"/>
                    </a:cubicBezTo>
                    <a:cubicBezTo>
                      <a:pt x="511" y="843"/>
                      <a:pt x="501" y="853"/>
                      <a:pt x="495" y="856"/>
                    </a:cubicBezTo>
                    <a:cubicBezTo>
                      <a:pt x="454" y="878"/>
                      <a:pt x="416" y="887"/>
                      <a:pt x="381" y="887"/>
                    </a:cubicBezTo>
                    <a:cubicBezTo>
                      <a:pt x="237" y="887"/>
                      <a:pt x="144" y="726"/>
                      <a:pt x="138" y="577"/>
                    </a:cubicBezTo>
                    <a:cubicBezTo>
                      <a:pt x="132" y="506"/>
                      <a:pt x="145" y="438"/>
                      <a:pt x="164" y="370"/>
                    </a:cubicBezTo>
                    <a:cubicBezTo>
                      <a:pt x="174" y="338"/>
                      <a:pt x="194" y="254"/>
                      <a:pt x="229" y="189"/>
                    </a:cubicBezTo>
                    <a:cubicBezTo>
                      <a:pt x="258" y="174"/>
                      <a:pt x="286" y="168"/>
                      <a:pt x="315" y="168"/>
                    </a:cubicBezTo>
                    <a:close/>
                    <a:moveTo>
                      <a:pt x="320" y="1"/>
                    </a:moveTo>
                    <a:cubicBezTo>
                      <a:pt x="273" y="1"/>
                      <a:pt x="231" y="30"/>
                      <a:pt x="194" y="75"/>
                    </a:cubicBezTo>
                    <a:cubicBezTo>
                      <a:pt x="177" y="82"/>
                      <a:pt x="164" y="92"/>
                      <a:pt x="155" y="101"/>
                    </a:cubicBezTo>
                    <a:cubicBezTo>
                      <a:pt x="138" y="117"/>
                      <a:pt x="132" y="140"/>
                      <a:pt x="142" y="156"/>
                    </a:cubicBezTo>
                    <a:cubicBezTo>
                      <a:pt x="80" y="263"/>
                      <a:pt x="41" y="403"/>
                      <a:pt x="32" y="471"/>
                    </a:cubicBezTo>
                    <a:cubicBezTo>
                      <a:pt x="1" y="702"/>
                      <a:pt x="126" y="1007"/>
                      <a:pt x="390" y="1007"/>
                    </a:cubicBezTo>
                    <a:cubicBezTo>
                      <a:pt x="403" y="1007"/>
                      <a:pt x="416" y="1007"/>
                      <a:pt x="430" y="1005"/>
                    </a:cubicBezTo>
                    <a:cubicBezTo>
                      <a:pt x="495" y="999"/>
                      <a:pt x="547" y="976"/>
                      <a:pt x="592" y="944"/>
                    </a:cubicBezTo>
                    <a:cubicBezTo>
                      <a:pt x="631" y="1018"/>
                      <a:pt x="667" y="1089"/>
                      <a:pt x="705" y="1170"/>
                    </a:cubicBezTo>
                    <a:cubicBezTo>
                      <a:pt x="713" y="1189"/>
                      <a:pt x="729" y="1197"/>
                      <a:pt x="745" y="1197"/>
                    </a:cubicBezTo>
                    <a:cubicBezTo>
                      <a:pt x="778" y="1197"/>
                      <a:pt x="813" y="1168"/>
                      <a:pt x="803" y="1131"/>
                    </a:cubicBezTo>
                    <a:cubicBezTo>
                      <a:pt x="773" y="1041"/>
                      <a:pt x="728" y="953"/>
                      <a:pt x="673" y="872"/>
                    </a:cubicBezTo>
                    <a:cubicBezTo>
                      <a:pt x="731" y="795"/>
                      <a:pt x="764" y="694"/>
                      <a:pt x="764" y="590"/>
                    </a:cubicBezTo>
                    <a:cubicBezTo>
                      <a:pt x="770" y="597"/>
                      <a:pt x="777" y="597"/>
                      <a:pt x="786" y="597"/>
                    </a:cubicBezTo>
                    <a:cubicBezTo>
                      <a:pt x="906" y="597"/>
                      <a:pt x="1025" y="601"/>
                      <a:pt x="1144" y="601"/>
                    </a:cubicBezTo>
                    <a:cubicBezTo>
                      <a:pt x="1174" y="601"/>
                      <a:pt x="1204" y="601"/>
                      <a:pt x="1233" y="600"/>
                    </a:cubicBezTo>
                    <a:cubicBezTo>
                      <a:pt x="1236" y="601"/>
                      <a:pt x="1239" y="601"/>
                      <a:pt x="1242" y="601"/>
                    </a:cubicBezTo>
                    <a:cubicBezTo>
                      <a:pt x="1292" y="601"/>
                      <a:pt x="1289" y="516"/>
                      <a:pt x="1230" y="516"/>
                    </a:cubicBezTo>
                    <a:cubicBezTo>
                      <a:pt x="1200" y="515"/>
                      <a:pt x="1171" y="515"/>
                      <a:pt x="1141" y="515"/>
                    </a:cubicBezTo>
                    <a:cubicBezTo>
                      <a:pt x="1021" y="515"/>
                      <a:pt x="902" y="519"/>
                      <a:pt x="780" y="519"/>
                    </a:cubicBezTo>
                    <a:cubicBezTo>
                      <a:pt x="773" y="519"/>
                      <a:pt x="764" y="522"/>
                      <a:pt x="757" y="529"/>
                    </a:cubicBezTo>
                    <a:cubicBezTo>
                      <a:pt x="751" y="484"/>
                      <a:pt x="741" y="441"/>
                      <a:pt x="725" y="403"/>
                    </a:cubicBezTo>
                    <a:cubicBezTo>
                      <a:pt x="679" y="289"/>
                      <a:pt x="573" y="156"/>
                      <a:pt x="453" y="85"/>
                    </a:cubicBezTo>
                    <a:lnTo>
                      <a:pt x="453" y="82"/>
                    </a:lnTo>
                    <a:cubicBezTo>
                      <a:pt x="406" y="25"/>
                      <a:pt x="362" y="1"/>
                      <a:pt x="32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0" name="Google Shape;1260;p9"/>
              <p:cNvSpPr/>
              <p:nvPr/>
            </p:nvSpPr>
            <p:spPr>
              <a:xfrm>
                <a:off x="3830881" y="2095623"/>
                <a:ext cx="36118" cy="9128"/>
              </a:xfrm>
              <a:custGeom>
                <a:avLst/>
                <a:gdLst/>
                <a:ahLst/>
                <a:cxnLst/>
                <a:rect l="l" t="t" r="r" b="b"/>
                <a:pathLst>
                  <a:path w="550" h="139" extrusionOk="0">
                    <a:moveTo>
                      <a:pt x="481" y="1"/>
                    </a:moveTo>
                    <a:cubicBezTo>
                      <a:pt x="476" y="1"/>
                      <a:pt x="472" y="1"/>
                      <a:pt x="467" y="2"/>
                    </a:cubicBezTo>
                    <a:cubicBezTo>
                      <a:pt x="331" y="38"/>
                      <a:pt x="195" y="54"/>
                      <a:pt x="56" y="58"/>
                    </a:cubicBezTo>
                    <a:cubicBezTo>
                      <a:pt x="1" y="64"/>
                      <a:pt x="7" y="135"/>
                      <a:pt x="56" y="135"/>
                    </a:cubicBezTo>
                    <a:cubicBezTo>
                      <a:pt x="84" y="137"/>
                      <a:pt x="113" y="138"/>
                      <a:pt x="142" y="138"/>
                    </a:cubicBezTo>
                    <a:cubicBezTo>
                      <a:pt x="260" y="138"/>
                      <a:pt x="378" y="123"/>
                      <a:pt x="493" y="100"/>
                    </a:cubicBezTo>
                    <a:cubicBezTo>
                      <a:pt x="550" y="88"/>
                      <a:pt x="535" y="1"/>
                      <a:pt x="48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1" name="Google Shape;1261;p9"/>
              <p:cNvSpPr/>
              <p:nvPr/>
            </p:nvSpPr>
            <p:spPr>
              <a:xfrm>
                <a:off x="3864503" y="2039675"/>
                <a:ext cx="73485" cy="78279"/>
              </a:xfrm>
              <a:custGeom>
                <a:avLst/>
                <a:gdLst/>
                <a:ahLst/>
                <a:cxnLst/>
                <a:rect l="l" t="t" r="r" b="b"/>
                <a:pathLst>
                  <a:path w="1119" h="1192" extrusionOk="0">
                    <a:moveTo>
                      <a:pt x="228" y="0"/>
                    </a:moveTo>
                    <a:cubicBezTo>
                      <a:pt x="216" y="0"/>
                      <a:pt x="204" y="6"/>
                      <a:pt x="198" y="19"/>
                    </a:cubicBezTo>
                    <a:cubicBezTo>
                      <a:pt x="0" y="388"/>
                      <a:pt x="101" y="974"/>
                      <a:pt x="519" y="1159"/>
                    </a:cubicBezTo>
                    <a:cubicBezTo>
                      <a:pt x="568" y="1181"/>
                      <a:pt x="619" y="1191"/>
                      <a:pt x="668" y="1191"/>
                    </a:cubicBezTo>
                    <a:cubicBezTo>
                      <a:pt x="787" y="1191"/>
                      <a:pt x="899" y="1128"/>
                      <a:pt x="972" y="1013"/>
                    </a:cubicBezTo>
                    <a:cubicBezTo>
                      <a:pt x="1118" y="774"/>
                      <a:pt x="1040" y="450"/>
                      <a:pt x="988" y="194"/>
                    </a:cubicBezTo>
                    <a:cubicBezTo>
                      <a:pt x="982" y="161"/>
                      <a:pt x="958" y="147"/>
                      <a:pt x="932" y="147"/>
                    </a:cubicBezTo>
                    <a:cubicBezTo>
                      <a:pt x="894" y="147"/>
                      <a:pt x="852" y="179"/>
                      <a:pt x="862" y="229"/>
                    </a:cubicBezTo>
                    <a:cubicBezTo>
                      <a:pt x="894" y="398"/>
                      <a:pt x="930" y="576"/>
                      <a:pt x="914" y="744"/>
                    </a:cubicBezTo>
                    <a:cubicBezTo>
                      <a:pt x="899" y="893"/>
                      <a:pt x="827" y="1062"/>
                      <a:pt x="658" y="1062"/>
                    </a:cubicBezTo>
                    <a:cubicBezTo>
                      <a:pt x="639" y="1062"/>
                      <a:pt x="618" y="1060"/>
                      <a:pt x="596" y="1055"/>
                    </a:cubicBezTo>
                    <a:cubicBezTo>
                      <a:pt x="502" y="1036"/>
                      <a:pt x="396" y="926"/>
                      <a:pt x="341" y="851"/>
                    </a:cubicBezTo>
                    <a:cubicBezTo>
                      <a:pt x="169" y="612"/>
                      <a:pt x="159" y="310"/>
                      <a:pt x="272" y="51"/>
                    </a:cubicBezTo>
                    <a:cubicBezTo>
                      <a:pt x="281" y="23"/>
                      <a:pt x="253" y="0"/>
                      <a:pt x="22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2" name="Google Shape;1262;p9"/>
              <p:cNvSpPr/>
              <p:nvPr/>
            </p:nvSpPr>
            <p:spPr>
              <a:xfrm>
                <a:off x="3942385" y="2067715"/>
                <a:ext cx="35133" cy="35462"/>
              </a:xfrm>
              <a:custGeom>
                <a:avLst/>
                <a:gdLst/>
                <a:ahLst/>
                <a:cxnLst/>
                <a:rect l="l" t="t" r="r" b="b"/>
                <a:pathLst>
                  <a:path w="535" h="540" extrusionOk="0">
                    <a:moveTo>
                      <a:pt x="379" y="1"/>
                    </a:moveTo>
                    <a:cubicBezTo>
                      <a:pt x="358" y="1"/>
                      <a:pt x="338" y="13"/>
                      <a:pt x="334" y="39"/>
                    </a:cubicBezTo>
                    <a:cubicBezTo>
                      <a:pt x="318" y="100"/>
                      <a:pt x="305" y="159"/>
                      <a:pt x="292" y="220"/>
                    </a:cubicBezTo>
                    <a:lnTo>
                      <a:pt x="62" y="233"/>
                    </a:lnTo>
                    <a:cubicBezTo>
                      <a:pt x="3" y="236"/>
                      <a:pt x="0" y="327"/>
                      <a:pt x="62" y="327"/>
                    </a:cubicBezTo>
                    <a:cubicBezTo>
                      <a:pt x="130" y="327"/>
                      <a:pt x="198" y="330"/>
                      <a:pt x="269" y="330"/>
                    </a:cubicBezTo>
                    <a:cubicBezTo>
                      <a:pt x="256" y="382"/>
                      <a:pt x="240" y="434"/>
                      <a:pt x="220" y="492"/>
                    </a:cubicBezTo>
                    <a:cubicBezTo>
                      <a:pt x="210" y="518"/>
                      <a:pt x="236" y="540"/>
                      <a:pt x="260" y="540"/>
                    </a:cubicBezTo>
                    <a:cubicBezTo>
                      <a:pt x="272" y="540"/>
                      <a:pt x="283" y="534"/>
                      <a:pt x="288" y="521"/>
                    </a:cubicBezTo>
                    <a:cubicBezTo>
                      <a:pt x="318" y="460"/>
                      <a:pt x="340" y="395"/>
                      <a:pt x="366" y="330"/>
                    </a:cubicBezTo>
                    <a:cubicBezTo>
                      <a:pt x="399" y="330"/>
                      <a:pt x="431" y="327"/>
                      <a:pt x="463" y="327"/>
                    </a:cubicBezTo>
                    <a:cubicBezTo>
                      <a:pt x="535" y="317"/>
                      <a:pt x="535" y="220"/>
                      <a:pt x="467" y="217"/>
                    </a:cubicBezTo>
                    <a:lnTo>
                      <a:pt x="402" y="217"/>
                    </a:lnTo>
                    <a:cubicBezTo>
                      <a:pt x="418" y="159"/>
                      <a:pt x="424" y="107"/>
                      <a:pt x="431" y="52"/>
                    </a:cubicBezTo>
                    <a:cubicBezTo>
                      <a:pt x="433" y="19"/>
                      <a:pt x="406" y="1"/>
                      <a:pt x="37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63" name="Google Shape;1263;p9"/>
              <p:cNvSpPr/>
              <p:nvPr/>
            </p:nvSpPr>
            <p:spPr>
              <a:xfrm>
                <a:off x="3986448" y="2049065"/>
                <a:ext cx="51485" cy="75718"/>
              </a:xfrm>
              <a:custGeom>
                <a:avLst/>
                <a:gdLst/>
                <a:ahLst/>
                <a:cxnLst/>
                <a:rect l="l" t="t" r="r" b="b"/>
                <a:pathLst>
                  <a:path w="784" h="1153" extrusionOk="0">
                    <a:moveTo>
                      <a:pt x="333" y="161"/>
                    </a:moveTo>
                    <a:cubicBezTo>
                      <a:pt x="427" y="258"/>
                      <a:pt x="469" y="507"/>
                      <a:pt x="505" y="611"/>
                    </a:cubicBezTo>
                    <a:cubicBezTo>
                      <a:pt x="515" y="643"/>
                      <a:pt x="528" y="676"/>
                      <a:pt x="537" y="708"/>
                    </a:cubicBezTo>
                    <a:cubicBezTo>
                      <a:pt x="517" y="708"/>
                      <a:pt x="497" y="707"/>
                      <a:pt x="476" y="707"/>
                    </a:cubicBezTo>
                    <a:cubicBezTo>
                      <a:pt x="385" y="707"/>
                      <a:pt x="290" y="713"/>
                      <a:pt x="197" y="718"/>
                    </a:cubicBezTo>
                    <a:cubicBezTo>
                      <a:pt x="246" y="533"/>
                      <a:pt x="288" y="345"/>
                      <a:pt x="333" y="161"/>
                    </a:cubicBezTo>
                    <a:close/>
                    <a:moveTo>
                      <a:pt x="300" y="1"/>
                    </a:moveTo>
                    <a:cubicBezTo>
                      <a:pt x="272" y="1"/>
                      <a:pt x="244" y="17"/>
                      <a:pt x="236" y="47"/>
                    </a:cubicBezTo>
                    <a:cubicBezTo>
                      <a:pt x="155" y="400"/>
                      <a:pt x="58" y="750"/>
                      <a:pt x="6" y="1107"/>
                    </a:cubicBezTo>
                    <a:cubicBezTo>
                      <a:pt x="0" y="1135"/>
                      <a:pt x="21" y="1153"/>
                      <a:pt x="42" y="1153"/>
                    </a:cubicBezTo>
                    <a:cubicBezTo>
                      <a:pt x="55" y="1153"/>
                      <a:pt x="68" y="1146"/>
                      <a:pt x="74" y="1129"/>
                    </a:cubicBezTo>
                    <a:cubicBezTo>
                      <a:pt x="110" y="1022"/>
                      <a:pt x="142" y="912"/>
                      <a:pt x="171" y="805"/>
                    </a:cubicBezTo>
                    <a:cubicBezTo>
                      <a:pt x="304" y="812"/>
                      <a:pt x="443" y="815"/>
                      <a:pt x="576" y="815"/>
                    </a:cubicBezTo>
                    <a:cubicBezTo>
                      <a:pt x="576" y="818"/>
                      <a:pt x="580" y="825"/>
                      <a:pt x="580" y="828"/>
                    </a:cubicBezTo>
                    <a:lnTo>
                      <a:pt x="628" y="974"/>
                    </a:lnTo>
                    <a:cubicBezTo>
                      <a:pt x="628" y="980"/>
                      <a:pt x="635" y="987"/>
                      <a:pt x="638" y="990"/>
                    </a:cubicBezTo>
                    <a:cubicBezTo>
                      <a:pt x="628" y="1010"/>
                      <a:pt x="628" y="1035"/>
                      <a:pt x="651" y="1052"/>
                    </a:cubicBezTo>
                    <a:cubicBezTo>
                      <a:pt x="669" y="1067"/>
                      <a:pt x="685" y="1077"/>
                      <a:pt x="704" y="1077"/>
                    </a:cubicBezTo>
                    <a:cubicBezTo>
                      <a:pt x="713" y="1077"/>
                      <a:pt x="722" y="1075"/>
                      <a:pt x="732" y="1071"/>
                    </a:cubicBezTo>
                    <a:cubicBezTo>
                      <a:pt x="771" y="1065"/>
                      <a:pt x="784" y="1029"/>
                      <a:pt x="780" y="993"/>
                    </a:cubicBezTo>
                    <a:cubicBezTo>
                      <a:pt x="741" y="773"/>
                      <a:pt x="618" y="533"/>
                      <a:pt x="544" y="320"/>
                    </a:cubicBezTo>
                    <a:cubicBezTo>
                      <a:pt x="499" y="190"/>
                      <a:pt x="463" y="34"/>
                      <a:pt x="314" y="2"/>
                    </a:cubicBezTo>
                    <a:cubicBezTo>
                      <a:pt x="309" y="1"/>
                      <a:pt x="304" y="1"/>
                      <a:pt x="30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264" name="Google Shape;1264;p9"/>
          <p:cNvSpPr txBox="1">
            <a:spLocks noGrp="1"/>
          </p:cNvSpPr>
          <p:nvPr>
            <p:ph type="title"/>
          </p:nvPr>
        </p:nvSpPr>
        <p:spPr>
          <a:xfrm>
            <a:off x="713225" y="1596563"/>
            <a:ext cx="4872900" cy="1161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6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265" name="Google Shape;1265;p9"/>
          <p:cNvSpPr txBox="1">
            <a:spLocks noGrp="1"/>
          </p:cNvSpPr>
          <p:nvPr>
            <p:ph type="subTitle" idx="1"/>
          </p:nvPr>
        </p:nvSpPr>
        <p:spPr>
          <a:xfrm>
            <a:off x="713225" y="2689663"/>
            <a:ext cx="4872900" cy="67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14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2">
  <p:cSld name="TITLE_AND_TWO_COLUMNS_1_1">
    <p:spTree>
      <p:nvGrpSpPr>
        <p:cNvPr id="1" name="Shape 2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7" name="Google Shape;2677;p24"/>
          <p:cNvPicPr preferRelativeResize="0"/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678" name="Google Shape;2678;p24"/>
          <p:cNvGrpSpPr/>
          <p:nvPr/>
        </p:nvGrpSpPr>
        <p:grpSpPr>
          <a:xfrm>
            <a:off x="-294557" y="512381"/>
            <a:ext cx="9459274" cy="3365624"/>
            <a:chOff x="-294557" y="512381"/>
            <a:chExt cx="9459274" cy="3365624"/>
          </a:xfrm>
        </p:grpSpPr>
        <p:grpSp>
          <p:nvGrpSpPr>
            <p:cNvPr id="2679" name="Google Shape;2679;p24"/>
            <p:cNvGrpSpPr/>
            <p:nvPr/>
          </p:nvGrpSpPr>
          <p:grpSpPr>
            <a:xfrm rot="2258642">
              <a:off x="-339773" y="3031313"/>
              <a:ext cx="1029115" cy="202717"/>
              <a:chOff x="4737493" y="4305992"/>
              <a:chExt cx="547410" cy="107830"/>
            </a:xfrm>
          </p:grpSpPr>
          <p:sp>
            <p:nvSpPr>
              <p:cNvPr id="2680" name="Google Shape;2680;p24"/>
              <p:cNvSpPr/>
              <p:nvPr/>
            </p:nvSpPr>
            <p:spPr>
              <a:xfrm>
                <a:off x="4737493" y="4313938"/>
                <a:ext cx="52470" cy="86159"/>
              </a:xfrm>
              <a:custGeom>
                <a:avLst/>
                <a:gdLst/>
                <a:ahLst/>
                <a:cxnLst/>
                <a:rect l="l" t="t" r="r" b="b"/>
                <a:pathLst>
                  <a:path w="799" h="1312" extrusionOk="0">
                    <a:moveTo>
                      <a:pt x="233" y="127"/>
                    </a:moveTo>
                    <a:cubicBezTo>
                      <a:pt x="302" y="127"/>
                      <a:pt x="435" y="167"/>
                      <a:pt x="468" y="195"/>
                    </a:cubicBezTo>
                    <a:cubicBezTo>
                      <a:pt x="578" y="412"/>
                      <a:pt x="569" y="519"/>
                      <a:pt x="432" y="535"/>
                    </a:cubicBezTo>
                    <a:cubicBezTo>
                      <a:pt x="364" y="551"/>
                      <a:pt x="296" y="561"/>
                      <a:pt x="225" y="567"/>
                    </a:cubicBezTo>
                    <a:cubicBezTo>
                      <a:pt x="215" y="567"/>
                      <a:pt x="202" y="577"/>
                      <a:pt x="196" y="580"/>
                    </a:cubicBezTo>
                    <a:cubicBezTo>
                      <a:pt x="189" y="548"/>
                      <a:pt x="186" y="515"/>
                      <a:pt x="180" y="483"/>
                    </a:cubicBezTo>
                    <a:cubicBezTo>
                      <a:pt x="170" y="412"/>
                      <a:pt x="164" y="340"/>
                      <a:pt x="154" y="269"/>
                    </a:cubicBezTo>
                    <a:cubicBezTo>
                      <a:pt x="141" y="169"/>
                      <a:pt x="118" y="156"/>
                      <a:pt x="206" y="130"/>
                    </a:cubicBezTo>
                    <a:cubicBezTo>
                      <a:pt x="213" y="128"/>
                      <a:pt x="222" y="127"/>
                      <a:pt x="233" y="127"/>
                    </a:cubicBezTo>
                    <a:close/>
                    <a:moveTo>
                      <a:pt x="180" y="0"/>
                    </a:moveTo>
                    <a:cubicBezTo>
                      <a:pt x="27" y="0"/>
                      <a:pt x="0" y="82"/>
                      <a:pt x="24" y="272"/>
                    </a:cubicBezTo>
                    <a:cubicBezTo>
                      <a:pt x="63" y="613"/>
                      <a:pt x="92" y="985"/>
                      <a:pt x="238" y="1296"/>
                    </a:cubicBezTo>
                    <a:cubicBezTo>
                      <a:pt x="243" y="1307"/>
                      <a:pt x="252" y="1312"/>
                      <a:pt x="262" y="1312"/>
                    </a:cubicBezTo>
                    <a:cubicBezTo>
                      <a:pt x="278" y="1312"/>
                      <a:pt x="296" y="1298"/>
                      <a:pt x="296" y="1280"/>
                    </a:cubicBezTo>
                    <a:cubicBezTo>
                      <a:pt x="290" y="1082"/>
                      <a:pt x="251" y="888"/>
                      <a:pt x="215" y="690"/>
                    </a:cubicBezTo>
                    <a:lnTo>
                      <a:pt x="225" y="690"/>
                    </a:lnTo>
                    <a:cubicBezTo>
                      <a:pt x="413" y="681"/>
                      <a:pt x="727" y="661"/>
                      <a:pt x="760" y="421"/>
                    </a:cubicBezTo>
                    <a:cubicBezTo>
                      <a:pt x="799" y="175"/>
                      <a:pt x="494" y="39"/>
                      <a:pt x="290" y="10"/>
                    </a:cubicBezTo>
                    <a:cubicBezTo>
                      <a:pt x="247" y="3"/>
                      <a:pt x="211" y="0"/>
                      <a:pt x="18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1" name="Google Shape;2681;p24"/>
              <p:cNvSpPr/>
              <p:nvPr/>
            </p:nvSpPr>
            <p:spPr>
              <a:xfrm>
                <a:off x="4790749" y="4371135"/>
                <a:ext cx="37498" cy="9128"/>
              </a:xfrm>
              <a:custGeom>
                <a:avLst/>
                <a:gdLst/>
                <a:ahLst/>
                <a:cxnLst/>
                <a:rect l="l" t="t" r="r" b="b"/>
                <a:pathLst>
                  <a:path w="571" h="139" extrusionOk="0">
                    <a:moveTo>
                      <a:pt x="496" y="1"/>
                    </a:moveTo>
                    <a:cubicBezTo>
                      <a:pt x="415" y="1"/>
                      <a:pt x="334" y="20"/>
                      <a:pt x="253" y="27"/>
                    </a:cubicBezTo>
                    <a:cubicBezTo>
                      <a:pt x="182" y="30"/>
                      <a:pt x="107" y="27"/>
                      <a:pt x="36" y="36"/>
                    </a:cubicBezTo>
                    <a:cubicBezTo>
                      <a:pt x="0" y="43"/>
                      <a:pt x="4" y="98"/>
                      <a:pt x="36" y="111"/>
                    </a:cubicBezTo>
                    <a:cubicBezTo>
                      <a:pt x="101" y="130"/>
                      <a:pt x="184" y="139"/>
                      <a:pt x="267" y="139"/>
                    </a:cubicBezTo>
                    <a:cubicBezTo>
                      <a:pt x="354" y="139"/>
                      <a:pt x="441" y="129"/>
                      <a:pt x="509" y="111"/>
                    </a:cubicBezTo>
                    <a:cubicBezTo>
                      <a:pt x="571" y="91"/>
                      <a:pt x="558" y="1"/>
                      <a:pt x="49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2" name="Google Shape;2682;p24"/>
              <p:cNvSpPr/>
              <p:nvPr/>
            </p:nvSpPr>
            <p:spPr>
              <a:xfrm>
                <a:off x="4791406" y="4352419"/>
                <a:ext cx="41109" cy="8406"/>
              </a:xfrm>
              <a:custGeom>
                <a:avLst/>
                <a:gdLst/>
                <a:ahLst/>
                <a:cxnLst/>
                <a:rect l="l" t="t" r="r" b="b"/>
                <a:pathLst>
                  <a:path w="626" h="128" extrusionOk="0">
                    <a:moveTo>
                      <a:pt x="275" y="1"/>
                    </a:moveTo>
                    <a:cubicBezTo>
                      <a:pt x="203" y="1"/>
                      <a:pt x="131" y="3"/>
                      <a:pt x="59" y="7"/>
                    </a:cubicBezTo>
                    <a:cubicBezTo>
                      <a:pt x="0" y="10"/>
                      <a:pt x="0" y="95"/>
                      <a:pt x="59" y="95"/>
                    </a:cubicBezTo>
                    <a:cubicBezTo>
                      <a:pt x="224" y="95"/>
                      <a:pt x="386" y="108"/>
                      <a:pt x="551" y="127"/>
                    </a:cubicBezTo>
                    <a:cubicBezTo>
                      <a:pt x="554" y="127"/>
                      <a:pt x="557" y="128"/>
                      <a:pt x="560" y="128"/>
                    </a:cubicBezTo>
                    <a:cubicBezTo>
                      <a:pt x="625" y="128"/>
                      <a:pt x="622" y="23"/>
                      <a:pt x="551" y="14"/>
                    </a:cubicBezTo>
                    <a:cubicBezTo>
                      <a:pt x="460" y="5"/>
                      <a:pt x="367" y="1"/>
                      <a:pt x="27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3" name="Google Shape;2683;p24"/>
              <p:cNvSpPr/>
              <p:nvPr/>
            </p:nvSpPr>
            <p:spPr>
              <a:xfrm>
                <a:off x="4848209" y="4305992"/>
                <a:ext cx="50238" cy="82088"/>
              </a:xfrm>
              <a:custGeom>
                <a:avLst/>
                <a:gdLst/>
                <a:ahLst/>
                <a:cxnLst/>
                <a:rect l="l" t="t" r="r" b="b"/>
                <a:pathLst>
                  <a:path w="765" h="1250" extrusionOk="0">
                    <a:moveTo>
                      <a:pt x="353" y="142"/>
                    </a:moveTo>
                    <a:cubicBezTo>
                      <a:pt x="382" y="142"/>
                      <a:pt x="414" y="150"/>
                      <a:pt x="447" y="167"/>
                    </a:cubicBezTo>
                    <a:cubicBezTo>
                      <a:pt x="590" y="241"/>
                      <a:pt x="593" y="410"/>
                      <a:pt x="460" y="494"/>
                    </a:cubicBezTo>
                    <a:cubicBezTo>
                      <a:pt x="376" y="549"/>
                      <a:pt x="279" y="549"/>
                      <a:pt x="182" y="555"/>
                    </a:cubicBezTo>
                    <a:cubicBezTo>
                      <a:pt x="178" y="555"/>
                      <a:pt x="169" y="559"/>
                      <a:pt x="165" y="559"/>
                    </a:cubicBezTo>
                    <a:cubicBezTo>
                      <a:pt x="162" y="517"/>
                      <a:pt x="156" y="468"/>
                      <a:pt x="152" y="423"/>
                    </a:cubicBezTo>
                    <a:cubicBezTo>
                      <a:pt x="142" y="286"/>
                      <a:pt x="226" y="142"/>
                      <a:pt x="353" y="142"/>
                    </a:cubicBezTo>
                    <a:close/>
                    <a:moveTo>
                      <a:pt x="310" y="0"/>
                    </a:moveTo>
                    <a:cubicBezTo>
                      <a:pt x="182" y="0"/>
                      <a:pt x="71" y="68"/>
                      <a:pt x="33" y="209"/>
                    </a:cubicBezTo>
                    <a:cubicBezTo>
                      <a:pt x="0" y="329"/>
                      <a:pt x="33" y="471"/>
                      <a:pt x="42" y="591"/>
                    </a:cubicBezTo>
                    <a:cubicBezTo>
                      <a:pt x="65" y="795"/>
                      <a:pt x="84" y="996"/>
                      <a:pt x="114" y="1200"/>
                    </a:cubicBezTo>
                    <a:cubicBezTo>
                      <a:pt x="117" y="1233"/>
                      <a:pt x="146" y="1250"/>
                      <a:pt x="172" y="1250"/>
                    </a:cubicBezTo>
                    <a:cubicBezTo>
                      <a:pt x="198" y="1250"/>
                      <a:pt x="222" y="1234"/>
                      <a:pt x="217" y="1200"/>
                    </a:cubicBezTo>
                    <a:cubicBezTo>
                      <a:pt x="204" y="1025"/>
                      <a:pt x="188" y="857"/>
                      <a:pt x="172" y="682"/>
                    </a:cubicBezTo>
                    <a:lnTo>
                      <a:pt x="178" y="682"/>
                    </a:lnTo>
                    <a:cubicBezTo>
                      <a:pt x="376" y="679"/>
                      <a:pt x="638" y="640"/>
                      <a:pt x="703" y="416"/>
                    </a:cubicBezTo>
                    <a:cubicBezTo>
                      <a:pt x="765" y="225"/>
                      <a:pt x="590" y="63"/>
                      <a:pt x="415" y="14"/>
                    </a:cubicBezTo>
                    <a:cubicBezTo>
                      <a:pt x="379" y="5"/>
                      <a:pt x="344" y="0"/>
                      <a:pt x="31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4" name="Google Shape;2684;p24"/>
              <p:cNvSpPr/>
              <p:nvPr/>
            </p:nvSpPr>
            <p:spPr>
              <a:xfrm>
                <a:off x="4888792" y="4369099"/>
                <a:ext cx="20752" cy="14382"/>
              </a:xfrm>
              <a:custGeom>
                <a:avLst/>
                <a:gdLst/>
                <a:ahLst/>
                <a:cxnLst/>
                <a:rect l="l" t="t" r="r" b="b"/>
                <a:pathLst>
                  <a:path w="316" h="219" extrusionOk="0">
                    <a:moveTo>
                      <a:pt x="189" y="0"/>
                    </a:moveTo>
                    <a:cubicBezTo>
                      <a:pt x="175" y="0"/>
                      <a:pt x="161" y="2"/>
                      <a:pt x="147" y="6"/>
                    </a:cubicBezTo>
                    <a:cubicBezTo>
                      <a:pt x="143" y="6"/>
                      <a:pt x="134" y="12"/>
                      <a:pt x="130" y="16"/>
                    </a:cubicBezTo>
                    <a:cubicBezTo>
                      <a:pt x="121" y="12"/>
                      <a:pt x="114" y="6"/>
                      <a:pt x="105" y="6"/>
                    </a:cubicBezTo>
                    <a:cubicBezTo>
                      <a:pt x="14" y="6"/>
                      <a:pt x="1" y="126"/>
                      <a:pt x="50" y="181"/>
                    </a:cubicBezTo>
                    <a:cubicBezTo>
                      <a:pt x="74" y="208"/>
                      <a:pt x="102" y="219"/>
                      <a:pt x="131" y="219"/>
                    </a:cubicBezTo>
                    <a:cubicBezTo>
                      <a:pt x="191" y="219"/>
                      <a:pt x="254" y="171"/>
                      <a:pt x="296" y="129"/>
                    </a:cubicBezTo>
                    <a:cubicBezTo>
                      <a:pt x="312" y="103"/>
                      <a:pt x="315" y="64"/>
                      <a:pt x="292" y="42"/>
                    </a:cubicBezTo>
                    <a:cubicBezTo>
                      <a:pt x="262" y="13"/>
                      <a:pt x="226" y="0"/>
                      <a:pt x="18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5" name="Google Shape;2685;p24"/>
              <p:cNvSpPr/>
              <p:nvPr/>
            </p:nvSpPr>
            <p:spPr>
              <a:xfrm>
                <a:off x="4922676" y="4350909"/>
                <a:ext cx="44065" cy="8603"/>
              </a:xfrm>
              <a:custGeom>
                <a:avLst/>
                <a:gdLst/>
                <a:ahLst/>
                <a:cxnLst/>
                <a:rect l="l" t="t" r="r" b="b"/>
                <a:pathLst>
                  <a:path w="671" h="131" extrusionOk="0">
                    <a:moveTo>
                      <a:pt x="298" y="0"/>
                    </a:moveTo>
                    <a:cubicBezTo>
                      <a:pt x="216" y="0"/>
                      <a:pt x="134" y="3"/>
                      <a:pt x="55" y="11"/>
                    </a:cubicBezTo>
                    <a:cubicBezTo>
                      <a:pt x="0" y="14"/>
                      <a:pt x="0" y="92"/>
                      <a:pt x="55" y="95"/>
                    </a:cubicBezTo>
                    <a:cubicBezTo>
                      <a:pt x="233" y="114"/>
                      <a:pt x="415" y="118"/>
                      <a:pt x="593" y="131"/>
                    </a:cubicBezTo>
                    <a:cubicBezTo>
                      <a:pt x="594" y="131"/>
                      <a:pt x="595" y="131"/>
                      <a:pt x="596" y="131"/>
                    </a:cubicBezTo>
                    <a:cubicBezTo>
                      <a:pt x="671" y="131"/>
                      <a:pt x="670" y="20"/>
                      <a:pt x="593" y="14"/>
                    </a:cubicBezTo>
                    <a:cubicBezTo>
                      <a:pt x="498" y="5"/>
                      <a:pt x="398" y="0"/>
                      <a:pt x="29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6" name="Google Shape;2686;p24"/>
              <p:cNvSpPr/>
              <p:nvPr/>
            </p:nvSpPr>
            <p:spPr>
              <a:xfrm>
                <a:off x="4974357" y="4314923"/>
                <a:ext cx="33163" cy="82547"/>
              </a:xfrm>
              <a:custGeom>
                <a:avLst/>
                <a:gdLst/>
                <a:ahLst/>
                <a:cxnLst/>
                <a:rect l="l" t="t" r="r" b="b"/>
                <a:pathLst>
                  <a:path w="505" h="1257" extrusionOk="0">
                    <a:moveTo>
                      <a:pt x="394" y="1"/>
                    </a:moveTo>
                    <a:cubicBezTo>
                      <a:pt x="384" y="1"/>
                      <a:pt x="374" y="4"/>
                      <a:pt x="366" y="11"/>
                    </a:cubicBezTo>
                    <a:cubicBezTo>
                      <a:pt x="185" y="196"/>
                      <a:pt x="0" y="423"/>
                      <a:pt x="10" y="698"/>
                    </a:cubicBezTo>
                    <a:cubicBezTo>
                      <a:pt x="16" y="935"/>
                      <a:pt x="195" y="1148"/>
                      <a:pt x="402" y="1249"/>
                    </a:cubicBezTo>
                    <a:cubicBezTo>
                      <a:pt x="412" y="1254"/>
                      <a:pt x="422" y="1256"/>
                      <a:pt x="431" y="1256"/>
                    </a:cubicBezTo>
                    <a:cubicBezTo>
                      <a:pt x="475" y="1256"/>
                      <a:pt x="505" y="1205"/>
                      <a:pt x="470" y="1168"/>
                    </a:cubicBezTo>
                    <a:cubicBezTo>
                      <a:pt x="305" y="990"/>
                      <a:pt x="110" y="886"/>
                      <a:pt x="143" y="601"/>
                    </a:cubicBezTo>
                    <a:cubicBezTo>
                      <a:pt x="169" y="390"/>
                      <a:pt x="318" y="228"/>
                      <a:pt x="438" y="66"/>
                    </a:cubicBezTo>
                    <a:cubicBezTo>
                      <a:pt x="463" y="36"/>
                      <a:pt x="428" y="1"/>
                      <a:pt x="3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7" name="Google Shape;2687;p24"/>
              <p:cNvSpPr/>
              <p:nvPr/>
            </p:nvSpPr>
            <p:spPr>
              <a:xfrm>
                <a:off x="5009686" y="4324576"/>
                <a:ext cx="42226" cy="65210"/>
              </a:xfrm>
              <a:custGeom>
                <a:avLst/>
                <a:gdLst/>
                <a:ahLst/>
                <a:cxnLst/>
                <a:rect l="l" t="t" r="r" b="b"/>
                <a:pathLst>
                  <a:path w="643" h="993" extrusionOk="0">
                    <a:moveTo>
                      <a:pt x="574" y="1"/>
                    </a:moveTo>
                    <a:cubicBezTo>
                      <a:pt x="550" y="1"/>
                      <a:pt x="526" y="14"/>
                      <a:pt x="515" y="46"/>
                    </a:cubicBezTo>
                    <a:cubicBezTo>
                      <a:pt x="476" y="185"/>
                      <a:pt x="441" y="321"/>
                      <a:pt x="402" y="464"/>
                    </a:cubicBezTo>
                    <a:cubicBezTo>
                      <a:pt x="386" y="532"/>
                      <a:pt x="350" y="788"/>
                      <a:pt x="288" y="872"/>
                    </a:cubicBezTo>
                    <a:cubicBezTo>
                      <a:pt x="217" y="723"/>
                      <a:pt x="152" y="567"/>
                      <a:pt x="91" y="415"/>
                    </a:cubicBezTo>
                    <a:cubicBezTo>
                      <a:pt x="83" y="395"/>
                      <a:pt x="66" y="387"/>
                      <a:pt x="49" y="387"/>
                    </a:cubicBezTo>
                    <a:cubicBezTo>
                      <a:pt x="24" y="387"/>
                      <a:pt x="0" y="405"/>
                      <a:pt x="10" y="434"/>
                    </a:cubicBezTo>
                    <a:cubicBezTo>
                      <a:pt x="75" y="616"/>
                      <a:pt x="152" y="791"/>
                      <a:pt x="230" y="969"/>
                    </a:cubicBezTo>
                    <a:cubicBezTo>
                      <a:pt x="235" y="983"/>
                      <a:pt x="252" y="992"/>
                      <a:pt x="267" y="992"/>
                    </a:cubicBezTo>
                    <a:cubicBezTo>
                      <a:pt x="272" y="992"/>
                      <a:pt x="277" y="991"/>
                      <a:pt x="282" y="988"/>
                    </a:cubicBezTo>
                    <a:cubicBezTo>
                      <a:pt x="408" y="956"/>
                      <a:pt x="424" y="823"/>
                      <a:pt x="450" y="713"/>
                    </a:cubicBezTo>
                    <a:cubicBezTo>
                      <a:pt x="512" y="502"/>
                      <a:pt x="577" y="289"/>
                      <a:pt x="625" y="75"/>
                    </a:cubicBezTo>
                    <a:cubicBezTo>
                      <a:pt x="643" y="30"/>
                      <a:pt x="609" y="1"/>
                      <a:pt x="57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8" name="Google Shape;2688;p24"/>
              <p:cNvSpPr/>
              <p:nvPr/>
            </p:nvSpPr>
            <p:spPr>
              <a:xfrm>
                <a:off x="5056048" y="4358789"/>
                <a:ext cx="40453" cy="9259"/>
              </a:xfrm>
              <a:custGeom>
                <a:avLst/>
                <a:gdLst/>
                <a:ahLst/>
                <a:cxnLst/>
                <a:rect l="l" t="t" r="r" b="b"/>
                <a:pathLst>
                  <a:path w="616" h="141" extrusionOk="0">
                    <a:moveTo>
                      <a:pt x="68" y="1"/>
                    </a:moveTo>
                    <a:cubicBezTo>
                      <a:pt x="0" y="1"/>
                      <a:pt x="3" y="105"/>
                      <a:pt x="68" y="108"/>
                    </a:cubicBezTo>
                    <a:cubicBezTo>
                      <a:pt x="227" y="121"/>
                      <a:pt x="386" y="130"/>
                      <a:pt x="538" y="140"/>
                    </a:cubicBezTo>
                    <a:cubicBezTo>
                      <a:pt x="539" y="140"/>
                      <a:pt x="540" y="140"/>
                      <a:pt x="541" y="140"/>
                    </a:cubicBezTo>
                    <a:cubicBezTo>
                      <a:pt x="616" y="140"/>
                      <a:pt x="615" y="23"/>
                      <a:pt x="538" y="17"/>
                    </a:cubicBezTo>
                    <a:cubicBezTo>
                      <a:pt x="382" y="11"/>
                      <a:pt x="224" y="7"/>
                      <a:pt x="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9" name="Google Shape;2689;p24"/>
              <p:cNvSpPr/>
              <p:nvPr/>
            </p:nvSpPr>
            <p:spPr>
              <a:xfrm>
                <a:off x="5118235" y="4331209"/>
                <a:ext cx="17665" cy="76571"/>
              </a:xfrm>
              <a:custGeom>
                <a:avLst/>
                <a:gdLst/>
                <a:ahLst/>
                <a:cxnLst/>
                <a:rect l="l" t="t" r="r" b="b"/>
                <a:pathLst>
                  <a:path w="269" h="1166" extrusionOk="0">
                    <a:moveTo>
                      <a:pt x="202" y="1"/>
                    </a:moveTo>
                    <a:cubicBezTo>
                      <a:pt x="195" y="1"/>
                      <a:pt x="189" y="3"/>
                      <a:pt x="184" y="6"/>
                    </a:cubicBezTo>
                    <a:cubicBezTo>
                      <a:pt x="90" y="65"/>
                      <a:pt x="138" y="223"/>
                      <a:pt x="135" y="314"/>
                    </a:cubicBezTo>
                    <a:cubicBezTo>
                      <a:pt x="129" y="576"/>
                      <a:pt x="90" y="832"/>
                      <a:pt x="12" y="1082"/>
                    </a:cubicBezTo>
                    <a:cubicBezTo>
                      <a:pt x="0" y="1124"/>
                      <a:pt x="40" y="1165"/>
                      <a:pt x="80" y="1165"/>
                    </a:cubicBezTo>
                    <a:cubicBezTo>
                      <a:pt x="95" y="1165"/>
                      <a:pt x="110" y="1160"/>
                      <a:pt x="122" y="1147"/>
                    </a:cubicBezTo>
                    <a:lnTo>
                      <a:pt x="171" y="1085"/>
                    </a:lnTo>
                    <a:cubicBezTo>
                      <a:pt x="197" y="1059"/>
                      <a:pt x="187" y="1023"/>
                      <a:pt x="168" y="998"/>
                    </a:cubicBezTo>
                    <a:cubicBezTo>
                      <a:pt x="197" y="878"/>
                      <a:pt x="216" y="755"/>
                      <a:pt x="229" y="635"/>
                    </a:cubicBezTo>
                    <a:cubicBezTo>
                      <a:pt x="236" y="554"/>
                      <a:pt x="239" y="476"/>
                      <a:pt x="245" y="395"/>
                    </a:cubicBezTo>
                    <a:cubicBezTo>
                      <a:pt x="245" y="353"/>
                      <a:pt x="213" y="142"/>
                      <a:pt x="229" y="87"/>
                    </a:cubicBezTo>
                    <a:cubicBezTo>
                      <a:pt x="252" y="74"/>
                      <a:pt x="268" y="52"/>
                      <a:pt x="249" y="29"/>
                    </a:cubicBezTo>
                    <a:lnTo>
                      <a:pt x="239" y="22"/>
                    </a:lnTo>
                    <a:cubicBezTo>
                      <a:pt x="232" y="11"/>
                      <a:pt x="217" y="1"/>
                      <a:pt x="20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0" name="Google Shape;2690;p24"/>
              <p:cNvSpPr/>
              <p:nvPr/>
            </p:nvSpPr>
            <p:spPr>
              <a:xfrm>
                <a:off x="5142007" y="4340337"/>
                <a:ext cx="68559" cy="41503"/>
              </a:xfrm>
              <a:custGeom>
                <a:avLst/>
                <a:gdLst/>
                <a:ahLst/>
                <a:cxnLst/>
                <a:rect l="l" t="t" r="r" b="b"/>
                <a:pathLst>
                  <a:path w="1044" h="632" extrusionOk="0">
                    <a:moveTo>
                      <a:pt x="207" y="191"/>
                    </a:moveTo>
                    <a:cubicBezTo>
                      <a:pt x="314" y="198"/>
                      <a:pt x="473" y="473"/>
                      <a:pt x="308" y="499"/>
                    </a:cubicBezTo>
                    <a:cubicBezTo>
                      <a:pt x="302" y="500"/>
                      <a:pt x="297" y="500"/>
                      <a:pt x="292" y="500"/>
                    </a:cubicBezTo>
                    <a:cubicBezTo>
                      <a:pt x="216" y="500"/>
                      <a:pt x="165" y="417"/>
                      <a:pt x="165" y="350"/>
                    </a:cubicBezTo>
                    <a:cubicBezTo>
                      <a:pt x="165" y="324"/>
                      <a:pt x="181" y="256"/>
                      <a:pt x="207" y="191"/>
                    </a:cubicBezTo>
                    <a:close/>
                    <a:moveTo>
                      <a:pt x="743" y="270"/>
                    </a:moveTo>
                    <a:cubicBezTo>
                      <a:pt x="755" y="270"/>
                      <a:pt x="768" y="272"/>
                      <a:pt x="781" y="275"/>
                    </a:cubicBezTo>
                    <a:cubicBezTo>
                      <a:pt x="858" y="295"/>
                      <a:pt x="897" y="366"/>
                      <a:pt x="878" y="437"/>
                    </a:cubicBezTo>
                    <a:cubicBezTo>
                      <a:pt x="867" y="486"/>
                      <a:pt x="834" y="507"/>
                      <a:pt x="797" y="507"/>
                    </a:cubicBezTo>
                    <a:cubicBezTo>
                      <a:pt x="767" y="507"/>
                      <a:pt x="734" y="493"/>
                      <a:pt x="709" y="467"/>
                    </a:cubicBezTo>
                    <a:cubicBezTo>
                      <a:pt x="654" y="411"/>
                      <a:pt x="658" y="343"/>
                      <a:pt x="680" y="279"/>
                    </a:cubicBezTo>
                    <a:cubicBezTo>
                      <a:pt x="701" y="275"/>
                      <a:pt x="721" y="270"/>
                      <a:pt x="743" y="270"/>
                    </a:cubicBezTo>
                    <a:close/>
                    <a:moveTo>
                      <a:pt x="276" y="0"/>
                    </a:moveTo>
                    <a:cubicBezTo>
                      <a:pt x="230" y="0"/>
                      <a:pt x="189" y="30"/>
                      <a:pt x="156" y="75"/>
                    </a:cubicBezTo>
                    <a:cubicBezTo>
                      <a:pt x="71" y="84"/>
                      <a:pt x="0" y="143"/>
                      <a:pt x="3" y="253"/>
                    </a:cubicBezTo>
                    <a:cubicBezTo>
                      <a:pt x="3" y="285"/>
                      <a:pt x="32" y="308"/>
                      <a:pt x="62" y="311"/>
                    </a:cubicBezTo>
                    <a:cubicBezTo>
                      <a:pt x="55" y="337"/>
                      <a:pt x="52" y="360"/>
                      <a:pt x="55" y="376"/>
                    </a:cubicBezTo>
                    <a:cubicBezTo>
                      <a:pt x="66" y="504"/>
                      <a:pt x="180" y="619"/>
                      <a:pt x="307" y="619"/>
                    </a:cubicBezTo>
                    <a:cubicBezTo>
                      <a:pt x="334" y="619"/>
                      <a:pt x="362" y="614"/>
                      <a:pt x="389" y="603"/>
                    </a:cubicBezTo>
                    <a:cubicBezTo>
                      <a:pt x="502" y="554"/>
                      <a:pt x="518" y="437"/>
                      <a:pt x="489" y="334"/>
                    </a:cubicBezTo>
                    <a:lnTo>
                      <a:pt x="489" y="334"/>
                    </a:lnTo>
                    <a:cubicBezTo>
                      <a:pt x="502" y="340"/>
                      <a:pt x="517" y="345"/>
                      <a:pt x="532" y="345"/>
                    </a:cubicBezTo>
                    <a:cubicBezTo>
                      <a:pt x="540" y="345"/>
                      <a:pt x="547" y="344"/>
                      <a:pt x="554" y="340"/>
                    </a:cubicBezTo>
                    <a:cubicBezTo>
                      <a:pt x="557" y="340"/>
                      <a:pt x="557" y="337"/>
                      <a:pt x="564" y="337"/>
                    </a:cubicBezTo>
                    <a:cubicBezTo>
                      <a:pt x="554" y="418"/>
                      <a:pt x="573" y="496"/>
                      <a:pt x="635" y="560"/>
                    </a:cubicBezTo>
                    <a:cubicBezTo>
                      <a:pt x="681" y="607"/>
                      <a:pt x="743" y="632"/>
                      <a:pt x="803" y="632"/>
                    </a:cubicBezTo>
                    <a:cubicBezTo>
                      <a:pt x="873" y="632"/>
                      <a:pt x="940" y="598"/>
                      <a:pt x="978" y="525"/>
                    </a:cubicBezTo>
                    <a:cubicBezTo>
                      <a:pt x="1043" y="415"/>
                      <a:pt x="1008" y="256"/>
                      <a:pt x="894" y="181"/>
                    </a:cubicBezTo>
                    <a:cubicBezTo>
                      <a:pt x="849" y="156"/>
                      <a:pt x="794" y="143"/>
                      <a:pt x="735" y="139"/>
                    </a:cubicBezTo>
                    <a:cubicBezTo>
                      <a:pt x="733" y="117"/>
                      <a:pt x="711" y="98"/>
                      <a:pt x="689" y="98"/>
                    </a:cubicBezTo>
                    <a:cubicBezTo>
                      <a:pt x="680" y="98"/>
                      <a:pt x="671" y="101"/>
                      <a:pt x="664" y="110"/>
                    </a:cubicBezTo>
                    <a:cubicBezTo>
                      <a:pt x="651" y="123"/>
                      <a:pt x="645" y="139"/>
                      <a:pt x="632" y="149"/>
                    </a:cubicBezTo>
                    <a:cubicBezTo>
                      <a:pt x="567" y="165"/>
                      <a:pt x="509" y="204"/>
                      <a:pt x="470" y="256"/>
                    </a:cubicBezTo>
                    <a:cubicBezTo>
                      <a:pt x="467" y="259"/>
                      <a:pt x="467" y="262"/>
                      <a:pt x="467" y="269"/>
                    </a:cubicBezTo>
                    <a:cubicBezTo>
                      <a:pt x="444" y="220"/>
                      <a:pt x="411" y="172"/>
                      <a:pt x="379" y="143"/>
                    </a:cubicBezTo>
                    <a:cubicBezTo>
                      <a:pt x="353" y="113"/>
                      <a:pt x="311" y="94"/>
                      <a:pt x="272" y="81"/>
                    </a:cubicBezTo>
                    <a:cubicBezTo>
                      <a:pt x="279" y="78"/>
                      <a:pt x="292" y="75"/>
                      <a:pt x="305" y="75"/>
                    </a:cubicBezTo>
                    <a:cubicBezTo>
                      <a:pt x="306" y="75"/>
                      <a:pt x="307" y="75"/>
                      <a:pt x="308" y="75"/>
                    </a:cubicBezTo>
                    <a:cubicBezTo>
                      <a:pt x="336" y="75"/>
                      <a:pt x="362" y="32"/>
                      <a:pt x="327" y="13"/>
                    </a:cubicBezTo>
                    <a:cubicBezTo>
                      <a:pt x="310" y="4"/>
                      <a:pt x="292" y="0"/>
                      <a:pt x="27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1" name="Google Shape;2691;p24"/>
              <p:cNvSpPr/>
              <p:nvPr/>
            </p:nvSpPr>
            <p:spPr>
              <a:xfrm>
                <a:off x="5197300" y="4316828"/>
                <a:ext cx="30077" cy="96995"/>
              </a:xfrm>
              <a:custGeom>
                <a:avLst/>
                <a:gdLst/>
                <a:ahLst/>
                <a:cxnLst/>
                <a:rect l="l" t="t" r="r" b="b"/>
                <a:pathLst>
                  <a:path w="458" h="1477" extrusionOk="0">
                    <a:moveTo>
                      <a:pt x="94" y="1"/>
                    </a:moveTo>
                    <a:cubicBezTo>
                      <a:pt x="77" y="1"/>
                      <a:pt x="60" y="5"/>
                      <a:pt x="42" y="15"/>
                    </a:cubicBezTo>
                    <a:cubicBezTo>
                      <a:pt x="8" y="32"/>
                      <a:pt x="27" y="88"/>
                      <a:pt x="62" y="88"/>
                    </a:cubicBezTo>
                    <a:cubicBezTo>
                      <a:pt x="66" y="88"/>
                      <a:pt x="70" y="88"/>
                      <a:pt x="75" y="86"/>
                    </a:cubicBezTo>
                    <a:cubicBezTo>
                      <a:pt x="82" y="84"/>
                      <a:pt x="88" y="83"/>
                      <a:pt x="94" y="83"/>
                    </a:cubicBezTo>
                    <a:cubicBezTo>
                      <a:pt x="252" y="83"/>
                      <a:pt x="285" y="724"/>
                      <a:pt x="269" y="802"/>
                    </a:cubicBezTo>
                    <a:cubicBezTo>
                      <a:pt x="243" y="980"/>
                      <a:pt x="166" y="1148"/>
                      <a:pt x="72" y="1301"/>
                    </a:cubicBezTo>
                    <a:cubicBezTo>
                      <a:pt x="68" y="1304"/>
                      <a:pt x="65" y="1310"/>
                      <a:pt x="59" y="1317"/>
                    </a:cubicBezTo>
                    <a:cubicBezTo>
                      <a:pt x="49" y="1340"/>
                      <a:pt x="39" y="1359"/>
                      <a:pt x="29" y="1379"/>
                    </a:cubicBezTo>
                    <a:cubicBezTo>
                      <a:pt x="1" y="1430"/>
                      <a:pt x="43" y="1476"/>
                      <a:pt x="87" y="1476"/>
                    </a:cubicBezTo>
                    <a:cubicBezTo>
                      <a:pt x="107" y="1476"/>
                      <a:pt x="126" y="1467"/>
                      <a:pt x="140" y="1443"/>
                    </a:cubicBezTo>
                    <a:cubicBezTo>
                      <a:pt x="324" y="1139"/>
                      <a:pt x="457" y="792"/>
                      <a:pt x="376" y="433"/>
                    </a:cubicBezTo>
                    <a:cubicBezTo>
                      <a:pt x="356" y="337"/>
                      <a:pt x="241" y="1"/>
                      <a:pt x="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2" name="Google Shape;2692;p24"/>
              <p:cNvSpPr/>
              <p:nvPr/>
            </p:nvSpPr>
            <p:spPr>
              <a:xfrm>
                <a:off x="5232366" y="4332062"/>
                <a:ext cx="52536" cy="66195"/>
              </a:xfrm>
              <a:custGeom>
                <a:avLst/>
                <a:gdLst/>
                <a:ahLst/>
                <a:cxnLst/>
                <a:rect l="l" t="t" r="r" b="b"/>
                <a:pathLst>
                  <a:path w="800" h="1008" extrusionOk="0">
                    <a:moveTo>
                      <a:pt x="166" y="1"/>
                    </a:moveTo>
                    <a:cubicBezTo>
                      <a:pt x="134" y="1"/>
                      <a:pt x="100" y="21"/>
                      <a:pt x="98" y="61"/>
                    </a:cubicBezTo>
                    <a:cubicBezTo>
                      <a:pt x="75" y="307"/>
                      <a:pt x="46" y="550"/>
                      <a:pt x="4" y="800"/>
                    </a:cubicBezTo>
                    <a:cubicBezTo>
                      <a:pt x="1" y="832"/>
                      <a:pt x="17" y="868"/>
                      <a:pt x="46" y="881"/>
                    </a:cubicBezTo>
                    <a:cubicBezTo>
                      <a:pt x="50" y="903"/>
                      <a:pt x="73" y="917"/>
                      <a:pt x="94" y="917"/>
                    </a:cubicBezTo>
                    <a:cubicBezTo>
                      <a:pt x="113" y="917"/>
                      <a:pt x="131" y="907"/>
                      <a:pt x="134" y="884"/>
                    </a:cubicBezTo>
                    <a:cubicBezTo>
                      <a:pt x="134" y="874"/>
                      <a:pt x="134" y="868"/>
                      <a:pt x="137" y="865"/>
                    </a:cubicBezTo>
                    <a:cubicBezTo>
                      <a:pt x="169" y="852"/>
                      <a:pt x="202" y="839"/>
                      <a:pt x="231" y="826"/>
                    </a:cubicBezTo>
                    <a:cubicBezTo>
                      <a:pt x="390" y="855"/>
                      <a:pt x="535" y="910"/>
                      <a:pt x="671" y="997"/>
                    </a:cubicBezTo>
                    <a:cubicBezTo>
                      <a:pt x="683" y="1005"/>
                      <a:pt x="694" y="1008"/>
                      <a:pt x="705" y="1008"/>
                    </a:cubicBezTo>
                    <a:cubicBezTo>
                      <a:pt x="763" y="1008"/>
                      <a:pt x="799" y="916"/>
                      <a:pt x="736" y="881"/>
                    </a:cubicBezTo>
                    <a:cubicBezTo>
                      <a:pt x="633" y="816"/>
                      <a:pt x="526" y="771"/>
                      <a:pt x="412" y="735"/>
                    </a:cubicBezTo>
                    <a:cubicBezTo>
                      <a:pt x="503" y="680"/>
                      <a:pt x="590" y="622"/>
                      <a:pt x="671" y="550"/>
                    </a:cubicBezTo>
                    <a:cubicBezTo>
                      <a:pt x="714" y="516"/>
                      <a:pt x="679" y="439"/>
                      <a:pt x="628" y="439"/>
                    </a:cubicBezTo>
                    <a:cubicBezTo>
                      <a:pt x="621" y="439"/>
                      <a:pt x="614" y="440"/>
                      <a:pt x="607" y="444"/>
                    </a:cubicBezTo>
                    <a:cubicBezTo>
                      <a:pt x="451" y="499"/>
                      <a:pt x="305" y="567"/>
                      <a:pt x="163" y="657"/>
                    </a:cubicBezTo>
                    <a:lnTo>
                      <a:pt x="163" y="644"/>
                    </a:lnTo>
                    <a:cubicBezTo>
                      <a:pt x="192" y="450"/>
                      <a:pt x="215" y="256"/>
                      <a:pt x="228" y="61"/>
                    </a:cubicBezTo>
                    <a:cubicBezTo>
                      <a:pt x="231" y="21"/>
                      <a:pt x="199" y="1"/>
                      <a:pt x="1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693" name="Google Shape;2693;p24"/>
            <p:cNvGrpSpPr/>
            <p:nvPr/>
          </p:nvGrpSpPr>
          <p:grpSpPr>
            <a:xfrm rot="3128191">
              <a:off x="8668129" y="3460030"/>
              <a:ext cx="475920" cy="285182"/>
              <a:chOff x="5983345" y="4283994"/>
              <a:chExt cx="253151" cy="151694"/>
            </a:xfrm>
          </p:grpSpPr>
          <p:sp>
            <p:nvSpPr>
              <p:cNvPr id="2694" name="Google Shape;2694;p24"/>
              <p:cNvSpPr/>
              <p:nvPr/>
            </p:nvSpPr>
            <p:spPr>
              <a:xfrm>
                <a:off x="5983345" y="4330552"/>
                <a:ext cx="43014" cy="81693"/>
              </a:xfrm>
              <a:custGeom>
                <a:avLst/>
                <a:gdLst/>
                <a:ahLst/>
                <a:cxnLst/>
                <a:rect l="l" t="t" r="r" b="b"/>
                <a:pathLst>
                  <a:path w="655" h="1244" extrusionOk="0">
                    <a:moveTo>
                      <a:pt x="138" y="1"/>
                    </a:moveTo>
                    <a:cubicBezTo>
                      <a:pt x="123" y="1"/>
                      <a:pt x="107" y="11"/>
                      <a:pt x="104" y="32"/>
                    </a:cubicBezTo>
                    <a:lnTo>
                      <a:pt x="94" y="32"/>
                    </a:lnTo>
                    <a:cubicBezTo>
                      <a:pt x="30" y="32"/>
                      <a:pt x="30" y="130"/>
                      <a:pt x="94" y="133"/>
                    </a:cubicBezTo>
                    <a:lnTo>
                      <a:pt x="101" y="133"/>
                    </a:lnTo>
                    <a:cubicBezTo>
                      <a:pt x="94" y="292"/>
                      <a:pt x="88" y="447"/>
                      <a:pt x="78" y="606"/>
                    </a:cubicBezTo>
                    <a:cubicBezTo>
                      <a:pt x="65" y="732"/>
                      <a:pt x="49" y="862"/>
                      <a:pt x="30" y="988"/>
                    </a:cubicBezTo>
                    <a:cubicBezTo>
                      <a:pt x="20" y="1027"/>
                      <a:pt x="1" y="1082"/>
                      <a:pt x="4" y="1121"/>
                    </a:cubicBezTo>
                    <a:cubicBezTo>
                      <a:pt x="17" y="1219"/>
                      <a:pt x="127" y="1244"/>
                      <a:pt x="245" y="1244"/>
                    </a:cubicBezTo>
                    <a:cubicBezTo>
                      <a:pt x="353" y="1244"/>
                      <a:pt x="468" y="1223"/>
                      <a:pt x="522" y="1218"/>
                    </a:cubicBezTo>
                    <a:cubicBezTo>
                      <a:pt x="600" y="1215"/>
                      <a:pt x="600" y="1101"/>
                      <a:pt x="522" y="1098"/>
                    </a:cubicBezTo>
                    <a:cubicBezTo>
                      <a:pt x="507" y="1097"/>
                      <a:pt x="492" y="1096"/>
                      <a:pt x="475" y="1096"/>
                    </a:cubicBezTo>
                    <a:cubicBezTo>
                      <a:pt x="420" y="1096"/>
                      <a:pt x="359" y="1103"/>
                      <a:pt x="302" y="1103"/>
                    </a:cubicBezTo>
                    <a:cubicBezTo>
                      <a:pt x="266" y="1103"/>
                      <a:pt x="232" y="1100"/>
                      <a:pt x="201" y="1092"/>
                    </a:cubicBezTo>
                    <a:cubicBezTo>
                      <a:pt x="111" y="1069"/>
                      <a:pt x="150" y="1098"/>
                      <a:pt x="143" y="1004"/>
                    </a:cubicBezTo>
                    <a:cubicBezTo>
                      <a:pt x="133" y="936"/>
                      <a:pt x="159" y="855"/>
                      <a:pt x="166" y="784"/>
                    </a:cubicBezTo>
                    <a:cubicBezTo>
                      <a:pt x="169" y="761"/>
                      <a:pt x="169" y="732"/>
                      <a:pt x="169" y="709"/>
                    </a:cubicBezTo>
                    <a:cubicBezTo>
                      <a:pt x="226" y="713"/>
                      <a:pt x="283" y="716"/>
                      <a:pt x="339" y="716"/>
                    </a:cubicBezTo>
                    <a:cubicBezTo>
                      <a:pt x="385" y="716"/>
                      <a:pt x="431" y="714"/>
                      <a:pt x="477" y="709"/>
                    </a:cubicBezTo>
                    <a:cubicBezTo>
                      <a:pt x="538" y="700"/>
                      <a:pt x="542" y="612"/>
                      <a:pt x="477" y="612"/>
                    </a:cubicBezTo>
                    <a:cubicBezTo>
                      <a:pt x="376" y="616"/>
                      <a:pt x="276" y="622"/>
                      <a:pt x="179" y="622"/>
                    </a:cubicBezTo>
                    <a:cubicBezTo>
                      <a:pt x="185" y="460"/>
                      <a:pt x="188" y="305"/>
                      <a:pt x="182" y="143"/>
                    </a:cubicBezTo>
                    <a:lnTo>
                      <a:pt x="182" y="143"/>
                    </a:lnTo>
                    <a:cubicBezTo>
                      <a:pt x="318" y="152"/>
                      <a:pt x="454" y="162"/>
                      <a:pt x="590" y="165"/>
                    </a:cubicBezTo>
                    <a:cubicBezTo>
                      <a:pt x="655" y="165"/>
                      <a:pt x="652" y="55"/>
                      <a:pt x="584" y="49"/>
                    </a:cubicBezTo>
                    <a:cubicBezTo>
                      <a:pt x="444" y="36"/>
                      <a:pt x="308" y="36"/>
                      <a:pt x="169" y="32"/>
                    </a:cubicBezTo>
                    <a:cubicBezTo>
                      <a:pt x="167" y="11"/>
                      <a:pt x="153" y="1"/>
                      <a:pt x="13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5" name="Google Shape;2695;p24"/>
              <p:cNvSpPr/>
              <p:nvPr/>
            </p:nvSpPr>
            <p:spPr>
              <a:xfrm>
                <a:off x="6036733" y="4378752"/>
                <a:ext cx="34936" cy="31916"/>
              </a:xfrm>
              <a:custGeom>
                <a:avLst/>
                <a:gdLst/>
                <a:ahLst/>
                <a:cxnLst/>
                <a:rect l="l" t="t" r="r" b="b"/>
                <a:pathLst>
                  <a:path w="532" h="486" extrusionOk="0">
                    <a:moveTo>
                      <a:pt x="36" y="1"/>
                    </a:moveTo>
                    <a:cubicBezTo>
                      <a:pt x="18" y="1"/>
                      <a:pt x="1" y="12"/>
                      <a:pt x="1" y="37"/>
                    </a:cubicBezTo>
                    <a:cubicBezTo>
                      <a:pt x="1" y="160"/>
                      <a:pt x="17" y="277"/>
                      <a:pt x="33" y="400"/>
                    </a:cubicBezTo>
                    <a:cubicBezTo>
                      <a:pt x="33" y="413"/>
                      <a:pt x="36" y="419"/>
                      <a:pt x="36" y="432"/>
                    </a:cubicBezTo>
                    <a:cubicBezTo>
                      <a:pt x="41" y="459"/>
                      <a:pt x="62" y="471"/>
                      <a:pt x="84" y="471"/>
                    </a:cubicBezTo>
                    <a:cubicBezTo>
                      <a:pt x="113" y="471"/>
                      <a:pt x="143" y="452"/>
                      <a:pt x="143" y="419"/>
                    </a:cubicBezTo>
                    <a:cubicBezTo>
                      <a:pt x="137" y="335"/>
                      <a:pt x="159" y="160"/>
                      <a:pt x="273" y="141"/>
                    </a:cubicBezTo>
                    <a:cubicBezTo>
                      <a:pt x="280" y="139"/>
                      <a:pt x="286" y="138"/>
                      <a:pt x="292" y="138"/>
                    </a:cubicBezTo>
                    <a:cubicBezTo>
                      <a:pt x="379" y="138"/>
                      <a:pt x="396" y="280"/>
                      <a:pt x="396" y="371"/>
                    </a:cubicBezTo>
                    <a:cubicBezTo>
                      <a:pt x="386" y="384"/>
                      <a:pt x="376" y="403"/>
                      <a:pt x="380" y="426"/>
                    </a:cubicBezTo>
                    <a:cubicBezTo>
                      <a:pt x="386" y="442"/>
                      <a:pt x="393" y="455"/>
                      <a:pt x="406" y="468"/>
                    </a:cubicBezTo>
                    <a:cubicBezTo>
                      <a:pt x="418" y="480"/>
                      <a:pt x="433" y="485"/>
                      <a:pt x="448" y="485"/>
                    </a:cubicBezTo>
                    <a:cubicBezTo>
                      <a:pt x="452" y="485"/>
                      <a:pt x="456" y="485"/>
                      <a:pt x="461" y="484"/>
                    </a:cubicBezTo>
                    <a:cubicBezTo>
                      <a:pt x="467" y="484"/>
                      <a:pt x="467" y="484"/>
                      <a:pt x="470" y="481"/>
                    </a:cubicBezTo>
                    <a:cubicBezTo>
                      <a:pt x="490" y="478"/>
                      <a:pt x="509" y="461"/>
                      <a:pt x="509" y="439"/>
                    </a:cubicBezTo>
                    <a:cubicBezTo>
                      <a:pt x="532" y="279"/>
                      <a:pt x="481" y="14"/>
                      <a:pt x="280" y="14"/>
                    </a:cubicBezTo>
                    <a:cubicBezTo>
                      <a:pt x="278" y="14"/>
                      <a:pt x="275" y="14"/>
                      <a:pt x="273" y="14"/>
                    </a:cubicBezTo>
                    <a:cubicBezTo>
                      <a:pt x="189" y="18"/>
                      <a:pt x="127" y="73"/>
                      <a:pt x="85" y="141"/>
                    </a:cubicBezTo>
                    <a:cubicBezTo>
                      <a:pt x="82" y="108"/>
                      <a:pt x="78" y="76"/>
                      <a:pt x="78" y="37"/>
                    </a:cubicBezTo>
                    <a:cubicBezTo>
                      <a:pt x="77" y="14"/>
                      <a:pt x="56" y="1"/>
                      <a:pt x="3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6" name="Google Shape;2696;p24"/>
              <p:cNvSpPr/>
              <p:nvPr/>
            </p:nvSpPr>
            <p:spPr>
              <a:xfrm>
                <a:off x="6060177" y="4360628"/>
                <a:ext cx="35462" cy="11033"/>
              </a:xfrm>
              <a:custGeom>
                <a:avLst/>
                <a:gdLst/>
                <a:ahLst/>
                <a:cxnLst/>
                <a:rect l="l" t="t" r="r" b="b"/>
                <a:pathLst>
                  <a:path w="540" h="168" extrusionOk="0">
                    <a:moveTo>
                      <a:pt x="444" y="0"/>
                    </a:moveTo>
                    <a:cubicBezTo>
                      <a:pt x="439" y="0"/>
                      <a:pt x="433" y="1"/>
                      <a:pt x="428" y="2"/>
                    </a:cubicBezTo>
                    <a:cubicBezTo>
                      <a:pt x="408" y="9"/>
                      <a:pt x="402" y="25"/>
                      <a:pt x="398" y="41"/>
                    </a:cubicBezTo>
                    <a:cubicBezTo>
                      <a:pt x="392" y="41"/>
                      <a:pt x="392" y="41"/>
                      <a:pt x="389" y="44"/>
                    </a:cubicBezTo>
                    <a:cubicBezTo>
                      <a:pt x="369" y="47"/>
                      <a:pt x="347" y="47"/>
                      <a:pt x="327" y="51"/>
                    </a:cubicBezTo>
                    <a:cubicBezTo>
                      <a:pt x="298" y="54"/>
                      <a:pt x="266" y="60"/>
                      <a:pt x="240" y="60"/>
                    </a:cubicBezTo>
                    <a:cubicBezTo>
                      <a:pt x="175" y="67"/>
                      <a:pt x="113" y="70"/>
                      <a:pt x="49" y="83"/>
                    </a:cubicBezTo>
                    <a:cubicBezTo>
                      <a:pt x="0" y="93"/>
                      <a:pt x="13" y="167"/>
                      <a:pt x="62" y="167"/>
                    </a:cubicBezTo>
                    <a:cubicBezTo>
                      <a:pt x="143" y="164"/>
                      <a:pt x="217" y="158"/>
                      <a:pt x="298" y="151"/>
                    </a:cubicBezTo>
                    <a:cubicBezTo>
                      <a:pt x="309" y="150"/>
                      <a:pt x="321" y="150"/>
                      <a:pt x="332" y="150"/>
                    </a:cubicBezTo>
                    <a:cubicBezTo>
                      <a:pt x="340" y="150"/>
                      <a:pt x="348" y="150"/>
                      <a:pt x="356" y="150"/>
                    </a:cubicBezTo>
                    <a:cubicBezTo>
                      <a:pt x="396" y="150"/>
                      <a:pt x="437" y="149"/>
                      <a:pt x="470" y="132"/>
                    </a:cubicBezTo>
                    <a:cubicBezTo>
                      <a:pt x="539" y="95"/>
                      <a:pt x="513" y="0"/>
                      <a:pt x="44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7" name="Google Shape;2697;p24"/>
              <p:cNvSpPr/>
              <p:nvPr/>
            </p:nvSpPr>
            <p:spPr>
              <a:xfrm>
                <a:off x="6047568" y="4348545"/>
                <a:ext cx="44787" cy="8603"/>
              </a:xfrm>
              <a:custGeom>
                <a:avLst/>
                <a:gdLst/>
                <a:ahLst/>
                <a:cxnLst/>
                <a:rect l="l" t="t" r="r" b="b"/>
                <a:pathLst>
                  <a:path w="682" h="131" extrusionOk="0">
                    <a:moveTo>
                      <a:pt x="161" y="0"/>
                    </a:moveTo>
                    <a:cubicBezTo>
                      <a:pt x="124" y="0"/>
                      <a:pt x="87" y="1"/>
                      <a:pt x="49" y="1"/>
                    </a:cubicBezTo>
                    <a:cubicBezTo>
                      <a:pt x="1" y="1"/>
                      <a:pt x="1" y="73"/>
                      <a:pt x="49" y="76"/>
                    </a:cubicBezTo>
                    <a:cubicBezTo>
                      <a:pt x="237" y="92"/>
                      <a:pt x="422" y="118"/>
                      <a:pt x="610" y="131"/>
                    </a:cubicBezTo>
                    <a:cubicBezTo>
                      <a:pt x="671" y="131"/>
                      <a:pt x="681" y="37"/>
                      <a:pt x="626" y="31"/>
                    </a:cubicBezTo>
                    <a:cubicBezTo>
                      <a:pt x="475" y="7"/>
                      <a:pt x="317" y="0"/>
                      <a:pt x="16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8" name="Google Shape;2698;p24"/>
              <p:cNvSpPr/>
              <p:nvPr/>
            </p:nvSpPr>
            <p:spPr>
              <a:xfrm>
                <a:off x="6106341" y="4364502"/>
                <a:ext cx="123591" cy="9719"/>
              </a:xfrm>
              <a:custGeom>
                <a:avLst/>
                <a:gdLst/>
                <a:ahLst/>
                <a:cxnLst/>
                <a:rect l="l" t="t" r="r" b="b"/>
                <a:pathLst>
                  <a:path w="1882" h="148" extrusionOk="0">
                    <a:moveTo>
                      <a:pt x="1719" y="1"/>
                    </a:moveTo>
                    <a:cubicBezTo>
                      <a:pt x="1701" y="1"/>
                      <a:pt x="1686" y="7"/>
                      <a:pt x="1675" y="18"/>
                    </a:cubicBezTo>
                    <a:cubicBezTo>
                      <a:pt x="1363" y="12"/>
                      <a:pt x="1050" y="6"/>
                      <a:pt x="738" y="6"/>
                    </a:cubicBezTo>
                    <a:cubicBezTo>
                      <a:pt x="510" y="6"/>
                      <a:pt x="282" y="9"/>
                      <a:pt x="55" y="18"/>
                    </a:cubicBezTo>
                    <a:cubicBezTo>
                      <a:pt x="0" y="18"/>
                      <a:pt x="0" y="102"/>
                      <a:pt x="55" y="102"/>
                    </a:cubicBezTo>
                    <a:cubicBezTo>
                      <a:pt x="632" y="105"/>
                      <a:pt x="1215" y="105"/>
                      <a:pt x="1795" y="147"/>
                    </a:cubicBezTo>
                    <a:cubicBezTo>
                      <a:pt x="1796" y="147"/>
                      <a:pt x="1797" y="147"/>
                      <a:pt x="1798" y="147"/>
                    </a:cubicBezTo>
                    <a:cubicBezTo>
                      <a:pt x="1870" y="147"/>
                      <a:pt x="1881" y="37"/>
                      <a:pt x="1811" y="21"/>
                    </a:cubicBezTo>
                    <a:cubicBezTo>
                      <a:pt x="1782" y="14"/>
                      <a:pt x="1756" y="8"/>
                      <a:pt x="1730" y="1"/>
                    </a:cubicBezTo>
                    <a:cubicBezTo>
                      <a:pt x="1726" y="1"/>
                      <a:pt x="1722" y="1"/>
                      <a:pt x="171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9" name="Google Shape;2699;p24"/>
              <p:cNvSpPr/>
              <p:nvPr/>
            </p:nvSpPr>
            <p:spPr>
              <a:xfrm>
                <a:off x="6125910" y="4289116"/>
                <a:ext cx="40978" cy="69413"/>
              </a:xfrm>
              <a:custGeom>
                <a:avLst/>
                <a:gdLst/>
                <a:ahLst/>
                <a:cxnLst/>
                <a:rect l="l" t="t" r="r" b="b"/>
                <a:pathLst>
                  <a:path w="624" h="1057" extrusionOk="0">
                    <a:moveTo>
                      <a:pt x="182" y="1"/>
                    </a:moveTo>
                    <a:cubicBezTo>
                      <a:pt x="159" y="1"/>
                      <a:pt x="138" y="15"/>
                      <a:pt x="130" y="45"/>
                    </a:cubicBezTo>
                    <a:cubicBezTo>
                      <a:pt x="52" y="362"/>
                      <a:pt x="0" y="693"/>
                      <a:pt x="7" y="1020"/>
                    </a:cubicBezTo>
                    <a:cubicBezTo>
                      <a:pt x="7" y="1044"/>
                      <a:pt x="25" y="1056"/>
                      <a:pt x="44" y="1056"/>
                    </a:cubicBezTo>
                    <a:cubicBezTo>
                      <a:pt x="63" y="1056"/>
                      <a:pt x="83" y="1044"/>
                      <a:pt x="84" y="1020"/>
                    </a:cubicBezTo>
                    <a:cubicBezTo>
                      <a:pt x="88" y="958"/>
                      <a:pt x="97" y="893"/>
                      <a:pt x="104" y="832"/>
                    </a:cubicBezTo>
                    <a:cubicBezTo>
                      <a:pt x="107" y="833"/>
                      <a:pt x="109" y="833"/>
                      <a:pt x="112" y="833"/>
                    </a:cubicBezTo>
                    <a:cubicBezTo>
                      <a:pt x="141" y="833"/>
                      <a:pt x="166" y="791"/>
                      <a:pt x="136" y="767"/>
                    </a:cubicBezTo>
                    <a:cubicBezTo>
                      <a:pt x="126" y="757"/>
                      <a:pt x="130" y="735"/>
                      <a:pt x="149" y="715"/>
                    </a:cubicBezTo>
                    <a:cubicBezTo>
                      <a:pt x="275" y="790"/>
                      <a:pt x="392" y="864"/>
                      <a:pt x="505" y="955"/>
                    </a:cubicBezTo>
                    <a:cubicBezTo>
                      <a:pt x="520" y="966"/>
                      <a:pt x="534" y="970"/>
                      <a:pt x="547" y="970"/>
                    </a:cubicBezTo>
                    <a:cubicBezTo>
                      <a:pt x="593" y="970"/>
                      <a:pt x="623" y="913"/>
                      <a:pt x="580" y="877"/>
                    </a:cubicBezTo>
                    <a:cubicBezTo>
                      <a:pt x="467" y="796"/>
                      <a:pt x="343" y="725"/>
                      <a:pt x="217" y="663"/>
                    </a:cubicBezTo>
                    <a:cubicBezTo>
                      <a:pt x="262" y="631"/>
                      <a:pt x="311" y="599"/>
                      <a:pt x="324" y="589"/>
                    </a:cubicBezTo>
                    <a:cubicBezTo>
                      <a:pt x="395" y="537"/>
                      <a:pt x="473" y="492"/>
                      <a:pt x="535" y="433"/>
                    </a:cubicBezTo>
                    <a:cubicBezTo>
                      <a:pt x="567" y="398"/>
                      <a:pt x="536" y="350"/>
                      <a:pt x="497" y="350"/>
                    </a:cubicBezTo>
                    <a:cubicBezTo>
                      <a:pt x="489" y="350"/>
                      <a:pt x="481" y="351"/>
                      <a:pt x="473" y="356"/>
                    </a:cubicBezTo>
                    <a:cubicBezTo>
                      <a:pt x="405" y="391"/>
                      <a:pt x="343" y="450"/>
                      <a:pt x="279" y="492"/>
                    </a:cubicBezTo>
                    <a:cubicBezTo>
                      <a:pt x="233" y="531"/>
                      <a:pt x="181" y="563"/>
                      <a:pt x="136" y="602"/>
                    </a:cubicBezTo>
                    <a:cubicBezTo>
                      <a:pt x="162" y="450"/>
                      <a:pt x="188" y="297"/>
                      <a:pt x="227" y="148"/>
                    </a:cubicBezTo>
                    <a:cubicBezTo>
                      <a:pt x="249" y="142"/>
                      <a:pt x="269" y="116"/>
                      <a:pt x="259" y="84"/>
                    </a:cubicBezTo>
                    <a:cubicBezTo>
                      <a:pt x="256" y="71"/>
                      <a:pt x="249" y="61"/>
                      <a:pt x="243" y="45"/>
                    </a:cubicBezTo>
                    <a:cubicBezTo>
                      <a:pt x="231" y="16"/>
                      <a:pt x="206" y="1"/>
                      <a:pt x="18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0" name="Google Shape;2700;p24"/>
              <p:cNvSpPr/>
              <p:nvPr/>
            </p:nvSpPr>
            <p:spPr>
              <a:xfrm>
                <a:off x="6164917" y="4320242"/>
                <a:ext cx="41372" cy="27647"/>
              </a:xfrm>
              <a:custGeom>
                <a:avLst/>
                <a:gdLst/>
                <a:ahLst/>
                <a:cxnLst/>
                <a:rect l="l" t="t" r="r" b="b"/>
                <a:pathLst>
                  <a:path w="630" h="421" extrusionOk="0">
                    <a:moveTo>
                      <a:pt x="201" y="1"/>
                    </a:moveTo>
                    <a:cubicBezTo>
                      <a:pt x="172" y="1"/>
                      <a:pt x="143" y="37"/>
                      <a:pt x="158" y="66"/>
                    </a:cubicBezTo>
                    <a:cubicBezTo>
                      <a:pt x="184" y="115"/>
                      <a:pt x="209" y="160"/>
                      <a:pt x="239" y="209"/>
                    </a:cubicBezTo>
                    <a:cubicBezTo>
                      <a:pt x="180" y="244"/>
                      <a:pt x="119" y="277"/>
                      <a:pt x="47" y="303"/>
                    </a:cubicBezTo>
                    <a:cubicBezTo>
                      <a:pt x="0" y="320"/>
                      <a:pt x="15" y="389"/>
                      <a:pt x="59" y="389"/>
                    </a:cubicBezTo>
                    <a:cubicBezTo>
                      <a:pt x="64" y="389"/>
                      <a:pt x="68" y="388"/>
                      <a:pt x="73" y="387"/>
                    </a:cubicBezTo>
                    <a:cubicBezTo>
                      <a:pt x="145" y="361"/>
                      <a:pt x="222" y="329"/>
                      <a:pt x="297" y="293"/>
                    </a:cubicBezTo>
                    <a:cubicBezTo>
                      <a:pt x="303" y="306"/>
                      <a:pt x="307" y="313"/>
                      <a:pt x="313" y="322"/>
                    </a:cubicBezTo>
                    <a:cubicBezTo>
                      <a:pt x="303" y="335"/>
                      <a:pt x="300" y="351"/>
                      <a:pt x="303" y="368"/>
                    </a:cubicBezTo>
                    <a:cubicBezTo>
                      <a:pt x="311" y="405"/>
                      <a:pt x="336" y="421"/>
                      <a:pt x="362" y="421"/>
                    </a:cubicBezTo>
                    <a:cubicBezTo>
                      <a:pt x="402" y="421"/>
                      <a:pt x="443" y="384"/>
                      <a:pt x="430" y="329"/>
                    </a:cubicBezTo>
                    <a:cubicBezTo>
                      <a:pt x="420" y="303"/>
                      <a:pt x="404" y="274"/>
                      <a:pt x="384" y="244"/>
                    </a:cubicBezTo>
                    <a:cubicBezTo>
                      <a:pt x="459" y="199"/>
                      <a:pt x="530" y="151"/>
                      <a:pt x="592" y="95"/>
                    </a:cubicBezTo>
                    <a:cubicBezTo>
                      <a:pt x="629" y="63"/>
                      <a:pt x="596" y="7"/>
                      <a:pt x="555" y="7"/>
                    </a:cubicBezTo>
                    <a:cubicBezTo>
                      <a:pt x="547" y="7"/>
                      <a:pt x="538" y="9"/>
                      <a:pt x="530" y="14"/>
                    </a:cubicBezTo>
                    <a:cubicBezTo>
                      <a:pt x="462" y="63"/>
                      <a:pt x="394" y="112"/>
                      <a:pt x="326" y="157"/>
                    </a:cubicBezTo>
                    <a:cubicBezTo>
                      <a:pt x="294" y="108"/>
                      <a:pt x="261" y="60"/>
                      <a:pt x="229" y="14"/>
                    </a:cubicBezTo>
                    <a:cubicBezTo>
                      <a:pt x="221" y="5"/>
                      <a:pt x="211" y="1"/>
                      <a:pt x="20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1" name="Google Shape;2701;p24"/>
              <p:cNvSpPr/>
              <p:nvPr/>
            </p:nvSpPr>
            <p:spPr>
              <a:xfrm>
                <a:off x="6193089" y="4283994"/>
                <a:ext cx="43408" cy="33623"/>
              </a:xfrm>
              <a:custGeom>
                <a:avLst/>
                <a:gdLst/>
                <a:ahLst/>
                <a:cxnLst/>
                <a:rect l="l" t="t" r="r" b="b"/>
                <a:pathLst>
                  <a:path w="661" h="512" extrusionOk="0">
                    <a:moveTo>
                      <a:pt x="133" y="0"/>
                    </a:moveTo>
                    <a:cubicBezTo>
                      <a:pt x="64" y="0"/>
                      <a:pt x="1" y="44"/>
                      <a:pt x="10" y="132"/>
                    </a:cubicBezTo>
                    <a:cubicBezTo>
                      <a:pt x="12" y="157"/>
                      <a:pt x="32" y="171"/>
                      <a:pt x="51" y="171"/>
                    </a:cubicBezTo>
                    <a:cubicBezTo>
                      <a:pt x="68" y="171"/>
                      <a:pt x="85" y="159"/>
                      <a:pt x="85" y="132"/>
                    </a:cubicBezTo>
                    <a:cubicBezTo>
                      <a:pt x="109" y="115"/>
                      <a:pt x="130" y="106"/>
                      <a:pt x="146" y="106"/>
                    </a:cubicBezTo>
                    <a:cubicBezTo>
                      <a:pt x="168" y="106"/>
                      <a:pt x="183" y="124"/>
                      <a:pt x="189" y="162"/>
                    </a:cubicBezTo>
                    <a:cubicBezTo>
                      <a:pt x="192" y="194"/>
                      <a:pt x="192" y="226"/>
                      <a:pt x="182" y="259"/>
                    </a:cubicBezTo>
                    <a:cubicBezTo>
                      <a:pt x="179" y="288"/>
                      <a:pt x="172" y="311"/>
                      <a:pt x="166" y="340"/>
                    </a:cubicBezTo>
                    <a:cubicBezTo>
                      <a:pt x="163" y="388"/>
                      <a:pt x="166" y="437"/>
                      <a:pt x="208" y="469"/>
                    </a:cubicBezTo>
                    <a:cubicBezTo>
                      <a:pt x="243" y="500"/>
                      <a:pt x="293" y="511"/>
                      <a:pt x="347" y="511"/>
                    </a:cubicBezTo>
                    <a:cubicBezTo>
                      <a:pt x="430" y="511"/>
                      <a:pt x="522" y="486"/>
                      <a:pt x="581" y="466"/>
                    </a:cubicBezTo>
                    <a:cubicBezTo>
                      <a:pt x="661" y="442"/>
                      <a:pt x="638" y="340"/>
                      <a:pt x="574" y="340"/>
                    </a:cubicBezTo>
                    <a:cubicBezTo>
                      <a:pt x="568" y="340"/>
                      <a:pt x="561" y="341"/>
                      <a:pt x="555" y="343"/>
                    </a:cubicBezTo>
                    <a:cubicBezTo>
                      <a:pt x="501" y="364"/>
                      <a:pt x="441" y="382"/>
                      <a:pt x="381" y="382"/>
                    </a:cubicBezTo>
                    <a:cubicBezTo>
                      <a:pt x="376" y="382"/>
                      <a:pt x="372" y="382"/>
                      <a:pt x="367" y="382"/>
                    </a:cubicBezTo>
                    <a:cubicBezTo>
                      <a:pt x="279" y="375"/>
                      <a:pt x="292" y="356"/>
                      <a:pt x="302" y="278"/>
                    </a:cubicBezTo>
                    <a:cubicBezTo>
                      <a:pt x="309" y="204"/>
                      <a:pt x="309" y="123"/>
                      <a:pt x="257" y="58"/>
                    </a:cubicBezTo>
                    <a:cubicBezTo>
                      <a:pt x="226" y="19"/>
                      <a:pt x="178" y="0"/>
                      <a:pt x="13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2" name="Google Shape;2702;p24"/>
              <p:cNvSpPr/>
              <p:nvPr/>
            </p:nvSpPr>
            <p:spPr>
              <a:xfrm>
                <a:off x="6153491" y="4377964"/>
                <a:ext cx="72434" cy="57724"/>
              </a:xfrm>
              <a:custGeom>
                <a:avLst/>
                <a:gdLst/>
                <a:ahLst/>
                <a:cxnLst/>
                <a:rect l="l" t="t" r="r" b="b"/>
                <a:pathLst>
                  <a:path w="1103" h="879" extrusionOk="0">
                    <a:moveTo>
                      <a:pt x="405" y="1"/>
                    </a:moveTo>
                    <a:cubicBezTo>
                      <a:pt x="268" y="1"/>
                      <a:pt x="103" y="144"/>
                      <a:pt x="30" y="224"/>
                    </a:cubicBezTo>
                    <a:cubicBezTo>
                      <a:pt x="0" y="257"/>
                      <a:pt x="28" y="297"/>
                      <a:pt x="61" y="297"/>
                    </a:cubicBezTo>
                    <a:cubicBezTo>
                      <a:pt x="70" y="297"/>
                      <a:pt x="80" y="294"/>
                      <a:pt x="89" y="286"/>
                    </a:cubicBezTo>
                    <a:cubicBezTo>
                      <a:pt x="134" y="240"/>
                      <a:pt x="199" y="159"/>
                      <a:pt x="264" y="143"/>
                    </a:cubicBezTo>
                    <a:cubicBezTo>
                      <a:pt x="298" y="136"/>
                      <a:pt x="326" y="133"/>
                      <a:pt x="349" y="133"/>
                    </a:cubicBezTo>
                    <a:cubicBezTo>
                      <a:pt x="515" y="133"/>
                      <a:pt x="420" y="292"/>
                      <a:pt x="380" y="383"/>
                    </a:cubicBezTo>
                    <a:cubicBezTo>
                      <a:pt x="325" y="525"/>
                      <a:pt x="247" y="655"/>
                      <a:pt x="160" y="781"/>
                    </a:cubicBezTo>
                    <a:cubicBezTo>
                      <a:pt x="132" y="819"/>
                      <a:pt x="165" y="878"/>
                      <a:pt x="211" y="878"/>
                    </a:cubicBezTo>
                    <a:cubicBezTo>
                      <a:pt x="213" y="878"/>
                      <a:pt x="214" y="878"/>
                      <a:pt x="215" y="878"/>
                    </a:cubicBezTo>
                    <a:cubicBezTo>
                      <a:pt x="487" y="852"/>
                      <a:pt x="750" y="862"/>
                      <a:pt x="1022" y="856"/>
                    </a:cubicBezTo>
                    <a:cubicBezTo>
                      <a:pt x="1103" y="852"/>
                      <a:pt x="1099" y="742"/>
                      <a:pt x="1022" y="736"/>
                    </a:cubicBezTo>
                    <a:cubicBezTo>
                      <a:pt x="925" y="723"/>
                      <a:pt x="827" y="718"/>
                      <a:pt x="729" y="718"/>
                    </a:cubicBezTo>
                    <a:cubicBezTo>
                      <a:pt x="600" y="718"/>
                      <a:pt x="470" y="727"/>
                      <a:pt x="341" y="736"/>
                    </a:cubicBezTo>
                    <a:cubicBezTo>
                      <a:pt x="403" y="635"/>
                      <a:pt x="455" y="532"/>
                      <a:pt x="500" y="425"/>
                    </a:cubicBezTo>
                    <a:cubicBezTo>
                      <a:pt x="532" y="334"/>
                      <a:pt x="607" y="192"/>
                      <a:pt x="555" y="94"/>
                    </a:cubicBezTo>
                    <a:cubicBezTo>
                      <a:pt x="517" y="27"/>
                      <a:pt x="464" y="1"/>
                      <a:pt x="40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703" name="Google Shape;2703;p24"/>
            <p:cNvGrpSpPr/>
            <p:nvPr/>
          </p:nvGrpSpPr>
          <p:grpSpPr>
            <a:xfrm rot="-2416383">
              <a:off x="8592812" y="634022"/>
              <a:ext cx="447780" cy="194821"/>
              <a:chOff x="8075001" y="4307963"/>
              <a:chExt cx="238179" cy="103627"/>
            </a:xfrm>
          </p:grpSpPr>
          <p:sp>
            <p:nvSpPr>
              <p:cNvPr id="2704" name="Google Shape;2704;p24"/>
              <p:cNvSpPr/>
              <p:nvPr/>
            </p:nvSpPr>
            <p:spPr>
              <a:xfrm>
                <a:off x="8075001" y="4316959"/>
                <a:ext cx="78476" cy="92857"/>
              </a:xfrm>
              <a:custGeom>
                <a:avLst/>
                <a:gdLst/>
                <a:ahLst/>
                <a:cxnLst/>
                <a:rect l="l" t="t" r="r" b="b"/>
                <a:pathLst>
                  <a:path w="1195" h="1414" extrusionOk="0">
                    <a:moveTo>
                      <a:pt x="695" y="0"/>
                    </a:moveTo>
                    <a:cubicBezTo>
                      <a:pt x="482" y="0"/>
                      <a:pt x="258" y="67"/>
                      <a:pt x="152" y="165"/>
                    </a:cubicBezTo>
                    <a:cubicBezTo>
                      <a:pt x="0" y="304"/>
                      <a:pt x="91" y="450"/>
                      <a:pt x="220" y="567"/>
                    </a:cubicBezTo>
                    <a:cubicBezTo>
                      <a:pt x="321" y="661"/>
                      <a:pt x="437" y="729"/>
                      <a:pt x="551" y="797"/>
                    </a:cubicBezTo>
                    <a:cubicBezTo>
                      <a:pt x="638" y="852"/>
                      <a:pt x="755" y="904"/>
                      <a:pt x="803" y="997"/>
                    </a:cubicBezTo>
                    <a:cubicBezTo>
                      <a:pt x="898" y="1180"/>
                      <a:pt x="708" y="1286"/>
                      <a:pt x="543" y="1286"/>
                    </a:cubicBezTo>
                    <a:cubicBezTo>
                      <a:pt x="538" y="1286"/>
                      <a:pt x="533" y="1286"/>
                      <a:pt x="528" y="1286"/>
                    </a:cubicBezTo>
                    <a:cubicBezTo>
                      <a:pt x="447" y="1286"/>
                      <a:pt x="447" y="1409"/>
                      <a:pt x="528" y="1412"/>
                    </a:cubicBezTo>
                    <a:cubicBezTo>
                      <a:pt x="542" y="1413"/>
                      <a:pt x="556" y="1413"/>
                      <a:pt x="570" y="1413"/>
                    </a:cubicBezTo>
                    <a:cubicBezTo>
                      <a:pt x="864" y="1413"/>
                      <a:pt x="1148" y="1219"/>
                      <a:pt x="907" y="910"/>
                    </a:cubicBezTo>
                    <a:cubicBezTo>
                      <a:pt x="774" y="742"/>
                      <a:pt x="551" y="664"/>
                      <a:pt x="382" y="537"/>
                    </a:cubicBezTo>
                    <a:cubicBezTo>
                      <a:pt x="259" y="450"/>
                      <a:pt x="175" y="294"/>
                      <a:pt x="337" y="194"/>
                    </a:cubicBezTo>
                    <a:cubicBezTo>
                      <a:pt x="415" y="145"/>
                      <a:pt x="531" y="126"/>
                      <a:pt x="616" y="116"/>
                    </a:cubicBezTo>
                    <a:cubicBezTo>
                      <a:pt x="635" y="115"/>
                      <a:pt x="656" y="114"/>
                      <a:pt x="677" y="114"/>
                    </a:cubicBezTo>
                    <a:cubicBezTo>
                      <a:pt x="854" y="114"/>
                      <a:pt x="1095" y="166"/>
                      <a:pt x="1118" y="359"/>
                    </a:cubicBezTo>
                    <a:cubicBezTo>
                      <a:pt x="1121" y="378"/>
                      <a:pt x="1135" y="386"/>
                      <a:pt x="1150" y="386"/>
                    </a:cubicBezTo>
                    <a:cubicBezTo>
                      <a:pt x="1169" y="386"/>
                      <a:pt x="1189" y="373"/>
                      <a:pt x="1189" y="353"/>
                    </a:cubicBezTo>
                    <a:cubicBezTo>
                      <a:pt x="1194" y="97"/>
                      <a:pt x="953" y="0"/>
                      <a:pt x="69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5" name="Google Shape;2705;p24"/>
              <p:cNvSpPr/>
              <p:nvPr/>
            </p:nvSpPr>
            <p:spPr>
              <a:xfrm>
                <a:off x="8142639" y="4370938"/>
                <a:ext cx="40321" cy="8012"/>
              </a:xfrm>
              <a:custGeom>
                <a:avLst/>
                <a:gdLst/>
                <a:ahLst/>
                <a:cxnLst/>
                <a:rect l="l" t="t" r="r" b="b"/>
                <a:pathLst>
                  <a:path w="614" h="122" extrusionOk="0">
                    <a:moveTo>
                      <a:pt x="556" y="0"/>
                    </a:moveTo>
                    <a:cubicBezTo>
                      <a:pt x="554" y="0"/>
                      <a:pt x="553" y="0"/>
                      <a:pt x="551" y="1"/>
                    </a:cubicBezTo>
                    <a:cubicBezTo>
                      <a:pt x="412" y="11"/>
                      <a:pt x="275" y="25"/>
                      <a:pt x="134" y="25"/>
                    </a:cubicBezTo>
                    <a:cubicBezTo>
                      <a:pt x="108" y="25"/>
                      <a:pt x="82" y="24"/>
                      <a:pt x="55" y="23"/>
                    </a:cubicBezTo>
                    <a:cubicBezTo>
                      <a:pt x="0" y="23"/>
                      <a:pt x="3" y="104"/>
                      <a:pt x="55" y="111"/>
                    </a:cubicBezTo>
                    <a:cubicBezTo>
                      <a:pt x="125" y="117"/>
                      <a:pt x="197" y="121"/>
                      <a:pt x="268" y="121"/>
                    </a:cubicBezTo>
                    <a:cubicBezTo>
                      <a:pt x="369" y="121"/>
                      <a:pt x="469" y="113"/>
                      <a:pt x="564" y="94"/>
                    </a:cubicBezTo>
                    <a:cubicBezTo>
                      <a:pt x="614" y="85"/>
                      <a:pt x="604" y="0"/>
                      <a:pt x="5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6" name="Google Shape;2706;p24"/>
              <p:cNvSpPr/>
              <p:nvPr/>
            </p:nvSpPr>
            <p:spPr>
              <a:xfrm>
                <a:off x="8139881" y="4360431"/>
                <a:ext cx="44524" cy="6567"/>
              </a:xfrm>
              <a:custGeom>
                <a:avLst/>
                <a:gdLst/>
                <a:ahLst/>
                <a:cxnLst/>
                <a:rect l="l" t="t" r="r" b="b"/>
                <a:pathLst>
                  <a:path w="678" h="100" extrusionOk="0">
                    <a:moveTo>
                      <a:pt x="520" y="1"/>
                    </a:moveTo>
                    <a:cubicBezTo>
                      <a:pt x="364" y="1"/>
                      <a:pt x="205" y="8"/>
                      <a:pt x="49" y="21"/>
                    </a:cubicBezTo>
                    <a:cubicBezTo>
                      <a:pt x="8" y="28"/>
                      <a:pt x="0" y="96"/>
                      <a:pt x="46" y="96"/>
                    </a:cubicBezTo>
                    <a:cubicBezTo>
                      <a:pt x="47" y="96"/>
                      <a:pt x="48" y="96"/>
                      <a:pt x="49" y="96"/>
                    </a:cubicBezTo>
                    <a:cubicBezTo>
                      <a:pt x="136" y="91"/>
                      <a:pt x="224" y="89"/>
                      <a:pt x="311" y="89"/>
                    </a:cubicBezTo>
                    <a:cubicBezTo>
                      <a:pt x="413" y="89"/>
                      <a:pt x="513" y="92"/>
                      <a:pt x="612" y="99"/>
                    </a:cubicBezTo>
                    <a:cubicBezTo>
                      <a:pt x="615" y="99"/>
                      <a:pt x="618" y="100"/>
                      <a:pt x="620" y="100"/>
                    </a:cubicBezTo>
                    <a:cubicBezTo>
                      <a:pt x="677" y="100"/>
                      <a:pt x="674" y="2"/>
                      <a:pt x="612" y="2"/>
                    </a:cubicBezTo>
                    <a:cubicBezTo>
                      <a:pt x="582" y="1"/>
                      <a:pt x="551" y="1"/>
                      <a:pt x="52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7" name="Google Shape;2707;p24"/>
              <p:cNvSpPr/>
              <p:nvPr/>
            </p:nvSpPr>
            <p:spPr>
              <a:xfrm>
                <a:off x="8170942" y="4307963"/>
                <a:ext cx="62978" cy="103627"/>
              </a:xfrm>
              <a:custGeom>
                <a:avLst/>
                <a:gdLst/>
                <a:ahLst/>
                <a:cxnLst/>
                <a:rect l="l" t="t" r="r" b="b"/>
                <a:pathLst>
                  <a:path w="959" h="1578" extrusionOk="0">
                    <a:moveTo>
                      <a:pt x="845" y="1"/>
                    </a:moveTo>
                    <a:cubicBezTo>
                      <a:pt x="818" y="1"/>
                      <a:pt x="791" y="16"/>
                      <a:pt x="784" y="49"/>
                    </a:cubicBezTo>
                    <a:cubicBezTo>
                      <a:pt x="706" y="496"/>
                      <a:pt x="658" y="950"/>
                      <a:pt x="629" y="1410"/>
                    </a:cubicBezTo>
                    <a:cubicBezTo>
                      <a:pt x="515" y="1300"/>
                      <a:pt x="428" y="1031"/>
                      <a:pt x="376" y="927"/>
                    </a:cubicBezTo>
                    <a:cubicBezTo>
                      <a:pt x="279" y="746"/>
                      <a:pt x="188" y="558"/>
                      <a:pt x="94" y="373"/>
                    </a:cubicBezTo>
                    <a:cubicBezTo>
                      <a:pt x="86" y="355"/>
                      <a:pt x="72" y="348"/>
                      <a:pt x="59" y="348"/>
                    </a:cubicBezTo>
                    <a:cubicBezTo>
                      <a:pt x="30" y="348"/>
                      <a:pt x="1" y="380"/>
                      <a:pt x="16" y="415"/>
                    </a:cubicBezTo>
                    <a:cubicBezTo>
                      <a:pt x="136" y="687"/>
                      <a:pt x="266" y="950"/>
                      <a:pt x="399" y="1215"/>
                    </a:cubicBezTo>
                    <a:cubicBezTo>
                      <a:pt x="467" y="1348"/>
                      <a:pt x="515" y="1526"/>
                      <a:pt x="674" y="1575"/>
                    </a:cubicBezTo>
                    <a:cubicBezTo>
                      <a:pt x="680" y="1577"/>
                      <a:pt x="687" y="1578"/>
                      <a:pt x="693" y="1578"/>
                    </a:cubicBezTo>
                    <a:cubicBezTo>
                      <a:pt x="726" y="1578"/>
                      <a:pt x="752" y="1549"/>
                      <a:pt x="755" y="1514"/>
                    </a:cubicBezTo>
                    <a:cubicBezTo>
                      <a:pt x="784" y="1060"/>
                      <a:pt x="833" y="610"/>
                      <a:pt x="901" y="163"/>
                    </a:cubicBezTo>
                    <a:cubicBezTo>
                      <a:pt x="933" y="150"/>
                      <a:pt x="959" y="114"/>
                      <a:pt x="933" y="75"/>
                    </a:cubicBezTo>
                    <a:cubicBezTo>
                      <a:pt x="927" y="59"/>
                      <a:pt x="914" y="49"/>
                      <a:pt x="904" y="33"/>
                    </a:cubicBezTo>
                    <a:cubicBezTo>
                      <a:pt x="892" y="12"/>
                      <a:pt x="868" y="1"/>
                      <a:pt x="84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8" name="Google Shape;2708;p24"/>
              <p:cNvSpPr/>
              <p:nvPr/>
            </p:nvSpPr>
            <p:spPr>
              <a:xfrm>
                <a:off x="8243702" y="4368508"/>
                <a:ext cx="18322" cy="12871"/>
              </a:xfrm>
              <a:custGeom>
                <a:avLst/>
                <a:gdLst/>
                <a:ahLst/>
                <a:cxnLst/>
                <a:rect l="l" t="t" r="r" b="b"/>
                <a:pathLst>
                  <a:path w="279" h="196" extrusionOk="0">
                    <a:moveTo>
                      <a:pt x="194" y="0"/>
                    </a:moveTo>
                    <a:cubicBezTo>
                      <a:pt x="166" y="0"/>
                      <a:pt x="138" y="13"/>
                      <a:pt x="113" y="34"/>
                    </a:cubicBezTo>
                    <a:cubicBezTo>
                      <a:pt x="108" y="33"/>
                      <a:pt x="102" y="32"/>
                      <a:pt x="97" y="32"/>
                    </a:cubicBezTo>
                    <a:cubicBezTo>
                      <a:pt x="61" y="32"/>
                      <a:pt x="27" y="59"/>
                      <a:pt x="16" y="93"/>
                    </a:cubicBezTo>
                    <a:cubicBezTo>
                      <a:pt x="0" y="148"/>
                      <a:pt x="36" y="180"/>
                      <a:pt x="84" y="190"/>
                    </a:cubicBezTo>
                    <a:cubicBezTo>
                      <a:pt x="98" y="194"/>
                      <a:pt x="111" y="195"/>
                      <a:pt x="123" y="195"/>
                    </a:cubicBezTo>
                    <a:cubicBezTo>
                      <a:pt x="198" y="195"/>
                      <a:pt x="261" y="135"/>
                      <a:pt x="269" y="60"/>
                    </a:cubicBezTo>
                    <a:cubicBezTo>
                      <a:pt x="279" y="28"/>
                      <a:pt x="243" y="5"/>
                      <a:pt x="211" y="2"/>
                    </a:cubicBezTo>
                    <a:cubicBezTo>
                      <a:pt x="205" y="1"/>
                      <a:pt x="199" y="0"/>
                      <a:pt x="19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9" name="Google Shape;2709;p24"/>
              <p:cNvSpPr/>
              <p:nvPr/>
            </p:nvSpPr>
            <p:spPr>
              <a:xfrm>
                <a:off x="8268590" y="4320505"/>
                <a:ext cx="44590" cy="78870"/>
              </a:xfrm>
              <a:custGeom>
                <a:avLst/>
                <a:gdLst/>
                <a:ahLst/>
                <a:cxnLst/>
                <a:rect l="l" t="t" r="r" b="b"/>
                <a:pathLst>
                  <a:path w="679" h="1201" extrusionOk="0">
                    <a:moveTo>
                      <a:pt x="207" y="0"/>
                    </a:moveTo>
                    <a:cubicBezTo>
                      <a:pt x="198" y="0"/>
                      <a:pt x="188" y="6"/>
                      <a:pt x="181" y="20"/>
                    </a:cubicBezTo>
                    <a:cubicBezTo>
                      <a:pt x="52" y="296"/>
                      <a:pt x="0" y="752"/>
                      <a:pt x="159" y="1028"/>
                    </a:cubicBezTo>
                    <a:cubicBezTo>
                      <a:pt x="217" y="1128"/>
                      <a:pt x="338" y="1200"/>
                      <a:pt x="450" y="1200"/>
                    </a:cubicBezTo>
                    <a:cubicBezTo>
                      <a:pt x="533" y="1200"/>
                      <a:pt x="610" y="1161"/>
                      <a:pt x="654" y="1067"/>
                    </a:cubicBezTo>
                    <a:cubicBezTo>
                      <a:pt x="679" y="1018"/>
                      <a:pt x="642" y="978"/>
                      <a:pt x="602" y="978"/>
                    </a:cubicBezTo>
                    <a:cubicBezTo>
                      <a:pt x="584" y="978"/>
                      <a:pt x="565" y="986"/>
                      <a:pt x="551" y="1005"/>
                    </a:cubicBezTo>
                    <a:cubicBezTo>
                      <a:pt x="513" y="1058"/>
                      <a:pt x="473" y="1079"/>
                      <a:pt x="434" y="1079"/>
                    </a:cubicBezTo>
                    <a:cubicBezTo>
                      <a:pt x="340" y="1079"/>
                      <a:pt x="255" y="951"/>
                      <a:pt x="227" y="866"/>
                    </a:cubicBezTo>
                    <a:cubicBezTo>
                      <a:pt x="204" y="785"/>
                      <a:pt x="194" y="694"/>
                      <a:pt x="191" y="610"/>
                    </a:cubicBezTo>
                    <a:lnTo>
                      <a:pt x="191" y="610"/>
                    </a:lnTo>
                    <a:cubicBezTo>
                      <a:pt x="292" y="613"/>
                      <a:pt x="389" y="610"/>
                      <a:pt x="492" y="623"/>
                    </a:cubicBezTo>
                    <a:cubicBezTo>
                      <a:pt x="494" y="623"/>
                      <a:pt x="496" y="623"/>
                      <a:pt x="498" y="623"/>
                    </a:cubicBezTo>
                    <a:cubicBezTo>
                      <a:pt x="560" y="623"/>
                      <a:pt x="562" y="513"/>
                      <a:pt x="495" y="513"/>
                    </a:cubicBezTo>
                    <a:cubicBezTo>
                      <a:pt x="494" y="513"/>
                      <a:pt x="493" y="513"/>
                      <a:pt x="492" y="513"/>
                    </a:cubicBezTo>
                    <a:cubicBezTo>
                      <a:pt x="389" y="513"/>
                      <a:pt x="288" y="516"/>
                      <a:pt x="191" y="532"/>
                    </a:cubicBezTo>
                    <a:cubicBezTo>
                      <a:pt x="191" y="367"/>
                      <a:pt x="224" y="205"/>
                      <a:pt x="243" y="43"/>
                    </a:cubicBezTo>
                    <a:cubicBezTo>
                      <a:pt x="245" y="22"/>
                      <a:pt x="226" y="0"/>
                      <a:pt x="20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710" name="Google Shape;2710;p24"/>
          <p:cNvGrpSpPr/>
          <p:nvPr/>
        </p:nvGrpSpPr>
        <p:grpSpPr>
          <a:xfrm>
            <a:off x="-507479" y="637812"/>
            <a:ext cx="10366313" cy="4396289"/>
            <a:chOff x="-507479" y="637812"/>
            <a:chExt cx="10366313" cy="4396289"/>
          </a:xfrm>
        </p:grpSpPr>
        <p:grpSp>
          <p:nvGrpSpPr>
            <p:cNvPr id="2711" name="Google Shape;2711;p24"/>
            <p:cNvGrpSpPr/>
            <p:nvPr/>
          </p:nvGrpSpPr>
          <p:grpSpPr>
            <a:xfrm rot="-2520871">
              <a:off x="8466656" y="895447"/>
              <a:ext cx="1026559" cy="668517"/>
              <a:chOff x="6925286" y="2716904"/>
              <a:chExt cx="562593" cy="366373"/>
            </a:xfrm>
          </p:grpSpPr>
          <p:sp>
            <p:nvSpPr>
              <p:cNvPr id="2712" name="Google Shape;2712;p24"/>
              <p:cNvSpPr/>
              <p:nvPr/>
            </p:nvSpPr>
            <p:spPr>
              <a:xfrm>
                <a:off x="6974472" y="2716904"/>
                <a:ext cx="513408" cy="366373"/>
              </a:xfrm>
              <a:custGeom>
                <a:avLst/>
                <a:gdLst/>
                <a:ahLst/>
                <a:cxnLst/>
                <a:rect l="l" t="t" r="r" b="b"/>
                <a:pathLst>
                  <a:path w="7818" h="5579" extrusionOk="0">
                    <a:moveTo>
                      <a:pt x="3859" y="1235"/>
                    </a:moveTo>
                    <a:cubicBezTo>
                      <a:pt x="4180" y="1618"/>
                      <a:pt x="4478" y="2010"/>
                      <a:pt x="4769" y="2411"/>
                    </a:cubicBezTo>
                    <a:cubicBezTo>
                      <a:pt x="4656" y="2512"/>
                      <a:pt x="4539" y="2609"/>
                      <a:pt x="4426" y="2709"/>
                    </a:cubicBezTo>
                    <a:lnTo>
                      <a:pt x="4108" y="2453"/>
                    </a:lnTo>
                    <a:cubicBezTo>
                      <a:pt x="3888" y="2282"/>
                      <a:pt x="3652" y="2120"/>
                      <a:pt x="3422" y="1951"/>
                    </a:cubicBezTo>
                    <a:cubicBezTo>
                      <a:pt x="3564" y="1718"/>
                      <a:pt x="3710" y="1475"/>
                      <a:pt x="3859" y="1235"/>
                    </a:cubicBezTo>
                    <a:close/>
                    <a:moveTo>
                      <a:pt x="4847" y="2515"/>
                    </a:moveTo>
                    <a:cubicBezTo>
                      <a:pt x="5106" y="2871"/>
                      <a:pt x="5356" y="3231"/>
                      <a:pt x="5612" y="3587"/>
                    </a:cubicBezTo>
                    <a:lnTo>
                      <a:pt x="5378" y="3587"/>
                    </a:lnTo>
                    <a:cubicBezTo>
                      <a:pt x="5106" y="3309"/>
                      <a:pt x="4818" y="3046"/>
                      <a:pt x="4523" y="2790"/>
                    </a:cubicBezTo>
                    <a:cubicBezTo>
                      <a:pt x="4633" y="2696"/>
                      <a:pt x="4737" y="2606"/>
                      <a:pt x="4847" y="2515"/>
                    </a:cubicBezTo>
                    <a:close/>
                    <a:moveTo>
                      <a:pt x="7604" y="182"/>
                    </a:moveTo>
                    <a:lnTo>
                      <a:pt x="7604" y="182"/>
                    </a:lnTo>
                    <a:cubicBezTo>
                      <a:pt x="7585" y="762"/>
                      <a:pt x="7572" y="1345"/>
                      <a:pt x="7581" y="1925"/>
                    </a:cubicBezTo>
                    <a:cubicBezTo>
                      <a:pt x="7588" y="2470"/>
                      <a:pt x="7555" y="3062"/>
                      <a:pt x="7666" y="3600"/>
                    </a:cubicBezTo>
                    <a:cubicBezTo>
                      <a:pt x="7037" y="3600"/>
                      <a:pt x="6405" y="3594"/>
                      <a:pt x="5774" y="3594"/>
                    </a:cubicBezTo>
                    <a:cubicBezTo>
                      <a:pt x="5498" y="3208"/>
                      <a:pt x="5226" y="2819"/>
                      <a:pt x="4948" y="2434"/>
                    </a:cubicBezTo>
                    <a:cubicBezTo>
                      <a:pt x="5832" y="1682"/>
                      <a:pt x="6713" y="924"/>
                      <a:pt x="7604" y="182"/>
                    </a:cubicBezTo>
                    <a:close/>
                    <a:moveTo>
                      <a:pt x="4423" y="2884"/>
                    </a:moveTo>
                    <a:cubicBezTo>
                      <a:pt x="4688" y="3108"/>
                      <a:pt x="4944" y="3344"/>
                      <a:pt x="5191" y="3594"/>
                    </a:cubicBezTo>
                    <a:cubicBezTo>
                      <a:pt x="4633" y="3597"/>
                      <a:pt x="4073" y="3613"/>
                      <a:pt x="3519" y="3652"/>
                    </a:cubicBezTo>
                    <a:cubicBezTo>
                      <a:pt x="3823" y="3399"/>
                      <a:pt x="4121" y="3143"/>
                      <a:pt x="4423" y="2884"/>
                    </a:cubicBezTo>
                    <a:close/>
                    <a:moveTo>
                      <a:pt x="2262" y="1183"/>
                    </a:moveTo>
                    <a:cubicBezTo>
                      <a:pt x="2560" y="1491"/>
                      <a:pt x="2900" y="1747"/>
                      <a:pt x="3244" y="1993"/>
                    </a:cubicBezTo>
                    <a:cubicBezTo>
                      <a:pt x="2822" y="2703"/>
                      <a:pt x="2414" y="3415"/>
                      <a:pt x="2025" y="4138"/>
                    </a:cubicBezTo>
                    <a:cubicBezTo>
                      <a:pt x="1847" y="4137"/>
                      <a:pt x="1669" y="4136"/>
                      <a:pt x="1490" y="4136"/>
                    </a:cubicBezTo>
                    <a:cubicBezTo>
                      <a:pt x="1053" y="4136"/>
                      <a:pt x="616" y="4140"/>
                      <a:pt x="179" y="4154"/>
                    </a:cubicBezTo>
                    <a:cubicBezTo>
                      <a:pt x="940" y="3221"/>
                      <a:pt x="1582" y="2175"/>
                      <a:pt x="2262" y="1183"/>
                    </a:cubicBezTo>
                    <a:close/>
                    <a:moveTo>
                      <a:pt x="3354" y="2071"/>
                    </a:moveTo>
                    <a:cubicBezTo>
                      <a:pt x="3548" y="2207"/>
                      <a:pt x="3746" y="2346"/>
                      <a:pt x="3937" y="2492"/>
                    </a:cubicBezTo>
                    <a:cubicBezTo>
                      <a:pt x="4070" y="2593"/>
                      <a:pt x="4199" y="2696"/>
                      <a:pt x="4329" y="2803"/>
                    </a:cubicBezTo>
                    <a:cubicBezTo>
                      <a:pt x="4008" y="3085"/>
                      <a:pt x="3687" y="3373"/>
                      <a:pt x="3373" y="3665"/>
                    </a:cubicBezTo>
                    <a:cubicBezTo>
                      <a:pt x="3344" y="3675"/>
                      <a:pt x="3341" y="3710"/>
                      <a:pt x="3363" y="3726"/>
                    </a:cubicBezTo>
                    <a:cubicBezTo>
                      <a:pt x="3371" y="3736"/>
                      <a:pt x="3385" y="3742"/>
                      <a:pt x="3398" y="3742"/>
                    </a:cubicBezTo>
                    <a:cubicBezTo>
                      <a:pt x="3408" y="3742"/>
                      <a:pt x="3417" y="3740"/>
                      <a:pt x="3425" y="3733"/>
                    </a:cubicBezTo>
                    <a:cubicBezTo>
                      <a:pt x="3957" y="3768"/>
                      <a:pt x="4492" y="3776"/>
                      <a:pt x="5029" y="3776"/>
                    </a:cubicBezTo>
                    <a:cubicBezTo>
                      <a:pt x="5142" y="3776"/>
                      <a:pt x="5255" y="3776"/>
                      <a:pt x="5369" y="3775"/>
                    </a:cubicBezTo>
                    <a:cubicBezTo>
                      <a:pt x="5492" y="3901"/>
                      <a:pt x="5612" y="4031"/>
                      <a:pt x="5725" y="4164"/>
                    </a:cubicBezTo>
                    <a:cubicBezTo>
                      <a:pt x="5285" y="4152"/>
                      <a:pt x="4844" y="4149"/>
                      <a:pt x="4404" y="4149"/>
                    </a:cubicBezTo>
                    <a:cubicBezTo>
                      <a:pt x="3995" y="4149"/>
                      <a:pt x="3587" y="4151"/>
                      <a:pt x="3179" y="4151"/>
                    </a:cubicBezTo>
                    <a:cubicBezTo>
                      <a:pt x="3086" y="4151"/>
                      <a:pt x="2993" y="4151"/>
                      <a:pt x="2900" y="4151"/>
                    </a:cubicBezTo>
                    <a:cubicBezTo>
                      <a:pt x="2651" y="4151"/>
                      <a:pt x="2408" y="4148"/>
                      <a:pt x="2162" y="4148"/>
                    </a:cubicBezTo>
                    <a:cubicBezTo>
                      <a:pt x="2547" y="3448"/>
                      <a:pt x="2942" y="2755"/>
                      <a:pt x="3354" y="2071"/>
                    </a:cubicBezTo>
                    <a:close/>
                    <a:moveTo>
                      <a:pt x="5738" y="3762"/>
                    </a:moveTo>
                    <a:cubicBezTo>
                      <a:pt x="6127" y="4310"/>
                      <a:pt x="6519" y="4844"/>
                      <a:pt x="6950" y="5359"/>
                    </a:cubicBezTo>
                    <a:cubicBezTo>
                      <a:pt x="5997" y="5401"/>
                      <a:pt x="5041" y="5430"/>
                      <a:pt x="4089" y="5443"/>
                    </a:cubicBezTo>
                    <a:cubicBezTo>
                      <a:pt x="3623" y="5450"/>
                      <a:pt x="3159" y="5450"/>
                      <a:pt x="2693" y="5450"/>
                    </a:cubicBezTo>
                    <a:cubicBezTo>
                      <a:pt x="2453" y="5450"/>
                      <a:pt x="2207" y="5438"/>
                      <a:pt x="1963" y="5438"/>
                    </a:cubicBezTo>
                    <a:cubicBezTo>
                      <a:pt x="1785" y="5438"/>
                      <a:pt x="1607" y="5444"/>
                      <a:pt x="1433" y="5466"/>
                    </a:cubicBezTo>
                    <a:cubicBezTo>
                      <a:pt x="1646" y="5071"/>
                      <a:pt x="1867" y="4672"/>
                      <a:pt x="2084" y="4277"/>
                    </a:cubicBezTo>
                    <a:lnTo>
                      <a:pt x="2900" y="4277"/>
                    </a:lnTo>
                    <a:cubicBezTo>
                      <a:pt x="3574" y="4280"/>
                      <a:pt x="4250" y="4290"/>
                      <a:pt x="4924" y="4290"/>
                    </a:cubicBezTo>
                    <a:cubicBezTo>
                      <a:pt x="5196" y="4290"/>
                      <a:pt x="5467" y="4288"/>
                      <a:pt x="5738" y="4284"/>
                    </a:cubicBezTo>
                    <a:cubicBezTo>
                      <a:pt x="5787" y="4284"/>
                      <a:pt x="5806" y="4235"/>
                      <a:pt x="5793" y="4199"/>
                    </a:cubicBezTo>
                    <a:cubicBezTo>
                      <a:pt x="5842" y="4196"/>
                      <a:pt x="5881" y="4131"/>
                      <a:pt x="5838" y="4086"/>
                    </a:cubicBezTo>
                    <a:cubicBezTo>
                      <a:pt x="5741" y="3976"/>
                      <a:pt x="5644" y="3872"/>
                      <a:pt x="5547" y="3765"/>
                    </a:cubicBezTo>
                    <a:cubicBezTo>
                      <a:pt x="5612" y="3765"/>
                      <a:pt x="5673" y="3765"/>
                      <a:pt x="5738" y="3762"/>
                    </a:cubicBezTo>
                    <a:close/>
                    <a:moveTo>
                      <a:pt x="7678" y="0"/>
                    </a:moveTo>
                    <a:cubicBezTo>
                      <a:pt x="7667" y="0"/>
                      <a:pt x="7656" y="3"/>
                      <a:pt x="7646" y="7"/>
                    </a:cubicBezTo>
                    <a:cubicBezTo>
                      <a:pt x="7639" y="5"/>
                      <a:pt x="7632" y="4"/>
                      <a:pt x="7625" y="4"/>
                    </a:cubicBezTo>
                    <a:cubicBezTo>
                      <a:pt x="7609" y="4"/>
                      <a:pt x="7595" y="9"/>
                      <a:pt x="7581" y="20"/>
                    </a:cubicBezTo>
                    <a:cubicBezTo>
                      <a:pt x="6668" y="778"/>
                      <a:pt x="5761" y="1540"/>
                      <a:pt x="4867" y="2317"/>
                    </a:cubicBezTo>
                    <a:cubicBezTo>
                      <a:pt x="4556" y="1893"/>
                      <a:pt x="4235" y="1472"/>
                      <a:pt x="3895" y="1070"/>
                    </a:cubicBezTo>
                    <a:cubicBezTo>
                      <a:pt x="3883" y="1057"/>
                      <a:pt x="3867" y="1051"/>
                      <a:pt x="3851" y="1051"/>
                    </a:cubicBezTo>
                    <a:cubicBezTo>
                      <a:pt x="3827" y="1051"/>
                      <a:pt x="3803" y="1064"/>
                      <a:pt x="3791" y="1083"/>
                    </a:cubicBezTo>
                    <a:cubicBezTo>
                      <a:pt x="3629" y="1345"/>
                      <a:pt x="3470" y="1608"/>
                      <a:pt x="3312" y="1870"/>
                    </a:cubicBezTo>
                    <a:cubicBezTo>
                      <a:pt x="2955" y="1618"/>
                      <a:pt x="2602" y="1349"/>
                      <a:pt x="2301" y="1025"/>
                    </a:cubicBezTo>
                    <a:cubicBezTo>
                      <a:pt x="2288" y="1012"/>
                      <a:pt x="2272" y="1006"/>
                      <a:pt x="2256" y="1006"/>
                    </a:cubicBezTo>
                    <a:cubicBezTo>
                      <a:pt x="2233" y="1006"/>
                      <a:pt x="2209" y="1018"/>
                      <a:pt x="2194" y="1038"/>
                    </a:cubicBezTo>
                    <a:cubicBezTo>
                      <a:pt x="1484" y="2074"/>
                      <a:pt x="798" y="3134"/>
                      <a:pt x="59" y="4151"/>
                    </a:cubicBezTo>
                    <a:lnTo>
                      <a:pt x="53" y="4151"/>
                    </a:lnTo>
                    <a:cubicBezTo>
                      <a:pt x="1" y="4154"/>
                      <a:pt x="1" y="4229"/>
                      <a:pt x="53" y="4232"/>
                    </a:cubicBezTo>
                    <a:lnTo>
                      <a:pt x="88" y="4232"/>
                    </a:lnTo>
                    <a:cubicBezTo>
                      <a:pt x="707" y="4261"/>
                      <a:pt x="1329" y="4264"/>
                      <a:pt x="1944" y="4264"/>
                    </a:cubicBezTo>
                    <a:cubicBezTo>
                      <a:pt x="1724" y="4672"/>
                      <a:pt x="1510" y="5087"/>
                      <a:pt x="1303" y="5508"/>
                    </a:cubicBezTo>
                    <a:cubicBezTo>
                      <a:pt x="1287" y="5539"/>
                      <a:pt x="1315" y="5567"/>
                      <a:pt x="1340" y="5567"/>
                    </a:cubicBezTo>
                    <a:cubicBezTo>
                      <a:pt x="1352" y="5567"/>
                      <a:pt x="1364" y="5561"/>
                      <a:pt x="1371" y="5547"/>
                    </a:cubicBezTo>
                    <a:cubicBezTo>
                      <a:pt x="1378" y="5541"/>
                      <a:pt x="1381" y="5531"/>
                      <a:pt x="1384" y="5528"/>
                    </a:cubicBezTo>
                    <a:cubicBezTo>
                      <a:pt x="1620" y="5569"/>
                      <a:pt x="1866" y="5579"/>
                      <a:pt x="2111" y="5579"/>
                    </a:cubicBezTo>
                    <a:cubicBezTo>
                      <a:pt x="2303" y="5579"/>
                      <a:pt x="2495" y="5573"/>
                      <a:pt x="2683" y="5573"/>
                    </a:cubicBezTo>
                    <a:cubicBezTo>
                      <a:pt x="2800" y="5574"/>
                      <a:pt x="2916" y="5574"/>
                      <a:pt x="3033" y="5574"/>
                    </a:cubicBezTo>
                    <a:cubicBezTo>
                      <a:pt x="3383" y="5574"/>
                      <a:pt x="3733" y="5571"/>
                      <a:pt x="4083" y="5563"/>
                    </a:cubicBezTo>
                    <a:cubicBezTo>
                      <a:pt x="5035" y="5554"/>
                      <a:pt x="5987" y="5524"/>
                      <a:pt x="6940" y="5479"/>
                    </a:cubicBezTo>
                    <a:cubicBezTo>
                      <a:pt x="6979" y="5479"/>
                      <a:pt x="7001" y="5447"/>
                      <a:pt x="7005" y="5414"/>
                    </a:cubicBezTo>
                    <a:cubicBezTo>
                      <a:pt x="7012" y="5418"/>
                      <a:pt x="7019" y="5419"/>
                      <a:pt x="7026" y="5419"/>
                    </a:cubicBezTo>
                    <a:cubicBezTo>
                      <a:pt x="7072" y="5419"/>
                      <a:pt x="7115" y="5352"/>
                      <a:pt x="7076" y="5301"/>
                    </a:cubicBezTo>
                    <a:cubicBezTo>
                      <a:pt x="6655" y="4802"/>
                      <a:pt x="6273" y="4277"/>
                      <a:pt x="5890" y="3746"/>
                    </a:cubicBezTo>
                    <a:cubicBezTo>
                      <a:pt x="6506" y="3733"/>
                      <a:pt x="7118" y="3717"/>
                      <a:pt x="7724" y="3714"/>
                    </a:cubicBezTo>
                    <a:cubicBezTo>
                      <a:pt x="7729" y="3714"/>
                      <a:pt x="7735" y="3715"/>
                      <a:pt x="7739" y="3715"/>
                    </a:cubicBezTo>
                    <a:cubicBezTo>
                      <a:pt x="7818" y="3715"/>
                      <a:pt x="7813" y="3600"/>
                      <a:pt x="7734" y="3597"/>
                    </a:cubicBezTo>
                    <a:cubicBezTo>
                      <a:pt x="7792" y="3027"/>
                      <a:pt x="7714" y="2424"/>
                      <a:pt x="7711" y="1851"/>
                    </a:cubicBezTo>
                    <a:cubicBezTo>
                      <a:pt x="7704" y="1255"/>
                      <a:pt x="7717" y="662"/>
                      <a:pt x="7743" y="66"/>
                    </a:cubicBezTo>
                    <a:cubicBezTo>
                      <a:pt x="7746" y="22"/>
                      <a:pt x="7712" y="0"/>
                      <a:pt x="767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3" name="Google Shape;2713;p24"/>
              <p:cNvSpPr/>
              <p:nvPr/>
            </p:nvSpPr>
            <p:spPr>
              <a:xfrm>
                <a:off x="6925286" y="2954095"/>
                <a:ext cx="32375" cy="47020"/>
              </a:xfrm>
              <a:custGeom>
                <a:avLst/>
                <a:gdLst/>
                <a:ahLst/>
                <a:cxnLst/>
                <a:rect l="l" t="t" r="r" b="b"/>
                <a:pathLst>
                  <a:path w="493" h="716" extrusionOk="0">
                    <a:moveTo>
                      <a:pt x="209" y="215"/>
                    </a:moveTo>
                    <a:lnTo>
                      <a:pt x="270" y="348"/>
                    </a:lnTo>
                    <a:cubicBezTo>
                      <a:pt x="273" y="361"/>
                      <a:pt x="283" y="380"/>
                      <a:pt x="296" y="406"/>
                    </a:cubicBezTo>
                    <a:cubicBezTo>
                      <a:pt x="248" y="406"/>
                      <a:pt x="199" y="409"/>
                      <a:pt x="150" y="419"/>
                    </a:cubicBezTo>
                    <a:cubicBezTo>
                      <a:pt x="167" y="348"/>
                      <a:pt x="186" y="280"/>
                      <a:pt x="209" y="215"/>
                    </a:cubicBezTo>
                    <a:close/>
                    <a:moveTo>
                      <a:pt x="204" y="1"/>
                    </a:moveTo>
                    <a:cubicBezTo>
                      <a:pt x="177" y="1"/>
                      <a:pt x="150" y="18"/>
                      <a:pt x="141" y="46"/>
                    </a:cubicBezTo>
                    <a:cubicBezTo>
                      <a:pt x="95" y="176"/>
                      <a:pt x="56" y="309"/>
                      <a:pt x="31" y="442"/>
                    </a:cubicBezTo>
                    <a:cubicBezTo>
                      <a:pt x="14" y="458"/>
                      <a:pt x="14" y="484"/>
                      <a:pt x="24" y="500"/>
                    </a:cubicBezTo>
                    <a:cubicBezTo>
                      <a:pt x="14" y="555"/>
                      <a:pt x="8" y="617"/>
                      <a:pt x="5" y="672"/>
                    </a:cubicBezTo>
                    <a:cubicBezTo>
                      <a:pt x="1" y="699"/>
                      <a:pt x="25" y="715"/>
                      <a:pt x="49" y="715"/>
                    </a:cubicBezTo>
                    <a:cubicBezTo>
                      <a:pt x="68" y="715"/>
                      <a:pt x="86" y="706"/>
                      <a:pt x="92" y="685"/>
                    </a:cubicBezTo>
                    <a:cubicBezTo>
                      <a:pt x="105" y="630"/>
                      <a:pt x="112" y="575"/>
                      <a:pt x="124" y="519"/>
                    </a:cubicBezTo>
                    <a:cubicBezTo>
                      <a:pt x="193" y="516"/>
                      <a:pt x="267" y="510"/>
                      <a:pt x="335" y="506"/>
                    </a:cubicBezTo>
                    <a:cubicBezTo>
                      <a:pt x="338" y="523"/>
                      <a:pt x="345" y="539"/>
                      <a:pt x="348" y="552"/>
                    </a:cubicBezTo>
                    <a:cubicBezTo>
                      <a:pt x="335" y="565"/>
                      <a:pt x="329" y="575"/>
                      <a:pt x="329" y="591"/>
                    </a:cubicBezTo>
                    <a:lnTo>
                      <a:pt x="329" y="604"/>
                    </a:lnTo>
                    <a:cubicBezTo>
                      <a:pt x="329" y="623"/>
                      <a:pt x="338" y="646"/>
                      <a:pt x="354" y="655"/>
                    </a:cubicBezTo>
                    <a:lnTo>
                      <a:pt x="364" y="662"/>
                    </a:lnTo>
                    <a:cubicBezTo>
                      <a:pt x="374" y="667"/>
                      <a:pt x="384" y="669"/>
                      <a:pt x="393" y="669"/>
                    </a:cubicBezTo>
                    <a:cubicBezTo>
                      <a:pt x="414" y="669"/>
                      <a:pt x="433" y="657"/>
                      <a:pt x="448" y="639"/>
                    </a:cubicBezTo>
                    <a:cubicBezTo>
                      <a:pt x="481" y="600"/>
                      <a:pt x="471" y="542"/>
                      <a:pt x="452" y="487"/>
                    </a:cubicBezTo>
                    <a:cubicBezTo>
                      <a:pt x="493" y="462"/>
                      <a:pt x="484" y="393"/>
                      <a:pt x="430" y="393"/>
                    </a:cubicBezTo>
                    <a:cubicBezTo>
                      <a:pt x="428" y="393"/>
                      <a:pt x="427" y="393"/>
                      <a:pt x="426" y="393"/>
                    </a:cubicBezTo>
                    <a:lnTo>
                      <a:pt x="419" y="393"/>
                    </a:lnTo>
                    <a:cubicBezTo>
                      <a:pt x="416" y="387"/>
                      <a:pt x="416" y="380"/>
                      <a:pt x="413" y="374"/>
                    </a:cubicBezTo>
                    <a:cubicBezTo>
                      <a:pt x="371" y="257"/>
                      <a:pt x="316" y="137"/>
                      <a:pt x="254" y="30"/>
                    </a:cubicBezTo>
                    <a:cubicBezTo>
                      <a:pt x="242" y="10"/>
                      <a:pt x="223" y="1"/>
                      <a:pt x="20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4" name="Google Shape;2714;p24"/>
              <p:cNvSpPr/>
              <p:nvPr/>
            </p:nvSpPr>
            <p:spPr>
              <a:xfrm>
                <a:off x="7221712" y="3023243"/>
                <a:ext cx="34083" cy="42357"/>
              </a:xfrm>
              <a:custGeom>
                <a:avLst/>
                <a:gdLst/>
                <a:ahLst/>
                <a:cxnLst/>
                <a:rect l="l" t="t" r="r" b="b"/>
                <a:pathLst>
                  <a:path w="519" h="645" extrusionOk="0">
                    <a:moveTo>
                      <a:pt x="185" y="75"/>
                    </a:moveTo>
                    <a:cubicBezTo>
                      <a:pt x="207" y="75"/>
                      <a:pt x="229" y="83"/>
                      <a:pt x="246" y="101"/>
                    </a:cubicBezTo>
                    <a:cubicBezTo>
                      <a:pt x="292" y="150"/>
                      <a:pt x="269" y="231"/>
                      <a:pt x="204" y="250"/>
                    </a:cubicBezTo>
                    <a:cubicBezTo>
                      <a:pt x="150" y="266"/>
                      <a:pt x="155" y="357"/>
                      <a:pt x="211" y="357"/>
                    </a:cubicBezTo>
                    <a:cubicBezTo>
                      <a:pt x="212" y="357"/>
                      <a:pt x="213" y="357"/>
                      <a:pt x="214" y="357"/>
                    </a:cubicBezTo>
                    <a:cubicBezTo>
                      <a:pt x="217" y="357"/>
                      <a:pt x="224" y="357"/>
                      <a:pt x="227" y="354"/>
                    </a:cubicBezTo>
                    <a:cubicBezTo>
                      <a:pt x="250" y="349"/>
                      <a:pt x="273" y="345"/>
                      <a:pt x="296" y="345"/>
                    </a:cubicBezTo>
                    <a:cubicBezTo>
                      <a:pt x="305" y="345"/>
                      <a:pt x="315" y="346"/>
                      <a:pt x="324" y="348"/>
                    </a:cubicBezTo>
                    <a:cubicBezTo>
                      <a:pt x="356" y="357"/>
                      <a:pt x="402" y="374"/>
                      <a:pt x="392" y="412"/>
                    </a:cubicBezTo>
                    <a:cubicBezTo>
                      <a:pt x="386" y="442"/>
                      <a:pt x="327" y="461"/>
                      <a:pt x="308" y="467"/>
                    </a:cubicBezTo>
                    <a:cubicBezTo>
                      <a:pt x="256" y="484"/>
                      <a:pt x="204" y="484"/>
                      <a:pt x="156" y="493"/>
                    </a:cubicBezTo>
                    <a:cubicBezTo>
                      <a:pt x="149" y="487"/>
                      <a:pt x="146" y="484"/>
                      <a:pt x="139" y="477"/>
                    </a:cubicBezTo>
                    <a:cubicBezTo>
                      <a:pt x="139" y="364"/>
                      <a:pt x="117" y="247"/>
                      <a:pt x="78" y="143"/>
                    </a:cubicBezTo>
                    <a:lnTo>
                      <a:pt x="81" y="137"/>
                    </a:lnTo>
                    <a:cubicBezTo>
                      <a:pt x="100" y="101"/>
                      <a:pt x="143" y="75"/>
                      <a:pt x="185" y="75"/>
                    </a:cubicBezTo>
                    <a:close/>
                    <a:moveTo>
                      <a:pt x="206" y="0"/>
                    </a:moveTo>
                    <a:cubicBezTo>
                      <a:pt x="138" y="0"/>
                      <a:pt x="69" y="39"/>
                      <a:pt x="36" y="101"/>
                    </a:cubicBezTo>
                    <a:cubicBezTo>
                      <a:pt x="16" y="105"/>
                      <a:pt x="0" y="118"/>
                      <a:pt x="0" y="137"/>
                    </a:cubicBezTo>
                    <a:cubicBezTo>
                      <a:pt x="16" y="267"/>
                      <a:pt x="29" y="390"/>
                      <a:pt x="26" y="519"/>
                    </a:cubicBezTo>
                    <a:cubicBezTo>
                      <a:pt x="26" y="526"/>
                      <a:pt x="26" y="535"/>
                      <a:pt x="29" y="542"/>
                    </a:cubicBezTo>
                    <a:cubicBezTo>
                      <a:pt x="26" y="552"/>
                      <a:pt x="26" y="555"/>
                      <a:pt x="20" y="565"/>
                    </a:cubicBezTo>
                    <a:cubicBezTo>
                      <a:pt x="7" y="606"/>
                      <a:pt x="45" y="645"/>
                      <a:pt x="84" y="645"/>
                    </a:cubicBezTo>
                    <a:cubicBezTo>
                      <a:pt x="94" y="645"/>
                      <a:pt x="104" y="642"/>
                      <a:pt x="113" y="636"/>
                    </a:cubicBezTo>
                    <a:cubicBezTo>
                      <a:pt x="230" y="558"/>
                      <a:pt x="505" y="613"/>
                      <a:pt x="509" y="396"/>
                    </a:cubicBezTo>
                    <a:cubicBezTo>
                      <a:pt x="518" y="296"/>
                      <a:pt x="437" y="250"/>
                      <a:pt x="353" y="244"/>
                    </a:cubicBezTo>
                    <a:cubicBezTo>
                      <a:pt x="382" y="182"/>
                      <a:pt x="376" y="114"/>
                      <a:pt x="327" y="56"/>
                    </a:cubicBezTo>
                    <a:cubicBezTo>
                      <a:pt x="295" y="17"/>
                      <a:pt x="251" y="0"/>
                      <a:pt x="20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5" name="Google Shape;2715;p24"/>
              <p:cNvSpPr/>
              <p:nvPr/>
            </p:nvSpPr>
            <p:spPr>
              <a:xfrm>
                <a:off x="7422721" y="2861438"/>
                <a:ext cx="45115" cy="39402"/>
              </a:xfrm>
              <a:custGeom>
                <a:avLst/>
                <a:gdLst/>
                <a:ahLst/>
                <a:cxnLst/>
                <a:rect l="l" t="t" r="r" b="b"/>
                <a:pathLst>
                  <a:path w="687" h="600" extrusionOk="0">
                    <a:moveTo>
                      <a:pt x="485" y="1"/>
                    </a:moveTo>
                    <a:cubicBezTo>
                      <a:pt x="376" y="1"/>
                      <a:pt x="266" y="50"/>
                      <a:pt x="182" y="120"/>
                    </a:cubicBezTo>
                    <a:cubicBezTo>
                      <a:pt x="98" y="188"/>
                      <a:pt x="1" y="311"/>
                      <a:pt x="59" y="427"/>
                    </a:cubicBezTo>
                    <a:cubicBezTo>
                      <a:pt x="115" y="537"/>
                      <a:pt x="257" y="599"/>
                      <a:pt x="394" y="599"/>
                    </a:cubicBezTo>
                    <a:cubicBezTo>
                      <a:pt x="502" y="599"/>
                      <a:pt x="607" y="560"/>
                      <a:pt x="661" y="476"/>
                    </a:cubicBezTo>
                    <a:cubicBezTo>
                      <a:pt x="687" y="442"/>
                      <a:pt x="655" y="388"/>
                      <a:pt x="615" y="388"/>
                    </a:cubicBezTo>
                    <a:cubicBezTo>
                      <a:pt x="609" y="388"/>
                      <a:pt x="603" y="389"/>
                      <a:pt x="597" y="392"/>
                    </a:cubicBezTo>
                    <a:cubicBezTo>
                      <a:pt x="532" y="414"/>
                      <a:pt x="483" y="460"/>
                      <a:pt x="409" y="463"/>
                    </a:cubicBezTo>
                    <a:cubicBezTo>
                      <a:pt x="398" y="464"/>
                      <a:pt x="386" y="465"/>
                      <a:pt x="373" y="465"/>
                    </a:cubicBezTo>
                    <a:cubicBezTo>
                      <a:pt x="307" y="465"/>
                      <a:pt x="224" y="443"/>
                      <a:pt x="188" y="392"/>
                    </a:cubicBezTo>
                    <a:cubicBezTo>
                      <a:pt x="127" y="307"/>
                      <a:pt x="253" y="210"/>
                      <a:pt x="311" y="168"/>
                    </a:cubicBezTo>
                    <a:cubicBezTo>
                      <a:pt x="383" y="123"/>
                      <a:pt x="454" y="107"/>
                      <a:pt x="535" y="97"/>
                    </a:cubicBezTo>
                    <a:cubicBezTo>
                      <a:pt x="593" y="87"/>
                      <a:pt x="571" y="6"/>
                      <a:pt x="522" y="3"/>
                    </a:cubicBezTo>
                    <a:cubicBezTo>
                      <a:pt x="510" y="2"/>
                      <a:pt x="497" y="1"/>
                      <a:pt x="48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716" name="Google Shape;2716;p24"/>
            <p:cNvGrpSpPr/>
            <p:nvPr/>
          </p:nvGrpSpPr>
          <p:grpSpPr>
            <a:xfrm rot="3247306">
              <a:off x="-272169" y="3564361"/>
              <a:ext cx="765347" cy="971813"/>
              <a:chOff x="7996659" y="1819688"/>
              <a:chExt cx="419434" cy="532584"/>
            </a:xfrm>
          </p:grpSpPr>
          <p:sp>
            <p:nvSpPr>
              <p:cNvPr id="2717" name="Google Shape;2717;p24"/>
              <p:cNvSpPr/>
              <p:nvPr/>
            </p:nvSpPr>
            <p:spPr>
              <a:xfrm>
                <a:off x="7996659" y="1819688"/>
                <a:ext cx="419434" cy="532584"/>
              </a:xfrm>
              <a:custGeom>
                <a:avLst/>
                <a:gdLst/>
                <a:ahLst/>
                <a:cxnLst/>
                <a:rect l="l" t="t" r="r" b="b"/>
                <a:pathLst>
                  <a:path w="6387" h="8110" extrusionOk="0">
                    <a:moveTo>
                      <a:pt x="3158" y="136"/>
                    </a:moveTo>
                    <a:cubicBezTo>
                      <a:pt x="3547" y="136"/>
                      <a:pt x="3936" y="167"/>
                      <a:pt x="4316" y="246"/>
                    </a:cubicBezTo>
                    <a:cubicBezTo>
                      <a:pt x="4750" y="336"/>
                      <a:pt x="5366" y="485"/>
                      <a:pt x="5647" y="855"/>
                    </a:cubicBezTo>
                    <a:cubicBezTo>
                      <a:pt x="6386" y="1817"/>
                      <a:pt x="3548" y="1992"/>
                      <a:pt x="3078" y="1995"/>
                    </a:cubicBezTo>
                    <a:cubicBezTo>
                      <a:pt x="3044" y="1996"/>
                      <a:pt x="3009" y="1996"/>
                      <a:pt x="2974" y="1996"/>
                    </a:cubicBezTo>
                    <a:cubicBezTo>
                      <a:pt x="2484" y="1996"/>
                      <a:pt x="1994" y="1953"/>
                      <a:pt x="1511" y="1866"/>
                    </a:cubicBezTo>
                    <a:cubicBezTo>
                      <a:pt x="1313" y="1830"/>
                      <a:pt x="769" y="1713"/>
                      <a:pt x="458" y="1493"/>
                    </a:cubicBezTo>
                    <a:cubicBezTo>
                      <a:pt x="399" y="1418"/>
                      <a:pt x="335" y="1344"/>
                      <a:pt x="263" y="1276"/>
                    </a:cubicBezTo>
                    <a:cubicBezTo>
                      <a:pt x="231" y="1208"/>
                      <a:pt x="221" y="1133"/>
                      <a:pt x="247" y="1059"/>
                    </a:cubicBezTo>
                    <a:cubicBezTo>
                      <a:pt x="250" y="1052"/>
                      <a:pt x="254" y="1049"/>
                      <a:pt x="260" y="1039"/>
                    </a:cubicBezTo>
                    <a:cubicBezTo>
                      <a:pt x="684" y="174"/>
                      <a:pt x="2013" y="174"/>
                      <a:pt x="2845" y="142"/>
                    </a:cubicBezTo>
                    <a:cubicBezTo>
                      <a:pt x="2950" y="138"/>
                      <a:pt x="3054" y="136"/>
                      <a:pt x="3158" y="136"/>
                    </a:cubicBezTo>
                    <a:close/>
                    <a:moveTo>
                      <a:pt x="5453" y="1739"/>
                    </a:moveTo>
                    <a:lnTo>
                      <a:pt x="5453" y="1739"/>
                    </a:lnTo>
                    <a:cubicBezTo>
                      <a:pt x="4896" y="2445"/>
                      <a:pt x="4698" y="3349"/>
                      <a:pt x="4701" y="4266"/>
                    </a:cubicBezTo>
                    <a:cubicBezTo>
                      <a:pt x="4685" y="4266"/>
                      <a:pt x="4666" y="4273"/>
                      <a:pt x="4653" y="4289"/>
                    </a:cubicBezTo>
                    <a:cubicBezTo>
                      <a:pt x="4372" y="4750"/>
                      <a:pt x="3818" y="4855"/>
                      <a:pt x="3305" y="4855"/>
                    </a:cubicBezTo>
                    <a:cubicBezTo>
                      <a:pt x="3256" y="4855"/>
                      <a:pt x="3207" y="4854"/>
                      <a:pt x="3159" y="4852"/>
                    </a:cubicBezTo>
                    <a:cubicBezTo>
                      <a:pt x="2631" y="4833"/>
                      <a:pt x="2009" y="4703"/>
                      <a:pt x="1643" y="4292"/>
                    </a:cubicBezTo>
                    <a:cubicBezTo>
                      <a:pt x="1702" y="3813"/>
                      <a:pt x="1559" y="3365"/>
                      <a:pt x="1329" y="2922"/>
                    </a:cubicBezTo>
                    <a:cubicBezTo>
                      <a:pt x="1125" y="2523"/>
                      <a:pt x="918" y="2112"/>
                      <a:pt x="655" y="1742"/>
                    </a:cubicBezTo>
                    <a:lnTo>
                      <a:pt x="655" y="1742"/>
                    </a:lnTo>
                    <a:cubicBezTo>
                      <a:pt x="931" y="1885"/>
                      <a:pt x="1251" y="1950"/>
                      <a:pt x="1543" y="2002"/>
                    </a:cubicBezTo>
                    <a:cubicBezTo>
                      <a:pt x="2039" y="2087"/>
                      <a:pt x="2549" y="2133"/>
                      <a:pt x="3060" y="2133"/>
                    </a:cubicBezTo>
                    <a:cubicBezTo>
                      <a:pt x="3658" y="2133"/>
                      <a:pt x="4256" y="2070"/>
                      <a:pt x="4831" y="1934"/>
                    </a:cubicBezTo>
                    <a:cubicBezTo>
                      <a:pt x="5022" y="1888"/>
                      <a:pt x="5252" y="1830"/>
                      <a:pt x="5453" y="1739"/>
                    </a:cubicBezTo>
                    <a:close/>
                    <a:moveTo>
                      <a:pt x="1627" y="4431"/>
                    </a:moveTo>
                    <a:cubicBezTo>
                      <a:pt x="1983" y="4882"/>
                      <a:pt x="2758" y="4985"/>
                      <a:pt x="3279" y="4985"/>
                    </a:cubicBezTo>
                    <a:cubicBezTo>
                      <a:pt x="3736" y="4985"/>
                      <a:pt x="4462" y="4907"/>
                      <a:pt x="4705" y="4451"/>
                    </a:cubicBezTo>
                    <a:cubicBezTo>
                      <a:pt x="4724" y="4982"/>
                      <a:pt x="4967" y="5432"/>
                      <a:pt x="5252" y="5870"/>
                    </a:cubicBezTo>
                    <a:cubicBezTo>
                      <a:pt x="5408" y="6113"/>
                      <a:pt x="5586" y="6349"/>
                      <a:pt x="5712" y="6615"/>
                    </a:cubicBezTo>
                    <a:cubicBezTo>
                      <a:pt x="5997" y="7191"/>
                      <a:pt x="5615" y="7499"/>
                      <a:pt x="5106" y="7677"/>
                    </a:cubicBezTo>
                    <a:cubicBezTo>
                      <a:pt x="4455" y="7904"/>
                      <a:pt x="3762" y="7975"/>
                      <a:pt x="3072" y="7979"/>
                    </a:cubicBezTo>
                    <a:cubicBezTo>
                      <a:pt x="2992" y="7979"/>
                      <a:pt x="2912" y="7979"/>
                      <a:pt x="2831" y="7979"/>
                    </a:cubicBezTo>
                    <a:cubicBezTo>
                      <a:pt x="2247" y="7979"/>
                      <a:pt x="1634" y="7961"/>
                      <a:pt x="1073" y="7813"/>
                    </a:cubicBezTo>
                    <a:cubicBezTo>
                      <a:pt x="707" y="7716"/>
                      <a:pt x="150" y="7525"/>
                      <a:pt x="241" y="7046"/>
                    </a:cubicBezTo>
                    <a:cubicBezTo>
                      <a:pt x="305" y="6728"/>
                      <a:pt x="548" y="6407"/>
                      <a:pt x="733" y="6145"/>
                    </a:cubicBezTo>
                    <a:cubicBezTo>
                      <a:pt x="1060" y="5662"/>
                      <a:pt x="1417" y="5193"/>
                      <a:pt x="1582" y="4626"/>
                    </a:cubicBezTo>
                    <a:cubicBezTo>
                      <a:pt x="1601" y="4561"/>
                      <a:pt x="1614" y="4496"/>
                      <a:pt x="1627" y="4431"/>
                    </a:cubicBezTo>
                    <a:close/>
                    <a:moveTo>
                      <a:pt x="3211" y="1"/>
                    </a:moveTo>
                    <a:cubicBezTo>
                      <a:pt x="3107" y="1"/>
                      <a:pt x="3005" y="3"/>
                      <a:pt x="2907" y="6"/>
                    </a:cubicBezTo>
                    <a:cubicBezTo>
                      <a:pt x="2356" y="22"/>
                      <a:pt x="1776" y="74"/>
                      <a:pt x="1238" y="200"/>
                    </a:cubicBezTo>
                    <a:cubicBezTo>
                      <a:pt x="782" y="307"/>
                      <a:pt x="357" y="531"/>
                      <a:pt x="156" y="978"/>
                    </a:cubicBezTo>
                    <a:cubicBezTo>
                      <a:pt x="150" y="997"/>
                      <a:pt x="153" y="1017"/>
                      <a:pt x="160" y="1033"/>
                    </a:cubicBezTo>
                    <a:cubicBezTo>
                      <a:pt x="143" y="1085"/>
                      <a:pt x="143" y="1143"/>
                      <a:pt x="156" y="1195"/>
                    </a:cubicBezTo>
                    <a:cubicBezTo>
                      <a:pt x="134" y="1205"/>
                      <a:pt x="114" y="1237"/>
                      <a:pt x="137" y="1263"/>
                    </a:cubicBezTo>
                    <a:lnTo>
                      <a:pt x="234" y="1386"/>
                    </a:lnTo>
                    <a:cubicBezTo>
                      <a:pt x="263" y="1431"/>
                      <a:pt x="296" y="1470"/>
                      <a:pt x="331" y="1506"/>
                    </a:cubicBezTo>
                    <a:cubicBezTo>
                      <a:pt x="704" y="1998"/>
                      <a:pt x="999" y="2536"/>
                      <a:pt x="1271" y="3090"/>
                    </a:cubicBezTo>
                    <a:cubicBezTo>
                      <a:pt x="1653" y="3868"/>
                      <a:pt x="1566" y="4577"/>
                      <a:pt x="1135" y="5309"/>
                    </a:cubicBezTo>
                    <a:cubicBezTo>
                      <a:pt x="820" y="5837"/>
                      <a:pt x="341" y="6326"/>
                      <a:pt x="150" y="6913"/>
                    </a:cubicBezTo>
                    <a:cubicBezTo>
                      <a:pt x="1" y="7376"/>
                      <a:pt x="260" y="7629"/>
                      <a:pt x="665" y="7807"/>
                    </a:cubicBezTo>
                    <a:cubicBezTo>
                      <a:pt x="1242" y="8060"/>
                      <a:pt x="1903" y="8076"/>
                      <a:pt x="2521" y="8098"/>
                    </a:cubicBezTo>
                    <a:cubicBezTo>
                      <a:pt x="2696" y="8105"/>
                      <a:pt x="2871" y="8109"/>
                      <a:pt x="3046" y="8109"/>
                    </a:cubicBezTo>
                    <a:cubicBezTo>
                      <a:pt x="3554" y="8109"/>
                      <a:pt x="4063" y="8075"/>
                      <a:pt x="4559" y="7969"/>
                    </a:cubicBezTo>
                    <a:cubicBezTo>
                      <a:pt x="5000" y="7878"/>
                      <a:pt x="5758" y="7726"/>
                      <a:pt x="5936" y="7230"/>
                    </a:cubicBezTo>
                    <a:cubicBezTo>
                      <a:pt x="6098" y="6761"/>
                      <a:pt x="5664" y="6252"/>
                      <a:pt x="5430" y="5892"/>
                    </a:cubicBezTo>
                    <a:cubicBezTo>
                      <a:pt x="5226" y="5581"/>
                      <a:pt x="5016" y="5261"/>
                      <a:pt x="4912" y="4901"/>
                    </a:cubicBezTo>
                    <a:cubicBezTo>
                      <a:pt x="4802" y="4525"/>
                      <a:pt x="4844" y="4127"/>
                      <a:pt x="4870" y="3738"/>
                    </a:cubicBezTo>
                    <a:cubicBezTo>
                      <a:pt x="4941" y="2873"/>
                      <a:pt x="5200" y="2115"/>
                      <a:pt x="5842" y="1506"/>
                    </a:cubicBezTo>
                    <a:cubicBezTo>
                      <a:pt x="5874" y="1480"/>
                      <a:pt x="5868" y="1438"/>
                      <a:pt x="5842" y="1415"/>
                    </a:cubicBezTo>
                    <a:cubicBezTo>
                      <a:pt x="6014" y="1127"/>
                      <a:pt x="5852" y="819"/>
                      <a:pt x="5612" y="625"/>
                    </a:cubicBezTo>
                    <a:cubicBezTo>
                      <a:pt x="4988" y="119"/>
                      <a:pt x="4026" y="1"/>
                      <a:pt x="321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8" name="Google Shape;2718;p24"/>
              <p:cNvSpPr/>
              <p:nvPr/>
            </p:nvSpPr>
            <p:spPr>
              <a:xfrm>
                <a:off x="8107507" y="2077631"/>
                <a:ext cx="23510" cy="12346"/>
              </a:xfrm>
              <a:custGeom>
                <a:avLst/>
                <a:gdLst/>
                <a:ahLst/>
                <a:cxnLst/>
                <a:rect l="l" t="t" r="r" b="b"/>
                <a:pathLst>
                  <a:path w="358" h="188" extrusionOk="0">
                    <a:moveTo>
                      <a:pt x="290" y="1"/>
                    </a:moveTo>
                    <a:cubicBezTo>
                      <a:pt x="285" y="1"/>
                      <a:pt x="279" y="2"/>
                      <a:pt x="273" y="4"/>
                    </a:cubicBezTo>
                    <a:cubicBezTo>
                      <a:pt x="192" y="40"/>
                      <a:pt x="104" y="82"/>
                      <a:pt x="30" y="121"/>
                    </a:cubicBezTo>
                    <a:cubicBezTo>
                      <a:pt x="1" y="141"/>
                      <a:pt x="13" y="188"/>
                      <a:pt x="44" y="188"/>
                    </a:cubicBezTo>
                    <a:cubicBezTo>
                      <a:pt x="48" y="188"/>
                      <a:pt x="52" y="187"/>
                      <a:pt x="56" y="186"/>
                    </a:cubicBezTo>
                    <a:cubicBezTo>
                      <a:pt x="146" y="153"/>
                      <a:pt x="231" y="118"/>
                      <a:pt x="315" y="79"/>
                    </a:cubicBezTo>
                    <a:cubicBezTo>
                      <a:pt x="358" y="56"/>
                      <a:pt x="330" y="1"/>
                      <a:pt x="29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9" name="Google Shape;2719;p24"/>
              <p:cNvSpPr/>
              <p:nvPr/>
            </p:nvSpPr>
            <p:spPr>
              <a:xfrm>
                <a:off x="8140472" y="2069947"/>
                <a:ext cx="31981" cy="10113"/>
              </a:xfrm>
              <a:custGeom>
                <a:avLst/>
                <a:gdLst/>
                <a:ahLst/>
                <a:cxnLst/>
                <a:rect l="l" t="t" r="r" b="b"/>
                <a:pathLst>
                  <a:path w="487" h="154" extrusionOk="0">
                    <a:moveTo>
                      <a:pt x="419" y="1"/>
                    </a:moveTo>
                    <a:cubicBezTo>
                      <a:pt x="415" y="1"/>
                      <a:pt x="412" y="1"/>
                      <a:pt x="409" y="2"/>
                    </a:cubicBezTo>
                    <a:cubicBezTo>
                      <a:pt x="283" y="18"/>
                      <a:pt x="153" y="50"/>
                      <a:pt x="33" y="89"/>
                    </a:cubicBezTo>
                    <a:cubicBezTo>
                      <a:pt x="2" y="102"/>
                      <a:pt x="1" y="154"/>
                      <a:pt x="36" y="154"/>
                    </a:cubicBezTo>
                    <a:cubicBezTo>
                      <a:pt x="38" y="154"/>
                      <a:pt x="39" y="154"/>
                      <a:pt x="40" y="154"/>
                    </a:cubicBezTo>
                    <a:cubicBezTo>
                      <a:pt x="169" y="144"/>
                      <a:pt x="309" y="121"/>
                      <a:pt x="435" y="86"/>
                    </a:cubicBezTo>
                    <a:cubicBezTo>
                      <a:pt x="487" y="74"/>
                      <a:pt x="470" y="1"/>
                      <a:pt x="41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0" name="Google Shape;2720;p24"/>
              <p:cNvSpPr/>
              <p:nvPr/>
            </p:nvSpPr>
            <p:spPr>
              <a:xfrm>
                <a:off x="8189854" y="2068306"/>
                <a:ext cx="32638" cy="6304"/>
              </a:xfrm>
              <a:custGeom>
                <a:avLst/>
                <a:gdLst/>
                <a:ahLst/>
                <a:cxnLst/>
                <a:rect l="l" t="t" r="r" b="b"/>
                <a:pathLst>
                  <a:path w="497" h="96" extrusionOk="0">
                    <a:moveTo>
                      <a:pt x="431" y="1"/>
                    </a:moveTo>
                    <a:cubicBezTo>
                      <a:pt x="305" y="1"/>
                      <a:pt x="175" y="4"/>
                      <a:pt x="49" y="10"/>
                    </a:cubicBezTo>
                    <a:cubicBezTo>
                      <a:pt x="0" y="10"/>
                      <a:pt x="0" y="85"/>
                      <a:pt x="49" y="85"/>
                    </a:cubicBezTo>
                    <a:cubicBezTo>
                      <a:pt x="152" y="90"/>
                      <a:pt x="257" y="95"/>
                      <a:pt x="361" y="95"/>
                    </a:cubicBezTo>
                    <a:cubicBezTo>
                      <a:pt x="385" y="95"/>
                      <a:pt x="408" y="95"/>
                      <a:pt x="431" y="95"/>
                    </a:cubicBezTo>
                    <a:cubicBezTo>
                      <a:pt x="432" y="95"/>
                      <a:pt x="433" y="95"/>
                      <a:pt x="435" y="95"/>
                    </a:cubicBezTo>
                    <a:cubicBezTo>
                      <a:pt x="496" y="95"/>
                      <a:pt x="495" y="4"/>
                      <a:pt x="43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1" name="Google Shape;2721;p24"/>
              <p:cNvSpPr/>
              <p:nvPr/>
            </p:nvSpPr>
            <p:spPr>
              <a:xfrm>
                <a:off x="8236544" y="2072114"/>
                <a:ext cx="29092" cy="11624"/>
              </a:xfrm>
              <a:custGeom>
                <a:avLst/>
                <a:gdLst/>
                <a:ahLst/>
                <a:cxnLst/>
                <a:rect l="l" t="t" r="r" b="b"/>
                <a:pathLst>
                  <a:path w="443" h="177" extrusionOk="0">
                    <a:moveTo>
                      <a:pt x="52" y="1"/>
                    </a:moveTo>
                    <a:cubicBezTo>
                      <a:pt x="11" y="1"/>
                      <a:pt x="1" y="73"/>
                      <a:pt x="44" y="82"/>
                    </a:cubicBezTo>
                    <a:cubicBezTo>
                      <a:pt x="154" y="101"/>
                      <a:pt x="255" y="134"/>
                      <a:pt x="355" y="173"/>
                    </a:cubicBezTo>
                    <a:cubicBezTo>
                      <a:pt x="363" y="176"/>
                      <a:pt x="370" y="177"/>
                      <a:pt x="377" y="177"/>
                    </a:cubicBezTo>
                    <a:cubicBezTo>
                      <a:pt x="428" y="177"/>
                      <a:pt x="442" y="95"/>
                      <a:pt x="388" y="72"/>
                    </a:cubicBezTo>
                    <a:cubicBezTo>
                      <a:pt x="284" y="27"/>
                      <a:pt x="171" y="7"/>
                      <a:pt x="57" y="1"/>
                    </a:cubicBezTo>
                    <a:cubicBezTo>
                      <a:pt x="55" y="1"/>
                      <a:pt x="54" y="1"/>
                      <a:pt x="5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2" name="Google Shape;2722;p24"/>
              <p:cNvSpPr/>
              <p:nvPr/>
            </p:nvSpPr>
            <p:spPr>
              <a:xfrm>
                <a:off x="8273450" y="2083869"/>
                <a:ext cx="26662" cy="19110"/>
              </a:xfrm>
              <a:custGeom>
                <a:avLst/>
                <a:gdLst/>
                <a:ahLst/>
                <a:cxnLst/>
                <a:rect l="l" t="t" r="r" b="b"/>
                <a:pathLst>
                  <a:path w="406" h="291" extrusionOk="0">
                    <a:moveTo>
                      <a:pt x="56" y="0"/>
                    </a:moveTo>
                    <a:cubicBezTo>
                      <a:pt x="1" y="0"/>
                      <a:pt x="1" y="84"/>
                      <a:pt x="56" y="88"/>
                    </a:cubicBezTo>
                    <a:cubicBezTo>
                      <a:pt x="169" y="101"/>
                      <a:pt x="234" y="172"/>
                      <a:pt x="292" y="266"/>
                    </a:cubicBezTo>
                    <a:cubicBezTo>
                      <a:pt x="302" y="283"/>
                      <a:pt x="319" y="291"/>
                      <a:pt x="336" y="291"/>
                    </a:cubicBezTo>
                    <a:cubicBezTo>
                      <a:pt x="370" y="291"/>
                      <a:pt x="405" y="261"/>
                      <a:pt x="393" y="220"/>
                    </a:cubicBezTo>
                    <a:cubicBezTo>
                      <a:pt x="347" y="84"/>
                      <a:pt x="195" y="0"/>
                      <a:pt x="5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3" name="Google Shape;2723;p24"/>
              <p:cNvSpPr/>
              <p:nvPr/>
            </p:nvSpPr>
            <p:spPr>
              <a:xfrm>
                <a:off x="8016425" y="2252832"/>
                <a:ext cx="29157" cy="21474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27" extrusionOk="0">
                    <a:moveTo>
                      <a:pt x="376" y="0"/>
                    </a:moveTo>
                    <a:cubicBezTo>
                      <a:pt x="369" y="0"/>
                      <a:pt x="362" y="2"/>
                      <a:pt x="354" y="6"/>
                    </a:cubicBezTo>
                    <a:cubicBezTo>
                      <a:pt x="225" y="67"/>
                      <a:pt x="111" y="165"/>
                      <a:pt x="17" y="271"/>
                    </a:cubicBezTo>
                    <a:cubicBezTo>
                      <a:pt x="0" y="296"/>
                      <a:pt x="17" y="327"/>
                      <a:pt x="40" y="327"/>
                    </a:cubicBezTo>
                    <a:cubicBezTo>
                      <a:pt x="47" y="327"/>
                      <a:pt x="55" y="324"/>
                      <a:pt x="63" y="317"/>
                    </a:cubicBezTo>
                    <a:cubicBezTo>
                      <a:pt x="170" y="223"/>
                      <a:pt x="277" y="152"/>
                      <a:pt x="400" y="84"/>
                    </a:cubicBezTo>
                    <a:cubicBezTo>
                      <a:pt x="444" y="59"/>
                      <a:pt x="417" y="0"/>
                      <a:pt x="37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4" name="Google Shape;2724;p24"/>
              <p:cNvSpPr/>
              <p:nvPr/>
            </p:nvSpPr>
            <p:spPr>
              <a:xfrm>
                <a:off x="8061342" y="2237597"/>
                <a:ext cx="38811" cy="13594"/>
              </a:xfrm>
              <a:custGeom>
                <a:avLst/>
                <a:gdLst/>
                <a:ahLst/>
                <a:cxnLst/>
                <a:rect l="l" t="t" r="r" b="b"/>
                <a:pathLst>
                  <a:path w="591" h="207" extrusionOk="0">
                    <a:moveTo>
                      <a:pt x="522" y="0"/>
                    </a:moveTo>
                    <a:cubicBezTo>
                      <a:pt x="519" y="0"/>
                      <a:pt x="516" y="1"/>
                      <a:pt x="513" y="1"/>
                    </a:cubicBezTo>
                    <a:cubicBezTo>
                      <a:pt x="354" y="40"/>
                      <a:pt x="202" y="86"/>
                      <a:pt x="46" y="131"/>
                    </a:cubicBezTo>
                    <a:cubicBezTo>
                      <a:pt x="1" y="143"/>
                      <a:pt x="18" y="206"/>
                      <a:pt x="60" y="206"/>
                    </a:cubicBezTo>
                    <a:cubicBezTo>
                      <a:pt x="63" y="206"/>
                      <a:pt x="66" y="206"/>
                      <a:pt x="69" y="205"/>
                    </a:cubicBezTo>
                    <a:cubicBezTo>
                      <a:pt x="224" y="166"/>
                      <a:pt x="383" y="134"/>
                      <a:pt x="538" y="92"/>
                    </a:cubicBezTo>
                    <a:cubicBezTo>
                      <a:pt x="591" y="77"/>
                      <a:pt x="573" y="0"/>
                      <a:pt x="52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5" name="Google Shape;2725;p24"/>
              <p:cNvSpPr/>
              <p:nvPr/>
            </p:nvSpPr>
            <p:spPr>
              <a:xfrm>
                <a:off x="8124974" y="2231884"/>
                <a:ext cx="36907" cy="7552"/>
              </a:xfrm>
              <a:custGeom>
                <a:avLst/>
                <a:gdLst/>
                <a:ahLst/>
                <a:cxnLst/>
                <a:rect l="l" t="t" r="r" b="b"/>
                <a:pathLst>
                  <a:path w="562" h="115" extrusionOk="0">
                    <a:moveTo>
                      <a:pt x="507" y="0"/>
                    </a:moveTo>
                    <a:cubicBezTo>
                      <a:pt x="504" y="0"/>
                      <a:pt x="502" y="0"/>
                      <a:pt x="499" y="1"/>
                    </a:cubicBezTo>
                    <a:cubicBezTo>
                      <a:pt x="350" y="17"/>
                      <a:pt x="204" y="36"/>
                      <a:pt x="49" y="36"/>
                    </a:cubicBezTo>
                    <a:cubicBezTo>
                      <a:pt x="0" y="36"/>
                      <a:pt x="0" y="104"/>
                      <a:pt x="49" y="111"/>
                    </a:cubicBezTo>
                    <a:cubicBezTo>
                      <a:pt x="103" y="113"/>
                      <a:pt x="157" y="115"/>
                      <a:pt x="211" y="115"/>
                    </a:cubicBezTo>
                    <a:cubicBezTo>
                      <a:pt x="311" y="115"/>
                      <a:pt x="411" y="110"/>
                      <a:pt x="512" y="95"/>
                    </a:cubicBezTo>
                    <a:cubicBezTo>
                      <a:pt x="561" y="86"/>
                      <a:pt x="552" y="0"/>
                      <a:pt x="50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6" name="Google Shape;2726;p24"/>
              <p:cNvSpPr/>
              <p:nvPr/>
            </p:nvSpPr>
            <p:spPr>
              <a:xfrm>
                <a:off x="8183485" y="2230439"/>
                <a:ext cx="40321" cy="7946"/>
              </a:xfrm>
              <a:custGeom>
                <a:avLst/>
                <a:gdLst/>
                <a:ahLst/>
                <a:cxnLst/>
                <a:rect l="l" t="t" r="r" b="b"/>
                <a:pathLst>
                  <a:path w="614" h="121" extrusionOk="0">
                    <a:moveTo>
                      <a:pt x="238" y="1"/>
                    </a:moveTo>
                    <a:cubicBezTo>
                      <a:pt x="178" y="1"/>
                      <a:pt x="118" y="3"/>
                      <a:pt x="59" y="7"/>
                    </a:cubicBezTo>
                    <a:cubicBezTo>
                      <a:pt x="1" y="10"/>
                      <a:pt x="0" y="91"/>
                      <a:pt x="55" y="91"/>
                    </a:cubicBezTo>
                    <a:cubicBezTo>
                      <a:pt x="56" y="91"/>
                      <a:pt x="57" y="91"/>
                      <a:pt x="59" y="91"/>
                    </a:cubicBezTo>
                    <a:cubicBezTo>
                      <a:pt x="71" y="91"/>
                      <a:pt x="83" y="90"/>
                      <a:pt x="96" y="90"/>
                    </a:cubicBezTo>
                    <a:cubicBezTo>
                      <a:pt x="248" y="90"/>
                      <a:pt x="398" y="108"/>
                      <a:pt x="551" y="120"/>
                    </a:cubicBezTo>
                    <a:cubicBezTo>
                      <a:pt x="553" y="120"/>
                      <a:pt x="555" y="120"/>
                      <a:pt x="557" y="120"/>
                    </a:cubicBezTo>
                    <a:cubicBezTo>
                      <a:pt x="607" y="120"/>
                      <a:pt x="614" y="42"/>
                      <a:pt x="564" y="29"/>
                    </a:cubicBezTo>
                    <a:cubicBezTo>
                      <a:pt x="457" y="8"/>
                      <a:pt x="348" y="1"/>
                      <a:pt x="23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7" name="Google Shape;2727;p24"/>
              <p:cNvSpPr/>
              <p:nvPr/>
            </p:nvSpPr>
            <p:spPr>
              <a:xfrm>
                <a:off x="8245738" y="2233591"/>
                <a:ext cx="37629" cy="12215"/>
              </a:xfrm>
              <a:custGeom>
                <a:avLst/>
                <a:gdLst/>
                <a:ahLst/>
                <a:cxnLst/>
                <a:rect l="l" t="t" r="r" b="b"/>
                <a:pathLst>
                  <a:path w="573" h="186" extrusionOk="0">
                    <a:moveTo>
                      <a:pt x="60" y="0"/>
                    </a:moveTo>
                    <a:cubicBezTo>
                      <a:pt x="16" y="0"/>
                      <a:pt x="0" y="63"/>
                      <a:pt x="47" y="78"/>
                    </a:cubicBezTo>
                    <a:cubicBezTo>
                      <a:pt x="193" y="117"/>
                      <a:pt x="342" y="159"/>
                      <a:pt x="491" y="185"/>
                    </a:cubicBezTo>
                    <a:cubicBezTo>
                      <a:pt x="493" y="186"/>
                      <a:pt x="495" y="186"/>
                      <a:pt x="497" y="186"/>
                    </a:cubicBezTo>
                    <a:cubicBezTo>
                      <a:pt x="551" y="186"/>
                      <a:pt x="573" y="107"/>
                      <a:pt x="517" y="91"/>
                    </a:cubicBezTo>
                    <a:cubicBezTo>
                      <a:pt x="371" y="53"/>
                      <a:pt x="215" y="30"/>
                      <a:pt x="66" y="1"/>
                    </a:cubicBezTo>
                    <a:cubicBezTo>
                      <a:pt x="64" y="0"/>
                      <a:pt x="62" y="0"/>
                      <a:pt x="6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8" name="Google Shape;2728;p24"/>
              <p:cNvSpPr/>
              <p:nvPr/>
            </p:nvSpPr>
            <p:spPr>
              <a:xfrm>
                <a:off x="8302409" y="2246593"/>
                <a:ext cx="29814" cy="13331"/>
              </a:xfrm>
              <a:custGeom>
                <a:avLst/>
                <a:gdLst/>
                <a:ahLst/>
                <a:cxnLst/>
                <a:rect l="l" t="t" r="r" b="b"/>
                <a:pathLst>
                  <a:path w="454" h="203" extrusionOk="0">
                    <a:moveTo>
                      <a:pt x="56" y="0"/>
                    </a:moveTo>
                    <a:cubicBezTo>
                      <a:pt x="0" y="0"/>
                      <a:pt x="2" y="88"/>
                      <a:pt x="62" y="98"/>
                    </a:cubicBezTo>
                    <a:cubicBezTo>
                      <a:pt x="165" y="104"/>
                      <a:pt x="256" y="140"/>
                      <a:pt x="344" y="195"/>
                    </a:cubicBezTo>
                    <a:cubicBezTo>
                      <a:pt x="354" y="200"/>
                      <a:pt x="363" y="203"/>
                      <a:pt x="373" y="203"/>
                    </a:cubicBezTo>
                    <a:cubicBezTo>
                      <a:pt x="423" y="203"/>
                      <a:pt x="454" y="131"/>
                      <a:pt x="402" y="101"/>
                    </a:cubicBezTo>
                    <a:cubicBezTo>
                      <a:pt x="301" y="36"/>
                      <a:pt x="182" y="7"/>
                      <a:pt x="62" y="0"/>
                    </a:cubicBezTo>
                    <a:cubicBezTo>
                      <a:pt x="60" y="0"/>
                      <a:pt x="58" y="0"/>
                      <a:pt x="5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9" name="Google Shape;2729;p24"/>
              <p:cNvSpPr/>
              <p:nvPr/>
            </p:nvSpPr>
            <p:spPr>
              <a:xfrm>
                <a:off x="8339774" y="2264455"/>
                <a:ext cx="32966" cy="21540"/>
              </a:xfrm>
              <a:custGeom>
                <a:avLst/>
                <a:gdLst/>
                <a:ahLst/>
                <a:cxnLst/>
                <a:rect l="l" t="t" r="r" b="b"/>
                <a:pathLst>
                  <a:path w="502" h="328" extrusionOk="0">
                    <a:moveTo>
                      <a:pt x="55" y="0"/>
                    </a:moveTo>
                    <a:cubicBezTo>
                      <a:pt x="11" y="0"/>
                      <a:pt x="1" y="74"/>
                      <a:pt x="47" y="91"/>
                    </a:cubicBezTo>
                    <a:cubicBezTo>
                      <a:pt x="179" y="143"/>
                      <a:pt x="273" y="221"/>
                      <a:pt x="380" y="311"/>
                    </a:cubicBezTo>
                    <a:cubicBezTo>
                      <a:pt x="392" y="323"/>
                      <a:pt x="405" y="327"/>
                      <a:pt x="418" y="327"/>
                    </a:cubicBezTo>
                    <a:cubicBezTo>
                      <a:pt x="462" y="327"/>
                      <a:pt x="501" y="273"/>
                      <a:pt x="461" y="230"/>
                    </a:cubicBezTo>
                    <a:cubicBezTo>
                      <a:pt x="358" y="124"/>
                      <a:pt x="209" y="49"/>
                      <a:pt x="73" y="4"/>
                    </a:cubicBezTo>
                    <a:cubicBezTo>
                      <a:pt x="66" y="1"/>
                      <a:pt x="60" y="0"/>
                      <a:pt x="5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730" name="Google Shape;2730;p24"/>
            <p:cNvGrpSpPr/>
            <p:nvPr/>
          </p:nvGrpSpPr>
          <p:grpSpPr>
            <a:xfrm rot="1205843">
              <a:off x="8579881" y="4109791"/>
              <a:ext cx="1187466" cy="742912"/>
              <a:chOff x="6880435" y="4156402"/>
              <a:chExt cx="650771" cy="407141"/>
            </a:xfrm>
          </p:grpSpPr>
          <p:sp>
            <p:nvSpPr>
              <p:cNvPr id="2731" name="Google Shape;2731;p24"/>
              <p:cNvSpPr/>
              <p:nvPr/>
            </p:nvSpPr>
            <p:spPr>
              <a:xfrm>
                <a:off x="6911496" y="4201712"/>
                <a:ext cx="562464" cy="308649"/>
              </a:xfrm>
              <a:custGeom>
                <a:avLst/>
                <a:gdLst/>
                <a:ahLst/>
                <a:cxnLst/>
                <a:rect l="l" t="t" r="r" b="b"/>
                <a:pathLst>
                  <a:path w="8565" h="4700" extrusionOk="0">
                    <a:moveTo>
                      <a:pt x="542" y="443"/>
                    </a:moveTo>
                    <a:lnTo>
                      <a:pt x="542" y="443"/>
                    </a:lnTo>
                    <a:cubicBezTo>
                      <a:pt x="1919" y="1751"/>
                      <a:pt x="3564" y="2821"/>
                      <a:pt x="5288" y="3682"/>
                    </a:cubicBezTo>
                    <a:lnTo>
                      <a:pt x="5275" y="3695"/>
                    </a:lnTo>
                    <a:cubicBezTo>
                      <a:pt x="5161" y="3903"/>
                      <a:pt x="5132" y="4233"/>
                      <a:pt x="5288" y="4431"/>
                    </a:cubicBezTo>
                    <a:cubicBezTo>
                      <a:pt x="4353" y="4399"/>
                      <a:pt x="3418" y="4377"/>
                      <a:pt x="2483" y="4377"/>
                    </a:cubicBezTo>
                    <a:cubicBezTo>
                      <a:pt x="1880" y="4377"/>
                      <a:pt x="1277" y="4386"/>
                      <a:pt x="675" y="4408"/>
                    </a:cubicBezTo>
                    <a:cubicBezTo>
                      <a:pt x="668" y="4022"/>
                      <a:pt x="662" y="3634"/>
                      <a:pt x="655" y="3245"/>
                    </a:cubicBezTo>
                    <a:lnTo>
                      <a:pt x="655" y="3245"/>
                    </a:lnTo>
                    <a:cubicBezTo>
                      <a:pt x="1157" y="3417"/>
                      <a:pt x="1692" y="3669"/>
                      <a:pt x="1721" y="4278"/>
                    </a:cubicBezTo>
                    <a:cubicBezTo>
                      <a:pt x="1723" y="4319"/>
                      <a:pt x="1755" y="4339"/>
                      <a:pt x="1786" y="4339"/>
                    </a:cubicBezTo>
                    <a:cubicBezTo>
                      <a:pt x="1817" y="4339"/>
                      <a:pt x="1846" y="4319"/>
                      <a:pt x="1841" y="4278"/>
                    </a:cubicBezTo>
                    <a:cubicBezTo>
                      <a:pt x="1808" y="3669"/>
                      <a:pt x="1222" y="3255"/>
                      <a:pt x="649" y="3167"/>
                    </a:cubicBezTo>
                    <a:cubicBezTo>
                      <a:pt x="629" y="2260"/>
                      <a:pt x="600" y="1350"/>
                      <a:pt x="542" y="443"/>
                    </a:cubicBezTo>
                    <a:close/>
                    <a:moveTo>
                      <a:pt x="5375" y="3728"/>
                    </a:moveTo>
                    <a:cubicBezTo>
                      <a:pt x="5945" y="4006"/>
                      <a:pt x="6522" y="4265"/>
                      <a:pt x="7102" y="4505"/>
                    </a:cubicBezTo>
                    <a:cubicBezTo>
                      <a:pt x="6525" y="4476"/>
                      <a:pt x="5949" y="4453"/>
                      <a:pt x="5366" y="4431"/>
                    </a:cubicBezTo>
                    <a:cubicBezTo>
                      <a:pt x="5336" y="4314"/>
                      <a:pt x="5294" y="4204"/>
                      <a:pt x="5294" y="4084"/>
                    </a:cubicBezTo>
                    <a:cubicBezTo>
                      <a:pt x="5294" y="3958"/>
                      <a:pt x="5333" y="3847"/>
                      <a:pt x="5375" y="3734"/>
                    </a:cubicBezTo>
                    <a:lnTo>
                      <a:pt x="5375" y="3728"/>
                    </a:lnTo>
                    <a:close/>
                    <a:moveTo>
                      <a:pt x="478" y="1"/>
                    </a:moveTo>
                    <a:cubicBezTo>
                      <a:pt x="463" y="1"/>
                      <a:pt x="449" y="11"/>
                      <a:pt x="448" y="31"/>
                    </a:cubicBezTo>
                    <a:cubicBezTo>
                      <a:pt x="412" y="1483"/>
                      <a:pt x="480" y="2953"/>
                      <a:pt x="539" y="4408"/>
                    </a:cubicBezTo>
                    <a:cubicBezTo>
                      <a:pt x="377" y="4411"/>
                      <a:pt x="218" y="4421"/>
                      <a:pt x="56" y="4427"/>
                    </a:cubicBezTo>
                    <a:cubicBezTo>
                      <a:pt x="1" y="4431"/>
                      <a:pt x="1" y="4508"/>
                      <a:pt x="56" y="4508"/>
                    </a:cubicBezTo>
                    <a:lnTo>
                      <a:pt x="542" y="4521"/>
                    </a:lnTo>
                    <a:cubicBezTo>
                      <a:pt x="542" y="4550"/>
                      <a:pt x="545" y="4583"/>
                      <a:pt x="545" y="4609"/>
                    </a:cubicBezTo>
                    <a:cubicBezTo>
                      <a:pt x="547" y="4652"/>
                      <a:pt x="580" y="4674"/>
                      <a:pt x="612" y="4674"/>
                    </a:cubicBezTo>
                    <a:cubicBezTo>
                      <a:pt x="645" y="4674"/>
                      <a:pt x="676" y="4652"/>
                      <a:pt x="675" y="4609"/>
                    </a:cubicBezTo>
                    <a:lnTo>
                      <a:pt x="675" y="4525"/>
                    </a:lnTo>
                    <a:cubicBezTo>
                      <a:pt x="3273" y="4586"/>
                      <a:pt x="5871" y="4573"/>
                      <a:pt x="8466" y="4699"/>
                    </a:cubicBezTo>
                    <a:cubicBezTo>
                      <a:pt x="8468" y="4700"/>
                      <a:pt x="8470" y="4700"/>
                      <a:pt x="8472" y="4700"/>
                    </a:cubicBezTo>
                    <a:cubicBezTo>
                      <a:pt x="8536" y="4700"/>
                      <a:pt x="8564" y="4605"/>
                      <a:pt x="8501" y="4576"/>
                    </a:cubicBezTo>
                    <a:cubicBezTo>
                      <a:pt x="8446" y="4554"/>
                      <a:pt x="8395" y="4528"/>
                      <a:pt x="8333" y="4505"/>
                    </a:cubicBezTo>
                    <a:cubicBezTo>
                      <a:pt x="8325" y="4502"/>
                      <a:pt x="8318" y="4501"/>
                      <a:pt x="8311" y="4501"/>
                    </a:cubicBezTo>
                    <a:cubicBezTo>
                      <a:pt x="8280" y="4501"/>
                      <a:pt x="8258" y="4528"/>
                      <a:pt x="8255" y="4557"/>
                    </a:cubicBezTo>
                    <a:cubicBezTo>
                      <a:pt x="7947" y="4541"/>
                      <a:pt x="7640" y="4528"/>
                      <a:pt x="7335" y="4512"/>
                    </a:cubicBezTo>
                    <a:cubicBezTo>
                      <a:pt x="7338" y="4486"/>
                      <a:pt x="7329" y="4453"/>
                      <a:pt x="7290" y="4434"/>
                    </a:cubicBezTo>
                    <a:cubicBezTo>
                      <a:pt x="6065" y="3945"/>
                      <a:pt x="4883" y="3355"/>
                      <a:pt x="3755" y="2665"/>
                    </a:cubicBezTo>
                    <a:cubicBezTo>
                      <a:pt x="2622" y="1975"/>
                      <a:pt x="1585" y="1172"/>
                      <a:pt x="542" y="355"/>
                    </a:cubicBezTo>
                    <a:cubicBezTo>
                      <a:pt x="539" y="355"/>
                      <a:pt x="539" y="349"/>
                      <a:pt x="532" y="349"/>
                    </a:cubicBezTo>
                    <a:cubicBezTo>
                      <a:pt x="526" y="245"/>
                      <a:pt x="516" y="135"/>
                      <a:pt x="509" y="31"/>
                    </a:cubicBezTo>
                    <a:cubicBezTo>
                      <a:pt x="508" y="11"/>
                      <a:pt x="493" y="1"/>
                      <a:pt x="47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2" name="Google Shape;2732;p24"/>
              <p:cNvSpPr/>
              <p:nvPr/>
            </p:nvSpPr>
            <p:spPr>
              <a:xfrm>
                <a:off x="6880435" y="4510481"/>
                <a:ext cx="36644" cy="53061"/>
              </a:xfrm>
              <a:custGeom>
                <a:avLst/>
                <a:gdLst/>
                <a:ahLst/>
                <a:cxnLst/>
                <a:rect l="l" t="t" r="r" b="b"/>
                <a:pathLst>
                  <a:path w="558" h="808" extrusionOk="0">
                    <a:moveTo>
                      <a:pt x="283" y="292"/>
                    </a:moveTo>
                    <a:cubicBezTo>
                      <a:pt x="289" y="325"/>
                      <a:pt x="299" y="354"/>
                      <a:pt x="309" y="386"/>
                    </a:cubicBezTo>
                    <a:cubicBezTo>
                      <a:pt x="292" y="386"/>
                      <a:pt x="276" y="389"/>
                      <a:pt x="260" y="393"/>
                    </a:cubicBezTo>
                    <a:cubicBezTo>
                      <a:pt x="270" y="360"/>
                      <a:pt x="276" y="325"/>
                      <a:pt x="283" y="292"/>
                    </a:cubicBezTo>
                    <a:close/>
                    <a:moveTo>
                      <a:pt x="262" y="1"/>
                    </a:moveTo>
                    <a:cubicBezTo>
                      <a:pt x="239" y="1"/>
                      <a:pt x="217" y="12"/>
                      <a:pt x="211" y="40"/>
                    </a:cubicBezTo>
                    <a:cubicBezTo>
                      <a:pt x="192" y="163"/>
                      <a:pt x="173" y="283"/>
                      <a:pt x="147" y="406"/>
                    </a:cubicBezTo>
                    <a:cubicBezTo>
                      <a:pt x="114" y="409"/>
                      <a:pt x="88" y="412"/>
                      <a:pt x="56" y="419"/>
                    </a:cubicBezTo>
                    <a:cubicBezTo>
                      <a:pt x="17" y="422"/>
                      <a:pt x="1" y="480"/>
                      <a:pt x="46" y="487"/>
                    </a:cubicBezTo>
                    <a:cubicBezTo>
                      <a:pt x="75" y="490"/>
                      <a:pt x="104" y="493"/>
                      <a:pt x="137" y="493"/>
                    </a:cubicBezTo>
                    <a:cubicBezTo>
                      <a:pt x="121" y="584"/>
                      <a:pt x="104" y="668"/>
                      <a:pt x="92" y="759"/>
                    </a:cubicBezTo>
                    <a:cubicBezTo>
                      <a:pt x="86" y="788"/>
                      <a:pt x="110" y="808"/>
                      <a:pt x="134" y="808"/>
                    </a:cubicBezTo>
                    <a:cubicBezTo>
                      <a:pt x="149" y="808"/>
                      <a:pt x="164" y="799"/>
                      <a:pt x="169" y="778"/>
                    </a:cubicBezTo>
                    <a:cubicBezTo>
                      <a:pt x="192" y="684"/>
                      <a:pt x="211" y="587"/>
                      <a:pt x="234" y="493"/>
                    </a:cubicBezTo>
                    <a:cubicBezTo>
                      <a:pt x="266" y="493"/>
                      <a:pt x="302" y="490"/>
                      <a:pt x="334" y="487"/>
                    </a:cubicBezTo>
                    <a:cubicBezTo>
                      <a:pt x="354" y="551"/>
                      <a:pt x="380" y="619"/>
                      <a:pt x="412" y="681"/>
                    </a:cubicBezTo>
                    <a:cubicBezTo>
                      <a:pt x="421" y="702"/>
                      <a:pt x="437" y="710"/>
                      <a:pt x="453" y="710"/>
                    </a:cubicBezTo>
                    <a:cubicBezTo>
                      <a:pt x="486" y="710"/>
                      <a:pt x="521" y="677"/>
                      <a:pt x="513" y="636"/>
                    </a:cubicBezTo>
                    <a:cubicBezTo>
                      <a:pt x="500" y="577"/>
                      <a:pt x="487" y="519"/>
                      <a:pt x="467" y="457"/>
                    </a:cubicBezTo>
                    <a:cubicBezTo>
                      <a:pt x="477" y="454"/>
                      <a:pt x="484" y="454"/>
                      <a:pt x="496" y="451"/>
                    </a:cubicBezTo>
                    <a:cubicBezTo>
                      <a:pt x="557" y="436"/>
                      <a:pt x="538" y="353"/>
                      <a:pt x="483" y="353"/>
                    </a:cubicBezTo>
                    <a:cubicBezTo>
                      <a:pt x="479" y="353"/>
                      <a:pt x="475" y="353"/>
                      <a:pt x="471" y="354"/>
                    </a:cubicBezTo>
                    <a:cubicBezTo>
                      <a:pt x="461" y="357"/>
                      <a:pt x="451" y="357"/>
                      <a:pt x="438" y="360"/>
                    </a:cubicBezTo>
                    <a:cubicBezTo>
                      <a:pt x="403" y="253"/>
                      <a:pt x="364" y="146"/>
                      <a:pt x="325" y="40"/>
                    </a:cubicBezTo>
                    <a:cubicBezTo>
                      <a:pt x="316" y="15"/>
                      <a:pt x="288" y="1"/>
                      <a:pt x="26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3" name="Google Shape;2733;p24"/>
              <p:cNvSpPr/>
              <p:nvPr/>
            </p:nvSpPr>
            <p:spPr>
              <a:xfrm>
                <a:off x="6915108" y="4156402"/>
                <a:ext cx="36250" cy="35396"/>
              </a:xfrm>
              <a:custGeom>
                <a:avLst/>
                <a:gdLst/>
                <a:ahLst/>
                <a:cxnLst/>
                <a:rect l="l" t="t" r="r" b="b"/>
                <a:pathLst>
                  <a:path w="552" h="539" extrusionOk="0">
                    <a:moveTo>
                      <a:pt x="384" y="1"/>
                    </a:moveTo>
                    <a:cubicBezTo>
                      <a:pt x="216" y="1"/>
                      <a:pt x="42" y="75"/>
                      <a:pt x="14" y="258"/>
                    </a:cubicBezTo>
                    <a:cubicBezTo>
                      <a:pt x="1" y="349"/>
                      <a:pt x="33" y="433"/>
                      <a:pt x="114" y="478"/>
                    </a:cubicBezTo>
                    <a:cubicBezTo>
                      <a:pt x="202" y="530"/>
                      <a:pt x="322" y="517"/>
                      <a:pt x="419" y="537"/>
                    </a:cubicBezTo>
                    <a:cubicBezTo>
                      <a:pt x="424" y="538"/>
                      <a:pt x="429" y="538"/>
                      <a:pt x="433" y="538"/>
                    </a:cubicBezTo>
                    <a:cubicBezTo>
                      <a:pt x="490" y="538"/>
                      <a:pt x="527" y="454"/>
                      <a:pt x="467" y="430"/>
                    </a:cubicBezTo>
                    <a:cubicBezTo>
                      <a:pt x="377" y="388"/>
                      <a:pt x="130" y="430"/>
                      <a:pt x="134" y="287"/>
                    </a:cubicBezTo>
                    <a:cubicBezTo>
                      <a:pt x="137" y="96"/>
                      <a:pt x="390" y="115"/>
                      <a:pt x="516" y="96"/>
                    </a:cubicBezTo>
                    <a:cubicBezTo>
                      <a:pt x="552" y="90"/>
                      <a:pt x="552" y="25"/>
                      <a:pt x="509" y="15"/>
                    </a:cubicBezTo>
                    <a:cubicBezTo>
                      <a:pt x="470" y="6"/>
                      <a:pt x="427" y="1"/>
                      <a:pt x="38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4" name="Google Shape;2734;p24"/>
              <p:cNvSpPr/>
              <p:nvPr/>
            </p:nvSpPr>
            <p:spPr>
              <a:xfrm>
                <a:off x="7482282" y="4492817"/>
                <a:ext cx="48924" cy="52930"/>
              </a:xfrm>
              <a:custGeom>
                <a:avLst/>
                <a:gdLst/>
                <a:ahLst/>
                <a:cxnLst/>
                <a:rect l="l" t="t" r="r" b="b"/>
                <a:pathLst>
                  <a:path w="745" h="806" extrusionOk="0">
                    <a:moveTo>
                      <a:pt x="244" y="163"/>
                    </a:moveTo>
                    <a:cubicBezTo>
                      <a:pt x="334" y="169"/>
                      <a:pt x="344" y="202"/>
                      <a:pt x="279" y="266"/>
                    </a:cubicBezTo>
                    <a:cubicBezTo>
                      <a:pt x="260" y="286"/>
                      <a:pt x="237" y="302"/>
                      <a:pt x="211" y="318"/>
                    </a:cubicBezTo>
                    <a:cubicBezTo>
                      <a:pt x="211" y="279"/>
                      <a:pt x="214" y="176"/>
                      <a:pt x="244" y="163"/>
                    </a:cubicBezTo>
                    <a:close/>
                    <a:moveTo>
                      <a:pt x="208" y="435"/>
                    </a:moveTo>
                    <a:cubicBezTo>
                      <a:pt x="214" y="438"/>
                      <a:pt x="227" y="445"/>
                      <a:pt x="240" y="445"/>
                    </a:cubicBezTo>
                    <a:cubicBezTo>
                      <a:pt x="263" y="443"/>
                      <a:pt x="293" y="441"/>
                      <a:pt x="325" y="441"/>
                    </a:cubicBezTo>
                    <a:cubicBezTo>
                      <a:pt x="429" y="441"/>
                      <a:pt x="557" y="459"/>
                      <a:pt x="564" y="558"/>
                    </a:cubicBezTo>
                    <a:cubicBezTo>
                      <a:pt x="564" y="623"/>
                      <a:pt x="555" y="613"/>
                      <a:pt x="503" y="629"/>
                    </a:cubicBezTo>
                    <a:cubicBezTo>
                      <a:pt x="470" y="642"/>
                      <a:pt x="435" y="645"/>
                      <a:pt x="402" y="655"/>
                    </a:cubicBezTo>
                    <a:cubicBezTo>
                      <a:pt x="362" y="663"/>
                      <a:pt x="324" y="666"/>
                      <a:pt x="285" y="666"/>
                    </a:cubicBezTo>
                    <a:cubicBezTo>
                      <a:pt x="258" y="666"/>
                      <a:pt x="232" y="664"/>
                      <a:pt x="205" y="662"/>
                    </a:cubicBezTo>
                    <a:cubicBezTo>
                      <a:pt x="205" y="584"/>
                      <a:pt x="205" y="513"/>
                      <a:pt x="208" y="435"/>
                    </a:cubicBezTo>
                    <a:close/>
                    <a:moveTo>
                      <a:pt x="278" y="1"/>
                    </a:moveTo>
                    <a:cubicBezTo>
                      <a:pt x="276" y="1"/>
                      <a:pt x="274" y="1"/>
                      <a:pt x="273" y="1"/>
                    </a:cubicBezTo>
                    <a:cubicBezTo>
                      <a:pt x="1" y="11"/>
                      <a:pt x="69" y="561"/>
                      <a:pt x="82" y="714"/>
                    </a:cubicBezTo>
                    <a:cubicBezTo>
                      <a:pt x="85" y="739"/>
                      <a:pt x="98" y="756"/>
                      <a:pt x="117" y="762"/>
                    </a:cubicBezTo>
                    <a:cubicBezTo>
                      <a:pt x="127" y="775"/>
                      <a:pt x="137" y="788"/>
                      <a:pt x="159" y="791"/>
                    </a:cubicBezTo>
                    <a:cubicBezTo>
                      <a:pt x="182" y="794"/>
                      <a:pt x="208" y="801"/>
                      <a:pt x="237" y="804"/>
                    </a:cubicBezTo>
                    <a:cubicBezTo>
                      <a:pt x="241" y="805"/>
                      <a:pt x="245" y="805"/>
                      <a:pt x="248" y="805"/>
                    </a:cubicBezTo>
                    <a:cubicBezTo>
                      <a:pt x="258" y="805"/>
                      <a:pt x="266" y="802"/>
                      <a:pt x="276" y="794"/>
                    </a:cubicBezTo>
                    <a:cubicBezTo>
                      <a:pt x="282" y="795"/>
                      <a:pt x="289" y="795"/>
                      <a:pt x="296" y="795"/>
                    </a:cubicBezTo>
                    <a:cubicBezTo>
                      <a:pt x="483" y="795"/>
                      <a:pt x="745" y="749"/>
                      <a:pt x="723" y="558"/>
                    </a:cubicBezTo>
                    <a:cubicBezTo>
                      <a:pt x="700" y="396"/>
                      <a:pt x="551" y="338"/>
                      <a:pt x="402" y="322"/>
                    </a:cubicBezTo>
                    <a:cubicBezTo>
                      <a:pt x="431" y="283"/>
                      <a:pt x="451" y="234"/>
                      <a:pt x="444" y="176"/>
                    </a:cubicBezTo>
                    <a:cubicBezTo>
                      <a:pt x="438" y="90"/>
                      <a:pt x="372" y="1"/>
                      <a:pt x="27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735" name="Google Shape;2735;p24"/>
            <p:cNvSpPr/>
            <p:nvPr/>
          </p:nvSpPr>
          <p:spPr>
            <a:xfrm rot="1928001">
              <a:off x="-208619" y="2100506"/>
              <a:ext cx="766803" cy="785631"/>
            </a:xfrm>
            <a:custGeom>
              <a:avLst/>
              <a:gdLst/>
              <a:ahLst/>
              <a:cxnLst/>
              <a:rect l="l" t="t" r="r" b="b"/>
              <a:pathLst>
                <a:path w="6399" h="6556" extrusionOk="0">
                  <a:moveTo>
                    <a:pt x="4209" y="1"/>
                  </a:moveTo>
                  <a:cubicBezTo>
                    <a:pt x="4183" y="1"/>
                    <a:pt x="4161" y="15"/>
                    <a:pt x="4157" y="50"/>
                  </a:cubicBezTo>
                  <a:cubicBezTo>
                    <a:pt x="4034" y="948"/>
                    <a:pt x="3930" y="1851"/>
                    <a:pt x="3787" y="2749"/>
                  </a:cubicBezTo>
                  <a:cubicBezTo>
                    <a:pt x="3726" y="3134"/>
                    <a:pt x="3655" y="3523"/>
                    <a:pt x="3528" y="3892"/>
                  </a:cubicBezTo>
                  <a:cubicBezTo>
                    <a:pt x="3428" y="4194"/>
                    <a:pt x="3140" y="4929"/>
                    <a:pt x="2735" y="5071"/>
                  </a:cubicBezTo>
                  <a:cubicBezTo>
                    <a:pt x="2783" y="3656"/>
                    <a:pt x="2913" y="2243"/>
                    <a:pt x="2816" y="831"/>
                  </a:cubicBezTo>
                  <a:lnTo>
                    <a:pt x="2816" y="831"/>
                  </a:lnTo>
                  <a:cubicBezTo>
                    <a:pt x="2845" y="883"/>
                    <a:pt x="2867" y="935"/>
                    <a:pt x="2890" y="993"/>
                  </a:cubicBezTo>
                  <a:cubicBezTo>
                    <a:pt x="2900" y="1024"/>
                    <a:pt x="2927" y="1037"/>
                    <a:pt x="2953" y="1037"/>
                  </a:cubicBezTo>
                  <a:cubicBezTo>
                    <a:pt x="2993" y="1037"/>
                    <a:pt x="3033" y="1006"/>
                    <a:pt x="3013" y="957"/>
                  </a:cubicBezTo>
                  <a:cubicBezTo>
                    <a:pt x="2961" y="815"/>
                    <a:pt x="2893" y="698"/>
                    <a:pt x="2799" y="575"/>
                  </a:cubicBezTo>
                  <a:cubicBezTo>
                    <a:pt x="2797" y="540"/>
                    <a:pt x="2761" y="510"/>
                    <a:pt x="2726" y="510"/>
                  </a:cubicBezTo>
                  <a:cubicBezTo>
                    <a:pt x="2707" y="510"/>
                    <a:pt x="2688" y="519"/>
                    <a:pt x="2676" y="543"/>
                  </a:cubicBezTo>
                  <a:cubicBezTo>
                    <a:pt x="2589" y="724"/>
                    <a:pt x="2498" y="909"/>
                    <a:pt x="2414" y="1090"/>
                  </a:cubicBezTo>
                  <a:cubicBezTo>
                    <a:pt x="2390" y="1143"/>
                    <a:pt x="2433" y="1190"/>
                    <a:pt x="2475" y="1190"/>
                  </a:cubicBezTo>
                  <a:cubicBezTo>
                    <a:pt x="2495" y="1190"/>
                    <a:pt x="2515" y="1180"/>
                    <a:pt x="2527" y="1155"/>
                  </a:cubicBezTo>
                  <a:cubicBezTo>
                    <a:pt x="2579" y="1058"/>
                    <a:pt x="2637" y="960"/>
                    <a:pt x="2689" y="863"/>
                  </a:cubicBezTo>
                  <a:lnTo>
                    <a:pt x="2689" y="863"/>
                  </a:lnTo>
                  <a:cubicBezTo>
                    <a:pt x="2773" y="2269"/>
                    <a:pt x="2586" y="3682"/>
                    <a:pt x="2579" y="5091"/>
                  </a:cubicBezTo>
                  <a:cubicBezTo>
                    <a:pt x="2524" y="5088"/>
                    <a:pt x="2472" y="5075"/>
                    <a:pt x="2411" y="5046"/>
                  </a:cubicBezTo>
                  <a:cubicBezTo>
                    <a:pt x="2229" y="4958"/>
                    <a:pt x="2090" y="4650"/>
                    <a:pt x="1993" y="4479"/>
                  </a:cubicBezTo>
                  <a:cubicBezTo>
                    <a:pt x="1889" y="4297"/>
                    <a:pt x="1795" y="4109"/>
                    <a:pt x="1704" y="3921"/>
                  </a:cubicBezTo>
                  <a:cubicBezTo>
                    <a:pt x="1523" y="3526"/>
                    <a:pt x="1374" y="3118"/>
                    <a:pt x="1261" y="2700"/>
                  </a:cubicBezTo>
                  <a:cubicBezTo>
                    <a:pt x="1031" y="1855"/>
                    <a:pt x="950" y="980"/>
                    <a:pt x="995" y="105"/>
                  </a:cubicBezTo>
                  <a:cubicBezTo>
                    <a:pt x="997" y="86"/>
                    <a:pt x="981" y="76"/>
                    <a:pt x="965" y="76"/>
                  </a:cubicBezTo>
                  <a:cubicBezTo>
                    <a:pt x="949" y="76"/>
                    <a:pt x="932" y="86"/>
                    <a:pt x="930" y="105"/>
                  </a:cubicBezTo>
                  <a:cubicBezTo>
                    <a:pt x="833" y="1103"/>
                    <a:pt x="946" y="2107"/>
                    <a:pt x="1244" y="3063"/>
                  </a:cubicBezTo>
                  <a:cubicBezTo>
                    <a:pt x="1390" y="3523"/>
                    <a:pt x="1578" y="3970"/>
                    <a:pt x="1808" y="4394"/>
                  </a:cubicBezTo>
                  <a:cubicBezTo>
                    <a:pt x="1921" y="4605"/>
                    <a:pt x="2067" y="4942"/>
                    <a:pt x="2291" y="5114"/>
                  </a:cubicBezTo>
                  <a:cubicBezTo>
                    <a:pt x="1546" y="5084"/>
                    <a:pt x="794" y="5052"/>
                    <a:pt x="49" y="5016"/>
                  </a:cubicBezTo>
                  <a:cubicBezTo>
                    <a:pt x="48" y="5016"/>
                    <a:pt x="47" y="5016"/>
                    <a:pt x="46" y="5016"/>
                  </a:cubicBezTo>
                  <a:cubicBezTo>
                    <a:pt x="0" y="5016"/>
                    <a:pt x="1" y="5091"/>
                    <a:pt x="49" y="5094"/>
                  </a:cubicBezTo>
                  <a:cubicBezTo>
                    <a:pt x="891" y="5175"/>
                    <a:pt x="1740" y="5227"/>
                    <a:pt x="2586" y="5269"/>
                  </a:cubicBezTo>
                  <a:cubicBezTo>
                    <a:pt x="2589" y="5690"/>
                    <a:pt x="2608" y="6108"/>
                    <a:pt x="2663" y="6523"/>
                  </a:cubicBezTo>
                  <a:cubicBezTo>
                    <a:pt x="2665" y="6544"/>
                    <a:pt x="2683" y="6556"/>
                    <a:pt x="2699" y="6556"/>
                  </a:cubicBezTo>
                  <a:cubicBezTo>
                    <a:pt x="2715" y="6556"/>
                    <a:pt x="2730" y="6545"/>
                    <a:pt x="2728" y="6523"/>
                  </a:cubicBezTo>
                  <a:cubicBezTo>
                    <a:pt x="2715" y="6108"/>
                    <a:pt x="2718" y="5690"/>
                    <a:pt x="2731" y="5272"/>
                  </a:cubicBezTo>
                  <a:cubicBezTo>
                    <a:pt x="3836" y="5321"/>
                    <a:pt x="4941" y="5337"/>
                    <a:pt x="6049" y="5347"/>
                  </a:cubicBezTo>
                  <a:cubicBezTo>
                    <a:pt x="6026" y="5363"/>
                    <a:pt x="6007" y="5373"/>
                    <a:pt x="5987" y="5389"/>
                  </a:cubicBezTo>
                  <a:cubicBezTo>
                    <a:pt x="5880" y="5450"/>
                    <a:pt x="5777" y="5515"/>
                    <a:pt x="5666" y="5577"/>
                  </a:cubicBezTo>
                  <a:cubicBezTo>
                    <a:pt x="5605" y="5616"/>
                    <a:pt x="5644" y="5698"/>
                    <a:pt x="5704" y="5698"/>
                  </a:cubicBezTo>
                  <a:cubicBezTo>
                    <a:pt x="5713" y="5698"/>
                    <a:pt x="5724" y="5695"/>
                    <a:pt x="5734" y="5690"/>
                  </a:cubicBezTo>
                  <a:cubicBezTo>
                    <a:pt x="5854" y="5632"/>
                    <a:pt x="5961" y="5567"/>
                    <a:pt x="6068" y="5496"/>
                  </a:cubicBezTo>
                  <a:lnTo>
                    <a:pt x="6334" y="5337"/>
                  </a:lnTo>
                  <a:cubicBezTo>
                    <a:pt x="6373" y="5318"/>
                    <a:pt x="6376" y="5272"/>
                    <a:pt x="6356" y="5243"/>
                  </a:cubicBezTo>
                  <a:lnTo>
                    <a:pt x="6373" y="5227"/>
                  </a:lnTo>
                  <a:cubicBezTo>
                    <a:pt x="6399" y="5191"/>
                    <a:pt x="6399" y="5139"/>
                    <a:pt x="6360" y="5120"/>
                  </a:cubicBezTo>
                  <a:cubicBezTo>
                    <a:pt x="6204" y="5042"/>
                    <a:pt x="6052" y="4987"/>
                    <a:pt x="5880" y="4958"/>
                  </a:cubicBezTo>
                  <a:cubicBezTo>
                    <a:pt x="5875" y="4957"/>
                    <a:pt x="5871" y="4957"/>
                    <a:pt x="5866" y="4957"/>
                  </a:cubicBezTo>
                  <a:cubicBezTo>
                    <a:pt x="5793" y="4957"/>
                    <a:pt x="5768" y="5072"/>
                    <a:pt x="5845" y="5088"/>
                  </a:cubicBezTo>
                  <a:cubicBezTo>
                    <a:pt x="5974" y="5110"/>
                    <a:pt x="6091" y="5149"/>
                    <a:pt x="6214" y="5201"/>
                  </a:cubicBezTo>
                  <a:lnTo>
                    <a:pt x="6201" y="5214"/>
                  </a:lnTo>
                  <a:cubicBezTo>
                    <a:pt x="5090" y="5208"/>
                    <a:pt x="3985" y="5175"/>
                    <a:pt x="2880" y="5136"/>
                  </a:cubicBezTo>
                  <a:cubicBezTo>
                    <a:pt x="3039" y="5039"/>
                    <a:pt x="3169" y="4877"/>
                    <a:pt x="3266" y="4735"/>
                  </a:cubicBezTo>
                  <a:cubicBezTo>
                    <a:pt x="3538" y="4333"/>
                    <a:pt x="3700" y="3863"/>
                    <a:pt x="3804" y="3393"/>
                  </a:cubicBezTo>
                  <a:cubicBezTo>
                    <a:pt x="4050" y="2311"/>
                    <a:pt x="4134" y="1184"/>
                    <a:pt x="4286" y="86"/>
                  </a:cubicBezTo>
                  <a:cubicBezTo>
                    <a:pt x="4292" y="35"/>
                    <a:pt x="4247" y="1"/>
                    <a:pt x="420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736" name="Google Shape;2736;p2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737" name="Google Shape;2737;p24"/>
          <p:cNvSpPr txBox="1">
            <a:spLocks noGrp="1"/>
          </p:cNvSpPr>
          <p:nvPr>
            <p:ph type="subTitle" idx="1"/>
          </p:nvPr>
        </p:nvSpPr>
        <p:spPr>
          <a:xfrm>
            <a:off x="1633650" y="3029900"/>
            <a:ext cx="5876700" cy="114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38" name="Google Shape;2738;p24"/>
          <p:cNvSpPr txBox="1">
            <a:spLocks noGrp="1"/>
          </p:cNvSpPr>
          <p:nvPr>
            <p:ph type="subTitle" idx="2"/>
          </p:nvPr>
        </p:nvSpPr>
        <p:spPr>
          <a:xfrm>
            <a:off x="1633650" y="1531200"/>
            <a:ext cx="5876700" cy="114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3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5" name="Google Shape;3585;p32"/>
          <p:cNvPicPr preferRelativeResize="0"/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586" name="Google Shape;3586;p32"/>
          <p:cNvGrpSpPr/>
          <p:nvPr/>
        </p:nvGrpSpPr>
        <p:grpSpPr>
          <a:xfrm>
            <a:off x="297" y="2310816"/>
            <a:ext cx="2872123" cy="3218000"/>
            <a:chOff x="297" y="2310816"/>
            <a:chExt cx="2872123" cy="3218000"/>
          </a:xfrm>
        </p:grpSpPr>
        <p:grpSp>
          <p:nvGrpSpPr>
            <p:cNvPr id="3587" name="Google Shape;3587;p32"/>
            <p:cNvGrpSpPr/>
            <p:nvPr/>
          </p:nvGrpSpPr>
          <p:grpSpPr>
            <a:xfrm rot="-1831421">
              <a:off x="1920859" y="4889434"/>
              <a:ext cx="902125" cy="440833"/>
              <a:chOff x="7053208" y="3451133"/>
              <a:chExt cx="306539" cy="149789"/>
            </a:xfrm>
          </p:grpSpPr>
          <p:sp>
            <p:nvSpPr>
              <p:cNvPr id="3588" name="Google Shape;3588;p32"/>
              <p:cNvSpPr/>
              <p:nvPr/>
            </p:nvSpPr>
            <p:spPr>
              <a:xfrm>
                <a:off x="7053208" y="3487841"/>
                <a:ext cx="57067" cy="94762"/>
              </a:xfrm>
              <a:custGeom>
                <a:avLst/>
                <a:gdLst/>
                <a:ahLst/>
                <a:cxnLst/>
                <a:rect l="l" t="t" r="r" b="b"/>
                <a:pathLst>
                  <a:path w="869" h="1443" extrusionOk="0">
                    <a:moveTo>
                      <a:pt x="267" y="0"/>
                    </a:moveTo>
                    <a:cubicBezTo>
                      <a:pt x="250" y="0"/>
                      <a:pt x="233" y="9"/>
                      <a:pt x="230" y="27"/>
                    </a:cubicBezTo>
                    <a:cubicBezTo>
                      <a:pt x="227" y="53"/>
                      <a:pt x="221" y="82"/>
                      <a:pt x="214" y="105"/>
                    </a:cubicBezTo>
                    <a:cubicBezTo>
                      <a:pt x="211" y="115"/>
                      <a:pt x="204" y="124"/>
                      <a:pt x="211" y="134"/>
                    </a:cubicBezTo>
                    <a:cubicBezTo>
                      <a:pt x="133" y="539"/>
                      <a:pt x="72" y="947"/>
                      <a:pt x="7" y="1355"/>
                    </a:cubicBezTo>
                    <a:cubicBezTo>
                      <a:pt x="1" y="1393"/>
                      <a:pt x="22" y="1443"/>
                      <a:pt x="67" y="1443"/>
                    </a:cubicBezTo>
                    <a:cubicBezTo>
                      <a:pt x="69" y="1443"/>
                      <a:pt x="70" y="1443"/>
                      <a:pt x="72" y="1443"/>
                    </a:cubicBezTo>
                    <a:cubicBezTo>
                      <a:pt x="282" y="1427"/>
                      <a:pt x="493" y="1401"/>
                      <a:pt x="697" y="1349"/>
                    </a:cubicBezTo>
                    <a:cubicBezTo>
                      <a:pt x="767" y="1330"/>
                      <a:pt x="742" y="1231"/>
                      <a:pt x="676" y="1231"/>
                    </a:cubicBezTo>
                    <a:cubicBezTo>
                      <a:pt x="673" y="1231"/>
                      <a:pt x="669" y="1231"/>
                      <a:pt x="664" y="1232"/>
                    </a:cubicBezTo>
                    <a:cubicBezTo>
                      <a:pt x="490" y="1255"/>
                      <a:pt x="318" y="1284"/>
                      <a:pt x="149" y="1300"/>
                    </a:cubicBezTo>
                    <a:cubicBezTo>
                      <a:pt x="172" y="1135"/>
                      <a:pt x="198" y="973"/>
                      <a:pt x="217" y="805"/>
                    </a:cubicBezTo>
                    <a:cubicBezTo>
                      <a:pt x="288" y="813"/>
                      <a:pt x="365" y="820"/>
                      <a:pt x="440" y="820"/>
                    </a:cubicBezTo>
                    <a:cubicBezTo>
                      <a:pt x="505" y="820"/>
                      <a:pt x="568" y="815"/>
                      <a:pt x="626" y="801"/>
                    </a:cubicBezTo>
                    <a:cubicBezTo>
                      <a:pt x="690" y="785"/>
                      <a:pt x="674" y="691"/>
                      <a:pt x="609" y="688"/>
                    </a:cubicBezTo>
                    <a:cubicBezTo>
                      <a:pt x="603" y="688"/>
                      <a:pt x="597" y="688"/>
                      <a:pt x="590" y="688"/>
                    </a:cubicBezTo>
                    <a:cubicBezTo>
                      <a:pt x="524" y="688"/>
                      <a:pt x="453" y="701"/>
                      <a:pt x="383" y="704"/>
                    </a:cubicBezTo>
                    <a:cubicBezTo>
                      <a:pt x="331" y="707"/>
                      <a:pt x="282" y="707"/>
                      <a:pt x="230" y="707"/>
                    </a:cubicBezTo>
                    <a:cubicBezTo>
                      <a:pt x="253" y="529"/>
                      <a:pt x="272" y="351"/>
                      <a:pt x="295" y="173"/>
                    </a:cubicBezTo>
                    <a:cubicBezTo>
                      <a:pt x="360" y="183"/>
                      <a:pt x="428" y="183"/>
                      <a:pt x="496" y="183"/>
                    </a:cubicBezTo>
                    <a:cubicBezTo>
                      <a:pt x="565" y="185"/>
                      <a:pt x="633" y="187"/>
                      <a:pt x="702" y="187"/>
                    </a:cubicBezTo>
                    <a:cubicBezTo>
                      <a:pt x="731" y="187"/>
                      <a:pt x="759" y="187"/>
                      <a:pt x="788" y="186"/>
                    </a:cubicBezTo>
                    <a:cubicBezTo>
                      <a:pt x="865" y="186"/>
                      <a:pt x="869" y="72"/>
                      <a:pt x="788" y="69"/>
                    </a:cubicBezTo>
                    <a:cubicBezTo>
                      <a:pt x="759" y="68"/>
                      <a:pt x="731" y="68"/>
                      <a:pt x="702" y="68"/>
                    </a:cubicBezTo>
                    <a:cubicBezTo>
                      <a:pt x="633" y="68"/>
                      <a:pt x="565" y="70"/>
                      <a:pt x="496" y="72"/>
                    </a:cubicBezTo>
                    <a:cubicBezTo>
                      <a:pt x="431" y="72"/>
                      <a:pt x="366" y="72"/>
                      <a:pt x="308" y="82"/>
                    </a:cubicBezTo>
                    <a:cubicBezTo>
                      <a:pt x="308" y="69"/>
                      <a:pt x="311" y="53"/>
                      <a:pt x="311" y="40"/>
                    </a:cubicBezTo>
                    <a:cubicBezTo>
                      <a:pt x="313" y="14"/>
                      <a:pt x="289" y="0"/>
                      <a:pt x="26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9" name="Google Shape;3589;p32"/>
              <p:cNvSpPr/>
              <p:nvPr/>
            </p:nvSpPr>
            <p:spPr>
              <a:xfrm>
                <a:off x="7119335" y="3550488"/>
                <a:ext cx="35396" cy="37892"/>
              </a:xfrm>
              <a:custGeom>
                <a:avLst/>
                <a:gdLst/>
                <a:ahLst/>
                <a:cxnLst/>
                <a:rect l="l" t="t" r="r" b="b"/>
                <a:pathLst>
                  <a:path w="539" h="577" extrusionOk="0">
                    <a:moveTo>
                      <a:pt x="81" y="1"/>
                    </a:moveTo>
                    <a:cubicBezTo>
                      <a:pt x="70" y="1"/>
                      <a:pt x="59" y="8"/>
                      <a:pt x="53" y="22"/>
                    </a:cubicBezTo>
                    <a:cubicBezTo>
                      <a:pt x="1" y="168"/>
                      <a:pt x="7" y="395"/>
                      <a:pt x="62" y="541"/>
                    </a:cubicBezTo>
                    <a:cubicBezTo>
                      <a:pt x="71" y="565"/>
                      <a:pt x="97" y="577"/>
                      <a:pt x="120" y="577"/>
                    </a:cubicBezTo>
                    <a:cubicBezTo>
                      <a:pt x="147" y="577"/>
                      <a:pt x="171" y="561"/>
                      <a:pt x="166" y="528"/>
                    </a:cubicBezTo>
                    <a:cubicBezTo>
                      <a:pt x="156" y="479"/>
                      <a:pt x="150" y="434"/>
                      <a:pt x="137" y="385"/>
                    </a:cubicBezTo>
                    <a:cubicBezTo>
                      <a:pt x="140" y="382"/>
                      <a:pt x="140" y="382"/>
                      <a:pt x="140" y="379"/>
                    </a:cubicBezTo>
                    <a:cubicBezTo>
                      <a:pt x="147" y="382"/>
                      <a:pt x="150" y="382"/>
                      <a:pt x="153" y="385"/>
                    </a:cubicBezTo>
                    <a:cubicBezTo>
                      <a:pt x="236" y="420"/>
                      <a:pt x="348" y="441"/>
                      <a:pt x="442" y="441"/>
                    </a:cubicBezTo>
                    <a:cubicBezTo>
                      <a:pt x="454" y="441"/>
                      <a:pt x="466" y="441"/>
                      <a:pt x="477" y="440"/>
                    </a:cubicBezTo>
                    <a:cubicBezTo>
                      <a:pt x="539" y="427"/>
                      <a:pt x="539" y="349"/>
                      <a:pt x="477" y="343"/>
                    </a:cubicBezTo>
                    <a:cubicBezTo>
                      <a:pt x="425" y="333"/>
                      <a:pt x="373" y="336"/>
                      <a:pt x="318" y="333"/>
                    </a:cubicBezTo>
                    <a:cubicBezTo>
                      <a:pt x="279" y="330"/>
                      <a:pt x="234" y="327"/>
                      <a:pt x="195" y="320"/>
                    </a:cubicBezTo>
                    <a:cubicBezTo>
                      <a:pt x="250" y="262"/>
                      <a:pt x="305" y="197"/>
                      <a:pt x="354" y="136"/>
                    </a:cubicBezTo>
                    <a:cubicBezTo>
                      <a:pt x="373" y="104"/>
                      <a:pt x="342" y="70"/>
                      <a:pt x="312" y="70"/>
                    </a:cubicBezTo>
                    <a:cubicBezTo>
                      <a:pt x="302" y="70"/>
                      <a:pt x="291" y="74"/>
                      <a:pt x="283" y="84"/>
                    </a:cubicBezTo>
                    <a:cubicBezTo>
                      <a:pt x="228" y="149"/>
                      <a:pt x="176" y="217"/>
                      <a:pt x="121" y="288"/>
                    </a:cubicBezTo>
                    <a:lnTo>
                      <a:pt x="121" y="281"/>
                    </a:lnTo>
                    <a:cubicBezTo>
                      <a:pt x="114" y="200"/>
                      <a:pt x="117" y="116"/>
                      <a:pt x="111" y="29"/>
                    </a:cubicBezTo>
                    <a:cubicBezTo>
                      <a:pt x="107" y="11"/>
                      <a:pt x="94" y="1"/>
                      <a:pt x="8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0" name="Google Shape;3590;p32"/>
              <p:cNvSpPr/>
              <p:nvPr/>
            </p:nvSpPr>
            <p:spPr>
              <a:xfrm>
                <a:off x="7135555" y="3534005"/>
                <a:ext cx="45050" cy="8209"/>
              </a:xfrm>
              <a:custGeom>
                <a:avLst/>
                <a:gdLst/>
                <a:ahLst/>
                <a:cxnLst/>
                <a:rect l="l" t="t" r="r" b="b"/>
                <a:pathLst>
                  <a:path w="686" h="125" extrusionOk="0">
                    <a:moveTo>
                      <a:pt x="612" y="0"/>
                    </a:moveTo>
                    <a:cubicBezTo>
                      <a:pt x="608" y="0"/>
                      <a:pt x="604" y="0"/>
                      <a:pt x="599" y="1"/>
                    </a:cubicBezTo>
                    <a:cubicBezTo>
                      <a:pt x="418" y="24"/>
                      <a:pt x="240" y="34"/>
                      <a:pt x="52" y="34"/>
                    </a:cubicBezTo>
                    <a:cubicBezTo>
                      <a:pt x="0" y="34"/>
                      <a:pt x="0" y="111"/>
                      <a:pt x="52" y="115"/>
                    </a:cubicBezTo>
                    <a:cubicBezTo>
                      <a:pt x="128" y="121"/>
                      <a:pt x="204" y="124"/>
                      <a:pt x="280" y="124"/>
                    </a:cubicBezTo>
                    <a:cubicBezTo>
                      <a:pt x="392" y="124"/>
                      <a:pt x="504" y="117"/>
                      <a:pt x="612" y="102"/>
                    </a:cubicBezTo>
                    <a:cubicBezTo>
                      <a:pt x="686" y="95"/>
                      <a:pt x="678" y="0"/>
                      <a:pt x="61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1" name="Google Shape;3591;p32"/>
              <p:cNvSpPr/>
              <p:nvPr/>
            </p:nvSpPr>
            <p:spPr>
              <a:xfrm>
                <a:off x="7136803" y="3520477"/>
                <a:ext cx="47742" cy="7683"/>
              </a:xfrm>
              <a:custGeom>
                <a:avLst/>
                <a:gdLst/>
                <a:ahLst/>
                <a:cxnLst/>
                <a:rect l="l" t="t" r="r" b="b"/>
                <a:pathLst>
                  <a:path w="727" h="117" extrusionOk="0">
                    <a:moveTo>
                      <a:pt x="466" y="1"/>
                    </a:moveTo>
                    <a:cubicBezTo>
                      <a:pt x="329" y="1"/>
                      <a:pt x="189" y="12"/>
                      <a:pt x="56" y="22"/>
                    </a:cubicBezTo>
                    <a:cubicBezTo>
                      <a:pt x="1" y="26"/>
                      <a:pt x="1" y="97"/>
                      <a:pt x="56" y="97"/>
                    </a:cubicBezTo>
                    <a:cubicBezTo>
                      <a:pt x="192" y="106"/>
                      <a:pt x="339" y="117"/>
                      <a:pt x="482" y="117"/>
                    </a:cubicBezTo>
                    <a:cubicBezTo>
                      <a:pt x="543" y="117"/>
                      <a:pt x="603" y="115"/>
                      <a:pt x="661" y="110"/>
                    </a:cubicBezTo>
                    <a:cubicBezTo>
                      <a:pt x="726" y="103"/>
                      <a:pt x="726" y="13"/>
                      <a:pt x="661" y="10"/>
                    </a:cubicBezTo>
                    <a:cubicBezTo>
                      <a:pt x="598" y="3"/>
                      <a:pt x="533" y="1"/>
                      <a:pt x="4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2" name="Google Shape;3592;p32"/>
              <p:cNvSpPr/>
              <p:nvPr/>
            </p:nvSpPr>
            <p:spPr>
              <a:xfrm>
                <a:off x="7203390" y="3535844"/>
                <a:ext cx="125364" cy="13791"/>
              </a:xfrm>
              <a:custGeom>
                <a:avLst/>
                <a:gdLst/>
                <a:ahLst/>
                <a:cxnLst/>
                <a:rect l="l" t="t" r="r" b="b"/>
                <a:pathLst>
                  <a:path w="1909" h="210" extrusionOk="0">
                    <a:moveTo>
                      <a:pt x="356" y="1"/>
                    </a:moveTo>
                    <a:cubicBezTo>
                      <a:pt x="254" y="1"/>
                      <a:pt x="153" y="3"/>
                      <a:pt x="52" y="9"/>
                    </a:cubicBezTo>
                    <a:cubicBezTo>
                      <a:pt x="17" y="15"/>
                      <a:pt x="0" y="70"/>
                      <a:pt x="46" y="80"/>
                    </a:cubicBezTo>
                    <a:cubicBezTo>
                      <a:pt x="622" y="177"/>
                      <a:pt x="1238" y="177"/>
                      <a:pt x="1828" y="210"/>
                    </a:cubicBezTo>
                    <a:cubicBezTo>
                      <a:pt x="1830" y="210"/>
                      <a:pt x="1832" y="210"/>
                      <a:pt x="1833" y="210"/>
                    </a:cubicBezTo>
                    <a:cubicBezTo>
                      <a:pt x="1909" y="210"/>
                      <a:pt x="1907" y="86"/>
                      <a:pt x="1828" y="83"/>
                    </a:cubicBezTo>
                    <a:cubicBezTo>
                      <a:pt x="1345" y="56"/>
                      <a:pt x="844" y="1"/>
                      <a:pt x="35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3" name="Google Shape;3593;p32"/>
              <p:cNvSpPr/>
              <p:nvPr/>
            </p:nvSpPr>
            <p:spPr>
              <a:xfrm>
                <a:off x="7210220" y="3487118"/>
                <a:ext cx="49384" cy="34280"/>
              </a:xfrm>
              <a:custGeom>
                <a:avLst/>
                <a:gdLst/>
                <a:ahLst/>
                <a:cxnLst/>
                <a:rect l="l" t="t" r="r" b="b"/>
                <a:pathLst>
                  <a:path w="752" h="522" extrusionOk="0">
                    <a:moveTo>
                      <a:pt x="565" y="0"/>
                    </a:moveTo>
                    <a:cubicBezTo>
                      <a:pt x="501" y="0"/>
                      <a:pt x="456" y="46"/>
                      <a:pt x="421" y="109"/>
                    </a:cubicBezTo>
                    <a:cubicBezTo>
                      <a:pt x="397" y="48"/>
                      <a:pt x="355" y="2"/>
                      <a:pt x="289" y="2"/>
                    </a:cubicBezTo>
                    <a:cubicBezTo>
                      <a:pt x="284" y="2"/>
                      <a:pt x="280" y="2"/>
                      <a:pt x="276" y="2"/>
                    </a:cubicBezTo>
                    <a:cubicBezTo>
                      <a:pt x="201" y="12"/>
                      <a:pt x="143" y="77"/>
                      <a:pt x="104" y="148"/>
                    </a:cubicBezTo>
                    <a:cubicBezTo>
                      <a:pt x="97" y="126"/>
                      <a:pt x="97" y="96"/>
                      <a:pt x="97" y="70"/>
                    </a:cubicBezTo>
                    <a:cubicBezTo>
                      <a:pt x="96" y="45"/>
                      <a:pt x="78" y="33"/>
                      <a:pt x="60" y="33"/>
                    </a:cubicBezTo>
                    <a:cubicBezTo>
                      <a:pt x="41" y="33"/>
                      <a:pt x="21" y="46"/>
                      <a:pt x="16" y="70"/>
                    </a:cubicBezTo>
                    <a:cubicBezTo>
                      <a:pt x="0" y="200"/>
                      <a:pt x="13" y="343"/>
                      <a:pt x="46" y="469"/>
                    </a:cubicBezTo>
                    <a:cubicBezTo>
                      <a:pt x="53" y="496"/>
                      <a:pt x="75" y="508"/>
                      <a:pt x="98" y="508"/>
                    </a:cubicBezTo>
                    <a:cubicBezTo>
                      <a:pt x="132" y="508"/>
                      <a:pt x="167" y="481"/>
                      <a:pt x="156" y="440"/>
                    </a:cubicBezTo>
                    <a:cubicBezTo>
                      <a:pt x="143" y="398"/>
                      <a:pt x="136" y="359"/>
                      <a:pt x="127" y="317"/>
                    </a:cubicBezTo>
                    <a:cubicBezTo>
                      <a:pt x="146" y="245"/>
                      <a:pt x="178" y="164"/>
                      <a:pt x="233" y="138"/>
                    </a:cubicBezTo>
                    <a:cubicBezTo>
                      <a:pt x="259" y="145"/>
                      <a:pt x="288" y="148"/>
                      <a:pt x="318" y="155"/>
                    </a:cubicBezTo>
                    <a:cubicBezTo>
                      <a:pt x="324" y="184"/>
                      <a:pt x="334" y="213"/>
                      <a:pt x="340" y="245"/>
                    </a:cubicBezTo>
                    <a:cubicBezTo>
                      <a:pt x="350" y="291"/>
                      <a:pt x="353" y="333"/>
                      <a:pt x="357" y="378"/>
                    </a:cubicBezTo>
                    <a:cubicBezTo>
                      <a:pt x="357" y="391"/>
                      <a:pt x="357" y="404"/>
                      <a:pt x="363" y="411"/>
                    </a:cubicBezTo>
                    <a:cubicBezTo>
                      <a:pt x="366" y="445"/>
                      <a:pt x="396" y="464"/>
                      <a:pt x="423" y="464"/>
                    </a:cubicBezTo>
                    <a:cubicBezTo>
                      <a:pt x="449" y="464"/>
                      <a:pt x="473" y="447"/>
                      <a:pt x="470" y="411"/>
                    </a:cubicBezTo>
                    <a:cubicBezTo>
                      <a:pt x="467" y="356"/>
                      <a:pt x="467" y="297"/>
                      <a:pt x="486" y="242"/>
                    </a:cubicBezTo>
                    <a:cubicBezTo>
                      <a:pt x="499" y="203"/>
                      <a:pt x="518" y="168"/>
                      <a:pt x="548" y="138"/>
                    </a:cubicBezTo>
                    <a:cubicBezTo>
                      <a:pt x="593" y="155"/>
                      <a:pt x="616" y="184"/>
                      <a:pt x="622" y="229"/>
                    </a:cubicBezTo>
                    <a:cubicBezTo>
                      <a:pt x="648" y="323"/>
                      <a:pt x="577" y="404"/>
                      <a:pt x="616" y="492"/>
                    </a:cubicBezTo>
                    <a:cubicBezTo>
                      <a:pt x="627" y="514"/>
                      <a:pt x="651" y="522"/>
                      <a:pt x="671" y="522"/>
                    </a:cubicBezTo>
                    <a:cubicBezTo>
                      <a:pt x="674" y="522"/>
                      <a:pt x="677" y="521"/>
                      <a:pt x="680" y="521"/>
                    </a:cubicBezTo>
                    <a:cubicBezTo>
                      <a:pt x="713" y="511"/>
                      <a:pt x="726" y="495"/>
                      <a:pt x="739" y="462"/>
                    </a:cubicBezTo>
                    <a:cubicBezTo>
                      <a:pt x="745" y="443"/>
                      <a:pt x="739" y="424"/>
                      <a:pt x="723" y="411"/>
                    </a:cubicBezTo>
                    <a:cubicBezTo>
                      <a:pt x="726" y="378"/>
                      <a:pt x="742" y="346"/>
                      <a:pt x="742" y="317"/>
                    </a:cubicBezTo>
                    <a:cubicBezTo>
                      <a:pt x="752" y="255"/>
                      <a:pt x="745" y="200"/>
                      <a:pt x="726" y="151"/>
                    </a:cubicBezTo>
                    <a:cubicBezTo>
                      <a:pt x="706" y="87"/>
                      <a:pt x="661" y="15"/>
                      <a:pt x="590" y="2"/>
                    </a:cubicBezTo>
                    <a:cubicBezTo>
                      <a:pt x="581" y="1"/>
                      <a:pt x="573" y="0"/>
                      <a:pt x="56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4" name="Google Shape;3594;p32"/>
              <p:cNvSpPr/>
              <p:nvPr/>
            </p:nvSpPr>
            <p:spPr>
              <a:xfrm>
                <a:off x="7259602" y="3457765"/>
                <a:ext cx="59825" cy="72500"/>
              </a:xfrm>
              <a:custGeom>
                <a:avLst/>
                <a:gdLst/>
                <a:ahLst/>
                <a:cxnLst/>
                <a:rect l="l" t="t" r="r" b="b"/>
                <a:pathLst>
                  <a:path w="911" h="1104" extrusionOk="0">
                    <a:moveTo>
                      <a:pt x="820" y="1"/>
                    </a:moveTo>
                    <a:cubicBezTo>
                      <a:pt x="800" y="1"/>
                      <a:pt x="780" y="10"/>
                      <a:pt x="768" y="32"/>
                    </a:cubicBezTo>
                    <a:cubicBezTo>
                      <a:pt x="631" y="284"/>
                      <a:pt x="541" y="560"/>
                      <a:pt x="505" y="841"/>
                    </a:cubicBezTo>
                    <a:cubicBezTo>
                      <a:pt x="356" y="582"/>
                      <a:pt x="217" y="317"/>
                      <a:pt x="84" y="48"/>
                    </a:cubicBezTo>
                    <a:cubicBezTo>
                      <a:pt x="76" y="35"/>
                      <a:pt x="65" y="30"/>
                      <a:pt x="53" y="30"/>
                    </a:cubicBezTo>
                    <a:cubicBezTo>
                      <a:pt x="27" y="30"/>
                      <a:pt x="0" y="58"/>
                      <a:pt x="16" y="90"/>
                    </a:cubicBezTo>
                    <a:cubicBezTo>
                      <a:pt x="158" y="427"/>
                      <a:pt x="327" y="751"/>
                      <a:pt x="495" y="1075"/>
                    </a:cubicBezTo>
                    <a:cubicBezTo>
                      <a:pt x="506" y="1095"/>
                      <a:pt x="523" y="1103"/>
                      <a:pt x="542" y="1103"/>
                    </a:cubicBezTo>
                    <a:cubicBezTo>
                      <a:pt x="573" y="1103"/>
                      <a:pt x="607" y="1077"/>
                      <a:pt x="609" y="1042"/>
                    </a:cubicBezTo>
                    <a:cubicBezTo>
                      <a:pt x="638" y="705"/>
                      <a:pt x="722" y="398"/>
                      <a:pt x="881" y="96"/>
                    </a:cubicBezTo>
                    <a:cubicBezTo>
                      <a:pt x="910" y="47"/>
                      <a:pt x="865" y="1"/>
                      <a:pt x="82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5" name="Google Shape;3595;p32"/>
              <p:cNvSpPr/>
              <p:nvPr/>
            </p:nvSpPr>
            <p:spPr>
              <a:xfrm>
                <a:off x="7323563" y="3451133"/>
                <a:ext cx="36184" cy="38745"/>
              </a:xfrm>
              <a:custGeom>
                <a:avLst/>
                <a:gdLst/>
                <a:ahLst/>
                <a:cxnLst/>
                <a:rect l="l" t="t" r="r" b="b"/>
                <a:pathLst>
                  <a:path w="551" h="590" extrusionOk="0">
                    <a:moveTo>
                      <a:pt x="163" y="0"/>
                    </a:moveTo>
                    <a:cubicBezTo>
                      <a:pt x="131" y="0"/>
                      <a:pt x="97" y="11"/>
                      <a:pt x="66" y="35"/>
                    </a:cubicBezTo>
                    <a:cubicBezTo>
                      <a:pt x="27" y="68"/>
                      <a:pt x="61" y="115"/>
                      <a:pt x="99" y="115"/>
                    </a:cubicBezTo>
                    <a:cubicBezTo>
                      <a:pt x="106" y="115"/>
                      <a:pt x="114" y="113"/>
                      <a:pt x="121" y="110"/>
                    </a:cubicBezTo>
                    <a:cubicBezTo>
                      <a:pt x="138" y="101"/>
                      <a:pt x="153" y="96"/>
                      <a:pt x="166" y="96"/>
                    </a:cubicBezTo>
                    <a:cubicBezTo>
                      <a:pt x="244" y="96"/>
                      <a:pt x="224" y="259"/>
                      <a:pt x="202" y="304"/>
                    </a:cubicBezTo>
                    <a:cubicBezTo>
                      <a:pt x="169" y="369"/>
                      <a:pt x="121" y="414"/>
                      <a:pt x="62" y="447"/>
                    </a:cubicBezTo>
                    <a:cubicBezTo>
                      <a:pt x="1" y="476"/>
                      <a:pt x="33" y="563"/>
                      <a:pt x="95" y="567"/>
                    </a:cubicBezTo>
                    <a:cubicBezTo>
                      <a:pt x="218" y="576"/>
                      <a:pt x="344" y="589"/>
                      <a:pt x="467" y="589"/>
                    </a:cubicBezTo>
                    <a:cubicBezTo>
                      <a:pt x="471" y="590"/>
                      <a:pt x="474" y="590"/>
                      <a:pt x="477" y="590"/>
                    </a:cubicBezTo>
                    <a:cubicBezTo>
                      <a:pt x="551" y="590"/>
                      <a:pt x="539" y="482"/>
                      <a:pt x="467" y="469"/>
                    </a:cubicBezTo>
                    <a:cubicBezTo>
                      <a:pt x="396" y="463"/>
                      <a:pt x="325" y="456"/>
                      <a:pt x="257" y="450"/>
                    </a:cubicBezTo>
                    <a:cubicBezTo>
                      <a:pt x="318" y="369"/>
                      <a:pt x="354" y="269"/>
                      <a:pt x="338" y="165"/>
                    </a:cubicBezTo>
                    <a:cubicBezTo>
                      <a:pt x="321" y="72"/>
                      <a:pt x="246" y="0"/>
                      <a:pt x="16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6" name="Google Shape;3596;p32"/>
              <p:cNvSpPr/>
              <p:nvPr/>
            </p:nvSpPr>
            <p:spPr>
              <a:xfrm>
                <a:off x="7236159" y="3552326"/>
                <a:ext cx="67706" cy="48596"/>
              </a:xfrm>
              <a:custGeom>
                <a:avLst/>
                <a:gdLst/>
                <a:ahLst/>
                <a:cxnLst/>
                <a:rect l="l" t="t" r="r" b="b"/>
                <a:pathLst>
                  <a:path w="1031" h="740" extrusionOk="0">
                    <a:moveTo>
                      <a:pt x="484" y="0"/>
                    </a:moveTo>
                    <a:cubicBezTo>
                      <a:pt x="312" y="0"/>
                      <a:pt x="0" y="133"/>
                      <a:pt x="185" y="253"/>
                    </a:cubicBezTo>
                    <a:cubicBezTo>
                      <a:pt x="191" y="257"/>
                      <a:pt x="197" y="259"/>
                      <a:pt x="203" y="259"/>
                    </a:cubicBezTo>
                    <a:cubicBezTo>
                      <a:pt x="234" y="259"/>
                      <a:pt x="263" y="216"/>
                      <a:pt x="234" y="189"/>
                    </a:cubicBezTo>
                    <a:cubicBezTo>
                      <a:pt x="204" y="163"/>
                      <a:pt x="412" y="104"/>
                      <a:pt x="438" y="104"/>
                    </a:cubicBezTo>
                    <a:cubicBezTo>
                      <a:pt x="609" y="127"/>
                      <a:pt x="577" y="273"/>
                      <a:pt x="525" y="370"/>
                    </a:cubicBezTo>
                    <a:cubicBezTo>
                      <a:pt x="477" y="464"/>
                      <a:pt x="409" y="551"/>
                      <a:pt x="347" y="642"/>
                    </a:cubicBezTo>
                    <a:cubicBezTo>
                      <a:pt x="318" y="681"/>
                      <a:pt x="357" y="739"/>
                      <a:pt x="405" y="739"/>
                    </a:cubicBezTo>
                    <a:cubicBezTo>
                      <a:pt x="587" y="736"/>
                      <a:pt x="768" y="739"/>
                      <a:pt x="946" y="723"/>
                    </a:cubicBezTo>
                    <a:cubicBezTo>
                      <a:pt x="1031" y="723"/>
                      <a:pt x="1031" y="610"/>
                      <a:pt x="950" y="607"/>
                    </a:cubicBezTo>
                    <a:cubicBezTo>
                      <a:pt x="907" y="605"/>
                      <a:pt x="865" y="604"/>
                      <a:pt x="822" y="604"/>
                    </a:cubicBezTo>
                    <a:cubicBezTo>
                      <a:pt x="726" y="604"/>
                      <a:pt x="629" y="608"/>
                      <a:pt x="535" y="610"/>
                    </a:cubicBezTo>
                    <a:cubicBezTo>
                      <a:pt x="658" y="415"/>
                      <a:pt x="820" y="121"/>
                      <a:pt x="551" y="10"/>
                    </a:cubicBezTo>
                    <a:cubicBezTo>
                      <a:pt x="534" y="3"/>
                      <a:pt x="510" y="0"/>
                      <a:pt x="48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597" name="Google Shape;3597;p32"/>
            <p:cNvGrpSpPr/>
            <p:nvPr/>
          </p:nvGrpSpPr>
          <p:grpSpPr>
            <a:xfrm rot="-4946673">
              <a:off x="-469824" y="4523410"/>
              <a:ext cx="1447185" cy="319429"/>
              <a:chOff x="7968422" y="675563"/>
              <a:chExt cx="462304" cy="102049"/>
            </a:xfrm>
          </p:grpSpPr>
          <p:sp>
            <p:nvSpPr>
              <p:cNvPr id="3598" name="Google Shape;3598;p32"/>
              <p:cNvSpPr/>
              <p:nvPr/>
            </p:nvSpPr>
            <p:spPr>
              <a:xfrm>
                <a:off x="7968422" y="693884"/>
                <a:ext cx="58052" cy="61139"/>
              </a:xfrm>
              <a:custGeom>
                <a:avLst/>
                <a:gdLst/>
                <a:ahLst/>
                <a:cxnLst/>
                <a:rect l="l" t="t" r="r" b="b"/>
                <a:pathLst>
                  <a:path w="884" h="931" extrusionOk="0">
                    <a:moveTo>
                      <a:pt x="554" y="0"/>
                    </a:moveTo>
                    <a:cubicBezTo>
                      <a:pt x="537" y="0"/>
                      <a:pt x="521" y="1"/>
                      <a:pt x="505" y="3"/>
                    </a:cubicBezTo>
                    <a:cubicBezTo>
                      <a:pt x="305" y="32"/>
                      <a:pt x="107" y="165"/>
                      <a:pt x="49" y="366"/>
                    </a:cubicBezTo>
                    <a:cubicBezTo>
                      <a:pt x="0" y="534"/>
                      <a:pt x="49" y="732"/>
                      <a:pt x="188" y="842"/>
                    </a:cubicBezTo>
                    <a:cubicBezTo>
                      <a:pt x="269" y="906"/>
                      <a:pt x="365" y="930"/>
                      <a:pt x="464" y="930"/>
                    </a:cubicBezTo>
                    <a:cubicBezTo>
                      <a:pt x="586" y="930"/>
                      <a:pt x="712" y="893"/>
                      <a:pt x="820" y="849"/>
                    </a:cubicBezTo>
                    <a:cubicBezTo>
                      <a:pt x="883" y="825"/>
                      <a:pt x="867" y="724"/>
                      <a:pt x="804" y="724"/>
                    </a:cubicBezTo>
                    <a:cubicBezTo>
                      <a:pt x="797" y="724"/>
                      <a:pt x="789" y="726"/>
                      <a:pt x="781" y="729"/>
                    </a:cubicBezTo>
                    <a:cubicBezTo>
                      <a:pt x="689" y="764"/>
                      <a:pt x="574" y="792"/>
                      <a:pt x="467" y="792"/>
                    </a:cubicBezTo>
                    <a:cubicBezTo>
                      <a:pt x="306" y="792"/>
                      <a:pt x="165" y="727"/>
                      <a:pt x="156" y="518"/>
                    </a:cubicBezTo>
                    <a:cubicBezTo>
                      <a:pt x="146" y="376"/>
                      <a:pt x="227" y="259"/>
                      <a:pt x="343" y="184"/>
                    </a:cubicBezTo>
                    <a:cubicBezTo>
                      <a:pt x="391" y="156"/>
                      <a:pt x="509" y="110"/>
                      <a:pt x="605" y="110"/>
                    </a:cubicBezTo>
                    <a:cubicBezTo>
                      <a:pt x="674" y="110"/>
                      <a:pt x="731" y="134"/>
                      <a:pt x="742" y="204"/>
                    </a:cubicBezTo>
                    <a:cubicBezTo>
                      <a:pt x="745" y="231"/>
                      <a:pt x="765" y="245"/>
                      <a:pt x="784" y="245"/>
                    </a:cubicBezTo>
                    <a:cubicBezTo>
                      <a:pt x="803" y="245"/>
                      <a:pt x="821" y="231"/>
                      <a:pt x="823" y="204"/>
                    </a:cubicBezTo>
                    <a:cubicBezTo>
                      <a:pt x="840" y="56"/>
                      <a:pt x="681" y="0"/>
                      <a:pt x="55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9" name="Google Shape;3599;p32"/>
              <p:cNvSpPr/>
              <p:nvPr/>
            </p:nvSpPr>
            <p:spPr>
              <a:xfrm>
                <a:off x="8024765" y="724551"/>
                <a:ext cx="27581" cy="53061"/>
              </a:xfrm>
              <a:custGeom>
                <a:avLst/>
                <a:gdLst/>
                <a:ahLst/>
                <a:cxnLst/>
                <a:rect l="l" t="t" r="r" b="b"/>
                <a:pathLst>
                  <a:path w="420" h="808" extrusionOk="0">
                    <a:moveTo>
                      <a:pt x="353" y="0"/>
                    </a:moveTo>
                    <a:cubicBezTo>
                      <a:pt x="339" y="0"/>
                      <a:pt x="324" y="6"/>
                      <a:pt x="311" y="19"/>
                    </a:cubicBezTo>
                    <a:cubicBezTo>
                      <a:pt x="286" y="48"/>
                      <a:pt x="263" y="80"/>
                      <a:pt x="243" y="116"/>
                    </a:cubicBezTo>
                    <a:cubicBezTo>
                      <a:pt x="237" y="129"/>
                      <a:pt x="227" y="165"/>
                      <a:pt x="221" y="171"/>
                    </a:cubicBezTo>
                    <a:cubicBezTo>
                      <a:pt x="215" y="175"/>
                      <a:pt x="210" y="176"/>
                      <a:pt x="203" y="176"/>
                    </a:cubicBezTo>
                    <a:cubicBezTo>
                      <a:pt x="159" y="176"/>
                      <a:pt x="97" y="97"/>
                      <a:pt x="94" y="54"/>
                    </a:cubicBezTo>
                    <a:cubicBezTo>
                      <a:pt x="93" y="33"/>
                      <a:pt x="73" y="19"/>
                      <a:pt x="54" y="19"/>
                    </a:cubicBezTo>
                    <a:cubicBezTo>
                      <a:pt x="39" y="19"/>
                      <a:pt x="24" y="28"/>
                      <a:pt x="20" y="48"/>
                    </a:cubicBezTo>
                    <a:cubicBezTo>
                      <a:pt x="0" y="155"/>
                      <a:pt x="17" y="317"/>
                      <a:pt x="162" y="330"/>
                    </a:cubicBezTo>
                    <a:cubicBezTo>
                      <a:pt x="168" y="330"/>
                      <a:pt x="173" y="331"/>
                      <a:pt x="179" y="331"/>
                    </a:cubicBezTo>
                    <a:cubicBezTo>
                      <a:pt x="204" y="331"/>
                      <a:pt x="224" y="324"/>
                      <a:pt x="240" y="314"/>
                    </a:cubicBezTo>
                    <a:lnTo>
                      <a:pt x="240" y="314"/>
                    </a:lnTo>
                    <a:cubicBezTo>
                      <a:pt x="208" y="456"/>
                      <a:pt x="166" y="592"/>
                      <a:pt x="133" y="735"/>
                    </a:cubicBezTo>
                    <a:cubicBezTo>
                      <a:pt x="124" y="781"/>
                      <a:pt x="157" y="807"/>
                      <a:pt x="191" y="807"/>
                    </a:cubicBezTo>
                    <a:cubicBezTo>
                      <a:pt x="214" y="807"/>
                      <a:pt x="237" y="795"/>
                      <a:pt x="247" y="767"/>
                    </a:cubicBezTo>
                    <a:cubicBezTo>
                      <a:pt x="328" y="547"/>
                      <a:pt x="376" y="310"/>
                      <a:pt x="415" y="77"/>
                    </a:cubicBezTo>
                    <a:cubicBezTo>
                      <a:pt x="420" y="35"/>
                      <a:pt x="388" y="0"/>
                      <a:pt x="35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0" name="Google Shape;3600;p32"/>
              <p:cNvSpPr/>
              <p:nvPr/>
            </p:nvSpPr>
            <p:spPr>
              <a:xfrm>
                <a:off x="8060095" y="730330"/>
                <a:ext cx="35133" cy="7552"/>
              </a:xfrm>
              <a:custGeom>
                <a:avLst/>
                <a:gdLst/>
                <a:ahLst/>
                <a:cxnLst/>
                <a:rect l="l" t="t" r="r" b="b"/>
                <a:pathLst>
                  <a:path w="535" h="115" extrusionOk="0">
                    <a:moveTo>
                      <a:pt x="315" y="1"/>
                    </a:moveTo>
                    <a:cubicBezTo>
                      <a:pt x="226" y="1"/>
                      <a:pt x="136" y="7"/>
                      <a:pt x="55" y="15"/>
                    </a:cubicBezTo>
                    <a:cubicBezTo>
                      <a:pt x="0" y="18"/>
                      <a:pt x="0" y="96"/>
                      <a:pt x="55" y="99"/>
                    </a:cubicBezTo>
                    <a:cubicBezTo>
                      <a:pt x="147" y="106"/>
                      <a:pt x="247" y="115"/>
                      <a:pt x="345" y="115"/>
                    </a:cubicBezTo>
                    <a:cubicBezTo>
                      <a:pt x="395" y="115"/>
                      <a:pt x="445" y="112"/>
                      <a:pt x="493" y="106"/>
                    </a:cubicBezTo>
                    <a:cubicBezTo>
                      <a:pt x="535" y="93"/>
                      <a:pt x="535" y="15"/>
                      <a:pt x="493" y="12"/>
                    </a:cubicBezTo>
                    <a:cubicBezTo>
                      <a:pt x="436" y="4"/>
                      <a:pt x="376" y="1"/>
                      <a:pt x="31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1" name="Google Shape;3601;p32"/>
              <p:cNvSpPr/>
              <p:nvPr/>
            </p:nvSpPr>
            <p:spPr>
              <a:xfrm>
                <a:off x="8059898" y="717262"/>
                <a:ext cx="33360" cy="8865"/>
              </a:xfrm>
              <a:custGeom>
                <a:avLst/>
                <a:gdLst/>
                <a:ahLst/>
                <a:cxnLst/>
                <a:rect l="l" t="t" r="r" b="b"/>
                <a:pathLst>
                  <a:path w="508" h="135" extrusionOk="0">
                    <a:moveTo>
                      <a:pt x="256" y="0"/>
                    </a:moveTo>
                    <a:cubicBezTo>
                      <a:pt x="182" y="0"/>
                      <a:pt x="109" y="13"/>
                      <a:pt x="42" y="39"/>
                    </a:cubicBezTo>
                    <a:cubicBezTo>
                      <a:pt x="0" y="54"/>
                      <a:pt x="11" y="118"/>
                      <a:pt x="51" y="118"/>
                    </a:cubicBezTo>
                    <a:cubicBezTo>
                      <a:pt x="54" y="118"/>
                      <a:pt x="58" y="118"/>
                      <a:pt x="62" y="117"/>
                    </a:cubicBezTo>
                    <a:cubicBezTo>
                      <a:pt x="113" y="103"/>
                      <a:pt x="163" y="97"/>
                      <a:pt x="212" y="97"/>
                    </a:cubicBezTo>
                    <a:cubicBezTo>
                      <a:pt x="282" y="97"/>
                      <a:pt x="351" y="110"/>
                      <a:pt x="421" y="133"/>
                    </a:cubicBezTo>
                    <a:cubicBezTo>
                      <a:pt x="426" y="134"/>
                      <a:pt x="431" y="135"/>
                      <a:pt x="435" y="135"/>
                    </a:cubicBezTo>
                    <a:cubicBezTo>
                      <a:pt x="489" y="135"/>
                      <a:pt x="507" y="51"/>
                      <a:pt x="450" y="33"/>
                    </a:cubicBezTo>
                    <a:cubicBezTo>
                      <a:pt x="389" y="11"/>
                      <a:pt x="322" y="0"/>
                      <a:pt x="25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2" name="Google Shape;3602;p32"/>
              <p:cNvSpPr/>
              <p:nvPr/>
            </p:nvSpPr>
            <p:spPr>
              <a:xfrm>
                <a:off x="8102647" y="693687"/>
                <a:ext cx="50369" cy="60285"/>
              </a:xfrm>
              <a:custGeom>
                <a:avLst/>
                <a:gdLst/>
                <a:ahLst/>
                <a:cxnLst/>
                <a:rect l="l" t="t" r="r" b="b"/>
                <a:pathLst>
                  <a:path w="767" h="918" extrusionOk="0">
                    <a:moveTo>
                      <a:pt x="330" y="0"/>
                    </a:moveTo>
                    <a:cubicBezTo>
                      <a:pt x="306" y="0"/>
                      <a:pt x="281" y="6"/>
                      <a:pt x="256" y="19"/>
                    </a:cubicBezTo>
                    <a:cubicBezTo>
                      <a:pt x="123" y="90"/>
                      <a:pt x="33" y="294"/>
                      <a:pt x="16" y="440"/>
                    </a:cubicBezTo>
                    <a:cubicBezTo>
                      <a:pt x="0" y="589"/>
                      <a:pt x="55" y="754"/>
                      <a:pt x="182" y="848"/>
                    </a:cubicBezTo>
                    <a:cubicBezTo>
                      <a:pt x="252" y="898"/>
                      <a:pt x="332" y="918"/>
                      <a:pt x="413" y="918"/>
                    </a:cubicBezTo>
                    <a:cubicBezTo>
                      <a:pt x="510" y="918"/>
                      <a:pt x="608" y="890"/>
                      <a:pt x="697" y="855"/>
                    </a:cubicBezTo>
                    <a:cubicBezTo>
                      <a:pt x="767" y="823"/>
                      <a:pt x="755" y="728"/>
                      <a:pt x="693" y="728"/>
                    </a:cubicBezTo>
                    <a:cubicBezTo>
                      <a:pt x="687" y="728"/>
                      <a:pt x="679" y="729"/>
                      <a:pt x="671" y="732"/>
                    </a:cubicBezTo>
                    <a:cubicBezTo>
                      <a:pt x="589" y="756"/>
                      <a:pt x="496" y="780"/>
                      <a:pt x="410" y="780"/>
                    </a:cubicBezTo>
                    <a:cubicBezTo>
                      <a:pt x="299" y="780"/>
                      <a:pt x="200" y="739"/>
                      <a:pt x="152" y="602"/>
                    </a:cubicBezTo>
                    <a:cubicBezTo>
                      <a:pt x="123" y="521"/>
                      <a:pt x="130" y="437"/>
                      <a:pt x="152" y="359"/>
                    </a:cubicBezTo>
                    <a:cubicBezTo>
                      <a:pt x="162" y="311"/>
                      <a:pt x="188" y="259"/>
                      <a:pt x="217" y="213"/>
                    </a:cubicBezTo>
                    <a:cubicBezTo>
                      <a:pt x="222" y="204"/>
                      <a:pt x="302" y="82"/>
                      <a:pt x="351" y="82"/>
                    </a:cubicBezTo>
                    <a:cubicBezTo>
                      <a:pt x="367" y="82"/>
                      <a:pt x="379" y="94"/>
                      <a:pt x="386" y="126"/>
                    </a:cubicBezTo>
                    <a:cubicBezTo>
                      <a:pt x="390" y="143"/>
                      <a:pt x="404" y="151"/>
                      <a:pt x="418" y="151"/>
                    </a:cubicBezTo>
                    <a:cubicBezTo>
                      <a:pt x="435" y="151"/>
                      <a:pt x="452" y="139"/>
                      <a:pt x="450" y="119"/>
                    </a:cubicBezTo>
                    <a:cubicBezTo>
                      <a:pt x="448" y="46"/>
                      <a:pt x="395" y="0"/>
                      <a:pt x="33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3" name="Google Shape;3603;p32"/>
              <p:cNvSpPr/>
              <p:nvPr/>
            </p:nvSpPr>
            <p:spPr>
              <a:xfrm>
                <a:off x="8139881" y="675563"/>
                <a:ext cx="47939" cy="36907"/>
              </a:xfrm>
              <a:custGeom>
                <a:avLst/>
                <a:gdLst/>
                <a:ahLst/>
                <a:cxnLst/>
                <a:rect l="l" t="t" r="r" b="b"/>
                <a:pathLst>
                  <a:path w="730" h="562" extrusionOk="0">
                    <a:moveTo>
                      <a:pt x="255" y="289"/>
                    </a:moveTo>
                    <a:cubicBezTo>
                      <a:pt x="303" y="289"/>
                      <a:pt x="361" y="313"/>
                      <a:pt x="418" y="344"/>
                    </a:cubicBezTo>
                    <a:cubicBezTo>
                      <a:pt x="399" y="376"/>
                      <a:pt x="373" y="405"/>
                      <a:pt x="340" y="425"/>
                    </a:cubicBezTo>
                    <a:cubicBezTo>
                      <a:pt x="323" y="435"/>
                      <a:pt x="291" y="442"/>
                      <a:pt x="257" y="442"/>
                    </a:cubicBezTo>
                    <a:cubicBezTo>
                      <a:pt x="189" y="442"/>
                      <a:pt x="117" y="413"/>
                      <a:pt x="172" y="331"/>
                    </a:cubicBezTo>
                    <a:cubicBezTo>
                      <a:pt x="192" y="301"/>
                      <a:pt x="221" y="289"/>
                      <a:pt x="255" y="289"/>
                    </a:cubicBezTo>
                    <a:close/>
                    <a:moveTo>
                      <a:pt x="578" y="1"/>
                    </a:moveTo>
                    <a:cubicBezTo>
                      <a:pt x="570" y="1"/>
                      <a:pt x="562" y="5"/>
                      <a:pt x="557" y="16"/>
                    </a:cubicBezTo>
                    <a:cubicBezTo>
                      <a:pt x="518" y="91"/>
                      <a:pt x="496" y="172"/>
                      <a:pt x="463" y="250"/>
                    </a:cubicBezTo>
                    <a:cubicBezTo>
                      <a:pt x="401" y="214"/>
                      <a:pt x="334" y="184"/>
                      <a:pt x="256" y="184"/>
                    </a:cubicBezTo>
                    <a:cubicBezTo>
                      <a:pt x="248" y="184"/>
                      <a:pt x="241" y="184"/>
                      <a:pt x="233" y="185"/>
                    </a:cubicBezTo>
                    <a:cubicBezTo>
                      <a:pt x="110" y="201"/>
                      <a:pt x="0" y="301"/>
                      <a:pt x="55" y="431"/>
                    </a:cubicBezTo>
                    <a:cubicBezTo>
                      <a:pt x="90" y="520"/>
                      <a:pt x="168" y="561"/>
                      <a:pt x="252" y="561"/>
                    </a:cubicBezTo>
                    <a:cubicBezTo>
                      <a:pt x="302" y="561"/>
                      <a:pt x="354" y="546"/>
                      <a:pt x="399" y="519"/>
                    </a:cubicBezTo>
                    <a:cubicBezTo>
                      <a:pt x="441" y="489"/>
                      <a:pt x="480" y="444"/>
                      <a:pt x="509" y="395"/>
                    </a:cubicBezTo>
                    <a:cubicBezTo>
                      <a:pt x="564" y="431"/>
                      <a:pt x="612" y="463"/>
                      <a:pt x="645" y="473"/>
                    </a:cubicBezTo>
                    <a:cubicBezTo>
                      <a:pt x="651" y="475"/>
                      <a:pt x="657" y="476"/>
                      <a:pt x="663" y="476"/>
                    </a:cubicBezTo>
                    <a:cubicBezTo>
                      <a:pt x="714" y="476"/>
                      <a:pt x="729" y="390"/>
                      <a:pt x="671" y="366"/>
                    </a:cubicBezTo>
                    <a:cubicBezTo>
                      <a:pt x="625" y="350"/>
                      <a:pt x="590" y="327"/>
                      <a:pt x="548" y="301"/>
                    </a:cubicBezTo>
                    <a:cubicBezTo>
                      <a:pt x="580" y="214"/>
                      <a:pt x="596" y="117"/>
                      <a:pt x="609" y="36"/>
                    </a:cubicBezTo>
                    <a:cubicBezTo>
                      <a:pt x="611" y="17"/>
                      <a:pt x="594" y="1"/>
                      <a:pt x="57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4" name="Google Shape;3604;p32"/>
              <p:cNvSpPr/>
              <p:nvPr/>
            </p:nvSpPr>
            <p:spPr>
              <a:xfrm>
                <a:off x="8144938" y="726061"/>
                <a:ext cx="31850" cy="46297"/>
              </a:xfrm>
              <a:custGeom>
                <a:avLst/>
                <a:gdLst/>
                <a:ahLst/>
                <a:cxnLst/>
                <a:rect l="l" t="t" r="r" b="b"/>
                <a:pathLst>
                  <a:path w="485" h="705" extrusionOk="0">
                    <a:moveTo>
                      <a:pt x="424" y="0"/>
                    </a:moveTo>
                    <a:cubicBezTo>
                      <a:pt x="404" y="0"/>
                      <a:pt x="384" y="9"/>
                      <a:pt x="373" y="28"/>
                    </a:cubicBezTo>
                    <a:cubicBezTo>
                      <a:pt x="354" y="64"/>
                      <a:pt x="338" y="106"/>
                      <a:pt x="309" y="132"/>
                    </a:cubicBezTo>
                    <a:cubicBezTo>
                      <a:pt x="285" y="157"/>
                      <a:pt x="223" y="188"/>
                      <a:pt x="175" y="188"/>
                    </a:cubicBezTo>
                    <a:cubicBezTo>
                      <a:pt x="131" y="188"/>
                      <a:pt x="99" y="163"/>
                      <a:pt x="114" y="90"/>
                    </a:cubicBezTo>
                    <a:cubicBezTo>
                      <a:pt x="120" y="59"/>
                      <a:pt x="101" y="42"/>
                      <a:pt x="80" y="42"/>
                    </a:cubicBezTo>
                    <a:cubicBezTo>
                      <a:pt x="66" y="42"/>
                      <a:pt x="51" y="50"/>
                      <a:pt x="43" y="67"/>
                    </a:cubicBezTo>
                    <a:cubicBezTo>
                      <a:pt x="1" y="171"/>
                      <a:pt x="85" y="271"/>
                      <a:pt x="189" y="287"/>
                    </a:cubicBezTo>
                    <a:cubicBezTo>
                      <a:pt x="196" y="288"/>
                      <a:pt x="203" y="289"/>
                      <a:pt x="210" y="289"/>
                    </a:cubicBezTo>
                    <a:cubicBezTo>
                      <a:pt x="256" y="289"/>
                      <a:pt x="298" y="271"/>
                      <a:pt x="338" y="245"/>
                    </a:cubicBezTo>
                    <a:lnTo>
                      <a:pt x="338" y="245"/>
                    </a:lnTo>
                    <a:cubicBezTo>
                      <a:pt x="318" y="385"/>
                      <a:pt x="292" y="521"/>
                      <a:pt x="296" y="657"/>
                    </a:cubicBezTo>
                    <a:cubicBezTo>
                      <a:pt x="296" y="687"/>
                      <a:pt x="322" y="704"/>
                      <a:pt x="347" y="704"/>
                    </a:cubicBezTo>
                    <a:cubicBezTo>
                      <a:pt x="368" y="704"/>
                      <a:pt x="388" y="693"/>
                      <a:pt x="393" y="666"/>
                    </a:cubicBezTo>
                    <a:cubicBezTo>
                      <a:pt x="448" y="472"/>
                      <a:pt x="454" y="255"/>
                      <a:pt x="480" y="51"/>
                    </a:cubicBezTo>
                    <a:cubicBezTo>
                      <a:pt x="484" y="20"/>
                      <a:pt x="454" y="0"/>
                      <a:pt x="42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5" name="Google Shape;3605;p32"/>
              <p:cNvSpPr/>
              <p:nvPr/>
            </p:nvSpPr>
            <p:spPr>
              <a:xfrm>
                <a:off x="8178560" y="686464"/>
                <a:ext cx="48070" cy="84452"/>
              </a:xfrm>
              <a:custGeom>
                <a:avLst/>
                <a:gdLst/>
                <a:ahLst/>
                <a:cxnLst/>
                <a:rect l="l" t="t" r="r" b="b"/>
                <a:pathLst>
                  <a:path w="732" h="1286" extrusionOk="0">
                    <a:moveTo>
                      <a:pt x="537" y="1"/>
                    </a:moveTo>
                    <a:cubicBezTo>
                      <a:pt x="532" y="1"/>
                      <a:pt x="525" y="2"/>
                      <a:pt x="519" y="6"/>
                    </a:cubicBezTo>
                    <a:cubicBezTo>
                      <a:pt x="23" y="265"/>
                      <a:pt x="1" y="1234"/>
                      <a:pt x="652" y="1286"/>
                    </a:cubicBezTo>
                    <a:cubicBezTo>
                      <a:pt x="654" y="1286"/>
                      <a:pt x="655" y="1286"/>
                      <a:pt x="657" y="1286"/>
                    </a:cubicBezTo>
                    <a:cubicBezTo>
                      <a:pt x="717" y="1286"/>
                      <a:pt x="731" y="1178"/>
                      <a:pt x="668" y="1169"/>
                    </a:cubicBezTo>
                    <a:cubicBezTo>
                      <a:pt x="108" y="1088"/>
                      <a:pt x="189" y="340"/>
                      <a:pt x="555" y="67"/>
                    </a:cubicBezTo>
                    <a:cubicBezTo>
                      <a:pt x="584" y="43"/>
                      <a:pt x="567" y="1"/>
                      <a:pt x="53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6" name="Google Shape;3606;p32"/>
              <p:cNvSpPr/>
              <p:nvPr/>
            </p:nvSpPr>
            <p:spPr>
              <a:xfrm>
                <a:off x="8206468" y="700582"/>
                <a:ext cx="51945" cy="42423"/>
              </a:xfrm>
              <a:custGeom>
                <a:avLst/>
                <a:gdLst/>
                <a:ahLst/>
                <a:cxnLst/>
                <a:rect l="l" t="t" r="r" b="b"/>
                <a:pathLst>
                  <a:path w="791" h="646" extrusionOk="0">
                    <a:moveTo>
                      <a:pt x="214" y="298"/>
                    </a:moveTo>
                    <a:cubicBezTo>
                      <a:pt x="261" y="298"/>
                      <a:pt x="307" y="343"/>
                      <a:pt x="347" y="377"/>
                    </a:cubicBezTo>
                    <a:cubicBezTo>
                      <a:pt x="304" y="441"/>
                      <a:pt x="238" y="510"/>
                      <a:pt x="183" y="510"/>
                    </a:cubicBezTo>
                    <a:cubicBezTo>
                      <a:pt x="163" y="510"/>
                      <a:pt x="145" y="501"/>
                      <a:pt x="130" y="478"/>
                    </a:cubicBezTo>
                    <a:cubicBezTo>
                      <a:pt x="104" y="439"/>
                      <a:pt x="146" y="322"/>
                      <a:pt x="182" y="306"/>
                    </a:cubicBezTo>
                    <a:cubicBezTo>
                      <a:pt x="192" y="301"/>
                      <a:pt x="203" y="298"/>
                      <a:pt x="214" y="298"/>
                    </a:cubicBezTo>
                    <a:close/>
                    <a:moveTo>
                      <a:pt x="590" y="0"/>
                    </a:moveTo>
                    <a:cubicBezTo>
                      <a:pt x="582" y="0"/>
                      <a:pt x="574" y="3"/>
                      <a:pt x="567" y="11"/>
                    </a:cubicBezTo>
                    <a:cubicBezTo>
                      <a:pt x="499" y="92"/>
                      <a:pt x="467" y="183"/>
                      <a:pt x="418" y="274"/>
                    </a:cubicBezTo>
                    <a:cubicBezTo>
                      <a:pt x="360" y="225"/>
                      <a:pt x="295" y="163"/>
                      <a:pt x="214" y="163"/>
                    </a:cubicBezTo>
                    <a:cubicBezTo>
                      <a:pt x="71" y="163"/>
                      <a:pt x="0" y="345"/>
                      <a:pt x="13" y="468"/>
                    </a:cubicBezTo>
                    <a:cubicBezTo>
                      <a:pt x="23" y="567"/>
                      <a:pt x="90" y="609"/>
                      <a:pt x="166" y="609"/>
                    </a:cubicBezTo>
                    <a:cubicBezTo>
                      <a:pt x="215" y="609"/>
                      <a:pt x="267" y="592"/>
                      <a:pt x="311" y="562"/>
                    </a:cubicBezTo>
                    <a:cubicBezTo>
                      <a:pt x="360" y="530"/>
                      <a:pt x="395" y="487"/>
                      <a:pt x="428" y="439"/>
                    </a:cubicBezTo>
                    <a:cubicBezTo>
                      <a:pt x="509" y="504"/>
                      <a:pt x="596" y="572"/>
                      <a:pt x="677" y="633"/>
                    </a:cubicBezTo>
                    <a:cubicBezTo>
                      <a:pt x="688" y="642"/>
                      <a:pt x="699" y="646"/>
                      <a:pt x="710" y="646"/>
                    </a:cubicBezTo>
                    <a:cubicBezTo>
                      <a:pt x="754" y="646"/>
                      <a:pt x="791" y="582"/>
                      <a:pt x="752" y="546"/>
                    </a:cubicBezTo>
                    <a:cubicBezTo>
                      <a:pt x="667" y="471"/>
                      <a:pt x="580" y="403"/>
                      <a:pt x="493" y="335"/>
                    </a:cubicBezTo>
                    <a:cubicBezTo>
                      <a:pt x="538" y="241"/>
                      <a:pt x="574" y="141"/>
                      <a:pt x="622" y="57"/>
                    </a:cubicBezTo>
                    <a:cubicBezTo>
                      <a:pt x="639" y="32"/>
                      <a:pt x="616" y="0"/>
                      <a:pt x="59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7" name="Google Shape;3607;p32"/>
              <p:cNvSpPr/>
              <p:nvPr/>
            </p:nvSpPr>
            <p:spPr>
              <a:xfrm>
                <a:off x="8258806" y="712009"/>
                <a:ext cx="31916" cy="9391"/>
              </a:xfrm>
              <a:custGeom>
                <a:avLst/>
                <a:gdLst/>
                <a:ahLst/>
                <a:cxnLst/>
                <a:rect l="l" t="t" r="r" b="b"/>
                <a:pathLst>
                  <a:path w="486" h="143" extrusionOk="0">
                    <a:moveTo>
                      <a:pt x="56" y="1"/>
                    </a:moveTo>
                    <a:cubicBezTo>
                      <a:pt x="14" y="1"/>
                      <a:pt x="1" y="66"/>
                      <a:pt x="45" y="83"/>
                    </a:cubicBezTo>
                    <a:cubicBezTo>
                      <a:pt x="145" y="123"/>
                      <a:pt x="259" y="143"/>
                      <a:pt x="368" y="143"/>
                    </a:cubicBezTo>
                    <a:cubicBezTo>
                      <a:pt x="384" y="143"/>
                      <a:pt x="399" y="143"/>
                      <a:pt x="415" y="142"/>
                    </a:cubicBezTo>
                    <a:cubicBezTo>
                      <a:pt x="485" y="135"/>
                      <a:pt x="486" y="35"/>
                      <a:pt x="421" y="35"/>
                    </a:cubicBezTo>
                    <a:cubicBezTo>
                      <a:pt x="420" y="35"/>
                      <a:pt x="419" y="35"/>
                      <a:pt x="418" y="35"/>
                    </a:cubicBezTo>
                    <a:cubicBezTo>
                      <a:pt x="391" y="37"/>
                      <a:pt x="364" y="38"/>
                      <a:pt x="338" y="38"/>
                    </a:cubicBezTo>
                    <a:cubicBezTo>
                      <a:pt x="247" y="38"/>
                      <a:pt x="161" y="25"/>
                      <a:pt x="68" y="2"/>
                    </a:cubicBezTo>
                    <a:cubicBezTo>
                      <a:pt x="64" y="1"/>
                      <a:pt x="60" y="1"/>
                      <a:pt x="5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8" name="Google Shape;3608;p32"/>
              <p:cNvSpPr/>
              <p:nvPr/>
            </p:nvSpPr>
            <p:spPr>
              <a:xfrm>
                <a:off x="8314295" y="694081"/>
                <a:ext cx="50369" cy="46100"/>
              </a:xfrm>
              <a:custGeom>
                <a:avLst/>
                <a:gdLst/>
                <a:ahLst/>
                <a:cxnLst/>
                <a:rect l="l" t="t" r="r" b="b"/>
                <a:pathLst>
                  <a:path w="767" h="702" extrusionOk="0">
                    <a:moveTo>
                      <a:pt x="170" y="245"/>
                    </a:moveTo>
                    <a:cubicBezTo>
                      <a:pt x="215" y="245"/>
                      <a:pt x="278" y="282"/>
                      <a:pt x="302" y="308"/>
                    </a:cubicBezTo>
                    <a:cubicBezTo>
                      <a:pt x="318" y="327"/>
                      <a:pt x="331" y="356"/>
                      <a:pt x="341" y="379"/>
                    </a:cubicBezTo>
                    <a:cubicBezTo>
                      <a:pt x="350" y="392"/>
                      <a:pt x="354" y="405"/>
                      <a:pt x="363" y="418"/>
                    </a:cubicBezTo>
                    <a:cubicBezTo>
                      <a:pt x="334" y="450"/>
                      <a:pt x="305" y="473"/>
                      <a:pt x="276" y="486"/>
                    </a:cubicBezTo>
                    <a:cubicBezTo>
                      <a:pt x="265" y="502"/>
                      <a:pt x="253" y="510"/>
                      <a:pt x="240" y="510"/>
                    </a:cubicBezTo>
                    <a:cubicBezTo>
                      <a:pt x="226" y="510"/>
                      <a:pt x="212" y="501"/>
                      <a:pt x="195" y="483"/>
                    </a:cubicBezTo>
                    <a:cubicBezTo>
                      <a:pt x="159" y="483"/>
                      <a:pt x="143" y="470"/>
                      <a:pt x="140" y="441"/>
                    </a:cubicBezTo>
                    <a:cubicBezTo>
                      <a:pt x="124" y="408"/>
                      <a:pt x="114" y="269"/>
                      <a:pt x="140" y="253"/>
                    </a:cubicBezTo>
                    <a:cubicBezTo>
                      <a:pt x="148" y="248"/>
                      <a:pt x="158" y="245"/>
                      <a:pt x="170" y="245"/>
                    </a:cubicBezTo>
                    <a:close/>
                    <a:moveTo>
                      <a:pt x="721" y="0"/>
                    </a:moveTo>
                    <a:cubicBezTo>
                      <a:pt x="711" y="0"/>
                      <a:pt x="700" y="5"/>
                      <a:pt x="691" y="16"/>
                    </a:cubicBezTo>
                    <a:cubicBezTo>
                      <a:pt x="613" y="123"/>
                      <a:pt x="542" y="227"/>
                      <a:pt x="451" y="324"/>
                    </a:cubicBezTo>
                    <a:cubicBezTo>
                      <a:pt x="406" y="237"/>
                      <a:pt x="363" y="146"/>
                      <a:pt x="269" y="107"/>
                    </a:cubicBezTo>
                    <a:cubicBezTo>
                      <a:pt x="241" y="94"/>
                      <a:pt x="215" y="88"/>
                      <a:pt x="192" y="88"/>
                    </a:cubicBezTo>
                    <a:cubicBezTo>
                      <a:pt x="57" y="88"/>
                      <a:pt x="0" y="280"/>
                      <a:pt x="17" y="402"/>
                    </a:cubicBezTo>
                    <a:cubicBezTo>
                      <a:pt x="36" y="521"/>
                      <a:pt x="94" y="637"/>
                      <a:pt x="195" y="637"/>
                    </a:cubicBezTo>
                    <a:cubicBezTo>
                      <a:pt x="228" y="637"/>
                      <a:pt x="266" y="625"/>
                      <a:pt x="308" y="596"/>
                    </a:cubicBezTo>
                    <a:cubicBezTo>
                      <a:pt x="347" y="570"/>
                      <a:pt x="383" y="544"/>
                      <a:pt x="415" y="512"/>
                    </a:cubicBezTo>
                    <a:cubicBezTo>
                      <a:pt x="422" y="522"/>
                      <a:pt x="425" y="531"/>
                      <a:pt x="435" y="541"/>
                    </a:cubicBezTo>
                    <a:cubicBezTo>
                      <a:pt x="493" y="619"/>
                      <a:pt x="564" y="680"/>
                      <a:pt x="661" y="700"/>
                    </a:cubicBezTo>
                    <a:cubicBezTo>
                      <a:pt x="666" y="701"/>
                      <a:pt x="671" y="701"/>
                      <a:pt x="676" y="701"/>
                    </a:cubicBezTo>
                    <a:cubicBezTo>
                      <a:pt x="743" y="701"/>
                      <a:pt x="767" y="598"/>
                      <a:pt x="694" y="583"/>
                    </a:cubicBezTo>
                    <a:cubicBezTo>
                      <a:pt x="600" y="564"/>
                      <a:pt x="548" y="499"/>
                      <a:pt x="503" y="424"/>
                    </a:cubicBezTo>
                    <a:cubicBezTo>
                      <a:pt x="603" y="311"/>
                      <a:pt x="694" y="178"/>
                      <a:pt x="749" y="55"/>
                    </a:cubicBezTo>
                    <a:cubicBezTo>
                      <a:pt x="762" y="24"/>
                      <a:pt x="743" y="0"/>
                      <a:pt x="72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9" name="Google Shape;3609;p32"/>
              <p:cNvSpPr/>
              <p:nvPr/>
            </p:nvSpPr>
            <p:spPr>
              <a:xfrm>
                <a:off x="8370310" y="732497"/>
                <a:ext cx="14250" cy="13265"/>
              </a:xfrm>
              <a:custGeom>
                <a:avLst/>
                <a:gdLst/>
                <a:ahLst/>
                <a:cxnLst/>
                <a:rect l="l" t="t" r="r" b="b"/>
                <a:pathLst>
                  <a:path w="217" h="202" extrusionOk="0">
                    <a:moveTo>
                      <a:pt x="149" y="0"/>
                    </a:moveTo>
                    <a:cubicBezTo>
                      <a:pt x="73" y="0"/>
                      <a:pt x="0" y="62"/>
                      <a:pt x="6" y="141"/>
                    </a:cubicBezTo>
                    <a:cubicBezTo>
                      <a:pt x="6" y="163"/>
                      <a:pt x="22" y="180"/>
                      <a:pt x="48" y="193"/>
                    </a:cubicBezTo>
                    <a:cubicBezTo>
                      <a:pt x="62" y="198"/>
                      <a:pt x="76" y="201"/>
                      <a:pt x="90" y="201"/>
                    </a:cubicBezTo>
                    <a:cubicBezTo>
                      <a:pt x="145" y="201"/>
                      <a:pt x="198" y="159"/>
                      <a:pt x="213" y="102"/>
                    </a:cubicBezTo>
                    <a:cubicBezTo>
                      <a:pt x="217" y="82"/>
                      <a:pt x="213" y="60"/>
                      <a:pt x="197" y="47"/>
                    </a:cubicBezTo>
                    <a:cubicBezTo>
                      <a:pt x="197" y="27"/>
                      <a:pt x="191" y="8"/>
                      <a:pt x="165" y="1"/>
                    </a:cubicBezTo>
                    <a:cubicBezTo>
                      <a:pt x="159" y="1"/>
                      <a:pt x="154" y="0"/>
                      <a:pt x="14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0" name="Google Shape;3610;p32"/>
              <p:cNvSpPr/>
              <p:nvPr/>
            </p:nvSpPr>
            <p:spPr>
              <a:xfrm>
                <a:off x="8396117" y="684100"/>
                <a:ext cx="34608" cy="77359"/>
              </a:xfrm>
              <a:custGeom>
                <a:avLst/>
                <a:gdLst/>
                <a:ahLst/>
                <a:cxnLst/>
                <a:rect l="l" t="t" r="r" b="b"/>
                <a:pathLst>
                  <a:path w="527" h="1178" extrusionOk="0">
                    <a:moveTo>
                      <a:pt x="46" y="1"/>
                    </a:moveTo>
                    <a:cubicBezTo>
                      <a:pt x="23" y="1"/>
                      <a:pt x="0" y="27"/>
                      <a:pt x="15" y="52"/>
                    </a:cubicBezTo>
                    <a:cubicBezTo>
                      <a:pt x="99" y="214"/>
                      <a:pt x="229" y="356"/>
                      <a:pt x="267" y="541"/>
                    </a:cubicBezTo>
                    <a:cubicBezTo>
                      <a:pt x="306" y="745"/>
                      <a:pt x="238" y="926"/>
                      <a:pt x="115" y="1085"/>
                    </a:cubicBezTo>
                    <a:cubicBezTo>
                      <a:pt x="86" y="1126"/>
                      <a:pt x="131" y="1178"/>
                      <a:pt x="173" y="1178"/>
                    </a:cubicBezTo>
                    <a:cubicBezTo>
                      <a:pt x="187" y="1178"/>
                      <a:pt x="202" y="1171"/>
                      <a:pt x="212" y="1156"/>
                    </a:cubicBezTo>
                    <a:cubicBezTo>
                      <a:pt x="527" y="787"/>
                      <a:pt x="381" y="330"/>
                      <a:pt x="67" y="10"/>
                    </a:cubicBezTo>
                    <a:cubicBezTo>
                      <a:pt x="60" y="3"/>
                      <a:pt x="53" y="1"/>
                      <a:pt x="4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611" name="Google Shape;3611;p32"/>
            <p:cNvGrpSpPr/>
            <p:nvPr/>
          </p:nvGrpSpPr>
          <p:grpSpPr>
            <a:xfrm rot="716012">
              <a:off x="698207" y="4517471"/>
              <a:ext cx="567343" cy="331312"/>
              <a:chOff x="5999959" y="663349"/>
              <a:chExt cx="216246" cy="126280"/>
            </a:xfrm>
          </p:grpSpPr>
          <p:sp>
            <p:nvSpPr>
              <p:cNvPr id="3612" name="Google Shape;3612;p32"/>
              <p:cNvSpPr/>
              <p:nvPr/>
            </p:nvSpPr>
            <p:spPr>
              <a:xfrm>
                <a:off x="5999959" y="677073"/>
                <a:ext cx="49844" cy="108290"/>
              </a:xfrm>
              <a:custGeom>
                <a:avLst/>
                <a:gdLst/>
                <a:ahLst/>
                <a:cxnLst/>
                <a:rect l="l" t="t" r="r" b="b"/>
                <a:pathLst>
                  <a:path w="759" h="1649" extrusionOk="0">
                    <a:moveTo>
                      <a:pt x="201" y="137"/>
                    </a:moveTo>
                    <a:cubicBezTo>
                      <a:pt x="216" y="137"/>
                      <a:pt x="238" y="145"/>
                      <a:pt x="266" y="162"/>
                    </a:cubicBezTo>
                    <a:cubicBezTo>
                      <a:pt x="289" y="178"/>
                      <a:pt x="318" y="191"/>
                      <a:pt x="340" y="207"/>
                    </a:cubicBezTo>
                    <a:cubicBezTo>
                      <a:pt x="412" y="246"/>
                      <a:pt x="535" y="356"/>
                      <a:pt x="561" y="437"/>
                    </a:cubicBezTo>
                    <a:cubicBezTo>
                      <a:pt x="655" y="713"/>
                      <a:pt x="353" y="764"/>
                      <a:pt x="172" y="787"/>
                    </a:cubicBezTo>
                    <a:cubicBezTo>
                      <a:pt x="172" y="674"/>
                      <a:pt x="172" y="564"/>
                      <a:pt x="175" y="450"/>
                    </a:cubicBezTo>
                    <a:cubicBezTo>
                      <a:pt x="175" y="392"/>
                      <a:pt x="156" y="256"/>
                      <a:pt x="178" y="207"/>
                    </a:cubicBezTo>
                    <a:cubicBezTo>
                      <a:pt x="166" y="160"/>
                      <a:pt x="174" y="137"/>
                      <a:pt x="201" y="137"/>
                    </a:cubicBezTo>
                    <a:close/>
                    <a:moveTo>
                      <a:pt x="179" y="1"/>
                    </a:moveTo>
                    <a:cubicBezTo>
                      <a:pt x="121" y="1"/>
                      <a:pt x="78" y="35"/>
                      <a:pt x="55" y="126"/>
                    </a:cubicBezTo>
                    <a:cubicBezTo>
                      <a:pt x="0" y="321"/>
                      <a:pt x="49" y="615"/>
                      <a:pt x="49" y="820"/>
                    </a:cubicBezTo>
                    <a:cubicBezTo>
                      <a:pt x="49" y="1082"/>
                      <a:pt x="55" y="1344"/>
                      <a:pt x="71" y="1607"/>
                    </a:cubicBezTo>
                    <a:cubicBezTo>
                      <a:pt x="73" y="1634"/>
                      <a:pt x="93" y="1648"/>
                      <a:pt x="113" y="1648"/>
                    </a:cubicBezTo>
                    <a:cubicBezTo>
                      <a:pt x="133" y="1648"/>
                      <a:pt x="152" y="1634"/>
                      <a:pt x="152" y="1607"/>
                    </a:cubicBezTo>
                    <a:cubicBezTo>
                      <a:pt x="162" y="1406"/>
                      <a:pt x="169" y="1202"/>
                      <a:pt x="169" y="1001"/>
                    </a:cubicBezTo>
                    <a:cubicBezTo>
                      <a:pt x="305" y="1192"/>
                      <a:pt x="441" y="1380"/>
                      <a:pt x="580" y="1568"/>
                    </a:cubicBezTo>
                    <a:cubicBezTo>
                      <a:pt x="595" y="1586"/>
                      <a:pt x="614" y="1594"/>
                      <a:pt x="633" y="1594"/>
                    </a:cubicBezTo>
                    <a:cubicBezTo>
                      <a:pt x="679" y="1594"/>
                      <a:pt x="722" y="1551"/>
                      <a:pt x="690" y="1503"/>
                    </a:cubicBezTo>
                    <a:cubicBezTo>
                      <a:pt x="554" y="1299"/>
                      <a:pt x="408" y="1105"/>
                      <a:pt x="266" y="907"/>
                    </a:cubicBezTo>
                    <a:cubicBezTo>
                      <a:pt x="467" y="871"/>
                      <a:pt x="719" y="794"/>
                      <a:pt x="739" y="580"/>
                    </a:cubicBezTo>
                    <a:cubicBezTo>
                      <a:pt x="758" y="356"/>
                      <a:pt x="509" y="129"/>
                      <a:pt x="324" y="45"/>
                    </a:cubicBezTo>
                    <a:cubicBezTo>
                      <a:pt x="269" y="18"/>
                      <a:pt x="220" y="1"/>
                      <a:pt x="17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3" name="Google Shape;3613;p32"/>
              <p:cNvSpPr/>
              <p:nvPr/>
            </p:nvSpPr>
            <p:spPr>
              <a:xfrm>
                <a:off x="6049538" y="743004"/>
                <a:ext cx="38548" cy="7486"/>
              </a:xfrm>
              <a:custGeom>
                <a:avLst/>
                <a:gdLst/>
                <a:ahLst/>
                <a:cxnLst/>
                <a:rect l="l" t="t" r="r" b="b"/>
                <a:pathLst>
                  <a:path w="587" h="114" extrusionOk="0">
                    <a:moveTo>
                      <a:pt x="52" y="0"/>
                    </a:moveTo>
                    <a:cubicBezTo>
                      <a:pt x="0" y="0"/>
                      <a:pt x="0" y="78"/>
                      <a:pt x="52" y="81"/>
                    </a:cubicBezTo>
                    <a:cubicBezTo>
                      <a:pt x="211" y="97"/>
                      <a:pt x="369" y="101"/>
                      <a:pt x="522" y="114"/>
                    </a:cubicBezTo>
                    <a:cubicBezTo>
                      <a:pt x="523" y="114"/>
                      <a:pt x="524" y="114"/>
                      <a:pt x="525" y="114"/>
                    </a:cubicBezTo>
                    <a:cubicBezTo>
                      <a:pt x="586" y="114"/>
                      <a:pt x="585" y="16"/>
                      <a:pt x="522" y="16"/>
                    </a:cubicBezTo>
                    <a:cubicBezTo>
                      <a:pt x="366" y="13"/>
                      <a:pt x="207" y="3"/>
                      <a:pt x="5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4" name="Google Shape;3614;p32"/>
              <p:cNvSpPr/>
              <p:nvPr/>
            </p:nvSpPr>
            <p:spPr>
              <a:xfrm>
                <a:off x="6053544" y="728819"/>
                <a:ext cx="40518" cy="6961"/>
              </a:xfrm>
              <a:custGeom>
                <a:avLst/>
                <a:gdLst/>
                <a:ahLst/>
                <a:cxnLst/>
                <a:rect l="l" t="t" r="r" b="b"/>
                <a:pathLst>
                  <a:path w="617" h="106" extrusionOk="0">
                    <a:moveTo>
                      <a:pt x="411" y="1"/>
                    </a:moveTo>
                    <a:cubicBezTo>
                      <a:pt x="292" y="1"/>
                      <a:pt x="171" y="9"/>
                      <a:pt x="56" y="9"/>
                    </a:cubicBezTo>
                    <a:cubicBezTo>
                      <a:pt x="1" y="9"/>
                      <a:pt x="1" y="96"/>
                      <a:pt x="56" y="96"/>
                    </a:cubicBezTo>
                    <a:cubicBezTo>
                      <a:pt x="166" y="98"/>
                      <a:pt x="280" y="105"/>
                      <a:pt x="393" y="105"/>
                    </a:cubicBezTo>
                    <a:cubicBezTo>
                      <a:pt x="446" y="105"/>
                      <a:pt x="499" y="104"/>
                      <a:pt x="551" y="100"/>
                    </a:cubicBezTo>
                    <a:cubicBezTo>
                      <a:pt x="616" y="100"/>
                      <a:pt x="616" y="9"/>
                      <a:pt x="551" y="6"/>
                    </a:cubicBezTo>
                    <a:cubicBezTo>
                      <a:pt x="505" y="2"/>
                      <a:pt x="458" y="1"/>
                      <a:pt x="41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5" name="Google Shape;3615;p32"/>
              <p:cNvSpPr/>
              <p:nvPr/>
            </p:nvSpPr>
            <p:spPr>
              <a:xfrm>
                <a:off x="6115797" y="705639"/>
                <a:ext cx="30996" cy="68625"/>
              </a:xfrm>
              <a:custGeom>
                <a:avLst/>
                <a:gdLst/>
                <a:ahLst/>
                <a:cxnLst/>
                <a:rect l="l" t="t" r="r" b="b"/>
                <a:pathLst>
                  <a:path w="472" h="1045" extrusionOk="0">
                    <a:moveTo>
                      <a:pt x="221" y="133"/>
                    </a:moveTo>
                    <a:cubicBezTo>
                      <a:pt x="238" y="133"/>
                      <a:pt x="255" y="136"/>
                      <a:pt x="271" y="142"/>
                    </a:cubicBezTo>
                    <a:cubicBezTo>
                      <a:pt x="352" y="161"/>
                      <a:pt x="384" y="245"/>
                      <a:pt x="339" y="320"/>
                    </a:cubicBezTo>
                    <a:cubicBezTo>
                      <a:pt x="300" y="388"/>
                      <a:pt x="203" y="430"/>
                      <a:pt x="177" y="508"/>
                    </a:cubicBezTo>
                    <a:cubicBezTo>
                      <a:pt x="173" y="388"/>
                      <a:pt x="167" y="265"/>
                      <a:pt x="157" y="145"/>
                    </a:cubicBezTo>
                    <a:cubicBezTo>
                      <a:pt x="177" y="138"/>
                      <a:pt x="199" y="133"/>
                      <a:pt x="221" y="133"/>
                    </a:cubicBezTo>
                    <a:close/>
                    <a:moveTo>
                      <a:pt x="98" y="0"/>
                    </a:moveTo>
                    <a:cubicBezTo>
                      <a:pt x="75" y="0"/>
                      <a:pt x="54" y="16"/>
                      <a:pt x="54" y="48"/>
                    </a:cubicBezTo>
                    <a:lnTo>
                      <a:pt x="54" y="112"/>
                    </a:lnTo>
                    <a:cubicBezTo>
                      <a:pt x="44" y="119"/>
                      <a:pt x="31" y="125"/>
                      <a:pt x="24" y="132"/>
                    </a:cubicBezTo>
                    <a:cubicBezTo>
                      <a:pt x="0" y="150"/>
                      <a:pt x="21" y="191"/>
                      <a:pt x="48" y="191"/>
                    </a:cubicBezTo>
                    <a:cubicBezTo>
                      <a:pt x="50" y="191"/>
                      <a:pt x="52" y="191"/>
                      <a:pt x="54" y="190"/>
                    </a:cubicBezTo>
                    <a:cubicBezTo>
                      <a:pt x="60" y="453"/>
                      <a:pt x="63" y="718"/>
                      <a:pt x="54" y="984"/>
                    </a:cubicBezTo>
                    <a:cubicBezTo>
                      <a:pt x="50" y="1024"/>
                      <a:pt x="83" y="1045"/>
                      <a:pt x="116" y="1045"/>
                    </a:cubicBezTo>
                    <a:cubicBezTo>
                      <a:pt x="149" y="1045"/>
                      <a:pt x="183" y="1024"/>
                      <a:pt x="183" y="984"/>
                    </a:cubicBezTo>
                    <a:cubicBezTo>
                      <a:pt x="183" y="841"/>
                      <a:pt x="183" y="699"/>
                      <a:pt x="177" y="556"/>
                    </a:cubicBezTo>
                    <a:lnTo>
                      <a:pt x="177" y="556"/>
                    </a:lnTo>
                    <a:cubicBezTo>
                      <a:pt x="186" y="572"/>
                      <a:pt x="199" y="585"/>
                      <a:pt x="216" y="589"/>
                    </a:cubicBezTo>
                    <a:cubicBezTo>
                      <a:pt x="224" y="591"/>
                      <a:pt x="232" y="592"/>
                      <a:pt x="239" y="592"/>
                    </a:cubicBezTo>
                    <a:cubicBezTo>
                      <a:pt x="259" y="592"/>
                      <a:pt x="274" y="583"/>
                      <a:pt x="290" y="569"/>
                    </a:cubicBezTo>
                    <a:cubicBezTo>
                      <a:pt x="306" y="553"/>
                      <a:pt x="313" y="534"/>
                      <a:pt x="303" y="514"/>
                    </a:cubicBezTo>
                    <a:cubicBezTo>
                      <a:pt x="323" y="488"/>
                      <a:pt x="368" y="456"/>
                      <a:pt x="378" y="443"/>
                    </a:cubicBezTo>
                    <a:cubicBezTo>
                      <a:pt x="403" y="410"/>
                      <a:pt x="429" y="378"/>
                      <a:pt x="442" y="339"/>
                    </a:cubicBezTo>
                    <a:cubicBezTo>
                      <a:pt x="472" y="274"/>
                      <a:pt x="468" y="197"/>
                      <a:pt x="426" y="135"/>
                    </a:cubicBezTo>
                    <a:cubicBezTo>
                      <a:pt x="378" y="73"/>
                      <a:pt x="313" y="48"/>
                      <a:pt x="246" y="48"/>
                    </a:cubicBezTo>
                    <a:cubicBezTo>
                      <a:pt x="214" y="48"/>
                      <a:pt x="182" y="53"/>
                      <a:pt x="151" y="64"/>
                    </a:cubicBezTo>
                    <a:lnTo>
                      <a:pt x="151" y="48"/>
                    </a:lnTo>
                    <a:cubicBezTo>
                      <a:pt x="146" y="16"/>
                      <a:pt x="121" y="0"/>
                      <a:pt x="9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6" name="Google Shape;3616;p32"/>
              <p:cNvSpPr/>
              <p:nvPr/>
            </p:nvSpPr>
            <p:spPr>
              <a:xfrm>
                <a:off x="6156118" y="729345"/>
                <a:ext cx="55163" cy="8471"/>
              </a:xfrm>
              <a:custGeom>
                <a:avLst/>
                <a:gdLst/>
                <a:ahLst/>
                <a:cxnLst/>
                <a:rect l="l" t="t" r="r" b="b"/>
                <a:pathLst>
                  <a:path w="840" h="129" extrusionOk="0">
                    <a:moveTo>
                      <a:pt x="510" y="0"/>
                    </a:moveTo>
                    <a:cubicBezTo>
                      <a:pt x="361" y="0"/>
                      <a:pt x="209" y="10"/>
                      <a:pt x="65" y="27"/>
                    </a:cubicBezTo>
                    <a:cubicBezTo>
                      <a:pt x="7" y="33"/>
                      <a:pt x="0" y="124"/>
                      <a:pt x="65" y="124"/>
                    </a:cubicBezTo>
                    <a:cubicBezTo>
                      <a:pt x="251" y="124"/>
                      <a:pt x="438" y="128"/>
                      <a:pt x="623" y="128"/>
                    </a:cubicBezTo>
                    <a:cubicBezTo>
                      <a:pt x="669" y="128"/>
                      <a:pt x="715" y="128"/>
                      <a:pt x="761" y="127"/>
                    </a:cubicBezTo>
                    <a:cubicBezTo>
                      <a:pt x="839" y="127"/>
                      <a:pt x="839" y="17"/>
                      <a:pt x="761" y="11"/>
                    </a:cubicBezTo>
                    <a:cubicBezTo>
                      <a:pt x="679" y="3"/>
                      <a:pt x="595" y="0"/>
                      <a:pt x="51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7" name="Google Shape;3617;p32"/>
              <p:cNvSpPr/>
              <p:nvPr/>
            </p:nvSpPr>
            <p:spPr>
              <a:xfrm>
                <a:off x="6169908" y="663349"/>
                <a:ext cx="46297" cy="50172"/>
              </a:xfrm>
              <a:custGeom>
                <a:avLst/>
                <a:gdLst/>
                <a:ahLst/>
                <a:cxnLst/>
                <a:rect l="l" t="t" r="r" b="b"/>
                <a:pathLst>
                  <a:path w="705" h="764" extrusionOk="0">
                    <a:moveTo>
                      <a:pt x="295" y="139"/>
                    </a:moveTo>
                    <a:cubicBezTo>
                      <a:pt x="367" y="139"/>
                      <a:pt x="393" y="178"/>
                      <a:pt x="370" y="257"/>
                    </a:cubicBezTo>
                    <a:cubicBezTo>
                      <a:pt x="367" y="287"/>
                      <a:pt x="357" y="309"/>
                      <a:pt x="351" y="338"/>
                    </a:cubicBezTo>
                    <a:cubicBezTo>
                      <a:pt x="331" y="403"/>
                      <a:pt x="305" y="468"/>
                      <a:pt x="266" y="520"/>
                    </a:cubicBezTo>
                    <a:cubicBezTo>
                      <a:pt x="208" y="449"/>
                      <a:pt x="172" y="355"/>
                      <a:pt x="176" y="287"/>
                    </a:cubicBezTo>
                    <a:cubicBezTo>
                      <a:pt x="179" y="245"/>
                      <a:pt x="192" y="173"/>
                      <a:pt x="227" y="147"/>
                    </a:cubicBezTo>
                    <a:cubicBezTo>
                      <a:pt x="253" y="142"/>
                      <a:pt x="276" y="139"/>
                      <a:pt x="295" y="139"/>
                    </a:cubicBezTo>
                    <a:close/>
                    <a:moveTo>
                      <a:pt x="294" y="1"/>
                    </a:moveTo>
                    <a:cubicBezTo>
                      <a:pt x="232" y="1"/>
                      <a:pt x="166" y="31"/>
                      <a:pt x="114" y="96"/>
                    </a:cubicBezTo>
                    <a:cubicBezTo>
                      <a:pt x="1" y="241"/>
                      <a:pt x="46" y="452"/>
                      <a:pt x="153" y="594"/>
                    </a:cubicBezTo>
                    <a:cubicBezTo>
                      <a:pt x="127" y="601"/>
                      <a:pt x="104" y="607"/>
                      <a:pt x="78" y="607"/>
                    </a:cubicBezTo>
                    <a:cubicBezTo>
                      <a:pt x="76" y="607"/>
                      <a:pt x="74" y="607"/>
                      <a:pt x="72" y="607"/>
                    </a:cubicBezTo>
                    <a:cubicBezTo>
                      <a:pt x="27" y="607"/>
                      <a:pt x="32" y="679"/>
                      <a:pt x="78" y="682"/>
                    </a:cubicBezTo>
                    <a:cubicBezTo>
                      <a:pt x="91" y="684"/>
                      <a:pt x="104" y="686"/>
                      <a:pt x="117" y="686"/>
                    </a:cubicBezTo>
                    <a:cubicBezTo>
                      <a:pt x="151" y="686"/>
                      <a:pt x="184" y="677"/>
                      <a:pt x="218" y="662"/>
                    </a:cubicBezTo>
                    <a:cubicBezTo>
                      <a:pt x="283" y="723"/>
                      <a:pt x="385" y="763"/>
                      <a:pt x="478" y="763"/>
                    </a:cubicBezTo>
                    <a:cubicBezTo>
                      <a:pt x="579" y="763"/>
                      <a:pt x="670" y="716"/>
                      <a:pt x="694" y="594"/>
                    </a:cubicBezTo>
                    <a:cubicBezTo>
                      <a:pt x="705" y="551"/>
                      <a:pt x="668" y="517"/>
                      <a:pt x="632" y="517"/>
                    </a:cubicBezTo>
                    <a:cubicBezTo>
                      <a:pt x="614" y="517"/>
                      <a:pt x="596" y="525"/>
                      <a:pt x="584" y="546"/>
                    </a:cubicBezTo>
                    <a:cubicBezTo>
                      <a:pt x="548" y="614"/>
                      <a:pt x="502" y="642"/>
                      <a:pt x="454" y="642"/>
                    </a:cubicBezTo>
                    <a:cubicBezTo>
                      <a:pt x="411" y="642"/>
                      <a:pt x="366" y="620"/>
                      <a:pt x="325" y="585"/>
                    </a:cubicBezTo>
                    <a:cubicBezTo>
                      <a:pt x="419" y="494"/>
                      <a:pt x="470" y="348"/>
                      <a:pt x="480" y="228"/>
                    </a:cubicBezTo>
                    <a:cubicBezTo>
                      <a:pt x="490" y="86"/>
                      <a:pt x="398" y="1"/>
                      <a:pt x="2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8" name="Google Shape;3618;p32"/>
              <p:cNvSpPr/>
              <p:nvPr/>
            </p:nvSpPr>
            <p:spPr>
              <a:xfrm>
                <a:off x="6166493" y="742872"/>
                <a:ext cx="39665" cy="46757"/>
              </a:xfrm>
              <a:custGeom>
                <a:avLst/>
                <a:gdLst/>
                <a:ahLst/>
                <a:cxnLst/>
                <a:rect l="l" t="t" r="r" b="b"/>
                <a:pathLst>
                  <a:path w="604" h="712" extrusionOk="0">
                    <a:moveTo>
                      <a:pt x="385" y="0"/>
                    </a:moveTo>
                    <a:cubicBezTo>
                      <a:pt x="239" y="0"/>
                      <a:pt x="106" y="81"/>
                      <a:pt x="17" y="197"/>
                    </a:cubicBezTo>
                    <a:cubicBezTo>
                      <a:pt x="1" y="216"/>
                      <a:pt x="14" y="248"/>
                      <a:pt x="27" y="268"/>
                    </a:cubicBezTo>
                    <a:cubicBezTo>
                      <a:pt x="101" y="365"/>
                      <a:pt x="211" y="362"/>
                      <a:pt x="322" y="394"/>
                    </a:cubicBezTo>
                    <a:cubicBezTo>
                      <a:pt x="344" y="404"/>
                      <a:pt x="409" y="420"/>
                      <a:pt x="422" y="446"/>
                    </a:cubicBezTo>
                    <a:cubicBezTo>
                      <a:pt x="467" y="543"/>
                      <a:pt x="367" y="556"/>
                      <a:pt x="312" y="566"/>
                    </a:cubicBezTo>
                    <a:cubicBezTo>
                      <a:pt x="244" y="572"/>
                      <a:pt x="189" y="572"/>
                      <a:pt x="127" y="605"/>
                    </a:cubicBezTo>
                    <a:cubicBezTo>
                      <a:pt x="68" y="633"/>
                      <a:pt x="108" y="712"/>
                      <a:pt x="166" y="712"/>
                    </a:cubicBezTo>
                    <a:cubicBezTo>
                      <a:pt x="168" y="712"/>
                      <a:pt x="170" y="712"/>
                      <a:pt x="173" y="712"/>
                    </a:cubicBezTo>
                    <a:cubicBezTo>
                      <a:pt x="312" y="682"/>
                      <a:pt x="603" y="682"/>
                      <a:pt x="568" y="459"/>
                    </a:cubicBezTo>
                    <a:cubicBezTo>
                      <a:pt x="535" y="248"/>
                      <a:pt x="279" y="307"/>
                      <a:pt x="150" y="216"/>
                    </a:cubicBezTo>
                    <a:cubicBezTo>
                      <a:pt x="228" y="132"/>
                      <a:pt x="325" y="96"/>
                      <a:pt x="438" y="80"/>
                    </a:cubicBezTo>
                    <a:cubicBezTo>
                      <a:pt x="487" y="70"/>
                      <a:pt x="467" y="5"/>
                      <a:pt x="425" y="2"/>
                    </a:cubicBezTo>
                    <a:cubicBezTo>
                      <a:pt x="412" y="1"/>
                      <a:pt x="399" y="0"/>
                      <a:pt x="38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619" name="Google Shape;3619;p32"/>
            <p:cNvGrpSpPr/>
            <p:nvPr/>
          </p:nvGrpSpPr>
          <p:grpSpPr>
            <a:xfrm rot="621046">
              <a:off x="239852" y="2364675"/>
              <a:ext cx="633885" cy="379428"/>
              <a:chOff x="4884983" y="2824599"/>
              <a:chExt cx="253545" cy="151760"/>
            </a:xfrm>
          </p:grpSpPr>
          <p:sp>
            <p:nvSpPr>
              <p:cNvPr id="3620" name="Google Shape;3620;p32"/>
              <p:cNvSpPr/>
              <p:nvPr/>
            </p:nvSpPr>
            <p:spPr>
              <a:xfrm>
                <a:off x="4884983" y="2871420"/>
                <a:ext cx="43474" cy="81693"/>
              </a:xfrm>
              <a:custGeom>
                <a:avLst/>
                <a:gdLst/>
                <a:ahLst/>
                <a:cxnLst/>
                <a:rect l="l" t="t" r="r" b="b"/>
                <a:pathLst>
                  <a:path w="662" h="1244" extrusionOk="0">
                    <a:moveTo>
                      <a:pt x="140" y="1"/>
                    </a:moveTo>
                    <a:cubicBezTo>
                      <a:pt x="125" y="1"/>
                      <a:pt x="109" y="11"/>
                      <a:pt x="108" y="32"/>
                    </a:cubicBezTo>
                    <a:lnTo>
                      <a:pt x="95" y="32"/>
                    </a:lnTo>
                    <a:cubicBezTo>
                      <a:pt x="30" y="32"/>
                      <a:pt x="30" y="129"/>
                      <a:pt x="95" y="133"/>
                    </a:cubicBezTo>
                    <a:lnTo>
                      <a:pt x="104" y="133"/>
                    </a:lnTo>
                    <a:cubicBezTo>
                      <a:pt x="95" y="291"/>
                      <a:pt x="91" y="450"/>
                      <a:pt x="78" y="609"/>
                    </a:cubicBezTo>
                    <a:cubicBezTo>
                      <a:pt x="65" y="732"/>
                      <a:pt x="49" y="862"/>
                      <a:pt x="30" y="988"/>
                    </a:cubicBezTo>
                    <a:cubicBezTo>
                      <a:pt x="20" y="1030"/>
                      <a:pt x="1" y="1082"/>
                      <a:pt x="7" y="1121"/>
                    </a:cubicBezTo>
                    <a:cubicBezTo>
                      <a:pt x="19" y="1219"/>
                      <a:pt x="128" y="1244"/>
                      <a:pt x="246" y="1244"/>
                    </a:cubicBezTo>
                    <a:cubicBezTo>
                      <a:pt x="354" y="1244"/>
                      <a:pt x="469" y="1223"/>
                      <a:pt x="522" y="1218"/>
                    </a:cubicBezTo>
                    <a:cubicBezTo>
                      <a:pt x="600" y="1215"/>
                      <a:pt x="600" y="1101"/>
                      <a:pt x="522" y="1098"/>
                    </a:cubicBezTo>
                    <a:cubicBezTo>
                      <a:pt x="507" y="1097"/>
                      <a:pt x="492" y="1096"/>
                      <a:pt x="476" y="1096"/>
                    </a:cubicBezTo>
                    <a:cubicBezTo>
                      <a:pt x="418" y="1096"/>
                      <a:pt x="353" y="1104"/>
                      <a:pt x="293" y="1104"/>
                    </a:cubicBezTo>
                    <a:cubicBezTo>
                      <a:pt x="262" y="1104"/>
                      <a:pt x="231" y="1102"/>
                      <a:pt x="205" y="1095"/>
                    </a:cubicBezTo>
                    <a:cubicBezTo>
                      <a:pt x="111" y="1069"/>
                      <a:pt x="153" y="1098"/>
                      <a:pt x="143" y="1004"/>
                    </a:cubicBezTo>
                    <a:cubicBezTo>
                      <a:pt x="133" y="936"/>
                      <a:pt x="159" y="855"/>
                      <a:pt x="169" y="787"/>
                    </a:cubicBezTo>
                    <a:cubicBezTo>
                      <a:pt x="172" y="761"/>
                      <a:pt x="172" y="732"/>
                      <a:pt x="172" y="709"/>
                    </a:cubicBezTo>
                    <a:cubicBezTo>
                      <a:pt x="227" y="713"/>
                      <a:pt x="284" y="716"/>
                      <a:pt x="341" y="716"/>
                    </a:cubicBezTo>
                    <a:cubicBezTo>
                      <a:pt x="388" y="716"/>
                      <a:pt x="435" y="714"/>
                      <a:pt x="480" y="709"/>
                    </a:cubicBezTo>
                    <a:cubicBezTo>
                      <a:pt x="542" y="700"/>
                      <a:pt x="545" y="612"/>
                      <a:pt x="480" y="612"/>
                    </a:cubicBezTo>
                    <a:cubicBezTo>
                      <a:pt x="380" y="615"/>
                      <a:pt x="276" y="622"/>
                      <a:pt x="179" y="622"/>
                    </a:cubicBezTo>
                    <a:cubicBezTo>
                      <a:pt x="188" y="460"/>
                      <a:pt x="192" y="304"/>
                      <a:pt x="185" y="142"/>
                    </a:cubicBezTo>
                    <a:lnTo>
                      <a:pt x="185" y="142"/>
                    </a:lnTo>
                    <a:cubicBezTo>
                      <a:pt x="321" y="152"/>
                      <a:pt x="454" y="162"/>
                      <a:pt x="593" y="165"/>
                    </a:cubicBezTo>
                    <a:cubicBezTo>
                      <a:pt x="661" y="162"/>
                      <a:pt x="658" y="52"/>
                      <a:pt x="584" y="49"/>
                    </a:cubicBezTo>
                    <a:cubicBezTo>
                      <a:pt x="448" y="36"/>
                      <a:pt x="308" y="36"/>
                      <a:pt x="172" y="32"/>
                    </a:cubicBezTo>
                    <a:cubicBezTo>
                      <a:pt x="171" y="11"/>
                      <a:pt x="155" y="1"/>
                      <a:pt x="14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1" name="Google Shape;3621;p32"/>
              <p:cNvSpPr/>
              <p:nvPr/>
            </p:nvSpPr>
            <p:spPr>
              <a:xfrm>
                <a:off x="4938831" y="2919357"/>
                <a:ext cx="34936" cy="31916"/>
              </a:xfrm>
              <a:custGeom>
                <a:avLst/>
                <a:gdLst/>
                <a:ahLst/>
                <a:cxnLst/>
                <a:rect l="l" t="t" r="r" b="b"/>
                <a:pathLst>
                  <a:path w="532" h="486" extrusionOk="0">
                    <a:moveTo>
                      <a:pt x="36" y="1"/>
                    </a:moveTo>
                    <a:cubicBezTo>
                      <a:pt x="17" y="1"/>
                      <a:pt x="0" y="14"/>
                      <a:pt x="0" y="41"/>
                    </a:cubicBezTo>
                    <a:cubicBezTo>
                      <a:pt x="0" y="161"/>
                      <a:pt x="16" y="277"/>
                      <a:pt x="33" y="401"/>
                    </a:cubicBezTo>
                    <a:cubicBezTo>
                      <a:pt x="33" y="413"/>
                      <a:pt x="36" y="420"/>
                      <a:pt x="36" y="433"/>
                    </a:cubicBezTo>
                    <a:cubicBezTo>
                      <a:pt x="40" y="460"/>
                      <a:pt x="61" y="471"/>
                      <a:pt x="83" y="471"/>
                    </a:cubicBezTo>
                    <a:cubicBezTo>
                      <a:pt x="111" y="471"/>
                      <a:pt x="143" y="451"/>
                      <a:pt x="143" y="420"/>
                    </a:cubicBezTo>
                    <a:cubicBezTo>
                      <a:pt x="136" y="336"/>
                      <a:pt x="159" y="161"/>
                      <a:pt x="272" y="141"/>
                    </a:cubicBezTo>
                    <a:cubicBezTo>
                      <a:pt x="278" y="140"/>
                      <a:pt x="284" y="140"/>
                      <a:pt x="290" y="140"/>
                    </a:cubicBezTo>
                    <a:cubicBezTo>
                      <a:pt x="378" y="140"/>
                      <a:pt x="395" y="280"/>
                      <a:pt x="395" y="371"/>
                    </a:cubicBezTo>
                    <a:cubicBezTo>
                      <a:pt x="386" y="384"/>
                      <a:pt x="376" y="404"/>
                      <a:pt x="379" y="430"/>
                    </a:cubicBezTo>
                    <a:cubicBezTo>
                      <a:pt x="386" y="446"/>
                      <a:pt x="392" y="456"/>
                      <a:pt x="405" y="469"/>
                    </a:cubicBezTo>
                    <a:cubicBezTo>
                      <a:pt x="418" y="481"/>
                      <a:pt x="432" y="486"/>
                      <a:pt x="447" y="486"/>
                    </a:cubicBezTo>
                    <a:cubicBezTo>
                      <a:pt x="451" y="486"/>
                      <a:pt x="456" y="485"/>
                      <a:pt x="460" y="485"/>
                    </a:cubicBezTo>
                    <a:cubicBezTo>
                      <a:pt x="467" y="485"/>
                      <a:pt x="467" y="485"/>
                      <a:pt x="470" y="482"/>
                    </a:cubicBezTo>
                    <a:cubicBezTo>
                      <a:pt x="489" y="478"/>
                      <a:pt x="509" y="462"/>
                      <a:pt x="509" y="439"/>
                    </a:cubicBezTo>
                    <a:cubicBezTo>
                      <a:pt x="531" y="279"/>
                      <a:pt x="478" y="15"/>
                      <a:pt x="280" y="15"/>
                    </a:cubicBezTo>
                    <a:cubicBezTo>
                      <a:pt x="277" y="15"/>
                      <a:pt x="275" y="15"/>
                      <a:pt x="272" y="15"/>
                    </a:cubicBezTo>
                    <a:cubicBezTo>
                      <a:pt x="185" y="18"/>
                      <a:pt x="127" y="73"/>
                      <a:pt x="84" y="141"/>
                    </a:cubicBezTo>
                    <a:cubicBezTo>
                      <a:pt x="81" y="109"/>
                      <a:pt x="78" y="77"/>
                      <a:pt x="78" y="41"/>
                    </a:cubicBezTo>
                    <a:cubicBezTo>
                      <a:pt x="75" y="15"/>
                      <a:pt x="55" y="1"/>
                      <a:pt x="3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2" name="Google Shape;3622;p32"/>
              <p:cNvSpPr/>
              <p:nvPr/>
            </p:nvSpPr>
            <p:spPr>
              <a:xfrm>
                <a:off x="4962208" y="2901298"/>
                <a:ext cx="35265" cy="11230"/>
              </a:xfrm>
              <a:custGeom>
                <a:avLst/>
                <a:gdLst/>
                <a:ahLst/>
                <a:cxnLst/>
                <a:rect l="l" t="t" r="r" b="b"/>
                <a:pathLst>
                  <a:path w="537" h="171" extrusionOk="0">
                    <a:moveTo>
                      <a:pt x="444" y="0"/>
                    </a:moveTo>
                    <a:cubicBezTo>
                      <a:pt x="439" y="0"/>
                      <a:pt x="434" y="1"/>
                      <a:pt x="428" y="2"/>
                    </a:cubicBezTo>
                    <a:cubicBezTo>
                      <a:pt x="409" y="8"/>
                      <a:pt x="402" y="24"/>
                      <a:pt x="396" y="41"/>
                    </a:cubicBezTo>
                    <a:cubicBezTo>
                      <a:pt x="393" y="41"/>
                      <a:pt x="393" y="41"/>
                      <a:pt x="389" y="44"/>
                    </a:cubicBezTo>
                    <a:cubicBezTo>
                      <a:pt x="370" y="47"/>
                      <a:pt x="347" y="47"/>
                      <a:pt x="328" y="50"/>
                    </a:cubicBezTo>
                    <a:cubicBezTo>
                      <a:pt x="299" y="57"/>
                      <a:pt x="266" y="60"/>
                      <a:pt x="240" y="60"/>
                    </a:cubicBezTo>
                    <a:cubicBezTo>
                      <a:pt x="176" y="66"/>
                      <a:pt x="114" y="73"/>
                      <a:pt x="49" y="83"/>
                    </a:cubicBezTo>
                    <a:cubicBezTo>
                      <a:pt x="1" y="92"/>
                      <a:pt x="14" y="170"/>
                      <a:pt x="59" y="170"/>
                    </a:cubicBezTo>
                    <a:cubicBezTo>
                      <a:pt x="140" y="164"/>
                      <a:pt x="218" y="157"/>
                      <a:pt x="299" y="154"/>
                    </a:cubicBezTo>
                    <a:cubicBezTo>
                      <a:pt x="350" y="147"/>
                      <a:pt x="422" y="157"/>
                      <a:pt x="470" y="131"/>
                    </a:cubicBezTo>
                    <a:cubicBezTo>
                      <a:pt x="537" y="95"/>
                      <a:pt x="513" y="0"/>
                      <a:pt x="44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3" name="Google Shape;3623;p32"/>
              <p:cNvSpPr/>
              <p:nvPr/>
            </p:nvSpPr>
            <p:spPr>
              <a:xfrm>
                <a:off x="4949666" y="2889216"/>
                <a:ext cx="44656" cy="8603"/>
              </a:xfrm>
              <a:custGeom>
                <a:avLst/>
                <a:gdLst/>
                <a:ahLst/>
                <a:cxnLst/>
                <a:rect l="l" t="t" r="r" b="b"/>
                <a:pathLst>
                  <a:path w="680" h="131" extrusionOk="0">
                    <a:moveTo>
                      <a:pt x="161" y="0"/>
                    </a:moveTo>
                    <a:cubicBezTo>
                      <a:pt x="123" y="0"/>
                      <a:pt x="86" y="0"/>
                      <a:pt x="49" y="1"/>
                    </a:cubicBezTo>
                    <a:cubicBezTo>
                      <a:pt x="0" y="1"/>
                      <a:pt x="0" y="72"/>
                      <a:pt x="49" y="79"/>
                    </a:cubicBezTo>
                    <a:cubicBezTo>
                      <a:pt x="237" y="95"/>
                      <a:pt x="422" y="118"/>
                      <a:pt x="606" y="131"/>
                    </a:cubicBezTo>
                    <a:cubicBezTo>
                      <a:pt x="607" y="131"/>
                      <a:pt x="608" y="131"/>
                      <a:pt x="609" y="131"/>
                    </a:cubicBezTo>
                    <a:cubicBezTo>
                      <a:pt x="665" y="131"/>
                      <a:pt x="680" y="40"/>
                      <a:pt x="626" y="30"/>
                    </a:cubicBezTo>
                    <a:cubicBezTo>
                      <a:pt x="474" y="7"/>
                      <a:pt x="316" y="0"/>
                      <a:pt x="16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4" name="Google Shape;3624;p32"/>
              <p:cNvSpPr/>
              <p:nvPr/>
            </p:nvSpPr>
            <p:spPr>
              <a:xfrm>
                <a:off x="5008373" y="2905173"/>
                <a:ext cx="123394" cy="9653"/>
              </a:xfrm>
              <a:custGeom>
                <a:avLst/>
                <a:gdLst/>
                <a:ahLst/>
                <a:cxnLst/>
                <a:rect l="l" t="t" r="r" b="b"/>
                <a:pathLst>
                  <a:path w="1879" h="147" extrusionOk="0">
                    <a:moveTo>
                      <a:pt x="1719" y="0"/>
                    </a:moveTo>
                    <a:cubicBezTo>
                      <a:pt x="1700" y="0"/>
                      <a:pt x="1683" y="6"/>
                      <a:pt x="1675" y="17"/>
                    </a:cubicBezTo>
                    <a:cubicBezTo>
                      <a:pt x="1363" y="12"/>
                      <a:pt x="1051" y="6"/>
                      <a:pt x="739" y="6"/>
                    </a:cubicBezTo>
                    <a:cubicBezTo>
                      <a:pt x="511" y="6"/>
                      <a:pt x="283" y="9"/>
                      <a:pt x="56" y="17"/>
                    </a:cubicBezTo>
                    <a:cubicBezTo>
                      <a:pt x="1" y="17"/>
                      <a:pt x="1" y="101"/>
                      <a:pt x="56" y="101"/>
                    </a:cubicBezTo>
                    <a:cubicBezTo>
                      <a:pt x="632" y="105"/>
                      <a:pt x="1215" y="105"/>
                      <a:pt x="1795" y="147"/>
                    </a:cubicBezTo>
                    <a:cubicBezTo>
                      <a:pt x="1796" y="147"/>
                      <a:pt x="1797" y="147"/>
                      <a:pt x="1798" y="147"/>
                    </a:cubicBezTo>
                    <a:cubicBezTo>
                      <a:pt x="1870" y="147"/>
                      <a:pt x="1879" y="36"/>
                      <a:pt x="1811" y="20"/>
                    </a:cubicBezTo>
                    <a:cubicBezTo>
                      <a:pt x="1782" y="14"/>
                      <a:pt x="1756" y="7"/>
                      <a:pt x="1730" y="1"/>
                    </a:cubicBezTo>
                    <a:cubicBezTo>
                      <a:pt x="1727" y="0"/>
                      <a:pt x="1723" y="0"/>
                      <a:pt x="17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5" name="Google Shape;3625;p32"/>
              <p:cNvSpPr/>
              <p:nvPr/>
            </p:nvSpPr>
            <p:spPr>
              <a:xfrm>
                <a:off x="5027548" y="2830049"/>
                <a:ext cx="41306" cy="69348"/>
              </a:xfrm>
              <a:custGeom>
                <a:avLst/>
                <a:gdLst/>
                <a:ahLst/>
                <a:cxnLst/>
                <a:rect l="l" t="t" r="r" b="b"/>
                <a:pathLst>
                  <a:path w="629" h="1056" extrusionOk="0">
                    <a:moveTo>
                      <a:pt x="182" y="1"/>
                    </a:moveTo>
                    <a:cubicBezTo>
                      <a:pt x="159" y="1"/>
                      <a:pt x="137" y="14"/>
                      <a:pt x="130" y="44"/>
                    </a:cubicBezTo>
                    <a:cubicBezTo>
                      <a:pt x="55" y="364"/>
                      <a:pt x="0" y="691"/>
                      <a:pt x="10" y="1019"/>
                    </a:cubicBezTo>
                    <a:cubicBezTo>
                      <a:pt x="10" y="1043"/>
                      <a:pt x="28" y="1055"/>
                      <a:pt x="46" y="1055"/>
                    </a:cubicBezTo>
                    <a:cubicBezTo>
                      <a:pt x="65" y="1055"/>
                      <a:pt x="84" y="1043"/>
                      <a:pt x="88" y="1019"/>
                    </a:cubicBezTo>
                    <a:cubicBezTo>
                      <a:pt x="91" y="957"/>
                      <a:pt x="97" y="892"/>
                      <a:pt x="107" y="834"/>
                    </a:cubicBezTo>
                    <a:cubicBezTo>
                      <a:pt x="109" y="834"/>
                      <a:pt x="111" y="835"/>
                      <a:pt x="113" y="835"/>
                    </a:cubicBezTo>
                    <a:cubicBezTo>
                      <a:pt x="143" y="835"/>
                      <a:pt x="170" y="790"/>
                      <a:pt x="143" y="769"/>
                    </a:cubicBezTo>
                    <a:cubicBezTo>
                      <a:pt x="130" y="756"/>
                      <a:pt x="136" y="737"/>
                      <a:pt x="156" y="714"/>
                    </a:cubicBezTo>
                    <a:cubicBezTo>
                      <a:pt x="282" y="789"/>
                      <a:pt x="399" y="866"/>
                      <a:pt x="512" y="954"/>
                    </a:cubicBezTo>
                    <a:cubicBezTo>
                      <a:pt x="526" y="964"/>
                      <a:pt x="540" y="969"/>
                      <a:pt x="552" y="969"/>
                    </a:cubicBezTo>
                    <a:cubicBezTo>
                      <a:pt x="599" y="969"/>
                      <a:pt x="628" y="909"/>
                      <a:pt x="580" y="876"/>
                    </a:cubicBezTo>
                    <a:cubicBezTo>
                      <a:pt x="467" y="795"/>
                      <a:pt x="347" y="724"/>
                      <a:pt x="220" y="662"/>
                    </a:cubicBezTo>
                    <a:cubicBezTo>
                      <a:pt x="266" y="630"/>
                      <a:pt x="314" y="598"/>
                      <a:pt x="324" y="591"/>
                    </a:cubicBezTo>
                    <a:cubicBezTo>
                      <a:pt x="399" y="536"/>
                      <a:pt x="476" y="494"/>
                      <a:pt x="535" y="432"/>
                    </a:cubicBezTo>
                    <a:cubicBezTo>
                      <a:pt x="570" y="397"/>
                      <a:pt x="539" y="349"/>
                      <a:pt x="499" y="349"/>
                    </a:cubicBezTo>
                    <a:cubicBezTo>
                      <a:pt x="491" y="349"/>
                      <a:pt x="484" y="351"/>
                      <a:pt x="476" y="355"/>
                    </a:cubicBezTo>
                    <a:cubicBezTo>
                      <a:pt x="405" y="390"/>
                      <a:pt x="347" y="448"/>
                      <a:pt x="282" y="494"/>
                    </a:cubicBezTo>
                    <a:cubicBezTo>
                      <a:pt x="237" y="529"/>
                      <a:pt x="185" y="562"/>
                      <a:pt x="139" y="601"/>
                    </a:cubicBezTo>
                    <a:cubicBezTo>
                      <a:pt x="162" y="448"/>
                      <a:pt x="191" y="299"/>
                      <a:pt x="227" y="147"/>
                    </a:cubicBezTo>
                    <a:cubicBezTo>
                      <a:pt x="253" y="141"/>
                      <a:pt x="272" y="115"/>
                      <a:pt x="259" y="82"/>
                    </a:cubicBezTo>
                    <a:cubicBezTo>
                      <a:pt x="256" y="73"/>
                      <a:pt x="253" y="60"/>
                      <a:pt x="243" y="44"/>
                    </a:cubicBezTo>
                    <a:cubicBezTo>
                      <a:pt x="233" y="17"/>
                      <a:pt x="207" y="1"/>
                      <a:pt x="18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6" name="Google Shape;3626;p32"/>
              <p:cNvSpPr/>
              <p:nvPr/>
            </p:nvSpPr>
            <p:spPr>
              <a:xfrm>
                <a:off x="5066949" y="2860913"/>
                <a:ext cx="41044" cy="27516"/>
              </a:xfrm>
              <a:custGeom>
                <a:avLst/>
                <a:gdLst/>
                <a:ahLst/>
                <a:cxnLst/>
                <a:rect l="l" t="t" r="r" b="b"/>
                <a:pathLst>
                  <a:path w="625" h="419" extrusionOk="0">
                    <a:moveTo>
                      <a:pt x="199" y="0"/>
                    </a:moveTo>
                    <a:cubicBezTo>
                      <a:pt x="171" y="0"/>
                      <a:pt x="144" y="37"/>
                      <a:pt x="158" y="66"/>
                    </a:cubicBezTo>
                    <a:cubicBezTo>
                      <a:pt x="184" y="115"/>
                      <a:pt x="210" y="160"/>
                      <a:pt x="239" y="209"/>
                    </a:cubicBezTo>
                    <a:cubicBezTo>
                      <a:pt x="178" y="244"/>
                      <a:pt x="119" y="277"/>
                      <a:pt x="48" y="302"/>
                    </a:cubicBezTo>
                    <a:cubicBezTo>
                      <a:pt x="1" y="320"/>
                      <a:pt x="13" y="389"/>
                      <a:pt x="59" y="389"/>
                    </a:cubicBezTo>
                    <a:cubicBezTo>
                      <a:pt x="64" y="389"/>
                      <a:pt x="69" y="388"/>
                      <a:pt x="74" y="387"/>
                    </a:cubicBezTo>
                    <a:cubicBezTo>
                      <a:pt x="145" y="364"/>
                      <a:pt x="223" y="328"/>
                      <a:pt x="297" y="293"/>
                    </a:cubicBezTo>
                    <a:cubicBezTo>
                      <a:pt x="304" y="306"/>
                      <a:pt x="307" y="312"/>
                      <a:pt x="314" y="322"/>
                    </a:cubicBezTo>
                    <a:cubicBezTo>
                      <a:pt x="304" y="335"/>
                      <a:pt x="301" y="351"/>
                      <a:pt x="304" y="367"/>
                    </a:cubicBezTo>
                    <a:cubicBezTo>
                      <a:pt x="312" y="403"/>
                      <a:pt x="337" y="419"/>
                      <a:pt x="363" y="419"/>
                    </a:cubicBezTo>
                    <a:cubicBezTo>
                      <a:pt x="402" y="419"/>
                      <a:pt x="444" y="383"/>
                      <a:pt x="430" y="328"/>
                    </a:cubicBezTo>
                    <a:cubicBezTo>
                      <a:pt x="421" y="302"/>
                      <a:pt x="404" y="273"/>
                      <a:pt x="385" y="244"/>
                    </a:cubicBezTo>
                    <a:cubicBezTo>
                      <a:pt x="456" y="202"/>
                      <a:pt x="531" y="150"/>
                      <a:pt x="592" y="95"/>
                    </a:cubicBezTo>
                    <a:cubicBezTo>
                      <a:pt x="625" y="65"/>
                      <a:pt x="594" y="6"/>
                      <a:pt x="555" y="6"/>
                    </a:cubicBezTo>
                    <a:cubicBezTo>
                      <a:pt x="547" y="6"/>
                      <a:pt x="539" y="9"/>
                      <a:pt x="531" y="14"/>
                    </a:cubicBezTo>
                    <a:cubicBezTo>
                      <a:pt x="463" y="63"/>
                      <a:pt x="395" y="111"/>
                      <a:pt x="323" y="157"/>
                    </a:cubicBezTo>
                    <a:cubicBezTo>
                      <a:pt x="291" y="108"/>
                      <a:pt x="259" y="59"/>
                      <a:pt x="226" y="14"/>
                    </a:cubicBezTo>
                    <a:cubicBezTo>
                      <a:pt x="218" y="4"/>
                      <a:pt x="209" y="0"/>
                      <a:pt x="19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7" name="Google Shape;3627;p32"/>
              <p:cNvSpPr/>
              <p:nvPr/>
            </p:nvSpPr>
            <p:spPr>
              <a:xfrm>
                <a:off x="5094989" y="2824599"/>
                <a:ext cx="43539" cy="33623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12" extrusionOk="0">
                    <a:moveTo>
                      <a:pt x="134" y="1"/>
                    </a:moveTo>
                    <a:cubicBezTo>
                      <a:pt x="64" y="1"/>
                      <a:pt x="0" y="45"/>
                      <a:pt x="10" y="133"/>
                    </a:cubicBezTo>
                    <a:cubicBezTo>
                      <a:pt x="11" y="158"/>
                      <a:pt x="32" y="172"/>
                      <a:pt x="52" y="172"/>
                    </a:cubicBezTo>
                    <a:cubicBezTo>
                      <a:pt x="70" y="172"/>
                      <a:pt x="88" y="160"/>
                      <a:pt x="88" y="133"/>
                    </a:cubicBezTo>
                    <a:cubicBezTo>
                      <a:pt x="110" y="116"/>
                      <a:pt x="131" y="106"/>
                      <a:pt x="147" y="106"/>
                    </a:cubicBezTo>
                    <a:cubicBezTo>
                      <a:pt x="169" y="106"/>
                      <a:pt x="184" y="124"/>
                      <a:pt x="188" y="162"/>
                    </a:cubicBezTo>
                    <a:cubicBezTo>
                      <a:pt x="191" y="195"/>
                      <a:pt x="191" y="227"/>
                      <a:pt x="185" y="259"/>
                    </a:cubicBezTo>
                    <a:cubicBezTo>
                      <a:pt x="181" y="289"/>
                      <a:pt x="172" y="311"/>
                      <a:pt x="169" y="340"/>
                    </a:cubicBezTo>
                    <a:cubicBezTo>
                      <a:pt x="165" y="389"/>
                      <a:pt x="169" y="438"/>
                      <a:pt x="207" y="470"/>
                    </a:cubicBezTo>
                    <a:cubicBezTo>
                      <a:pt x="243" y="501"/>
                      <a:pt x="294" y="512"/>
                      <a:pt x="348" y="512"/>
                    </a:cubicBezTo>
                    <a:cubicBezTo>
                      <a:pt x="431" y="512"/>
                      <a:pt x="521" y="486"/>
                      <a:pt x="580" y="467"/>
                    </a:cubicBezTo>
                    <a:cubicBezTo>
                      <a:pt x="663" y="443"/>
                      <a:pt x="640" y="341"/>
                      <a:pt x="576" y="341"/>
                    </a:cubicBezTo>
                    <a:cubicBezTo>
                      <a:pt x="570" y="341"/>
                      <a:pt x="564" y="342"/>
                      <a:pt x="557" y="344"/>
                    </a:cubicBezTo>
                    <a:cubicBezTo>
                      <a:pt x="500" y="365"/>
                      <a:pt x="440" y="383"/>
                      <a:pt x="380" y="383"/>
                    </a:cubicBezTo>
                    <a:cubicBezTo>
                      <a:pt x="376" y="383"/>
                      <a:pt x="371" y="383"/>
                      <a:pt x="366" y="382"/>
                    </a:cubicBezTo>
                    <a:cubicBezTo>
                      <a:pt x="282" y="376"/>
                      <a:pt x="295" y="357"/>
                      <a:pt x="301" y="279"/>
                    </a:cubicBezTo>
                    <a:cubicBezTo>
                      <a:pt x="311" y="204"/>
                      <a:pt x="311" y="123"/>
                      <a:pt x="256" y="59"/>
                    </a:cubicBezTo>
                    <a:cubicBezTo>
                      <a:pt x="226" y="20"/>
                      <a:pt x="179" y="1"/>
                      <a:pt x="13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8" name="Google Shape;3628;p32"/>
              <p:cNvSpPr/>
              <p:nvPr/>
            </p:nvSpPr>
            <p:spPr>
              <a:xfrm>
                <a:off x="5055260" y="2918635"/>
                <a:ext cx="72303" cy="57724"/>
              </a:xfrm>
              <a:custGeom>
                <a:avLst/>
                <a:gdLst/>
                <a:ahLst/>
                <a:cxnLst/>
                <a:rect l="l" t="t" r="r" b="b"/>
                <a:pathLst>
                  <a:path w="1101" h="879" extrusionOk="0">
                    <a:moveTo>
                      <a:pt x="405" y="1"/>
                    </a:moveTo>
                    <a:cubicBezTo>
                      <a:pt x="268" y="1"/>
                      <a:pt x="103" y="144"/>
                      <a:pt x="28" y="224"/>
                    </a:cubicBezTo>
                    <a:cubicBezTo>
                      <a:pt x="1" y="256"/>
                      <a:pt x="28" y="297"/>
                      <a:pt x="61" y="297"/>
                    </a:cubicBezTo>
                    <a:cubicBezTo>
                      <a:pt x="70" y="297"/>
                      <a:pt x="80" y="293"/>
                      <a:pt x="90" y="285"/>
                    </a:cubicBezTo>
                    <a:cubicBezTo>
                      <a:pt x="135" y="240"/>
                      <a:pt x="200" y="159"/>
                      <a:pt x="262" y="143"/>
                    </a:cubicBezTo>
                    <a:cubicBezTo>
                      <a:pt x="296" y="136"/>
                      <a:pt x="324" y="133"/>
                      <a:pt x="348" y="133"/>
                    </a:cubicBezTo>
                    <a:cubicBezTo>
                      <a:pt x="515" y="133"/>
                      <a:pt x="419" y="291"/>
                      <a:pt x="382" y="382"/>
                    </a:cubicBezTo>
                    <a:cubicBezTo>
                      <a:pt x="323" y="525"/>
                      <a:pt x="249" y="654"/>
                      <a:pt x="158" y="781"/>
                    </a:cubicBezTo>
                    <a:cubicBezTo>
                      <a:pt x="130" y="819"/>
                      <a:pt x="166" y="878"/>
                      <a:pt x="210" y="878"/>
                    </a:cubicBezTo>
                    <a:cubicBezTo>
                      <a:pt x="211" y="878"/>
                      <a:pt x="212" y="878"/>
                      <a:pt x="213" y="878"/>
                    </a:cubicBezTo>
                    <a:cubicBezTo>
                      <a:pt x="485" y="852"/>
                      <a:pt x="748" y="862"/>
                      <a:pt x="1020" y="855"/>
                    </a:cubicBezTo>
                    <a:cubicBezTo>
                      <a:pt x="1101" y="855"/>
                      <a:pt x="1097" y="742"/>
                      <a:pt x="1020" y="735"/>
                    </a:cubicBezTo>
                    <a:cubicBezTo>
                      <a:pt x="924" y="723"/>
                      <a:pt x="827" y="718"/>
                      <a:pt x="728" y="718"/>
                    </a:cubicBezTo>
                    <a:cubicBezTo>
                      <a:pt x="599" y="718"/>
                      <a:pt x="468" y="726"/>
                      <a:pt x="339" y="735"/>
                    </a:cubicBezTo>
                    <a:cubicBezTo>
                      <a:pt x="401" y="635"/>
                      <a:pt x="453" y="531"/>
                      <a:pt x="498" y="424"/>
                    </a:cubicBezTo>
                    <a:cubicBezTo>
                      <a:pt x="531" y="334"/>
                      <a:pt x="608" y="191"/>
                      <a:pt x="556" y="94"/>
                    </a:cubicBezTo>
                    <a:cubicBezTo>
                      <a:pt x="517" y="26"/>
                      <a:pt x="463" y="1"/>
                      <a:pt x="40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629" name="Google Shape;3629;p32"/>
          <p:cNvGrpSpPr/>
          <p:nvPr/>
        </p:nvGrpSpPr>
        <p:grpSpPr>
          <a:xfrm>
            <a:off x="-592495" y="866074"/>
            <a:ext cx="4640857" cy="5228081"/>
            <a:chOff x="-592495" y="866074"/>
            <a:chExt cx="4640857" cy="5228081"/>
          </a:xfrm>
        </p:grpSpPr>
        <p:grpSp>
          <p:nvGrpSpPr>
            <p:cNvPr id="3630" name="Google Shape;3630;p32"/>
            <p:cNvGrpSpPr/>
            <p:nvPr/>
          </p:nvGrpSpPr>
          <p:grpSpPr>
            <a:xfrm rot="-1615669">
              <a:off x="2638665" y="4810380"/>
              <a:ext cx="1236398" cy="1061349"/>
              <a:chOff x="3639393" y="3293465"/>
              <a:chExt cx="543616" cy="466651"/>
            </a:xfrm>
          </p:grpSpPr>
          <p:sp>
            <p:nvSpPr>
              <p:cNvPr id="3631" name="Google Shape;3631;p32"/>
              <p:cNvSpPr/>
              <p:nvPr/>
            </p:nvSpPr>
            <p:spPr>
              <a:xfrm>
                <a:off x="3639393" y="3293465"/>
                <a:ext cx="543616" cy="466651"/>
              </a:xfrm>
              <a:custGeom>
                <a:avLst/>
                <a:gdLst/>
                <a:ahLst/>
                <a:cxnLst/>
                <a:rect l="l" t="t" r="r" b="b"/>
                <a:pathLst>
                  <a:path w="8278" h="7106" extrusionOk="0">
                    <a:moveTo>
                      <a:pt x="4199" y="4720"/>
                    </a:moveTo>
                    <a:cubicBezTo>
                      <a:pt x="4212" y="4931"/>
                      <a:pt x="4229" y="5141"/>
                      <a:pt x="4238" y="5352"/>
                    </a:cubicBezTo>
                    <a:cubicBezTo>
                      <a:pt x="4245" y="5514"/>
                      <a:pt x="4245" y="5676"/>
                      <a:pt x="4245" y="5838"/>
                    </a:cubicBezTo>
                    <a:cubicBezTo>
                      <a:pt x="3166" y="5831"/>
                      <a:pt x="2084" y="5815"/>
                      <a:pt x="1002" y="5802"/>
                    </a:cubicBezTo>
                    <a:cubicBezTo>
                      <a:pt x="2165" y="5718"/>
                      <a:pt x="3279" y="5446"/>
                      <a:pt x="4199" y="4720"/>
                    </a:cubicBezTo>
                    <a:close/>
                    <a:moveTo>
                      <a:pt x="6658" y="1"/>
                    </a:moveTo>
                    <a:cubicBezTo>
                      <a:pt x="6634" y="1"/>
                      <a:pt x="6611" y="14"/>
                      <a:pt x="6603" y="46"/>
                    </a:cubicBezTo>
                    <a:cubicBezTo>
                      <a:pt x="6179" y="1545"/>
                      <a:pt x="5667" y="3094"/>
                      <a:pt x="4562" y="4241"/>
                    </a:cubicBezTo>
                    <a:cubicBezTo>
                      <a:pt x="4478" y="4328"/>
                      <a:pt x="4391" y="4409"/>
                      <a:pt x="4300" y="4490"/>
                    </a:cubicBezTo>
                    <a:cubicBezTo>
                      <a:pt x="4290" y="4257"/>
                      <a:pt x="4287" y="4020"/>
                      <a:pt x="4290" y="3787"/>
                    </a:cubicBezTo>
                    <a:cubicBezTo>
                      <a:pt x="4303" y="2657"/>
                      <a:pt x="4274" y="1558"/>
                      <a:pt x="4063" y="444"/>
                    </a:cubicBezTo>
                    <a:cubicBezTo>
                      <a:pt x="4067" y="443"/>
                      <a:pt x="4071" y="443"/>
                      <a:pt x="4076" y="443"/>
                    </a:cubicBezTo>
                    <a:cubicBezTo>
                      <a:pt x="4181" y="443"/>
                      <a:pt x="4386" y="703"/>
                      <a:pt x="4446" y="774"/>
                    </a:cubicBezTo>
                    <a:cubicBezTo>
                      <a:pt x="4458" y="790"/>
                      <a:pt x="4473" y="796"/>
                      <a:pt x="4487" y="796"/>
                    </a:cubicBezTo>
                    <a:cubicBezTo>
                      <a:pt x="4534" y="796"/>
                      <a:pt x="4578" y="730"/>
                      <a:pt x="4536" y="680"/>
                    </a:cubicBezTo>
                    <a:cubicBezTo>
                      <a:pt x="4400" y="509"/>
                      <a:pt x="4245" y="376"/>
                      <a:pt x="4060" y="263"/>
                    </a:cubicBezTo>
                    <a:cubicBezTo>
                      <a:pt x="4051" y="257"/>
                      <a:pt x="4040" y="255"/>
                      <a:pt x="4029" y="255"/>
                    </a:cubicBezTo>
                    <a:cubicBezTo>
                      <a:pt x="4005" y="255"/>
                      <a:pt x="3980" y="266"/>
                      <a:pt x="3969" y="289"/>
                    </a:cubicBezTo>
                    <a:cubicBezTo>
                      <a:pt x="3882" y="467"/>
                      <a:pt x="3798" y="638"/>
                      <a:pt x="3707" y="817"/>
                    </a:cubicBezTo>
                    <a:cubicBezTo>
                      <a:pt x="3683" y="868"/>
                      <a:pt x="3727" y="916"/>
                      <a:pt x="3769" y="916"/>
                    </a:cubicBezTo>
                    <a:cubicBezTo>
                      <a:pt x="3789" y="916"/>
                      <a:pt x="3808" y="906"/>
                      <a:pt x="3820" y="881"/>
                    </a:cubicBezTo>
                    <a:cubicBezTo>
                      <a:pt x="3869" y="794"/>
                      <a:pt x="3918" y="703"/>
                      <a:pt x="3966" y="609"/>
                    </a:cubicBezTo>
                    <a:cubicBezTo>
                      <a:pt x="4157" y="1688"/>
                      <a:pt x="4173" y="2747"/>
                      <a:pt x="4170" y="3842"/>
                    </a:cubicBezTo>
                    <a:cubicBezTo>
                      <a:pt x="4170" y="4089"/>
                      <a:pt x="4180" y="4331"/>
                      <a:pt x="4196" y="4574"/>
                    </a:cubicBezTo>
                    <a:cubicBezTo>
                      <a:pt x="3749" y="4950"/>
                      <a:pt x="3234" y="5239"/>
                      <a:pt x="2667" y="5413"/>
                    </a:cubicBezTo>
                    <a:cubicBezTo>
                      <a:pt x="1860" y="5663"/>
                      <a:pt x="1018" y="5695"/>
                      <a:pt x="186" y="5776"/>
                    </a:cubicBezTo>
                    <a:cubicBezTo>
                      <a:pt x="173" y="5776"/>
                      <a:pt x="163" y="5786"/>
                      <a:pt x="160" y="5793"/>
                    </a:cubicBezTo>
                    <a:lnTo>
                      <a:pt x="49" y="5793"/>
                    </a:lnTo>
                    <a:cubicBezTo>
                      <a:pt x="1" y="5793"/>
                      <a:pt x="1" y="5867"/>
                      <a:pt x="49" y="5870"/>
                    </a:cubicBezTo>
                    <a:cubicBezTo>
                      <a:pt x="1449" y="5961"/>
                      <a:pt x="2848" y="5993"/>
                      <a:pt x="4254" y="6000"/>
                    </a:cubicBezTo>
                    <a:cubicBezTo>
                      <a:pt x="4251" y="6356"/>
                      <a:pt x="4229" y="6719"/>
                      <a:pt x="4196" y="7075"/>
                    </a:cubicBezTo>
                    <a:cubicBezTo>
                      <a:pt x="4194" y="7095"/>
                      <a:pt x="4212" y="7106"/>
                      <a:pt x="4229" y="7106"/>
                    </a:cubicBezTo>
                    <a:cubicBezTo>
                      <a:pt x="4244" y="7106"/>
                      <a:pt x="4258" y="7098"/>
                      <a:pt x="4261" y="7082"/>
                    </a:cubicBezTo>
                    <a:cubicBezTo>
                      <a:pt x="4319" y="6719"/>
                      <a:pt x="4339" y="6363"/>
                      <a:pt x="4342" y="6000"/>
                    </a:cubicBezTo>
                    <a:cubicBezTo>
                      <a:pt x="4515" y="6001"/>
                      <a:pt x="4689" y="6001"/>
                      <a:pt x="4863" y="6001"/>
                    </a:cubicBezTo>
                    <a:cubicBezTo>
                      <a:pt x="5852" y="6001"/>
                      <a:pt x="6841" y="5986"/>
                      <a:pt x="7831" y="5964"/>
                    </a:cubicBezTo>
                    <a:lnTo>
                      <a:pt x="7831" y="5964"/>
                    </a:lnTo>
                    <a:cubicBezTo>
                      <a:pt x="7769" y="6010"/>
                      <a:pt x="7701" y="6055"/>
                      <a:pt x="7630" y="6091"/>
                    </a:cubicBezTo>
                    <a:lnTo>
                      <a:pt x="7497" y="6155"/>
                    </a:lnTo>
                    <a:cubicBezTo>
                      <a:pt x="7429" y="6187"/>
                      <a:pt x="7475" y="6275"/>
                      <a:pt x="7538" y="6275"/>
                    </a:cubicBezTo>
                    <a:cubicBezTo>
                      <a:pt x="7547" y="6275"/>
                      <a:pt x="7556" y="6273"/>
                      <a:pt x="7565" y="6269"/>
                    </a:cubicBezTo>
                    <a:cubicBezTo>
                      <a:pt x="7614" y="6246"/>
                      <a:pt x="7662" y="6223"/>
                      <a:pt x="7711" y="6197"/>
                    </a:cubicBezTo>
                    <a:cubicBezTo>
                      <a:pt x="7886" y="6113"/>
                      <a:pt x="8058" y="6032"/>
                      <a:pt x="8229" y="5948"/>
                    </a:cubicBezTo>
                    <a:cubicBezTo>
                      <a:pt x="8278" y="5912"/>
                      <a:pt x="8246" y="5818"/>
                      <a:pt x="8181" y="5818"/>
                    </a:cubicBezTo>
                    <a:lnTo>
                      <a:pt x="8165" y="5818"/>
                    </a:lnTo>
                    <a:cubicBezTo>
                      <a:pt x="8197" y="5783"/>
                      <a:pt x="8187" y="5721"/>
                      <a:pt x="8139" y="5708"/>
                    </a:cubicBezTo>
                    <a:cubicBezTo>
                      <a:pt x="8019" y="5676"/>
                      <a:pt x="7902" y="5640"/>
                      <a:pt x="7782" y="5608"/>
                    </a:cubicBezTo>
                    <a:cubicBezTo>
                      <a:pt x="7776" y="5606"/>
                      <a:pt x="7769" y="5605"/>
                      <a:pt x="7763" y="5605"/>
                    </a:cubicBezTo>
                    <a:cubicBezTo>
                      <a:pt x="7696" y="5605"/>
                      <a:pt x="7669" y="5714"/>
                      <a:pt x="7743" y="5737"/>
                    </a:cubicBezTo>
                    <a:cubicBezTo>
                      <a:pt x="7831" y="5763"/>
                      <a:pt x="7912" y="5786"/>
                      <a:pt x="7996" y="5812"/>
                    </a:cubicBezTo>
                    <a:cubicBezTo>
                      <a:pt x="7993" y="5815"/>
                      <a:pt x="7983" y="5822"/>
                      <a:pt x="7977" y="5828"/>
                    </a:cubicBezTo>
                    <a:cubicBezTo>
                      <a:pt x="7185" y="5843"/>
                      <a:pt x="6393" y="5848"/>
                      <a:pt x="5602" y="5848"/>
                    </a:cubicBezTo>
                    <a:cubicBezTo>
                      <a:pt x="5179" y="5848"/>
                      <a:pt x="4755" y="5847"/>
                      <a:pt x="4332" y="5844"/>
                    </a:cubicBezTo>
                    <a:cubicBezTo>
                      <a:pt x="4332" y="5443"/>
                      <a:pt x="4310" y="5044"/>
                      <a:pt x="4300" y="4646"/>
                    </a:cubicBezTo>
                    <a:cubicBezTo>
                      <a:pt x="4391" y="4568"/>
                      <a:pt x="4481" y="4487"/>
                      <a:pt x="4569" y="4403"/>
                    </a:cubicBezTo>
                    <a:cubicBezTo>
                      <a:pt x="5745" y="3240"/>
                      <a:pt x="6279" y="1626"/>
                      <a:pt x="6720" y="78"/>
                    </a:cubicBezTo>
                    <a:cubicBezTo>
                      <a:pt x="6731" y="31"/>
                      <a:pt x="6694" y="1"/>
                      <a:pt x="665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2" name="Google Shape;3632;p32"/>
              <p:cNvSpPr/>
              <p:nvPr/>
            </p:nvSpPr>
            <p:spPr>
              <a:xfrm>
                <a:off x="4076610" y="3331158"/>
                <a:ext cx="6436" cy="22853"/>
              </a:xfrm>
              <a:custGeom>
                <a:avLst/>
                <a:gdLst/>
                <a:ahLst/>
                <a:cxnLst/>
                <a:rect l="l" t="t" r="r" b="b"/>
                <a:pathLst>
                  <a:path w="98" h="348" extrusionOk="0">
                    <a:moveTo>
                      <a:pt x="49" y="0"/>
                    </a:moveTo>
                    <a:cubicBezTo>
                      <a:pt x="32" y="0"/>
                      <a:pt x="15" y="11"/>
                      <a:pt x="13" y="32"/>
                    </a:cubicBezTo>
                    <a:cubicBezTo>
                      <a:pt x="7" y="123"/>
                      <a:pt x="0" y="210"/>
                      <a:pt x="7" y="304"/>
                    </a:cubicBezTo>
                    <a:cubicBezTo>
                      <a:pt x="7" y="333"/>
                      <a:pt x="29" y="348"/>
                      <a:pt x="50" y="348"/>
                    </a:cubicBezTo>
                    <a:cubicBezTo>
                      <a:pt x="72" y="348"/>
                      <a:pt x="94" y="333"/>
                      <a:pt x="94" y="304"/>
                    </a:cubicBezTo>
                    <a:cubicBezTo>
                      <a:pt x="97" y="217"/>
                      <a:pt x="94" y="123"/>
                      <a:pt x="88" y="32"/>
                    </a:cubicBezTo>
                    <a:cubicBezTo>
                      <a:pt x="84" y="11"/>
                      <a:pt x="67" y="0"/>
                      <a:pt x="4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3" name="Google Shape;3633;p32"/>
              <p:cNvSpPr/>
              <p:nvPr/>
            </p:nvSpPr>
            <p:spPr>
              <a:xfrm>
                <a:off x="4075560" y="3372923"/>
                <a:ext cx="5976" cy="26137"/>
              </a:xfrm>
              <a:custGeom>
                <a:avLst/>
                <a:gdLst/>
                <a:ahLst/>
                <a:cxnLst/>
                <a:rect l="l" t="t" r="r" b="b"/>
                <a:pathLst>
                  <a:path w="91" h="398" extrusionOk="0">
                    <a:moveTo>
                      <a:pt x="45" y="0"/>
                    </a:moveTo>
                    <a:cubicBezTo>
                      <a:pt x="33" y="0"/>
                      <a:pt x="23" y="8"/>
                      <a:pt x="23" y="24"/>
                    </a:cubicBezTo>
                    <a:cubicBezTo>
                      <a:pt x="13" y="138"/>
                      <a:pt x="0" y="248"/>
                      <a:pt x="10" y="361"/>
                    </a:cubicBezTo>
                    <a:cubicBezTo>
                      <a:pt x="11" y="386"/>
                      <a:pt x="29" y="398"/>
                      <a:pt x="47" y="398"/>
                    </a:cubicBezTo>
                    <a:cubicBezTo>
                      <a:pt x="65" y="398"/>
                      <a:pt x="83" y="386"/>
                      <a:pt x="84" y="361"/>
                    </a:cubicBezTo>
                    <a:cubicBezTo>
                      <a:pt x="91" y="251"/>
                      <a:pt x="78" y="138"/>
                      <a:pt x="71" y="24"/>
                    </a:cubicBezTo>
                    <a:cubicBezTo>
                      <a:pt x="68" y="8"/>
                      <a:pt x="56" y="0"/>
                      <a:pt x="4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4" name="Google Shape;3634;p32"/>
              <p:cNvSpPr/>
              <p:nvPr/>
            </p:nvSpPr>
            <p:spPr>
              <a:xfrm>
                <a:off x="4074180" y="3419941"/>
                <a:ext cx="7158" cy="20489"/>
              </a:xfrm>
              <a:custGeom>
                <a:avLst/>
                <a:gdLst/>
                <a:ahLst/>
                <a:cxnLst/>
                <a:rect l="l" t="t" r="r" b="b"/>
                <a:pathLst>
                  <a:path w="109" h="312" extrusionOk="0">
                    <a:moveTo>
                      <a:pt x="63" y="0"/>
                    </a:moveTo>
                    <a:cubicBezTo>
                      <a:pt x="48" y="0"/>
                      <a:pt x="34" y="10"/>
                      <a:pt x="34" y="31"/>
                    </a:cubicBezTo>
                    <a:cubicBezTo>
                      <a:pt x="34" y="112"/>
                      <a:pt x="18" y="186"/>
                      <a:pt x="5" y="264"/>
                    </a:cubicBezTo>
                    <a:cubicBezTo>
                      <a:pt x="1" y="293"/>
                      <a:pt x="24" y="312"/>
                      <a:pt x="46" y="312"/>
                    </a:cubicBezTo>
                    <a:cubicBezTo>
                      <a:pt x="61" y="312"/>
                      <a:pt x="76" y="303"/>
                      <a:pt x="83" y="284"/>
                    </a:cubicBezTo>
                    <a:cubicBezTo>
                      <a:pt x="108" y="199"/>
                      <a:pt x="108" y="115"/>
                      <a:pt x="96" y="31"/>
                    </a:cubicBezTo>
                    <a:cubicBezTo>
                      <a:pt x="94" y="11"/>
                      <a:pt x="78" y="0"/>
                      <a:pt x="6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5" name="Google Shape;3635;p32"/>
              <p:cNvSpPr/>
              <p:nvPr/>
            </p:nvSpPr>
            <p:spPr>
              <a:xfrm>
                <a:off x="4073852" y="3462296"/>
                <a:ext cx="6961" cy="32835"/>
              </a:xfrm>
              <a:custGeom>
                <a:avLst/>
                <a:gdLst/>
                <a:ahLst/>
                <a:cxnLst/>
                <a:rect l="l" t="t" r="r" b="b"/>
                <a:pathLst>
                  <a:path w="106" h="500" extrusionOk="0">
                    <a:moveTo>
                      <a:pt x="52" y="1"/>
                    </a:moveTo>
                    <a:cubicBezTo>
                      <a:pt x="36" y="1"/>
                      <a:pt x="18" y="12"/>
                      <a:pt x="16" y="34"/>
                    </a:cubicBezTo>
                    <a:cubicBezTo>
                      <a:pt x="0" y="180"/>
                      <a:pt x="0" y="325"/>
                      <a:pt x="23" y="471"/>
                    </a:cubicBezTo>
                    <a:cubicBezTo>
                      <a:pt x="27" y="490"/>
                      <a:pt x="44" y="499"/>
                      <a:pt x="62" y="499"/>
                    </a:cubicBezTo>
                    <a:cubicBezTo>
                      <a:pt x="84" y="499"/>
                      <a:pt x="106" y="485"/>
                      <a:pt x="104" y="458"/>
                    </a:cubicBezTo>
                    <a:cubicBezTo>
                      <a:pt x="88" y="319"/>
                      <a:pt x="81" y="180"/>
                      <a:pt x="84" y="34"/>
                    </a:cubicBezTo>
                    <a:cubicBezTo>
                      <a:pt x="84" y="12"/>
                      <a:pt x="69" y="1"/>
                      <a:pt x="5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6" name="Google Shape;3636;p32"/>
              <p:cNvSpPr/>
              <p:nvPr/>
            </p:nvSpPr>
            <p:spPr>
              <a:xfrm>
                <a:off x="4077333" y="3510036"/>
                <a:ext cx="6107" cy="27778"/>
              </a:xfrm>
              <a:custGeom>
                <a:avLst/>
                <a:gdLst/>
                <a:ahLst/>
                <a:cxnLst/>
                <a:rect l="l" t="t" r="r" b="b"/>
                <a:pathLst>
                  <a:path w="93" h="423" extrusionOk="0">
                    <a:moveTo>
                      <a:pt x="69" y="0"/>
                    </a:moveTo>
                    <a:cubicBezTo>
                      <a:pt x="55" y="0"/>
                      <a:pt x="41" y="9"/>
                      <a:pt x="38" y="26"/>
                    </a:cubicBezTo>
                    <a:cubicBezTo>
                      <a:pt x="28" y="143"/>
                      <a:pt x="12" y="266"/>
                      <a:pt x="2" y="386"/>
                    </a:cubicBezTo>
                    <a:cubicBezTo>
                      <a:pt x="1" y="410"/>
                      <a:pt x="18" y="422"/>
                      <a:pt x="36" y="422"/>
                    </a:cubicBezTo>
                    <a:cubicBezTo>
                      <a:pt x="54" y="422"/>
                      <a:pt x="73" y="410"/>
                      <a:pt x="77" y="386"/>
                    </a:cubicBezTo>
                    <a:cubicBezTo>
                      <a:pt x="86" y="269"/>
                      <a:pt x="86" y="149"/>
                      <a:pt x="93" y="26"/>
                    </a:cubicBezTo>
                    <a:cubicBezTo>
                      <a:pt x="93" y="9"/>
                      <a:pt x="81" y="0"/>
                      <a:pt x="6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7" name="Google Shape;3637;p32"/>
              <p:cNvSpPr/>
              <p:nvPr/>
            </p:nvSpPr>
            <p:spPr>
              <a:xfrm>
                <a:off x="4075757" y="3558696"/>
                <a:ext cx="7289" cy="24692"/>
              </a:xfrm>
              <a:custGeom>
                <a:avLst/>
                <a:gdLst/>
                <a:ahLst/>
                <a:cxnLst/>
                <a:rect l="l" t="t" r="r" b="b"/>
                <a:pathLst>
                  <a:path w="111" h="376" extrusionOk="0">
                    <a:moveTo>
                      <a:pt x="62" y="1"/>
                    </a:moveTo>
                    <a:cubicBezTo>
                      <a:pt x="50" y="1"/>
                      <a:pt x="38" y="10"/>
                      <a:pt x="36" y="27"/>
                    </a:cubicBezTo>
                    <a:cubicBezTo>
                      <a:pt x="29" y="130"/>
                      <a:pt x="26" y="228"/>
                      <a:pt x="7" y="335"/>
                    </a:cubicBezTo>
                    <a:cubicBezTo>
                      <a:pt x="1" y="358"/>
                      <a:pt x="21" y="376"/>
                      <a:pt x="41" y="376"/>
                    </a:cubicBezTo>
                    <a:cubicBezTo>
                      <a:pt x="54" y="376"/>
                      <a:pt x="66" y="369"/>
                      <a:pt x="72" y="351"/>
                    </a:cubicBezTo>
                    <a:cubicBezTo>
                      <a:pt x="104" y="241"/>
                      <a:pt x="110" y="127"/>
                      <a:pt x="84" y="17"/>
                    </a:cubicBezTo>
                    <a:cubicBezTo>
                      <a:pt x="80" y="6"/>
                      <a:pt x="71" y="1"/>
                      <a:pt x="6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8" name="Google Shape;3638;p32"/>
              <p:cNvSpPr/>
              <p:nvPr/>
            </p:nvSpPr>
            <p:spPr>
              <a:xfrm>
                <a:off x="4076348" y="3601052"/>
                <a:ext cx="6698" cy="20555"/>
              </a:xfrm>
              <a:custGeom>
                <a:avLst/>
                <a:gdLst/>
                <a:ahLst/>
                <a:cxnLst/>
                <a:rect l="l" t="t" r="r" b="b"/>
                <a:pathLst>
                  <a:path w="102" h="313" extrusionOk="0">
                    <a:moveTo>
                      <a:pt x="35" y="0"/>
                    </a:moveTo>
                    <a:cubicBezTo>
                      <a:pt x="18" y="0"/>
                      <a:pt x="0" y="15"/>
                      <a:pt x="4" y="36"/>
                    </a:cubicBezTo>
                    <a:cubicBezTo>
                      <a:pt x="27" y="114"/>
                      <a:pt x="20" y="195"/>
                      <a:pt x="17" y="276"/>
                    </a:cubicBezTo>
                    <a:cubicBezTo>
                      <a:pt x="15" y="299"/>
                      <a:pt x="37" y="313"/>
                      <a:pt x="57" y="313"/>
                    </a:cubicBezTo>
                    <a:cubicBezTo>
                      <a:pt x="73" y="313"/>
                      <a:pt x="89" y="304"/>
                      <a:pt x="92" y="286"/>
                    </a:cubicBezTo>
                    <a:cubicBezTo>
                      <a:pt x="101" y="195"/>
                      <a:pt x="92" y="111"/>
                      <a:pt x="63" y="20"/>
                    </a:cubicBezTo>
                    <a:cubicBezTo>
                      <a:pt x="57" y="6"/>
                      <a:pt x="46" y="0"/>
                      <a:pt x="3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9" name="Google Shape;3639;p32"/>
              <p:cNvSpPr/>
              <p:nvPr/>
            </p:nvSpPr>
            <p:spPr>
              <a:xfrm>
                <a:off x="4080419" y="3638088"/>
                <a:ext cx="6239" cy="20686"/>
              </a:xfrm>
              <a:custGeom>
                <a:avLst/>
                <a:gdLst/>
                <a:ahLst/>
                <a:cxnLst/>
                <a:rect l="l" t="t" r="r" b="b"/>
                <a:pathLst>
                  <a:path w="95" h="315" extrusionOk="0">
                    <a:moveTo>
                      <a:pt x="55" y="0"/>
                    </a:moveTo>
                    <a:cubicBezTo>
                      <a:pt x="41" y="0"/>
                      <a:pt x="26" y="10"/>
                      <a:pt x="23" y="29"/>
                    </a:cubicBezTo>
                    <a:cubicBezTo>
                      <a:pt x="17" y="110"/>
                      <a:pt x="1" y="191"/>
                      <a:pt x="4" y="276"/>
                    </a:cubicBezTo>
                    <a:cubicBezTo>
                      <a:pt x="4" y="302"/>
                      <a:pt x="23" y="315"/>
                      <a:pt x="43" y="315"/>
                    </a:cubicBezTo>
                    <a:cubicBezTo>
                      <a:pt x="63" y="315"/>
                      <a:pt x="83" y="302"/>
                      <a:pt x="85" y="276"/>
                    </a:cubicBezTo>
                    <a:cubicBezTo>
                      <a:pt x="94" y="191"/>
                      <a:pt x="85" y="110"/>
                      <a:pt x="82" y="29"/>
                    </a:cubicBezTo>
                    <a:cubicBezTo>
                      <a:pt x="82" y="10"/>
                      <a:pt x="69" y="0"/>
                      <a:pt x="5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0" name="Google Shape;3640;p32"/>
              <p:cNvSpPr/>
              <p:nvPr/>
            </p:nvSpPr>
            <p:spPr>
              <a:xfrm>
                <a:off x="4084031" y="3665274"/>
                <a:ext cx="7749" cy="10442"/>
              </a:xfrm>
              <a:custGeom>
                <a:avLst/>
                <a:gdLst/>
                <a:ahLst/>
                <a:cxnLst/>
                <a:rect l="l" t="t" r="r" b="b"/>
                <a:pathLst>
                  <a:path w="118" h="159" extrusionOk="0">
                    <a:moveTo>
                      <a:pt x="27" y="1"/>
                    </a:moveTo>
                    <a:cubicBezTo>
                      <a:pt x="18" y="1"/>
                      <a:pt x="9" y="7"/>
                      <a:pt x="7" y="20"/>
                    </a:cubicBezTo>
                    <a:cubicBezTo>
                      <a:pt x="1" y="62"/>
                      <a:pt x="17" y="108"/>
                      <a:pt x="46" y="143"/>
                    </a:cubicBezTo>
                    <a:cubicBezTo>
                      <a:pt x="54" y="154"/>
                      <a:pt x="64" y="159"/>
                      <a:pt x="73" y="159"/>
                    </a:cubicBezTo>
                    <a:cubicBezTo>
                      <a:pt x="97" y="159"/>
                      <a:pt x="118" y="129"/>
                      <a:pt x="95" y="108"/>
                    </a:cubicBezTo>
                    <a:cubicBezTo>
                      <a:pt x="65" y="85"/>
                      <a:pt x="49" y="56"/>
                      <a:pt x="46" y="20"/>
                    </a:cubicBezTo>
                    <a:cubicBezTo>
                      <a:pt x="44" y="7"/>
                      <a:pt x="35" y="1"/>
                      <a:pt x="2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641" name="Google Shape;3641;p32"/>
            <p:cNvGrpSpPr/>
            <p:nvPr/>
          </p:nvGrpSpPr>
          <p:grpSpPr>
            <a:xfrm rot="2304768">
              <a:off x="404168" y="4580267"/>
              <a:ext cx="1348053" cy="853304"/>
              <a:chOff x="4808808" y="1957984"/>
              <a:chExt cx="404920" cy="256310"/>
            </a:xfrm>
          </p:grpSpPr>
          <p:sp>
            <p:nvSpPr>
              <p:cNvPr id="3642" name="Google Shape;3642;p32"/>
              <p:cNvSpPr/>
              <p:nvPr/>
            </p:nvSpPr>
            <p:spPr>
              <a:xfrm>
                <a:off x="4860357" y="1957984"/>
                <a:ext cx="353370" cy="256310"/>
              </a:xfrm>
              <a:custGeom>
                <a:avLst/>
                <a:gdLst/>
                <a:ahLst/>
                <a:cxnLst/>
                <a:rect l="l" t="t" r="r" b="b"/>
                <a:pathLst>
                  <a:path w="5381" h="3903" extrusionOk="0">
                    <a:moveTo>
                      <a:pt x="4892" y="158"/>
                    </a:moveTo>
                    <a:cubicBezTo>
                      <a:pt x="4905" y="709"/>
                      <a:pt x="4911" y="1256"/>
                      <a:pt x="4924" y="1807"/>
                    </a:cubicBezTo>
                    <a:cubicBezTo>
                      <a:pt x="4820" y="1833"/>
                      <a:pt x="4715" y="1848"/>
                      <a:pt x="4611" y="1848"/>
                    </a:cubicBezTo>
                    <a:cubicBezTo>
                      <a:pt x="4408" y="1848"/>
                      <a:pt x="4208" y="1794"/>
                      <a:pt x="4027" y="1668"/>
                    </a:cubicBezTo>
                    <a:cubicBezTo>
                      <a:pt x="3810" y="1519"/>
                      <a:pt x="3680" y="1302"/>
                      <a:pt x="3635" y="1062"/>
                    </a:cubicBezTo>
                    <a:cubicBezTo>
                      <a:pt x="4059" y="767"/>
                      <a:pt x="4480" y="466"/>
                      <a:pt x="4892" y="158"/>
                    </a:cubicBezTo>
                    <a:close/>
                    <a:moveTo>
                      <a:pt x="3560" y="1110"/>
                    </a:moveTo>
                    <a:cubicBezTo>
                      <a:pt x="3609" y="1357"/>
                      <a:pt x="3754" y="1587"/>
                      <a:pt x="3965" y="1742"/>
                    </a:cubicBezTo>
                    <a:cubicBezTo>
                      <a:pt x="4160" y="1881"/>
                      <a:pt x="4387" y="1944"/>
                      <a:pt x="4617" y="1944"/>
                    </a:cubicBezTo>
                    <a:cubicBezTo>
                      <a:pt x="4720" y="1944"/>
                      <a:pt x="4823" y="1931"/>
                      <a:pt x="4924" y="1907"/>
                    </a:cubicBezTo>
                    <a:cubicBezTo>
                      <a:pt x="4934" y="2254"/>
                      <a:pt x="4937" y="2601"/>
                      <a:pt x="4943" y="2947"/>
                    </a:cubicBezTo>
                    <a:cubicBezTo>
                      <a:pt x="4730" y="2944"/>
                      <a:pt x="4513" y="2941"/>
                      <a:pt x="4295" y="2941"/>
                    </a:cubicBezTo>
                    <a:cubicBezTo>
                      <a:pt x="4302" y="2882"/>
                      <a:pt x="4305" y="2831"/>
                      <a:pt x="4308" y="2772"/>
                    </a:cubicBezTo>
                    <a:cubicBezTo>
                      <a:pt x="4313" y="2756"/>
                      <a:pt x="4301" y="2747"/>
                      <a:pt x="4287" y="2747"/>
                    </a:cubicBezTo>
                    <a:cubicBezTo>
                      <a:pt x="4270" y="2747"/>
                      <a:pt x="4250" y="2758"/>
                      <a:pt x="4247" y="2782"/>
                    </a:cubicBezTo>
                    <a:cubicBezTo>
                      <a:pt x="4244" y="2840"/>
                      <a:pt x="4237" y="2892"/>
                      <a:pt x="4231" y="2947"/>
                    </a:cubicBezTo>
                    <a:cubicBezTo>
                      <a:pt x="4163" y="2947"/>
                      <a:pt x="4095" y="2950"/>
                      <a:pt x="4030" y="2950"/>
                    </a:cubicBezTo>
                    <a:cubicBezTo>
                      <a:pt x="3997" y="2950"/>
                      <a:pt x="3997" y="2999"/>
                      <a:pt x="4030" y="3006"/>
                    </a:cubicBezTo>
                    <a:cubicBezTo>
                      <a:pt x="4095" y="3009"/>
                      <a:pt x="4163" y="3012"/>
                      <a:pt x="4227" y="3015"/>
                    </a:cubicBezTo>
                    <a:cubicBezTo>
                      <a:pt x="4221" y="3168"/>
                      <a:pt x="4221" y="3317"/>
                      <a:pt x="4237" y="3466"/>
                    </a:cubicBezTo>
                    <a:cubicBezTo>
                      <a:pt x="3657" y="3443"/>
                      <a:pt x="3074" y="3449"/>
                      <a:pt x="2504" y="3430"/>
                    </a:cubicBezTo>
                    <a:cubicBezTo>
                      <a:pt x="2423" y="3427"/>
                      <a:pt x="2342" y="3427"/>
                      <a:pt x="2264" y="3420"/>
                    </a:cubicBezTo>
                    <a:cubicBezTo>
                      <a:pt x="2361" y="2980"/>
                      <a:pt x="2170" y="2542"/>
                      <a:pt x="1798" y="2293"/>
                    </a:cubicBezTo>
                    <a:cubicBezTo>
                      <a:pt x="2394" y="1911"/>
                      <a:pt x="2980" y="1515"/>
                      <a:pt x="3560" y="1110"/>
                    </a:cubicBezTo>
                    <a:close/>
                    <a:moveTo>
                      <a:pt x="4295" y="3022"/>
                    </a:moveTo>
                    <a:cubicBezTo>
                      <a:pt x="4516" y="3035"/>
                      <a:pt x="4733" y="3038"/>
                      <a:pt x="4953" y="3041"/>
                    </a:cubicBezTo>
                    <a:lnTo>
                      <a:pt x="4966" y="3527"/>
                    </a:lnTo>
                    <a:cubicBezTo>
                      <a:pt x="4956" y="3527"/>
                      <a:pt x="4953" y="3524"/>
                      <a:pt x="4950" y="3524"/>
                    </a:cubicBezTo>
                    <a:cubicBezTo>
                      <a:pt x="4726" y="3498"/>
                      <a:pt x="4500" y="3482"/>
                      <a:pt x="4270" y="3472"/>
                    </a:cubicBezTo>
                    <a:cubicBezTo>
                      <a:pt x="4279" y="3320"/>
                      <a:pt x="4286" y="3171"/>
                      <a:pt x="4295" y="3022"/>
                    </a:cubicBezTo>
                    <a:close/>
                    <a:moveTo>
                      <a:pt x="4946" y="0"/>
                    </a:moveTo>
                    <a:cubicBezTo>
                      <a:pt x="4937" y="0"/>
                      <a:pt x="4928" y="3"/>
                      <a:pt x="4921" y="9"/>
                    </a:cubicBezTo>
                    <a:cubicBezTo>
                      <a:pt x="4490" y="323"/>
                      <a:pt x="4062" y="631"/>
                      <a:pt x="3625" y="935"/>
                    </a:cubicBezTo>
                    <a:cubicBezTo>
                      <a:pt x="3622" y="845"/>
                      <a:pt x="3625" y="754"/>
                      <a:pt x="3644" y="660"/>
                    </a:cubicBezTo>
                    <a:cubicBezTo>
                      <a:pt x="3650" y="640"/>
                      <a:pt x="3634" y="626"/>
                      <a:pt x="3618" y="626"/>
                    </a:cubicBezTo>
                    <a:cubicBezTo>
                      <a:pt x="3608" y="626"/>
                      <a:pt x="3597" y="632"/>
                      <a:pt x="3593" y="644"/>
                    </a:cubicBezTo>
                    <a:cubicBezTo>
                      <a:pt x="3557" y="757"/>
                      <a:pt x="3541" y="874"/>
                      <a:pt x="3547" y="987"/>
                    </a:cubicBezTo>
                    <a:cubicBezTo>
                      <a:pt x="2935" y="1412"/>
                      <a:pt x="2313" y="1826"/>
                      <a:pt x="1688" y="2231"/>
                    </a:cubicBezTo>
                    <a:cubicBezTo>
                      <a:pt x="1568" y="2167"/>
                      <a:pt x="1428" y="2118"/>
                      <a:pt x="1279" y="2092"/>
                    </a:cubicBezTo>
                    <a:cubicBezTo>
                      <a:pt x="1278" y="2092"/>
                      <a:pt x="1277" y="2092"/>
                      <a:pt x="1276" y="2092"/>
                    </a:cubicBezTo>
                    <a:cubicBezTo>
                      <a:pt x="1250" y="2092"/>
                      <a:pt x="1242" y="2131"/>
                      <a:pt x="1266" y="2137"/>
                    </a:cubicBezTo>
                    <a:cubicBezTo>
                      <a:pt x="1393" y="2170"/>
                      <a:pt x="1509" y="2215"/>
                      <a:pt x="1616" y="2277"/>
                    </a:cubicBezTo>
                    <a:cubicBezTo>
                      <a:pt x="1095" y="2610"/>
                      <a:pt x="570" y="2944"/>
                      <a:pt x="42" y="3268"/>
                    </a:cubicBezTo>
                    <a:cubicBezTo>
                      <a:pt x="0" y="3293"/>
                      <a:pt x="25" y="3351"/>
                      <a:pt x="64" y="3351"/>
                    </a:cubicBezTo>
                    <a:cubicBezTo>
                      <a:pt x="70" y="3351"/>
                      <a:pt x="77" y="3349"/>
                      <a:pt x="84" y="3346"/>
                    </a:cubicBezTo>
                    <a:cubicBezTo>
                      <a:pt x="641" y="3025"/>
                      <a:pt x="1182" y="2688"/>
                      <a:pt x="1727" y="2345"/>
                    </a:cubicBezTo>
                    <a:cubicBezTo>
                      <a:pt x="2076" y="2594"/>
                      <a:pt x="2261" y="2999"/>
                      <a:pt x="2154" y="3420"/>
                    </a:cubicBezTo>
                    <a:cubicBezTo>
                      <a:pt x="1651" y="3397"/>
                      <a:pt x="1144" y="3365"/>
                      <a:pt x="640" y="3365"/>
                    </a:cubicBezTo>
                    <a:cubicBezTo>
                      <a:pt x="447" y="3365"/>
                      <a:pt x="254" y="3370"/>
                      <a:pt x="61" y="3381"/>
                    </a:cubicBezTo>
                    <a:cubicBezTo>
                      <a:pt x="3" y="3385"/>
                      <a:pt x="10" y="3459"/>
                      <a:pt x="61" y="3466"/>
                    </a:cubicBezTo>
                    <a:cubicBezTo>
                      <a:pt x="732" y="3550"/>
                      <a:pt x="1425" y="3547"/>
                      <a:pt x="2109" y="3560"/>
                    </a:cubicBezTo>
                    <a:cubicBezTo>
                      <a:pt x="2073" y="3647"/>
                      <a:pt x="2025" y="3738"/>
                      <a:pt x="1960" y="3825"/>
                    </a:cubicBezTo>
                    <a:cubicBezTo>
                      <a:pt x="1932" y="3866"/>
                      <a:pt x="1969" y="3902"/>
                      <a:pt x="2007" y="3902"/>
                    </a:cubicBezTo>
                    <a:cubicBezTo>
                      <a:pt x="2023" y="3902"/>
                      <a:pt x="2039" y="3896"/>
                      <a:pt x="2050" y="3880"/>
                    </a:cubicBezTo>
                    <a:cubicBezTo>
                      <a:pt x="2125" y="3777"/>
                      <a:pt x="2183" y="3670"/>
                      <a:pt x="2222" y="3560"/>
                    </a:cubicBezTo>
                    <a:cubicBezTo>
                      <a:pt x="2316" y="3560"/>
                      <a:pt x="2410" y="3563"/>
                      <a:pt x="2504" y="3566"/>
                    </a:cubicBezTo>
                    <a:cubicBezTo>
                      <a:pt x="3147" y="3587"/>
                      <a:pt x="3803" y="3644"/>
                      <a:pt x="4450" y="3644"/>
                    </a:cubicBezTo>
                    <a:cubicBezTo>
                      <a:pt x="4617" y="3644"/>
                      <a:pt x="4784" y="3640"/>
                      <a:pt x="4950" y="3631"/>
                    </a:cubicBezTo>
                    <a:cubicBezTo>
                      <a:pt x="4969" y="3631"/>
                      <a:pt x="4982" y="3624"/>
                      <a:pt x="4989" y="3611"/>
                    </a:cubicBezTo>
                    <a:cubicBezTo>
                      <a:pt x="4998" y="3617"/>
                      <a:pt x="5010" y="3619"/>
                      <a:pt x="5021" y="3619"/>
                    </a:cubicBezTo>
                    <a:cubicBezTo>
                      <a:pt x="5052" y="3619"/>
                      <a:pt x="5083" y="3600"/>
                      <a:pt x="5083" y="3563"/>
                    </a:cubicBezTo>
                    <a:cubicBezTo>
                      <a:pt x="5070" y="2999"/>
                      <a:pt x="5057" y="2439"/>
                      <a:pt x="5047" y="1878"/>
                    </a:cubicBezTo>
                    <a:cubicBezTo>
                      <a:pt x="5147" y="1846"/>
                      <a:pt x="5245" y="1800"/>
                      <a:pt x="5339" y="1749"/>
                    </a:cubicBezTo>
                    <a:cubicBezTo>
                      <a:pt x="5381" y="1726"/>
                      <a:pt x="5352" y="1663"/>
                      <a:pt x="5306" y="1663"/>
                    </a:cubicBezTo>
                    <a:cubicBezTo>
                      <a:pt x="5299" y="1663"/>
                      <a:pt x="5291" y="1664"/>
                      <a:pt x="5284" y="1668"/>
                    </a:cubicBezTo>
                    <a:cubicBezTo>
                      <a:pt x="5209" y="1710"/>
                      <a:pt x="5122" y="1745"/>
                      <a:pt x="5041" y="1775"/>
                    </a:cubicBezTo>
                    <a:cubicBezTo>
                      <a:pt x="5031" y="1201"/>
                      <a:pt x="5011" y="628"/>
                      <a:pt x="5002" y="58"/>
                    </a:cubicBezTo>
                    <a:cubicBezTo>
                      <a:pt x="5002" y="28"/>
                      <a:pt x="4973" y="0"/>
                      <a:pt x="494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3" name="Google Shape;3643;p32"/>
              <p:cNvSpPr/>
              <p:nvPr/>
            </p:nvSpPr>
            <p:spPr>
              <a:xfrm>
                <a:off x="4808808" y="2160306"/>
                <a:ext cx="32113" cy="32572"/>
              </a:xfrm>
              <a:custGeom>
                <a:avLst/>
                <a:gdLst/>
                <a:ahLst/>
                <a:cxnLst/>
                <a:rect l="l" t="t" r="r" b="b"/>
                <a:pathLst>
                  <a:path w="489" h="496" extrusionOk="0">
                    <a:moveTo>
                      <a:pt x="437" y="0"/>
                    </a:moveTo>
                    <a:cubicBezTo>
                      <a:pt x="429" y="0"/>
                      <a:pt x="420" y="4"/>
                      <a:pt x="412" y="12"/>
                    </a:cubicBezTo>
                    <a:cubicBezTo>
                      <a:pt x="357" y="70"/>
                      <a:pt x="302" y="125"/>
                      <a:pt x="250" y="184"/>
                    </a:cubicBezTo>
                    <a:cubicBezTo>
                      <a:pt x="195" y="135"/>
                      <a:pt x="134" y="87"/>
                      <a:pt x="69" y="41"/>
                    </a:cubicBezTo>
                    <a:cubicBezTo>
                      <a:pt x="66" y="39"/>
                      <a:pt x="63" y="38"/>
                      <a:pt x="60" y="38"/>
                    </a:cubicBezTo>
                    <a:cubicBezTo>
                      <a:pt x="47" y="38"/>
                      <a:pt x="36" y="57"/>
                      <a:pt x="49" y="70"/>
                    </a:cubicBezTo>
                    <a:cubicBezTo>
                      <a:pt x="105" y="122"/>
                      <a:pt x="156" y="174"/>
                      <a:pt x="211" y="229"/>
                    </a:cubicBezTo>
                    <a:cubicBezTo>
                      <a:pt x="147" y="300"/>
                      <a:pt x="82" y="375"/>
                      <a:pt x="20" y="446"/>
                    </a:cubicBezTo>
                    <a:cubicBezTo>
                      <a:pt x="0" y="469"/>
                      <a:pt x="19" y="495"/>
                      <a:pt x="41" y="495"/>
                    </a:cubicBezTo>
                    <a:cubicBezTo>
                      <a:pt x="47" y="495"/>
                      <a:pt x="53" y="493"/>
                      <a:pt x="59" y="488"/>
                    </a:cubicBezTo>
                    <a:cubicBezTo>
                      <a:pt x="130" y="417"/>
                      <a:pt x="198" y="352"/>
                      <a:pt x="266" y="284"/>
                    </a:cubicBezTo>
                    <a:cubicBezTo>
                      <a:pt x="315" y="342"/>
                      <a:pt x="360" y="401"/>
                      <a:pt x="415" y="446"/>
                    </a:cubicBezTo>
                    <a:cubicBezTo>
                      <a:pt x="423" y="451"/>
                      <a:pt x="431" y="453"/>
                      <a:pt x="439" y="453"/>
                    </a:cubicBezTo>
                    <a:cubicBezTo>
                      <a:pt x="462" y="453"/>
                      <a:pt x="481" y="434"/>
                      <a:pt x="464" y="407"/>
                    </a:cubicBezTo>
                    <a:cubicBezTo>
                      <a:pt x="428" y="342"/>
                      <a:pt x="364" y="284"/>
                      <a:pt x="309" y="236"/>
                    </a:cubicBezTo>
                    <a:cubicBezTo>
                      <a:pt x="360" y="177"/>
                      <a:pt x="415" y="122"/>
                      <a:pt x="464" y="64"/>
                    </a:cubicBezTo>
                    <a:cubicBezTo>
                      <a:pt x="489" y="37"/>
                      <a:pt x="464" y="0"/>
                      <a:pt x="43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644" name="Google Shape;3644;p32"/>
            <p:cNvGrpSpPr/>
            <p:nvPr/>
          </p:nvGrpSpPr>
          <p:grpSpPr>
            <a:xfrm rot="-10201905">
              <a:off x="-521562" y="2852174"/>
              <a:ext cx="1295601" cy="932581"/>
              <a:chOff x="5859955" y="1906764"/>
              <a:chExt cx="497056" cy="357770"/>
            </a:xfrm>
          </p:grpSpPr>
          <p:sp>
            <p:nvSpPr>
              <p:cNvPr id="3645" name="Google Shape;3645;p32"/>
              <p:cNvSpPr/>
              <p:nvPr/>
            </p:nvSpPr>
            <p:spPr>
              <a:xfrm>
                <a:off x="5859955" y="1906764"/>
                <a:ext cx="497056" cy="357770"/>
              </a:xfrm>
              <a:custGeom>
                <a:avLst/>
                <a:gdLst/>
                <a:ahLst/>
                <a:cxnLst/>
                <a:rect l="l" t="t" r="r" b="b"/>
                <a:pathLst>
                  <a:path w="7569" h="5448" extrusionOk="0">
                    <a:moveTo>
                      <a:pt x="2576" y="543"/>
                    </a:moveTo>
                    <a:lnTo>
                      <a:pt x="2563" y="2739"/>
                    </a:lnTo>
                    <a:lnTo>
                      <a:pt x="2563" y="2791"/>
                    </a:lnTo>
                    <a:cubicBezTo>
                      <a:pt x="2152" y="2836"/>
                      <a:pt x="1795" y="3096"/>
                      <a:pt x="1850" y="3601"/>
                    </a:cubicBezTo>
                    <a:cubicBezTo>
                      <a:pt x="1854" y="3659"/>
                      <a:pt x="1876" y="3711"/>
                      <a:pt x="1896" y="3769"/>
                    </a:cubicBezTo>
                    <a:cubicBezTo>
                      <a:pt x="1426" y="3756"/>
                      <a:pt x="956" y="3743"/>
                      <a:pt x="487" y="3740"/>
                    </a:cubicBezTo>
                    <a:cubicBezTo>
                      <a:pt x="169" y="2720"/>
                      <a:pt x="525" y="1599"/>
                      <a:pt x="1432" y="980"/>
                    </a:cubicBezTo>
                    <a:cubicBezTo>
                      <a:pt x="1773" y="744"/>
                      <a:pt x="2165" y="601"/>
                      <a:pt x="2576" y="543"/>
                    </a:cubicBezTo>
                    <a:close/>
                    <a:moveTo>
                      <a:pt x="2563" y="2914"/>
                    </a:moveTo>
                    <a:cubicBezTo>
                      <a:pt x="2560" y="3206"/>
                      <a:pt x="2557" y="3494"/>
                      <a:pt x="2547" y="3782"/>
                    </a:cubicBezTo>
                    <a:cubicBezTo>
                      <a:pt x="2382" y="3776"/>
                      <a:pt x="2220" y="3773"/>
                      <a:pt x="2051" y="3769"/>
                    </a:cubicBezTo>
                    <a:cubicBezTo>
                      <a:pt x="2003" y="3685"/>
                      <a:pt x="1977" y="3594"/>
                      <a:pt x="1977" y="3517"/>
                    </a:cubicBezTo>
                    <a:cubicBezTo>
                      <a:pt x="1970" y="3160"/>
                      <a:pt x="2242" y="2953"/>
                      <a:pt x="2563" y="2914"/>
                    </a:cubicBezTo>
                    <a:close/>
                    <a:moveTo>
                      <a:pt x="2719" y="2904"/>
                    </a:moveTo>
                    <a:cubicBezTo>
                      <a:pt x="3227" y="2917"/>
                      <a:pt x="3707" y="3309"/>
                      <a:pt x="3765" y="3805"/>
                    </a:cubicBezTo>
                    <a:cubicBezTo>
                      <a:pt x="3415" y="3802"/>
                      <a:pt x="3059" y="3792"/>
                      <a:pt x="2702" y="3786"/>
                    </a:cubicBezTo>
                    <a:cubicBezTo>
                      <a:pt x="2702" y="3494"/>
                      <a:pt x="2696" y="3196"/>
                      <a:pt x="2696" y="2904"/>
                    </a:cubicBezTo>
                    <a:close/>
                    <a:moveTo>
                      <a:pt x="3036" y="513"/>
                    </a:moveTo>
                    <a:cubicBezTo>
                      <a:pt x="3674" y="513"/>
                      <a:pt x="4316" y="705"/>
                      <a:pt x="4831" y="1064"/>
                    </a:cubicBezTo>
                    <a:cubicBezTo>
                      <a:pt x="5670" y="1647"/>
                      <a:pt x="6007" y="2749"/>
                      <a:pt x="6055" y="3792"/>
                    </a:cubicBezTo>
                    <a:cubicBezTo>
                      <a:pt x="6039" y="3790"/>
                      <a:pt x="6021" y="3790"/>
                      <a:pt x="6004" y="3790"/>
                    </a:cubicBezTo>
                    <a:cubicBezTo>
                      <a:pt x="5986" y="3790"/>
                      <a:pt x="5968" y="3790"/>
                      <a:pt x="5952" y="3792"/>
                    </a:cubicBezTo>
                    <a:cubicBezTo>
                      <a:pt x="5304" y="3805"/>
                      <a:pt x="4656" y="3808"/>
                      <a:pt x="4008" y="3808"/>
                    </a:cubicBezTo>
                    <a:lnTo>
                      <a:pt x="3895" y="3808"/>
                    </a:lnTo>
                    <a:cubicBezTo>
                      <a:pt x="3856" y="3410"/>
                      <a:pt x="3571" y="3057"/>
                      <a:pt x="3179" y="2885"/>
                    </a:cubicBezTo>
                    <a:cubicBezTo>
                      <a:pt x="3030" y="2820"/>
                      <a:pt x="2864" y="2788"/>
                      <a:pt x="2696" y="2788"/>
                    </a:cubicBezTo>
                    <a:lnTo>
                      <a:pt x="2696" y="2746"/>
                    </a:lnTo>
                    <a:cubicBezTo>
                      <a:pt x="2699" y="2007"/>
                      <a:pt x="2706" y="1265"/>
                      <a:pt x="2709" y="530"/>
                    </a:cubicBezTo>
                    <a:cubicBezTo>
                      <a:pt x="2817" y="518"/>
                      <a:pt x="2926" y="513"/>
                      <a:pt x="3036" y="513"/>
                    </a:cubicBezTo>
                    <a:close/>
                    <a:moveTo>
                      <a:pt x="2168" y="3922"/>
                    </a:moveTo>
                    <a:lnTo>
                      <a:pt x="2168" y="3922"/>
                    </a:lnTo>
                    <a:cubicBezTo>
                      <a:pt x="2291" y="3925"/>
                      <a:pt x="2417" y="3925"/>
                      <a:pt x="2547" y="3925"/>
                    </a:cubicBezTo>
                    <a:cubicBezTo>
                      <a:pt x="2547" y="3977"/>
                      <a:pt x="2544" y="4019"/>
                      <a:pt x="2544" y="4064"/>
                    </a:cubicBezTo>
                    <a:cubicBezTo>
                      <a:pt x="2516" y="4075"/>
                      <a:pt x="2488" y="4080"/>
                      <a:pt x="2460" y="4080"/>
                    </a:cubicBezTo>
                    <a:cubicBezTo>
                      <a:pt x="2357" y="4080"/>
                      <a:pt x="2252" y="4016"/>
                      <a:pt x="2168" y="3922"/>
                    </a:cubicBezTo>
                    <a:close/>
                    <a:moveTo>
                      <a:pt x="2800" y="3935"/>
                    </a:moveTo>
                    <a:cubicBezTo>
                      <a:pt x="3124" y="3938"/>
                      <a:pt x="3447" y="3938"/>
                      <a:pt x="3771" y="3938"/>
                    </a:cubicBezTo>
                    <a:cubicBezTo>
                      <a:pt x="3771" y="4006"/>
                      <a:pt x="3758" y="4080"/>
                      <a:pt x="3739" y="4155"/>
                    </a:cubicBezTo>
                    <a:cubicBezTo>
                      <a:pt x="3593" y="4647"/>
                      <a:pt x="3159" y="4916"/>
                      <a:pt x="2686" y="5007"/>
                    </a:cubicBezTo>
                    <a:cubicBezTo>
                      <a:pt x="2696" y="4706"/>
                      <a:pt x="2702" y="4398"/>
                      <a:pt x="2702" y="4087"/>
                    </a:cubicBezTo>
                    <a:cubicBezTo>
                      <a:pt x="2735" y="4058"/>
                      <a:pt x="2767" y="4012"/>
                      <a:pt x="2793" y="3957"/>
                    </a:cubicBezTo>
                    <a:cubicBezTo>
                      <a:pt x="2800" y="3951"/>
                      <a:pt x="2800" y="3941"/>
                      <a:pt x="2800" y="3935"/>
                    </a:cubicBezTo>
                    <a:close/>
                    <a:moveTo>
                      <a:pt x="532" y="3857"/>
                    </a:moveTo>
                    <a:lnTo>
                      <a:pt x="532" y="3857"/>
                    </a:lnTo>
                    <a:cubicBezTo>
                      <a:pt x="1018" y="3889"/>
                      <a:pt x="1504" y="3905"/>
                      <a:pt x="1993" y="3918"/>
                    </a:cubicBezTo>
                    <a:cubicBezTo>
                      <a:pt x="2115" y="4074"/>
                      <a:pt x="2293" y="4187"/>
                      <a:pt x="2461" y="4187"/>
                    </a:cubicBezTo>
                    <a:cubicBezTo>
                      <a:pt x="2489" y="4187"/>
                      <a:pt x="2517" y="4184"/>
                      <a:pt x="2544" y="4178"/>
                    </a:cubicBezTo>
                    <a:lnTo>
                      <a:pt x="2544" y="4178"/>
                    </a:lnTo>
                    <a:cubicBezTo>
                      <a:pt x="2540" y="4463"/>
                      <a:pt x="2544" y="4744"/>
                      <a:pt x="2550" y="5030"/>
                    </a:cubicBezTo>
                    <a:cubicBezTo>
                      <a:pt x="2471" y="5040"/>
                      <a:pt x="2393" y="5045"/>
                      <a:pt x="2315" y="5045"/>
                    </a:cubicBezTo>
                    <a:cubicBezTo>
                      <a:pt x="2269" y="5045"/>
                      <a:pt x="2222" y="5043"/>
                      <a:pt x="2174" y="5039"/>
                    </a:cubicBezTo>
                    <a:cubicBezTo>
                      <a:pt x="1465" y="5000"/>
                      <a:pt x="921" y="4715"/>
                      <a:pt x="613" y="4058"/>
                    </a:cubicBezTo>
                    <a:cubicBezTo>
                      <a:pt x="584" y="3993"/>
                      <a:pt x="555" y="3925"/>
                      <a:pt x="532" y="3857"/>
                    </a:cubicBezTo>
                    <a:close/>
                    <a:moveTo>
                      <a:pt x="2642" y="0"/>
                    </a:moveTo>
                    <a:cubicBezTo>
                      <a:pt x="2609" y="0"/>
                      <a:pt x="2576" y="21"/>
                      <a:pt x="2576" y="63"/>
                    </a:cubicBezTo>
                    <a:lnTo>
                      <a:pt x="2576" y="416"/>
                    </a:lnTo>
                    <a:cubicBezTo>
                      <a:pt x="1682" y="543"/>
                      <a:pt x="859" y="1035"/>
                      <a:pt x="454" y="1920"/>
                    </a:cubicBezTo>
                    <a:cubicBezTo>
                      <a:pt x="195" y="2487"/>
                      <a:pt x="172" y="3141"/>
                      <a:pt x="347" y="3737"/>
                    </a:cubicBezTo>
                    <a:lnTo>
                      <a:pt x="56" y="3737"/>
                    </a:lnTo>
                    <a:cubicBezTo>
                      <a:pt x="1" y="3737"/>
                      <a:pt x="1" y="3818"/>
                      <a:pt x="56" y="3821"/>
                    </a:cubicBezTo>
                    <a:lnTo>
                      <a:pt x="383" y="3844"/>
                    </a:lnTo>
                    <a:cubicBezTo>
                      <a:pt x="406" y="3905"/>
                      <a:pt x="425" y="3964"/>
                      <a:pt x="448" y="4019"/>
                    </a:cubicBezTo>
                    <a:cubicBezTo>
                      <a:pt x="762" y="4761"/>
                      <a:pt x="1319" y="5104"/>
                      <a:pt x="2113" y="5166"/>
                    </a:cubicBezTo>
                    <a:cubicBezTo>
                      <a:pt x="2166" y="5170"/>
                      <a:pt x="2220" y="5173"/>
                      <a:pt x="2274" y="5173"/>
                    </a:cubicBezTo>
                    <a:cubicBezTo>
                      <a:pt x="2368" y="5173"/>
                      <a:pt x="2461" y="5166"/>
                      <a:pt x="2553" y="5156"/>
                    </a:cubicBezTo>
                    <a:cubicBezTo>
                      <a:pt x="2560" y="5237"/>
                      <a:pt x="2563" y="5324"/>
                      <a:pt x="2566" y="5405"/>
                    </a:cubicBezTo>
                    <a:cubicBezTo>
                      <a:pt x="2568" y="5434"/>
                      <a:pt x="2588" y="5448"/>
                      <a:pt x="2610" y="5448"/>
                    </a:cubicBezTo>
                    <a:cubicBezTo>
                      <a:pt x="2632" y="5448"/>
                      <a:pt x="2655" y="5433"/>
                      <a:pt x="2660" y="5405"/>
                    </a:cubicBezTo>
                    <a:cubicBezTo>
                      <a:pt x="2667" y="5315"/>
                      <a:pt x="2673" y="5227"/>
                      <a:pt x="2676" y="5136"/>
                    </a:cubicBezTo>
                    <a:cubicBezTo>
                      <a:pt x="3179" y="5049"/>
                      <a:pt x="3635" y="4780"/>
                      <a:pt x="3830" y="4275"/>
                    </a:cubicBezTo>
                    <a:cubicBezTo>
                      <a:pt x="3875" y="4161"/>
                      <a:pt x="3895" y="4045"/>
                      <a:pt x="3898" y="3931"/>
                    </a:cubicBezTo>
                    <a:cubicBezTo>
                      <a:pt x="4047" y="3932"/>
                      <a:pt x="4196" y="3933"/>
                      <a:pt x="4344" y="3933"/>
                    </a:cubicBezTo>
                    <a:cubicBezTo>
                      <a:pt x="4790" y="3933"/>
                      <a:pt x="5235" y="3929"/>
                      <a:pt x="5680" y="3922"/>
                    </a:cubicBezTo>
                    <a:cubicBezTo>
                      <a:pt x="5806" y="3922"/>
                      <a:pt x="5932" y="3918"/>
                      <a:pt x="6052" y="3915"/>
                    </a:cubicBezTo>
                    <a:lnTo>
                      <a:pt x="6052" y="3915"/>
                    </a:lnTo>
                    <a:cubicBezTo>
                      <a:pt x="6062" y="4233"/>
                      <a:pt x="6042" y="4550"/>
                      <a:pt x="6004" y="4838"/>
                    </a:cubicBezTo>
                    <a:cubicBezTo>
                      <a:pt x="5999" y="4881"/>
                      <a:pt x="6029" y="4902"/>
                      <a:pt x="6063" y="4902"/>
                    </a:cubicBezTo>
                    <a:cubicBezTo>
                      <a:pt x="6097" y="4902"/>
                      <a:pt x="6133" y="4881"/>
                      <a:pt x="6140" y="4838"/>
                    </a:cubicBezTo>
                    <a:cubicBezTo>
                      <a:pt x="6178" y="4537"/>
                      <a:pt x="6195" y="4226"/>
                      <a:pt x="6188" y="3915"/>
                    </a:cubicBezTo>
                    <a:cubicBezTo>
                      <a:pt x="6327" y="3909"/>
                      <a:pt x="6473" y="3909"/>
                      <a:pt x="6616" y="3905"/>
                    </a:cubicBezTo>
                    <a:lnTo>
                      <a:pt x="7017" y="3892"/>
                    </a:lnTo>
                    <a:cubicBezTo>
                      <a:pt x="7105" y="3889"/>
                      <a:pt x="7196" y="3889"/>
                      <a:pt x="7283" y="3886"/>
                    </a:cubicBezTo>
                    <a:cubicBezTo>
                      <a:pt x="7310" y="3895"/>
                      <a:pt x="7333" y="3900"/>
                      <a:pt x="7353" y="3900"/>
                    </a:cubicBezTo>
                    <a:cubicBezTo>
                      <a:pt x="7368" y="3900"/>
                      <a:pt x="7381" y="3898"/>
                      <a:pt x="7393" y="3892"/>
                    </a:cubicBezTo>
                    <a:cubicBezTo>
                      <a:pt x="7403" y="3918"/>
                      <a:pt x="7422" y="3938"/>
                      <a:pt x="7455" y="3938"/>
                    </a:cubicBezTo>
                    <a:lnTo>
                      <a:pt x="7484" y="3938"/>
                    </a:lnTo>
                    <a:cubicBezTo>
                      <a:pt x="7510" y="3938"/>
                      <a:pt x="7539" y="3918"/>
                      <a:pt x="7549" y="3889"/>
                    </a:cubicBezTo>
                    <a:cubicBezTo>
                      <a:pt x="7552" y="3876"/>
                      <a:pt x="7552" y="3867"/>
                      <a:pt x="7555" y="3857"/>
                    </a:cubicBezTo>
                    <a:cubicBezTo>
                      <a:pt x="7568" y="3834"/>
                      <a:pt x="7555" y="3805"/>
                      <a:pt x="7533" y="3786"/>
                    </a:cubicBezTo>
                    <a:cubicBezTo>
                      <a:pt x="7473" y="3746"/>
                      <a:pt x="7390" y="3733"/>
                      <a:pt x="7301" y="3733"/>
                    </a:cubicBezTo>
                    <a:cubicBezTo>
                      <a:pt x="7158" y="3733"/>
                      <a:pt x="6999" y="3765"/>
                      <a:pt x="6891" y="3769"/>
                    </a:cubicBezTo>
                    <a:cubicBezTo>
                      <a:pt x="6658" y="3776"/>
                      <a:pt x="6421" y="3779"/>
                      <a:pt x="6188" y="3786"/>
                    </a:cubicBezTo>
                    <a:cubicBezTo>
                      <a:pt x="6123" y="2490"/>
                      <a:pt x="5608" y="1171"/>
                      <a:pt x="4358" y="646"/>
                    </a:cubicBezTo>
                    <a:cubicBezTo>
                      <a:pt x="3944" y="471"/>
                      <a:pt x="3493" y="384"/>
                      <a:pt x="3046" y="384"/>
                    </a:cubicBezTo>
                    <a:cubicBezTo>
                      <a:pt x="2933" y="384"/>
                      <a:pt x="2821" y="389"/>
                      <a:pt x="2709" y="400"/>
                    </a:cubicBezTo>
                    <a:lnTo>
                      <a:pt x="2709" y="63"/>
                    </a:lnTo>
                    <a:cubicBezTo>
                      <a:pt x="2709" y="21"/>
                      <a:pt x="2676" y="0"/>
                      <a:pt x="264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6" name="Google Shape;3646;p32"/>
              <p:cNvSpPr/>
              <p:nvPr/>
            </p:nvSpPr>
            <p:spPr>
              <a:xfrm>
                <a:off x="6038900" y="1950301"/>
                <a:ext cx="23182" cy="19504"/>
              </a:xfrm>
              <a:custGeom>
                <a:avLst/>
                <a:gdLst/>
                <a:ahLst/>
                <a:cxnLst/>
                <a:rect l="l" t="t" r="r" b="b"/>
                <a:pathLst>
                  <a:path w="353" h="297" extrusionOk="0">
                    <a:moveTo>
                      <a:pt x="53" y="0"/>
                    </a:moveTo>
                    <a:cubicBezTo>
                      <a:pt x="24" y="0"/>
                      <a:pt x="1" y="34"/>
                      <a:pt x="26" y="61"/>
                    </a:cubicBezTo>
                    <a:cubicBezTo>
                      <a:pt x="100" y="139"/>
                      <a:pt x="188" y="220"/>
                      <a:pt x="272" y="288"/>
                    </a:cubicBezTo>
                    <a:cubicBezTo>
                      <a:pt x="279" y="294"/>
                      <a:pt x="287" y="297"/>
                      <a:pt x="295" y="297"/>
                    </a:cubicBezTo>
                    <a:cubicBezTo>
                      <a:pt x="325" y="297"/>
                      <a:pt x="352" y="258"/>
                      <a:pt x="324" y="230"/>
                    </a:cubicBezTo>
                    <a:cubicBezTo>
                      <a:pt x="246" y="149"/>
                      <a:pt x="162" y="77"/>
                      <a:pt x="78" y="9"/>
                    </a:cubicBezTo>
                    <a:cubicBezTo>
                      <a:pt x="70" y="3"/>
                      <a:pt x="61" y="0"/>
                      <a:pt x="5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7" name="Google Shape;3647;p32"/>
              <p:cNvSpPr/>
              <p:nvPr/>
            </p:nvSpPr>
            <p:spPr>
              <a:xfrm>
                <a:off x="6078564" y="1985039"/>
                <a:ext cx="24758" cy="21802"/>
              </a:xfrm>
              <a:custGeom>
                <a:avLst/>
                <a:gdLst/>
                <a:ahLst/>
                <a:cxnLst/>
                <a:rect l="l" t="t" r="r" b="b"/>
                <a:pathLst>
                  <a:path w="377" h="332" extrusionOk="0">
                    <a:moveTo>
                      <a:pt x="52" y="1"/>
                    </a:moveTo>
                    <a:cubicBezTo>
                      <a:pt x="22" y="1"/>
                      <a:pt x="1" y="47"/>
                      <a:pt x="25" y="73"/>
                    </a:cubicBezTo>
                    <a:cubicBezTo>
                      <a:pt x="109" y="164"/>
                      <a:pt x="206" y="251"/>
                      <a:pt x="303" y="326"/>
                    </a:cubicBezTo>
                    <a:cubicBezTo>
                      <a:pt x="309" y="330"/>
                      <a:pt x="315" y="331"/>
                      <a:pt x="321" y="331"/>
                    </a:cubicBezTo>
                    <a:cubicBezTo>
                      <a:pt x="351" y="331"/>
                      <a:pt x="376" y="288"/>
                      <a:pt x="352" y="261"/>
                    </a:cubicBezTo>
                    <a:cubicBezTo>
                      <a:pt x="271" y="167"/>
                      <a:pt x="174" y="83"/>
                      <a:pt x="73" y="8"/>
                    </a:cubicBezTo>
                    <a:cubicBezTo>
                      <a:pt x="66" y="3"/>
                      <a:pt x="59" y="1"/>
                      <a:pt x="5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8" name="Google Shape;3648;p32"/>
              <p:cNvSpPr/>
              <p:nvPr/>
            </p:nvSpPr>
            <p:spPr>
              <a:xfrm>
                <a:off x="6116520" y="2017610"/>
                <a:ext cx="22196" cy="18519"/>
              </a:xfrm>
              <a:custGeom>
                <a:avLst/>
                <a:gdLst/>
                <a:ahLst/>
                <a:cxnLst/>
                <a:rect l="l" t="t" r="r" b="b"/>
                <a:pathLst>
                  <a:path w="338" h="282" extrusionOk="0">
                    <a:moveTo>
                      <a:pt x="53" y="1"/>
                    </a:moveTo>
                    <a:cubicBezTo>
                      <a:pt x="20" y="1"/>
                      <a:pt x="1" y="52"/>
                      <a:pt x="33" y="76"/>
                    </a:cubicBezTo>
                    <a:cubicBezTo>
                      <a:pt x="114" y="134"/>
                      <a:pt x="182" y="202"/>
                      <a:pt x="253" y="270"/>
                    </a:cubicBezTo>
                    <a:cubicBezTo>
                      <a:pt x="261" y="278"/>
                      <a:pt x="270" y="282"/>
                      <a:pt x="280" y="282"/>
                    </a:cubicBezTo>
                    <a:cubicBezTo>
                      <a:pt x="309" y="282"/>
                      <a:pt x="338" y="249"/>
                      <a:pt x="318" y="222"/>
                    </a:cubicBezTo>
                    <a:cubicBezTo>
                      <a:pt x="253" y="138"/>
                      <a:pt x="166" y="70"/>
                      <a:pt x="75" y="8"/>
                    </a:cubicBezTo>
                    <a:cubicBezTo>
                      <a:pt x="67" y="3"/>
                      <a:pt x="60" y="1"/>
                      <a:pt x="5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9" name="Google Shape;3649;p32"/>
              <p:cNvSpPr/>
              <p:nvPr/>
            </p:nvSpPr>
            <p:spPr>
              <a:xfrm>
                <a:off x="6152375" y="2052217"/>
                <a:ext cx="28238" cy="24101"/>
              </a:xfrm>
              <a:custGeom>
                <a:avLst/>
                <a:gdLst/>
                <a:ahLst/>
                <a:cxnLst/>
                <a:rect l="l" t="t" r="r" b="b"/>
                <a:pathLst>
                  <a:path w="430" h="367" extrusionOk="0">
                    <a:moveTo>
                      <a:pt x="49" y="1"/>
                    </a:moveTo>
                    <a:cubicBezTo>
                      <a:pt x="17" y="1"/>
                      <a:pt x="0" y="48"/>
                      <a:pt x="28" y="67"/>
                    </a:cubicBezTo>
                    <a:cubicBezTo>
                      <a:pt x="141" y="148"/>
                      <a:pt x="238" y="249"/>
                      <a:pt x="336" y="356"/>
                    </a:cubicBezTo>
                    <a:cubicBezTo>
                      <a:pt x="344" y="363"/>
                      <a:pt x="353" y="366"/>
                      <a:pt x="363" y="366"/>
                    </a:cubicBezTo>
                    <a:cubicBezTo>
                      <a:pt x="396" y="366"/>
                      <a:pt x="429" y="330"/>
                      <a:pt x="407" y="297"/>
                    </a:cubicBezTo>
                    <a:cubicBezTo>
                      <a:pt x="316" y="178"/>
                      <a:pt x="196" y="80"/>
                      <a:pt x="67" y="6"/>
                    </a:cubicBezTo>
                    <a:cubicBezTo>
                      <a:pt x="60" y="2"/>
                      <a:pt x="54" y="1"/>
                      <a:pt x="4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0" name="Google Shape;3650;p32"/>
              <p:cNvSpPr/>
              <p:nvPr/>
            </p:nvSpPr>
            <p:spPr>
              <a:xfrm>
                <a:off x="6188492" y="2086824"/>
                <a:ext cx="29880" cy="25020"/>
              </a:xfrm>
              <a:custGeom>
                <a:avLst/>
                <a:gdLst/>
                <a:ahLst/>
                <a:cxnLst/>
                <a:rect l="l" t="t" r="r" b="b"/>
                <a:pathLst>
                  <a:path w="455" h="381" extrusionOk="0">
                    <a:moveTo>
                      <a:pt x="64" y="1"/>
                    </a:moveTo>
                    <a:cubicBezTo>
                      <a:pt x="30" y="1"/>
                      <a:pt x="0" y="47"/>
                      <a:pt x="35" y="72"/>
                    </a:cubicBezTo>
                    <a:cubicBezTo>
                      <a:pt x="152" y="162"/>
                      <a:pt x="262" y="266"/>
                      <a:pt x="366" y="367"/>
                    </a:cubicBezTo>
                    <a:cubicBezTo>
                      <a:pt x="376" y="376"/>
                      <a:pt x="386" y="381"/>
                      <a:pt x="396" y="381"/>
                    </a:cubicBezTo>
                    <a:cubicBezTo>
                      <a:pt x="429" y="381"/>
                      <a:pt x="454" y="337"/>
                      <a:pt x="427" y="305"/>
                    </a:cubicBezTo>
                    <a:cubicBezTo>
                      <a:pt x="330" y="188"/>
                      <a:pt x="207" y="91"/>
                      <a:pt x="84" y="7"/>
                    </a:cubicBezTo>
                    <a:cubicBezTo>
                      <a:pt x="77" y="3"/>
                      <a:pt x="70" y="1"/>
                      <a:pt x="6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1" name="Google Shape;3651;p32"/>
              <p:cNvSpPr/>
              <p:nvPr/>
            </p:nvSpPr>
            <p:spPr>
              <a:xfrm>
                <a:off x="6227499" y="2122744"/>
                <a:ext cx="30734" cy="23182"/>
              </a:xfrm>
              <a:custGeom>
                <a:avLst/>
                <a:gdLst/>
                <a:ahLst/>
                <a:cxnLst/>
                <a:rect l="l" t="t" r="r" b="b"/>
                <a:pathLst>
                  <a:path w="468" h="353" extrusionOk="0">
                    <a:moveTo>
                      <a:pt x="51" y="0"/>
                    </a:moveTo>
                    <a:cubicBezTo>
                      <a:pt x="24" y="0"/>
                      <a:pt x="1" y="39"/>
                      <a:pt x="24" y="62"/>
                    </a:cubicBezTo>
                    <a:cubicBezTo>
                      <a:pt x="134" y="153"/>
                      <a:pt x="238" y="254"/>
                      <a:pt x="351" y="341"/>
                    </a:cubicBezTo>
                    <a:cubicBezTo>
                      <a:pt x="362" y="349"/>
                      <a:pt x="373" y="352"/>
                      <a:pt x="384" y="352"/>
                    </a:cubicBezTo>
                    <a:cubicBezTo>
                      <a:pt x="428" y="352"/>
                      <a:pt x="468" y="298"/>
                      <a:pt x="426" y="270"/>
                    </a:cubicBezTo>
                    <a:cubicBezTo>
                      <a:pt x="306" y="179"/>
                      <a:pt x="186" y="98"/>
                      <a:pt x="70" y="7"/>
                    </a:cubicBezTo>
                    <a:cubicBezTo>
                      <a:pt x="63" y="2"/>
                      <a:pt x="57" y="0"/>
                      <a:pt x="5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2" name="Google Shape;3652;p32"/>
              <p:cNvSpPr/>
              <p:nvPr/>
            </p:nvSpPr>
            <p:spPr>
              <a:xfrm>
                <a:off x="5894628" y="2115849"/>
                <a:ext cx="21080" cy="25940"/>
              </a:xfrm>
              <a:custGeom>
                <a:avLst/>
                <a:gdLst/>
                <a:ahLst/>
                <a:cxnLst/>
                <a:rect l="l" t="t" r="r" b="b"/>
                <a:pathLst>
                  <a:path w="321" h="395" extrusionOk="0">
                    <a:moveTo>
                      <a:pt x="262" y="1"/>
                    </a:moveTo>
                    <a:cubicBezTo>
                      <a:pt x="254" y="1"/>
                      <a:pt x="245" y="4"/>
                      <a:pt x="237" y="12"/>
                    </a:cubicBezTo>
                    <a:cubicBezTo>
                      <a:pt x="146" y="106"/>
                      <a:pt x="65" y="226"/>
                      <a:pt x="14" y="342"/>
                    </a:cubicBezTo>
                    <a:cubicBezTo>
                      <a:pt x="0" y="369"/>
                      <a:pt x="24" y="395"/>
                      <a:pt x="48" y="395"/>
                    </a:cubicBezTo>
                    <a:cubicBezTo>
                      <a:pt x="58" y="395"/>
                      <a:pt x="68" y="390"/>
                      <a:pt x="75" y="378"/>
                    </a:cubicBezTo>
                    <a:cubicBezTo>
                      <a:pt x="143" y="274"/>
                      <a:pt x="214" y="171"/>
                      <a:pt x="295" y="70"/>
                    </a:cubicBezTo>
                    <a:cubicBezTo>
                      <a:pt x="321" y="42"/>
                      <a:pt x="293" y="1"/>
                      <a:pt x="26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3" name="Google Shape;3653;p32"/>
              <p:cNvSpPr/>
              <p:nvPr/>
            </p:nvSpPr>
            <p:spPr>
              <a:xfrm>
                <a:off x="5917809" y="2065219"/>
                <a:ext cx="24232" cy="35856"/>
              </a:xfrm>
              <a:custGeom>
                <a:avLst/>
                <a:gdLst/>
                <a:ahLst/>
                <a:cxnLst/>
                <a:rect l="l" t="t" r="r" b="b"/>
                <a:pathLst>
                  <a:path w="369" h="546" extrusionOk="0">
                    <a:moveTo>
                      <a:pt x="321" y="0"/>
                    </a:moveTo>
                    <a:cubicBezTo>
                      <a:pt x="311" y="0"/>
                      <a:pt x="300" y="5"/>
                      <a:pt x="292" y="15"/>
                    </a:cubicBezTo>
                    <a:cubicBezTo>
                      <a:pt x="202" y="187"/>
                      <a:pt x="108" y="349"/>
                      <a:pt x="10" y="514"/>
                    </a:cubicBezTo>
                    <a:cubicBezTo>
                      <a:pt x="1" y="529"/>
                      <a:pt x="15" y="546"/>
                      <a:pt x="31" y="546"/>
                    </a:cubicBezTo>
                    <a:cubicBezTo>
                      <a:pt x="36" y="546"/>
                      <a:pt x="41" y="544"/>
                      <a:pt x="46" y="540"/>
                    </a:cubicBezTo>
                    <a:cubicBezTo>
                      <a:pt x="179" y="397"/>
                      <a:pt x="289" y="226"/>
                      <a:pt x="357" y="44"/>
                    </a:cubicBezTo>
                    <a:cubicBezTo>
                      <a:pt x="368" y="20"/>
                      <a:pt x="345" y="0"/>
                      <a:pt x="32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4" name="Google Shape;3654;p32"/>
              <p:cNvSpPr/>
              <p:nvPr/>
            </p:nvSpPr>
            <p:spPr>
              <a:xfrm>
                <a:off x="5956684" y="2017676"/>
                <a:ext cx="21671" cy="28238"/>
              </a:xfrm>
              <a:custGeom>
                <a:avLst/>
                <a:gdLst/>
                <a:ahLst/>
                <a:cxnLst/>
                <a:rect l="l" t="t" r="r" b="b"/>
                <a:pathLst>
                  <a:path w="330" h="430" extrusionOk="0">
                    <a:moveTo>
                      <a:pt x="268" y="0"/>
                    </a:moveTo>
                    <a:cubicBezTo>
                      <a:pt x="259" y="0"/>
                      <a:pt x="250" y="3"/>
                      <a:pt x="241" y="10"/>
                    </a:cubicBezTo>
                    <a:cubicBezTo>
                      <a:pt x="118" y="107"/>
                      <a:pt x="40" y="237"/>
                      <a:pt x="5" y="393"/>
                    </a:cubicBezTo>
                    <a:cubicBezTo>
                      <a:pt x="1" y="416"/>
                      <a:pt x="18" y="430"/>
                      <a:pt x="35" y="430"/>
                    </a:cubicBezTo>
                    <a:cubicBezTo>
                      <a:pt x="47" y="430"/>
                      <a:pt x="60" y="423"/>
                      <a:pt x="66" y="409"/>
                    </a:cubicBezTo>
                    <a:cubicBezTo>
                      <a:pt x="115" y="279"/>
                      <a:pt x="196" y="166"/>
                      <a:pt x="296" y="72"/>
                    </a:cubicBezTo>
                    <a:cubicBezTo>
                      <a:pt x="329" y="39"/>
                      <a:pt x="301" y="0"/>
                      <a:pt x="26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5" name="Google Shape;3655;p32"/>
              <p:cNvSpPr/>
              <p:nvPr/>
            </p:nvSpPr>
            <p:spPr>
              <a:xfrm>
                <a:off x="5989518" y="1984317"/>
                <a:ext cx="10245" cy="18847"/>
              </a:xfrm>
              <a:custGeom>
                <a:avLst/>
                <a:gdLst/>
                <a:ahLst/>
                <a:cxnLst/>
                <a:rect l="l" t="t" r="r" b="b"/>
                <a:pathLst>
                  <a:path w="156" h="287" extrusionOk="0">
                    <a:moveTo>
                      <a:pt x="110" y="1"/>
                    </a:moveTo>
                    <a:cubicBezTo>
                      <a:pt x="102" y="1"/>
                      <a:pt x="92" y="4"/>
                      <a:pt x="85" y="13"/>
                    </a:cubicBezTo>
                    <a:cubicBezTo>
                      <a:pt x="26" y="81"/>
                      <a:pt x="0" y="178"/>
                      <a:pt x="23" y="266"/>
                    </a:cubicBezTo>
                    <a:cubicBezTo>
                      <a:pt x="28" y="280"/>
                      <a:pt x="38" y="287"/>
                      <a:pt x="49" y="287"/>
                    </a:cubicBezTo>
                    <a:cubicBezTo>
                      <a:pt x="62" y="287"/>
                      <a:pt x="75" y="277"/>
                      <a:pt x="75" y="259"/>
                    </a:cubicBezTo>
                    <a:cubicBezTo>
                      <a:pt x="85" y="181"/>
                      <a:pt x="101" y="120"/>
                      <a:pt x="137" y="52"/>
                    </a:cubicBezTo>
                    <a:cubicBezTo>
                      <a:pt x="156" y="28"/>
                      <a:pt x="134" y="1"/>
                      <a:pt x="11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6" name="Google Shape;3656;p32"/>
              <p:cNvSpPr/>
              <p:nvPr/>
            </p:nvSpPr>
            <p:spPr>
              <a:xfrm>
                <a:off x="6007183" y="1950236"/>
                <a:ext cx="16615" cy="17403"/>
              </a:xfrm>
              <a:custGeom>
                <a:avLst/>
                <a:gdLst/>
                <a:ahLst/>
                <a:cxnLst/>
                <a:rect l="l" t="t" r="r" b="b"/>
                <a:pathLst>
                  <a:path w="253" h="265" extrusionOk="0">
                    <a:moveTo>
                      <a:pt x="198" y="1"/>
                    </a:moveTo>
                    <a:cubicBezTo>
                      <a:pt x="197" y="1"/>
                      <a:pt x="196" y="1"/>
                      <a:pt x="195" y="1"/>
                    </a:cubicBezTo>
                    <a:cubicBezTo>
                      <a:pt x="81" y="10"/>
                      <a:pt x="0" y="140"/>
                      <a:pt x="46" y="244"/>
                    </a:cubicBezTo>
                    <a:cubicBezTo>
                      <a:pt x="52" y="258"/>
                      <a:pt x="65" y="264"/>
                      <a:pt x="77" y="264"/>
                    </a:cubicBezTo>
                    <a:cubicBezTo>
                      <a:pt x="94" y="264"/>
                      <a:pt x="111" y="251"/>
                      <a:pt x="107" y="227"/>
                    </a:cubicBezTo>
                    <a:cubicBezTo>
                      <a:pt x="91" y="159"/>
                      <a:pt x="143" y="98"/>
                      <a:pt x="208" y="85"/>
                    </a:cubicBezTo>
                    <a:cubicBezTo>
                      <a:pt x="252" y="75"/>
                      <a:pt x="244" y="1"/>
                      <a:pt x="19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7" name="Google Shape;3657;p32"/>
              <p:cNvSpPr/>
              <p:nvPr/>
            </p:nvSpPr>
            <p:spPr>
              <a:xfrm>
                <a:off x="5902442" y="2162670"/>
                <a:ext cx="19241" cy="13134"/>
              </a:xfrm>
              <a:custGeom>
                <a:avLst/>
                <a:gdLst/>
                <a:ahLst/>
                <a:cxnLst/>
                <a:rect l="l" t="t" r="r" b="b"/>
                <a:pathLst>
                  <a:path w="293" h="200" extrusionOk="0">
                    <a:moveTo>
                      <a:pt x="40" y="1"/>
                    </a:moveTo>
                    <a:cubicBezTo>
                      <a:pt x="14" y="1"/>
                      <a:pt x="0" y="38"/>
                      <a:pt x="27" y="57"/>
                    </a:cubicBezTo>
                    <a:cubicBezTo>
                      <a:pt x="92" y="106"/>
                      <a:pt x="157" y="154"/>
                      <a:pt x="228" y="196"/>
                    </a:cubicBezTo>
                    <a:cubicBezTo>
                      <a:pt x="233" y="199"/>
                      <a:pt x="237" y="200"/>
                      <a:pt x="241" y="200"/>
                    </a:cubicBezTo>
                    <a:cubicBezTo>
                      <a:pt x="267" y="200"/>
                      <a:pt x="292" y="164"/>
                      <a:pt x="267" y="144"/>
                    </a:cubicBezTo>
                    <a:cubicBezTo>
                      <a:pt x="202" y="89"/>
                      <a:pt x="131" y="51"/>
                      <a:pt x="57" y="5"/>
                    </a:cubicBezTo>
                    <a:cubicBezTo>
                      <a:pt x="51" y="2"/>
                      <a:pt x="45" y="1"/>
                      <a:pt x="4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8" name="Google Shape;3658;p32"/>
              <p:cNvSpPr/>
              <p:nvPr/>
            </p:nvSpPr>
            <p:spPr>
              <a:xfrm>
                <a:off x="5931533" y="2183815"/>
                <a:ext cx="23182" cy="12740"/>
              </a:xfrm>
              <a:custGeom>
                <a:avLst/>
                <a:gdLst/>
                <a:ahLst/>
                <a:cxnLst/>
                <a:rect l="l" t="t" r="r" b="b"/>
                <a:pathLst>
                  <a:path w="353" h="194" extrusionOk="0">
                    <a:moveTo>
                      <a:pt x="47" y="1"/>
                    </a:moveTo>
                    <a:cubicBezTo>
                      <a:pt x="21" y="1"/>
                      <a:pt x="1" y="39"/>
                      <a:pt x="31" y="53"/>
                    </a:cubicBezTo>
                    <a:cubicBezTo>
                      <a:pt x="112" y="98"/>
                      <a:pt x="193" y="146"/>
                      <a:pt x="278" y="189"/>
                    </a:cubicBezTo>
                    <a:cubicBezTo>
                      <a:pt x="284" y="192"/>
                      <a:pt x="290" y="193"/>
                      <a:pt x="296" y="193"/>
                    </a:cubicBezTo>
                    <a:cubicBezTo>
                      <a:pt x="329" y="193"/>
                      <a:pt x="353" y="143"/>
                      <a:pt x="317" y="124"/>
                    </a:cubicBezTo>
                    <a:cubicBezTo>
                      <a:pt x="236" y="82"/>
                      <a:pt x="145" y="43"/>
                      <a:pt x="61" y="4"/>
                    </a:cubicBezTo>
                    <a:cubicBezTo>
                      <a:pt x="56" y="2"/>
                      <a:pt x="52" y="1"/>
                      <a:pt x="4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9" name="Google Shape;3659;p32"/>
              <p:cNvSpPr/>
              <p:nvPr/>
            </p:nvSpPr>
            <p:spPr>
              <a:xfrm>
                <a:off x="5966272" y="2202333"/>
                <a:ext cx="23904" cy="12674"/>
              </a:xfrm>
              <a:custGeom>
                <a:avLst/>
                <a:gdLst/>
                <a:ahLst/>
                <a:cxnLst/>
                <a:rect l="l" t="t" r="r" b="b"/>
                <a:pathLst>
                  <a:path w="364" h="193" extrusionOk="0">
                    <a:moveTo>
                      <a:pt x="57" y="0"/>
                    </a:moveTo>
                    <a:cubicBezTo>
                      <a:pt x="25" y="0"/>
                      <a:pt x="1" y="48"/>
                      <a:pt x="37" y="65"/>
                    </a:cubicBezTo>
                    <a:lnTo>
                      <a:pt x="280" y="188"/>
                    </a:lnTo>
                    <a:cubicBezTo>
                      <a:pt x="286" y="191"/>
                      <a:pt x="293" y="193"/>
                      <a:pt x="299" y="193"/>
                    </a:cubicBezTo>
                    <a:cubicBezTo>
                      <a:pt x="338" y="193"/>
                      <a:pt x="364" y="137"/>
                      <a:pt x="319" y="117"/>
                    </a:cubicBezTo>
                    <a:cubicBezTo>
                      <a:pt x="238" y="78"/>
                      <a:pt x="154" y="43"/>
                      <a:pt x="73" y="4"/>
                    </a:cubicBezTo>
                    <a:cubicBezTo>
                      <a:pt x="67" y="1"/>
                      <a:pt x="62" y="0"/>
                      <a:pt x="5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0" name="Google Shape;3660;p32"/>
              <p:cNvSpPr/>
              <p:nvPr/>
            </p:nvSpPr>
            <p:spPr>
              <a:xfrm>
                <a:off x="6000682" y="2221902"/>
                <a:ext cx="19504" cy="11624"/>
              </a:xfrm>
              <a:custGeom>
                <a:avLst/>
                <a:gdLst/>
                <a:ahLst/>
                <a:cxnLst/>
                <a:rect l="l" t="t" r="r" b="b"/>
                <a:pathLst>
                  <a:path w="297" h="177" extrusionOk="0">
                    <a:moveTo>
                      <a:pt x="47" y="1"/>
                    </a:moveTo>
                    <a:cubicBezTo>
                      <a:pt x="20" y="1"/>
                      <a:pt x="1" y="39"/>
                      <a:pt x="31" y="56"/>
                    </a:cubicBezTo>
                    <a:lnTo>
                      <a:pt x="141" y="117"/>
                    </a:lnTo>
                    <a:cubicBezTo>
                      <a:pt x="174" y="137"/>
                      <a:pt x="206" y="159"/>
                      <a:pt x="242" y="172"/>
                    </a:cubicBezTo>
                    <a:cubicBezTo>
                      <a:pt x="247" y="175"/>
                      <a:pt x="252" y="176"/>
                      <a:pt x="257" y="176"/>
                    </a:cubicBezTo>
                    <a:cubicBezTo>
                      <a:pt x="285" y="176"/>
                      <a:pt x="296" y="130"/>
                      <a:pt x="271" y="107"/>
                    </a:cubicBezTo>
                    <a:cubicBezTo>
                      <a:pt x="239" y="88"/>
                      <a:pt x="200" y="75"/>
                      <a:pt x="164" y="56"/>
                    </a:cubicBezTo>
                    <a:cubicBezTo>
                      <a:pt x="129" y="39"/>
                      <a:pt x="96" y="17"/>
                      <a:pt x="60" y="4"/>
                    </a:cubicBezTo>
                    <a:cubicBezTo>
                      <a:pt x="56" y="2"/>
                      <a:pt x="51" y="1"/>
                      <a:pt x="4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1" name="Google Shape;3661;p32"/>
              <p:cNvSpPr/>
              <p:nvPr/>
            </p:nvSpPr>
            <p:spPr>
              <a:xfrm>
                <a:off x="6043300" y="2207390"/>
                <a:ext cx="20423" cy="21540"/>
              </a:xfrm>
              <a:custGeom>
                <a:avLst/>
                <a:gdLst/>
                <a:ahLst/>
                <a:cxnLst/>
                <a:rect l="l" t="t" r="r" b="b"/>
                <a:pathLst>
                  <a:path w="311" h="328" extrusionOk="0">
                    <a:moveTo>
                      <a:pt x="249" y="1"/>
                    </a:moveTo>
                    <a:cubicBezTo>
                      <a:pt x="239" y="1"/>
                      <a:pt x="229" y="5"/>
                      <a:pt x="221" y="14"/>
                    </a:cubicBezTo>
                    <a:cubicBezTo>
                      <a:pt x="150" y="95"/>
                      <a:pt x="79" y="183"/>
                      <a:pt x="17" y="273"/>
                    </a:cubicBezTo>
                    <a:cubicBezTo>
                      <a:pt x="1" y="300"/>
                      <a:pt x="24" y="328"/>
                      <a:pt x="50" y="328"/>
                    </a:cubicBezTo>
                    <a:cubicBezTo>
                      <a:pt x="59" y="328"/>
                      <a:pt x="68" y="324"/>
                      <a:pt x="76" y="315"/>
                    </a:cubicBezTo>
                    <a:cubicBezTo>
                      <a:pt x="147" y="235"/>
                      <a:pt x="221" y="150"/>
                      <a:pt x="286" y="66"/>
                    </a:cubicBezTo>
                    <a:cubicBezTo>
                      <a:pt x="311" y="39"/>
                      <a:pt x="279" y="1"/>
                      <a:pt x="24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2" name="Google Shape;3662;p32"/>
              <p:cNvSpPr/>
              <p:nvPr/>
            </p:nvSpPr>
            <p:spPr>
              <a:xfrm>
                <a:off x="6068057" y="2179941"/>
                <a:ext cx="17074" cy="14447"/>
              </a:xfrm>
              <a:custGeom>
                <a:avLst/>
                <a:gdLst/>
                <a:ahLst/>
                <a:cxnLst/>
                <a:rect l="l" t="t" r="r" b="b"/>
                <a:pathLst>
                  <a:path w="260" h="220" extrusionOk="0">
                    <a:moveTo>
                      <a:pt x="207" y="1"/>
                    </a:moveTo>
                    <a:cubicBezTo>
                      <a:pt x="200" y="1"/>
                      <a:pt x="192" y="3"/>
                      <a:pt x="185" y="8"/>
                    </a:cubicBezTo>
                    <a:cubicBezTo>
                      <a:pt x="155" y="37"/>
                      <a:pt x="133" y="69"/>
                      <a:pt x="107" y="99"/>
                    </a:cubicBezTo>
                    <a:cubicBezTo>
                      <a:pt x="78" y="128"/>
                      <a:pt x="48" y="157"/>
                      <a:pt x="16" y="180"/>
                    </a:cubicBezTo>
                    <a:cubicBezTo>
                      <a:pt x="0" y="193"/>
                      <a:pt x="17" y="219"/>
                      <a:pt x="34" y="219"/>
                    </a:cubicBezTo>
                    <a:cubicBezTo>
                      <a:pt x="38" y="219"/>
                      <a:pt x="42" y="218"/>
                      <a:pt x="45" y="215"/>
                    </a:cubicBezTo>
                    <a:cubicBezTo>
                      <a:pt x="117" y="176"/>
                      <a:pt x="197" y="118"/>
                      <a:pt x="240" y="50"/>
                    </a:cubicBezTo>
                    <a:cubicBezTo>
                      <a:pt x="260" y="27"/>
                      <a:pt x="235" y="1"/>
                      <a:pt x="20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3" name="Google Shape;3663;p32"/>
              <p:cNvSpPr/>
              <p:nvPr/>
            </p:nvSpPr>
            <p:spPr>
              <a:xfrm>
                <a:off x="6084802" y="2166150"/>
                <a:ext cx="12674" cy="11098"/>
              </a:xfrm>
              <a:custGeom>
                <a:avLst/>
                <a:gdLst/>
                <a:ahLst/>
                <a:cxnLst/>
                <a:rect l="l" t="t" r="r" b="b"/>
                <a:pathLst>
                  <a:path w="193" h="169" extrusionOk="0">
                    <a:moveTo>
                      <a:pt x="134" y="1"/>
                    </a:moveTo>
                    <a:cubicBezTo>
                      <a:pt x="124" y="1"/>
                      <a:pt x="115" y="5"/>
                      <a:pt x="108" y="14"/>
                    </a:cubicBezTo>
                    <a:cubicBezTo>
                      <a:pt x="79" y="46"/>
                      <a:pt x="56" y="79"/>
                      <a:pt x="23" y="111"/>
                    </a:cubicBezTo>
                    <a:cubicBezTo>
                      <a:pt x="1" y="136"/>
                      <a:pt x="23" y="169"/>
                      <a:pt x="49" y="169"/>
                    </a:cubicBezTo>
                    <a:cubicBezTo>
                      <a:pt x="57" y="169"/>
                      <a:pt x="65" y="166"/>
                      <a:pt x="72" y="160"/>
                    </a:cubicBezTo>
                    <a:cubicBezTo>
                      <a:pt x="98" y="130"/>
                      <a:pt x="130" y="101"/>
                      <a:pt x="163" y="69"/>
                    </a:cubicBezTo>
                    <a:cubicBezTo>
                      <a:pt x="193" y="42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664" name="Google Shape;3664;p32"/>
            <p:cNvGrpSpPr/>
            <p:nvPr/>
          </p:nvGrpSpPr>
          <p:grpSpPr>
            <a:xfrm rot="-1464682">
              <a:off x="-378992" y="992007"/>
              <a:ext cx="873834" cy="1222062"/>
              <a:chOff x="3735990" y="4115688"/>
              <a:chExt cx="349166" cy="488320"/>
            </a:xfrm>
          </p:grpSpPr>
          <p:sp>
            <p:nvSpPr>
              <p:cNvPr id="3665" name="Google Shape;3665;p32"/>
              <p:cNvSpPr/>
              <p:nvPr/>
            </p:nvSpPr>
            <p:spPr>
              <a:xfrm>
                <a:off x="3772568" y="4159291"/>
                <a:ext cx="312589" cy="444717"/>
              </a:xfrm>
              <a:custGeom>
                <a:avLst/>
                <a:gdLst/>
                <a:ahLst/>
                <a:cxnLst/>
                <a:rect l="l" t="t" r="r" b="b"/>
                <a:pathLst>
                  <a:path w="4760" h="6772" extrusionOk="0">
                    <a:moveTo>
                      <a:pt x="2414" y="175"/>
                    </a:moveTo>
                    <a:cubicBezTo>
                      <a:pt x="3004" y="1957"/>
                      <a:pt x="3746" y="3680"/>
                      <a:pt x="4624" y="5336"/>
                    </a:cubicBezTo>
                    <a:cubicBezTo>
                      <a:pt x="4624" y="5342"/>
                      <a:pt x="4627" y="5342"/>
                      <a:pt x="4627" y="5345"/>
                    </a:cubicBezTo>
                    <a:cubicBezTo>
                      <a:pt x="4415" y="6312"/>
                      <a:pt x="3390" y="6674"/>
                      <a:pt x="2475" y="6674"/>
                    </a:cubicBezTo>
                    <a:cubicBezTo>
                      <a:pt x="2455" y="6674"/>
                      <a:pt x="2434" y="6674"/>
                      <a:pt x="2414" y="6674"/>
                    </a:cubicBezTo>
                    <a:cubicBezTo>
                      <a:pt x="1423" y="6657"/>
                      <a:pt x="254" y="6346"/>
                      <a:pt x="92" y="5213"/>
                    </a:cubicBezTo>
                    <a:cubicBezTo>
                      <a:pt x="208" y="5102"/>
                      <a:pt x="335" y="4973"/>
                      <a:pt x="419" y="4834"/>
                    </a:cubicBezTo>
                    <a:cubicBezTo>
                      <a:pt x="438" y="4804"/>
                      <a:pt x="410" y="4773"/>
                      <a:pt x="381" y="4773"/>
                    </a:cubicBezTo>
                    <a:cubicBezTo>
                      <a:pt x="372" y="4773"/>
                      <a:pt x="362" y="4777"/>
                      <a:pt x="354" y="4785"/>
                    </a:cubicBezTo>
                    <a:cubicBezTo>
                      <a:pt x="299" y="4843"/>
                      <a:pt x="250" y="4911"/>
                      <a:pt x="202" y="4976"/>
                    </a:cubicBezTo>
                    <a:cubicBezTo>
                      <a:pt x="189" y="4996"/>
                      <a:pt x="173" y="5012"/>
                      <a:pt x="160" y="5034"/>
                    </a:cubicBezTo>
                    <a:cubicBezTo>
                      <a:pt x="918" y="3470"/>
                      <a:pt x="1407" y="1746"/>
                      <a:pt x="2346" y="282"/>
                    </a:cubicBezTo>
                    <a:lnTo>
                      <a:pt x="2346" y="282"/>
                    </a:lnTo>
                    <a:cubicBezTo>
                      <a:pt x="2343" y="340"/>
                      <a:pt x="2343" y="392"/>
                      <a:pt x="2346" y="450"/>
                    </a:cubicBezTo>
                    <a:cubicBezTo>
                      <a:pt x="2350" y="475"/>
                      <a:pt x="2368" y="487"/>
                      <a:pt x="2386" y="487"/>
                    </a:cubicBezTo>
                    <a:cubicBezTo>
                      <a:pt x="2405" y="487"/>
                      <a:pt x="2422" y="475"/>
                      <a:pt x="2424" y="450"/>
                    </a:cubicBezTo>
                    <a:cubicBezTo>
                      <a:pt x="2431" y="360"/>
                      <a:pt x="2424" y="263"/>
                      <a:pt x="2414" y="175"/>
                    </a:cubicBezTo>
                    <a:close/>
                    <a:moveTo>
                      <a:pt x="2438" y="1"/>
                    </a:moveTo>
                    <a:cubicBezTo>
                      <a:pt x="2422" y="1"/>
                      <a:pt x="2406" y="8"/>
                      <a:pt x="2395" y="23"/>
                    </a:cubicBezTo>
                    <a:cubicBezTo>
                      <a:pt x="1886" y="823"/>
                      <a:pt x="1511" y="1685"/>
                      <a:pt x="1135" y="2550"/>
                    </a:cubicBezTo>
                    <a:cubicBezTo>
                      <a:pt x="756" y="3437"/>
                      <a:pt x="335" y="4315"/>
                      <a:pt x="11" y="5222"/>
                    </a:cubicBezTo>
                    <a:cubicBezTo>
                      <a:pt x="1" y="5239"/>
                      <a:pt x="17" y="5255"/>
                      <a:pt x="33" y="5255"/>
                    </a:cubicBezTo>
                    <a:cubicBezTo>
                      <a:pt x="30" y="6366"/>
                      <a:pt x="1417" y="6726"/>
                      <a:pt x="2301" y="6768"/>
                    </a:cubicBezTo>
                    <a:cubicBezTo>
                      <a:pt x="2358" y="6770"/>
                      <a:pt x="2417" y="6772"/>
                      <a:pt x="2475" y="6772"/>
                    </a:cubicBezTo>
                    <a:cubicBezTo>
                      <a:pt x="3455" y="6772"/>
                      <a:pt x="4549" y="6379"/>
                      <a:pt x="4757" y="5303"/>
                    </a:cubicBezTo>
                    <a:cubicBezTo>
                      <a:pt x="4760" y="5268"/>
                      <a:pt x="4734" y="5242"/>
                      <a:pt x="4705" y="5239"/>
                    </a:cubicBezTo>
                    <a:cubicBezTo>
                      <a:pt x="3820" y="3567"/>
                      <a:pt x="3085" y="1831"/>
                      <a:pt x="2489" y="36"/>
                    </a:cubicBezTo>
                    <a:cubicBezTo>
                      <a:pt x="2481" y="13"/>
                      <a:pt x="2460" y="1"/>
                      <a:pt x="243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6" name="Google Shape;3666;p32"/>
              <p:cNvSpPr/>
              <p:nvPr/>
            </p:nvSpPr>
            <p:spPr>
              <a:xfrm>
                <a:off x="3808751" y="4455517"/>
                <a:ext cx="25808" cy="13922"/>
              </a:xfrm>
              <a:custGeom>
                <a:avLst/>
                <a:gdLst/>
                <a:ahLst/>
                <a:cxnLst/>
                <a:rect l="l" t="t" r="r" b="b"/>
                <a:pathLst>
                  <a:path w="393" h="212" extrusionOk="0">
                    <a:moveTo>
                      <a:pt x="336" y="0"/>
                    </a:moveTo>
                    <a:cubicBezTo>
                      <a:pt x="332" y="0"/>
                      <a:pt x="328" y="1"/>
                      <a:pt x="325" y="2"/>
                    </a:cubicBezTo>
                    <a:cubicBezTo>
                      <a:pt x="224" y="41"/>
                      <a:pt x="124" y="96"/>
                      <a:pt x="30" y="148"/>
                    </a:cubicBezTo>
                    <a:cubicBezTo>
                      <a:pt x="1" y="168"/>
                      <a:pt x="13" y="211"/>
                      <a:pt x="44" y="211"/>
                    </a:cubicBezTo>
                    <a:cubicBezTo>
                      <a:pt x="47" y="211"/>
                      <a:pt x="51" y="211"/>
                      <a:pt x="56" y="209"/>
                    </a:cubicBezTo>
                    <a:cubicBezTo>
                      <a:pt x="156" y="174"/>
                      <a:pt x="266" y="128"/>
                      <a:pt x="360" y="76"/>
                    </a:cubicBezTo>
                    <a:cubicBezTo>
                      <a:pt x="393" y="59"/>
                      <a:pt x="374" y="0"/>
                      <a:pt x="33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7" name="Google Shape;3667;p32"/>
              <p:cNvSpPr/>
              <p:nvPr/>
            </p:nvSpPr>
            <p:spPr>
              <a:xfrm>
                <a:off x="3843620" y="4440874"/>
                <a:ext cx="24758" cy="12149"/>
              </a:xfrm>
              <a:custGeom>
                <a:avLst/>
                <a:gdLst/>
                <a:ahLst/>
                <a:cxnLst/>
                <a:rect l="l" t="t" r="r" b="b"/>
                <a:pathLst>
                  <a:path w="377" h="185" extrusionOk="0">
                    <a:moveTo>
                      <a:pt x="317" y="0"/>
                    </a:moveTo>
                    <a:cubicBezTo>
                      <a:pt x="315" y="0"/>
                      <a:pt x="312" y="1"/>
                      <a:pt x="309" y="1"/>
                    </a:cubicBezTo>
                    <a:cubicBezTo>
                      <a:pt x="211" y="18"/>
                      <a:pt x="114" y="69"/>
                      <a:pt x="33" y="118"/>
                    </a:cubicBezTo>
                    <a:cubicBezTo>
                      <a:pt x="0" y="137"/>
                      <a:pt x="21" y="184"/>
                      <a:pt x="54" y="184"/>
                    </a:cubicBezTo>
                    <a:cubicBezTo>
                      <a:pt x="60" y="184"/>
                      <a:pt x="66" y="183"/>
                      <a:pt x="72" y="180"/>
                    </a:cubicBezTo>
                    <a:cubicBezTo>
                      <a:pt x="160" y="134"/>
                      <a:pt x="254" y="105"/>
                      <a:pt x="338" y="63"/>
                    </a:cubicBezTo>
                    <a:cubicBezTo>
                      <a:pt x="377" y="51"/>
                      <a:pt x="352" y="0"/>
                      <a:pt x="31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8" name="Google Shape;3668;p32"/>
              <p:cNvSpPr/>
              <p:nvPr/>
            </p:nvSpPr>
            <p:spPr>
              <a:xfrm>
                <a:off x="3883218" y="4430695"/>
                <a:ext cx="26334" cy="10639"/>
              </a:xfrm>
              <a:custGeom>
                <a:avLst/>
                <a:gdLst/>
                <a:ahLst/>
                <a:cxnLst/>
                <a:rect l="l" t="t" r="r" b="b"/>
                <a:pathLst>
                  <a:path w="401" h="162" extrusionOk="0">
                    <a:moveTo>
                      <a:pt x="342" y="0"/>
                    </a:moveTo>
                    <a:cubicBezTo>
                      <a:pt x="339" y="0"/>
                      <a:pt x="337" y="1"/>
                      <a:pt x="334" y="1"/>
                    </a:cubicBezTo>
                    <a:cubicBezTo>
                      <a:pt x="237" y="17"/>
                      <a:pt x="137" y="53"/>
                      <a:pt x="43" y="85"/>
                    </a:cubicBezTo>
                    <a:cubicBezTo>
                      <a:pt x="1" y="100"/>
                      <a:pt x="11" y="161"/>
                      <a:pt x="51" y="161"/>
                    </a:cubicBezTo>
                    <a:cubicBezTo>
                      <a:pt x="54" y="161"/>
                      <a:pt x="58" y="161"/>
                      <a:pt x="62" y="160"/>
                    </a:cubicBezTo>
                    <a:cubicBezTo>
                      <a:pt x="159" y="134"/>
                      <a:pt x="266" y="117"/>
                      <a:pt x="360" y="82"/>
                    </a:cubicBezTo>
                    <a:cubicBezTo>
                      <a:pt x="400" y="57"/>
                      <a:pt x="387" y="0"/>
                      <a:pt x="34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9" name="Google Shape;3669;p32"/>
              <p:cNvSpPr/>
              <p:nvPr/>
            </p:nvSpPr>
            <p:spPr>
              <a:xfrm>
                <a:off x="3926625" y="4432993"/>
                <a:ext cx="22787" cy="5910"/>
              </a:xfrm>
              <a:custGeom>
                <a:avLst/>
                <a:gdLst/>
                <a:ahLst/>
                <a:cxnLst/>
                <a:rect l="l" t="t" r="r" b="b"/>
                <a:pathLst>
                  <a:path w="347" h="90" extrusionOk="0">
                    <a:moveTo>
                      <a:pt x="245" y="1"/>
                    </a:moveTo>
                    <a:cubicBezTo>
                      <a:pt x="178" y="1"/>
                      <a:pt x="109" y="6"/>
                      <a:pt x="42" y="14"/>
                    </a:cubicBezTo>
                    <a:cubicBezTo>
                      <a:pt x="0" y="18"/>
                      <a:pt x="0" y="76"/>
                      <a:pt x="42" y="76"/>
                    </a:cubicBezTo>
                    <a:cubicBezTo>
                      <a:pt x="112" y="82"/>
                      <a:pt x="185" y="90"/>
                      <a:pt x="255" y="90"/>
                    </a:cubicBezTo>
                    <a:cubicBezTo>
                      <a:pt x="266" y="90"/>
                      <a:pt x="278" y="89"/>
                      <a:pt x="289" y="89"/>
                    </a:cubicBezTo>
                    <a:cubicBezTo>
                      <a:pt x="347" y="89"/>
                      <a:pt x="347" y="8"/>
                      <a:pt x="289" y="1"/>
                    </a:cubicBezTo>
                    <a:cubicBezTo>
                      <a:pt x="274" y="1"/>
                      <a:pt x="260" y="1"/>
                      <a:pt x="24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0" name="Google Shape;3670;p32"/>
              <p:cNvSpPr/>
              <p:nvPr/>
            </p:nvSpPr>
            <p:spPr>
              <a:xfrm>
                <a:off x="3969177" y="4435161"/>
                <a:ext cx="26531" cy="9456"/>
              </a:xfrm>
              <a:custGeom>
                <a:avLst/>
                <a:gdLst/>
                <a:ahLst/>
                <a:cxnLst/>
                <a:rect l="l" t="t" r="r" b="b"/>
                <a:pathLst>
                  <a:path w="404" h="144" extrusionOk="0">
                    <a:moveTo>
                      <a:pt x="46" y="1"/>
                    </a:moveTo>
                    <a:cubicBezTo>
                      <a:pt x="16" y="1"/>
                      <a:pt x="0" y="46"/>
                      <a:pt x="29" y="62"/>
                    </a:cubicBezTo>
                    <a:cubicBezTo>
                      <a:pt x="120" y="105"/>
                      <a:pt x="227" y="127"/>
                      <a:pt x="324" y="143"/>
                    </a:cubicBezTo>
                    <a:cubicBezTo>
                      <a:pt x="326" y="144"/>
                      <a:pt x="329" y="144"/>
                      <a:pt x="331" y="144"/>
                    </a:cubicBezTo>
                    <a:cubicBezTo>
                      <a:pt x="384" y="144"/>
                      <a:pt x="403" y="68"/>
                      <a:pt x="350" y="56"/>
                    </a:cubicBezTo>
                    <a:cubicBezTo>
                      <a:pt x="256" y="30"/>
                      <a:pt x="143" y="1"/>
                      <a:pt x="4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1" name="Google Shape;3671;p32"/>
              <p:cNvSpPr/>
              <p:nvPr/>
            </p:nvSpPr>
            <p:spPr>
              <a:xfrm>
                <a:off x="4007002" y="4448294"/>
                <a:ext cx="22131" cy="9850"/>
              </a:xfrm>
              <a:custGeom>
                <a:avLst/>
                <a:gdLst/>
                <a:ahLst/>
                <a:cxnLst/>
                <a:rect l="l" t="t" r="r" b="b"/>
                <a:pathLst>
                  <a:path w="337" h="150" extrusionOk="0">
                    <a:moveTo>
                      <a:pt x="103" y="1"/>
                    </a:moveTo>
                    <a:cubicBezTo>
                      <a:pt x="76" y="1"/>
                      <a:pt x="49" y="4"/>
                      <a:pt x="24" y="11"/>
                    </a:cubicBezTo>
                    <a:cubicBezTo>
                      <a:pt x="4" y="21"/>
                      <a:pt x="1" y="54"/>
                      <a:pt x="24" y="57"/>
                    </a:cubicBezTo>
                    <a:cubicBezTo>
                      <a:pt x="111" y="73"/>
                      <a:pt x="179" y="96"/>
                      <a:pt x="257" y="141"/>
                    </a:cubicBezTo>
                    <a:cubicBezTo>
                      <a:pt x="266" y="147"/>
                      <a:pt x="275" y="149"/>
                      <a:pt x="282" y="149"/>
                    </a:cubicBezTo>
                    <a:cubicBezTo>
                      <a:pt x="319" y="149"/>
                      <a:pt x="336" y="96"/>
                      <a:pt x="299" y="67"/>
                    </a:cubicBezTo>
                    <a:cubicBezTo>
                      <a:pt x="247" y="24"/>
                      <a:pt x="174" y="1"/>
                      <a:pt x="10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2" name="Google Shape;3672;p32"/>
              <p:cNvSpPr/>
              <p:nvPr/>
            </p:nvSpPr>
            <p:spPr>
              <a:xfrm>
                <a:off x="4040361" y="4466418"/>
                <a:ext cx="15301" cy="13331"/>
              </a:xfrm>
              <a:custGeom>
                <a:avLst/>
                <a:gdLst/>
                <a:ahLst/>
                <a:cxnLst/>
                <a:rect l="l" t="t" r="r" b="b"/>
                <a:pathLst>
                  <a:path w="233" h="203" extrusionOk="0">
                    <a:moveTo>
                      <a:pt x="40" y="0"/>
                    </a:moveTo>
                    <a:cubicBezTo>
                      <a:pt x="18" y="0"/>
                      <a:pt x="0" y="27"/>
                      <a:pt x="18" y="50"/>
                    </a:cubicBezTo>
                    <a:cubicBezTo>
                      <a:pt x="60" y="98"/>
                      <a:pt x="99" y="150"/>
                      <a:pt x="147" y="189"/>
                    </a:cubicBezTo>
                    <a:cubicBezTo>
                      <a:pt x="157" y="198"/>
                      <a:pt x="168" y="202"/>
                      <a:pt x="178" y="202"/>
                    </a:cubicBezTo>
                    <a:cubicBezTo>
                      <a:pt x="209" y="202"/>
                      <a:pt x="233" y="163"/>
                      <a:pt x="206" y="134"/>
                    </a:cubicBezTo>
                    <a:cubicBezTo>
                      <a:pt x="163" y="89"/>
                      <a:pt x="108" y="50"/>
                      <a:pt x="60" y="8"/>
                    </a:cubicBezTo>
                    <a:cubicBezTo>
                      <a:pt x="53" y="3"/>
                      <a:pt x="47" y="0"/>
                      <a:pt x="4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3" name="Google Shape;3673;p32"/>
              <p:cNvSpPr/>
              <p:nvPr/>
            </p:nvSpPr>
            <p:spPr>
              <a:xfrm>
                <a:off x="3925114" y="4200071"/>
                <a:ext cx="5845" cy="21474"/>
              </a:xfrm>
              <a:custGeom>
                <a:avLst/>
                <a:gdLst/>
                <a:ahLst/>
                <a:cxnLst/>
                <a:rect l="l" t="t" r="r" b="b"/>
                <a:pathLst>
                  <a:path w="89" h="327" extrusionOk="0">
                    <a:moveTo>
                      <a:pt x="44" y="0"/>
                    </a:moveTo>
                    <a:cubicBezTo>
                      <a:pt x="33" y="0"/>
                      <a:pt x="22" y="6"/>
                      <a:pt x="20" y="17"/>
                    </a:cubicBezTo>
                    <a:cubicBezTo>
                      <a:pt x="7" y="111"/>
                      <a:pt x="1" y="209"/>
                      <a:pt x="14" y="302"/>
                    </a:cubicBezTo>
                    <a:cubicBezTo>
                      <a:pt x="15" y="319"/>
                      <a:pt x="31" y="327"/>
                      <a:pt x="48" y="327"/>
                    </a:cubicBezTo>
                    <a:cubicBezTo>
                      <a:pt x="64" y="327"/>
                      <a:pt x="80" y="319"/>
                      <a:pt x="82" y="302"/>
                    </a:cubicBezTo>
                    <a:cubicBezTo>
                      <a:pt x="88" y="209"/>
                      <a:pt x="82" y="111"/>
                      <a:pt x="69" y="17"/>
                    </a:cubicBezTo>
                    <a:cubicBezTo>
                      <a:pt x="67" y="6"/>
                      <a:pt x="56" y="0"/>
                      <a:pt x="4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4" name="Google Shape;3674;p32"/>
              <p:cNvSpPr/>
              <p:nvPr/>
            </p:nvSpPr>
            <p:spPr>
              <a:xfrm>
                <a:off x="3922487" y="4236451"/>
                <a:ext cx="9062" cy="18782"/>
              </a:xfrm>
              <a:custGeom>
                <a:avLst/>
                <a:gdLst/>
                <a:ahLst/>
                <a:cxnLst/>
                <a:rect l="l" t="t" r="r" b="b"/>
                <a:pathLst>
                  <a:path w="138" h="286" extrusionOk="0">
                    <a:moveTo>
                      <a:pt x="42" y="0"/>
                    </a:moveTo>
                    <a:cubicBezTo>
                      <a:pt x="20" y="0"/>
                      <a:pt x="0" y="22"/>
                      <a:pt x="11" y="46"/>
                    </a:cubicBezTo>
                    <a:cubicBezTo>
                      <a:pt x="44" y="111"/>
                      <a:pt x="57" y="186"/>
                      <a:pt x="54" y="254"/>
                    </a:cubicBezTo>
                    <a:cubicBezTo>
                      <a:pt x="50" y="274"/>
                      <a:pt x="66" y="285"/>
                      <a:pt x="84" y="285"/>
                    </a:cubicBezTo>
                    <a:cubicBezTo>
                      <a:pt x="98" y="285"/>
                      <a:pt x="113" y="278"/>
                      <a:pt x="118" y="260"/>
                    </a:cubicBezTo>
                    <a:cubicBezTo>
                      <a:pt x="138" y="176"/>
                      <a:pt x="122" y="89"/>
                      <a:pt x="70" y="14"/>
                    </a:cubicBezTo>
                    <a:cubicBezTo>
                      <a:pt x="62" y="4"/>
                      <a:pt x="52" y="0"/>
                      <a:pt x="4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5" name="Google Shape;3675;p32"/>
              <p:cNvSpPr/>
              <p:nvPr/>
            </p:nvSpPr>
            <p:spPr>
              <a:xfrm>
                <a:off x="3923407" y="4269613"/>
                <a:ext cx="6239" cy="22787"/>
              </a:xfrm>
              <a:custGeom>
                <a:avLst/>
                <a:gdLst/>
                <a:ahLst/>
                <a:cxnLst/>
                <a:rect l="l" t="t" r="r" b="b"/>
                <a:pathLst>
                  <a:path w="95" h="347" extrusionOk="0">
                    <a:moveTo>
                      <a:pt x="50" y="1"/>
                    </a:moveTo>
                    <a:cubicBezTo>
                      <a:pt x="40" y="1"/>
                      <a:pt x="31" y="6"/>
                      <a:pt x="30" y="18"/>
                    </a:cubicBezTo>
                    <a:cubicBezTo>
                      <a:pt x="14" y="115"/>
                      <a:pt x="1" y="228"/>
                      <a:pt x="17" y="322"/>
                    </a:cubicBezTo>
                    <a:cubicBezTo>
                      <a:pt x="20" y="338"/>
                      <a:pt x="36" y="347"/>
                      <a:pt x="51" y="347"/>
                    </a:cubicBezTo>
                    <a:cubicBezTo>
                      <a:pt x="66" y="347"/>
                      <a:pt x="82" y="338"/>
                      <a:pt x="85" y="322"/>
                    </a:cubicBezTo>
                    <a:cubicBezTo>
                      <a:pt x="95" y="222"/>
                      <a:pt x="82" y="115"/>
                      <a:pt x="72" y="18"/>
                    </a:cubicBezTo>
                    <a:cubicBezTo>
                      <a:pt x="69" y="6"/>
                      <a:pt x="59" y="1"/>
                      <a:pt x="5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6" name="Google Shape;3676;p32"/>
              <p:cNvSpPr/>
              <p:nvPr/>
            </p:nvSpPr>
            <p:spPr>
              <a:xfrm>
                <a:off x="3920452" y="4314464"/>
                <a:ext cx="6239" cy="22722"/>
              </a:xfrm>
              <a:custGeom>
                <a:avLst/>
                <a:gdLst/>
                <a:ahLst/>
                <a:cxnLst/>
                <a:rect l="l" t="t" r="r" b="b"/>
                <a:pathLst>
                  <a:path w="95" h="346" extrusionOk="0">
                    <a:moveTo>
                      <a:pt x="47" y="0"/>
                    </a:moveTo>
                    <a:cubicBezTo>
                      <a:pt x="31" y="0"/>
                      <a:pt x="15" y="12"/>
                      <a:pt x="13" y="34"/>
                    </a:cubicBezTo>
                    <a:cubicBezTo>
                      <a:pt x="7" y="119"/>
                      <a:pt x="0" y="216"/>
                      <a:pt x="7" y="307"/>
                    </a:cubicBezTo>
                    <a:cubicBezTo>
                      <a:pt x="8" y="332"/>
                      <a:pt x="29" y="345"/>
                      <a:pt x="49" y="345"/>
                    </a:cubicBezTo>
                    <a:cubicBezTo>
                      <a:pt x="69" y="345"/>
                      <a:pt x="89" y="332"/>
                      <a:pt x="91" y="307"/>
                    </a:cubicBezTo>
                    <a:cubicBezTo>
                      <a:pt x="94" y="216"/>
                      <a:pt x="91" y="119"/>
                      <a:pt x="81" y="34"/>
                    </a:cubicBezTo>
                    <a:cubicBezTo>
                      <a:pt x="80" y="12"/>
                      <a:pt x="64" y="0"/>
                      <a:pt x="4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7" name="Google Shape;3677;p32"/>
              <p:cNvSpPr/>
              <p:nvPr/>
            </p:nvSpPr>
            <p:spPr>
              <a:xfrm>
                <a:off x="3918285" y="4355768"/>
                <a:ext cx="7946" cy="19635"/>
              </a:xfrm>
              <a:custGeom>
                <a:avLst/>
                <a:gdLst/>
                <a:ahLst/>
                <a:cxnLst/>
                <a:rect l="l" t="t" r="r" b="b"/>
                <a:pathLst>
                  <a:path w="121" h="299" extrusionOk="0">
                    <a:moveTo>
                      <a:pt x="60" y="1"/>
                    </a:moveTo>
                    <a:cubicBezTo>
                      <a:pt x="47" y="1"/>
                      <a:pt x="33" y="8"/>
                      <a:pt x="27" y="24"/>
                    </a:cubicBezTo>
                    <a:cubicBezTo>
                      <a:pt x="1" y="102"/>
                      <a:pt x="1" y="193"/>
                      <a:pt x="30" y="270"/>
                    </a:cubicBezTo>
                    <a:cubicBezTo>
                      <a:pt x="40" y="290"/>
                      <a:pt x="57" y="298"/>
                      <a:pt x="74" y="298"/>
                    </a:cubicBezTo>
                    <a:cubicBezTo>
                      <a:pt x="98" y="298"/>
                      <a:pt x="120" y="279"/>
                      <a:pt x="114" y="248"/>
                    </a:cubicBezTo>
                    <a:cubicBezTo>
                      <a:pt x="105" y="173"/>
                      <a:pt x="95" y="105"/>
                      <a:pt x="92" y="31"/>
                    </a:cubicBezTo>
                    <a:cubicBezTo>
                      <a:pt x="92" y="11"/>
                      <a:pt x="76" y="1"/>
                      <a:pt x="6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8" name="Google Shape;3678;p32"/>
              <p:cNvSpPr/>
              <p:nvPr/>
            </p:nvSpPr>
            <p:spPr>
              <a:xfrm>
                <a:off x="3921502" y="4391492"/>
                <a:ext cx="6895" cy="23379"/>
              </a:xfrm>
              <a:custGeom>
                <a:avLst/>
                <a:gdLst/>
                <a:ahLst/>
                <a:cxnLst/>
                <a:rect l="l" t="t" r="r" b="b"/>
                <a:pathLst>
                  <a:path w="105" h="356" extrusionOk="0">
                    <a:moveTo>
                      <a:pt x="52" y="1"/>
                    </a:moveTo>
                    <a:cubicBezTo>
                      <a:pt x="40" y="1"/>
                      <a:pt x="28" y="7"/>
                      <a:pt x="26" y="18"/>
                    </a:cubicBezTo>
                    <a:cubicBezTo>
                      <a:pt x="10" y="112"/>
                      <a:pt x="1" y="225"/>
                      <a:pt x="14" y="319"/>
                    </a:cubicBezTo>
                    <a:cubicBezTo>
                      <a:pt x="18" y="344"/>
                      <a:pt x="35" y="356"/>
                      <a:pt x="52" y="356"/>
                    </a:cubicBezTo>
                    <a:cubicBezTo>
                      <a:pt x="69" y="356"/>
                      <a:pt x="86" y="344"/>
                      <a:pt x="91" y="319"/>
                    </a:cubicBezTo>
                    <a:cubicBezTo>
                      <a:pt x="104" y="225"/>
                      <a:pt x="95" y="112"/>
                      <a:pt x="78" y="18"/>
                    </a:cubicBezTo>
                    <a:cubicBezTo>
                      <a:pt x="77" y="7"/>
                      <a:pt x="65" y="1"/>
                      <a:pt x="5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9" name="Google Shape;3679;p32"/>
              <p:cNvSpPr/>
              <p:nvPr/>
            </p:nvSpPr>
            <p:spPr>
              <a:xfrm>
                <a:off x="3920255" y="4429644"/>
                <a:ext cx="7224" cy="20817"/>
              </a:xfrm>
              <a:custGeom>
                <a:avLst/>
                <a:gdLst/>
                <a:ahLst/>
                <a:cxnLst/>
                <a:rect l="l" t="t" r="r" b="b"/>
                <a:pathLst>
                  <a:path w="110" h="317" extrusionOk="0">
                    <a:moveTo>
                      <a:pt x="50" y="0"/>
                    </a:moveTo>
                    <a:cubicBezTo>
                      <a:pt x="39" y="0"/>
                      <a:pt x="29" y="6"/>
                      <a:pt x="26" y="20"/>
                    </a:cubicBezTo>
                    <a:cubicBezTo>
                      <a:pt x="0" y="108"/>
                      <a:pt x="7" y="205"/>
                      <a:pt x="29" y="289"/>
                    </a:cubicBezTo>
                    <a:cubicBezTo>
                      <a:pt x="36" y="308"/>
                      <a:pt x="50" y="316"/>
                      <a:pt x="65" y="316"/>
                    </a:cubicBezTo>
                    <a:cubicBezTo>
                      <a:pt x="87" y="316"/>
                      <a:pt x="110" y="297"/>
                      <a:pt x="104" y="270"/>
                    </a:cubicBezTo>
                    <a:cubicBezTo>
                      <a:pt x="88" y="189"/>
                      <a:pt x="81" y="114"/>
                      <a:pt x="81" y="30"/>
                    </a:cubicBezTo>
                    <a:cubicBezTo>
                      <a:pt x="81" y="11"/>
                      <a:pt x="65" y="0"/>
                      <a:pt x="5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0" name="Google Shape;3680;p32"/>
              <p:cNvSpPr/>
              <p:nvPr/>
            </p:nvSpPr>
            <p:spPr>
              <a:xfrm>
                <a:off x="3920846" y="4469439"/>
                <a:ext cx="5385" cy="15892"/>
              </a:xfrm>
              <a:custGeom>
                <a:avLst/>
                <a:gdLst/>
                <a:ahLst/>
                <a:cxnLst/>
                <a:rect l="l" t="t" r="r" b="b"/>
                <a:pathLst>
                  <a:path w="82" h="242" extrusionOk="0">
                    <a:moveTo>
                      <a:pt x="41" y="0"/>
                    </a:moveTo>
                    <a:cubicBezTo>
                      <a:pt x="26" y="0"/>
                      <a:pt x="11" y="10"/>
                      <a:pt x="7" y="30"/>
                    </a:cubicBezTo>
                    <a:cubicBezTo>
                      <a:pt x="4" y="91"/>
                      <a:pt x="1" y="153"/>
                      <a:pt x="4" y="208"/>
                    </a:cubicBezTo>
                    <a:cubicBezTo>
                      <a:pt x="6" y="230"/>
                      <a:pt x="22" y="242"/>
                      <a:pt x="38" y="242"/>
                    </a:cubicBezTo>
                    <a:cubicBezTo>
                      <a:pt x="54" y="242"/>
                      <a:pt x="70" y="230"/>
                      <a:pt x="72" y="208"/>
                    </a:cubicBezTo>
                    <a:cubicBezTo>
                      <a:pt x="82" y="149"/>
                      <a:pt x="75" y="88"/>
                      <a:pt x="72" y="30"/>
                    </a:cubicBezTo>
                    <a:cubicBezTo>
                      <a:pt x="70" y="10"/>
                      <a:pt x="56" y="0"/>
                      <a:pt x="4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1" name="Google Shape;3681;p32"/>
              <p:cNvSpPr/>
              <p:nvPr/>
            </p:nvSpPr>
            <p:spPr>
              <a:xfrm>
                <a:off x="3906399" y="4455452"/>
                <a:ext cx="167064" cy="55360"/>
              </a:xfrm>
              <a:custGeom>
                <a:avLst/>
                <a:gdLst/>
                <a:ahLst/>
                <a:cxnLst/>
                <a:rect l="l" t="t" r="r" b="b"/>
                <a:pathLst>
                  <a:path w="2544" h="843" extrusionOk="0">
                    <a:moveTo>
                      <a:pt x="239" y="1"/>
                    </a:moveTo>
                    <a:cubicBezTo>
                      <a:pt x="169" y="1"/>
                      <a:pt x="98" y="9"/>
                      <a:pt x="30" y="26"/>
                    </a:cubicBezTo>
                    <a:cubicBezTo>
                      <a:pt x="1" y="32"/>
                      <a:pt x="7" y="77"/>
                      <a:pt x="39" y="77"/>
                    </a:cubicBezTo>
                    <a:cubicBezTo>
                      <a:pt x="54" y="77"/>
                      <a:pt x="68" y="77"/>
                      <a:pt x="83" y="77"/>
                    </a:cubicBezTo>
                    <a:cubicBezTo>
                      <a:pt x="451" y="77"/>
                      <a:pt x="922" y="235"/>
                      <a:pt x="872" y="680"/>
                    </a:cubicBezTo>
                    <a:cubicBezTo>
                      <a:pt x="833" y="683"/>
                      <a:pt x="665" y="701"/>
                      <a:pt x="523" y="701"/>
                    </a:cubicBezTo>
                    <a:cubicBezTo>
                      <a:pt x="403" y="701"/>
                      <a:pt x="301" y="689"/>
                      <a:pt x="308" y="644"/>
                    </a:cubicBezTo>
                    <a:cubicBezTo>
                      <a:pt x="312" y="627"/>
                      <a:pt x="300" y="616"/>
                      <a:pt x="287" y="616"/>
                    </a:cubicBezTo>
                    <a:cubicBezTo>
                      <a:pt x="279" y="616"/>
                      <a:pt x="270" y="621"/>
                      <a:pt x="266" y="631"/>
                    </a:cubicBezTo>
                    <a:cubicBezTo>
                      <a:pt x="215" y="772"/>
                      <a:pt x="322" y="806"/>
                      <a:pt x="449" y="806"/>
                    </a:cubicBezTo>
                    <a:cubicBezTo>
                      <a:pt x="564" y="806"/>
                      <a:pt x="695" y="778"/>
                      <a:pt x="746" y="774"/>
                    </a:cubicBezTo>
                    <a:cubicBezTo>
                      <a:pt x="804" y="771"/>
                      <a:pt x="856" y="771"/>
                      <a:pt x="914" y="767"/>
                    </a:cubicBezTo>
                    <a:cubicBezTo>
                      <a:pt x="919" y="769"/>
                      <a:pt x="925" y="770"/>
                      <a:pt x="932" y="770"/>
                    </a:cubicBezTo>
                    <a:cubicBezTo>
                      <a:pt x="939" y="770"/>
                      <a:pt x="947" y="769"/>
                      <a:pt x="953" y="767"/>
                    </a:cubicBezTo>
                    <a:cubicBezTo>
                      <a:pt x="1052" y="764"/>
                      <a:pt x="1151" y="763"/>
                      <a:pt x="1250" y="763"/>
                    </a:cubicBezTo>
                    <a:cubicBezTo>
                      <a:pt x="1662" y="763"/>
                      <a:pt x="2071" y="790"/>
                      <a:pt x="2479" y="842"/>
                    </a:cubicBezTo>
                    <a:cubicBezTo>
                      <a:pt x="2482" y="842"/>
                      <a:pt x="2485" y="843"/>
                      <a:pt x="2488" y="843"/>
                    </a:cubicBezTo>
                    <a:cubicBezTo>
                      <a:pt x="2543" y="843"/>
                      <a:pt x="2541" y="754"/>
                      <a:pt x="2479" y="745"/>
                    </a:cubicBezTo>
                    <a:cubicBezTo>
                      <a:pt x="2119" y="706"/>
                      <a:pt x="1756" y="680"/>
                      <a:pt x="1390" y="677"/>
                    </a:cubicBezTo>
                    <a:cubicBezTo>
                      <a:pt x="1258" y="677"/>
                      <a:pt x="1125" y="677"/>
                      <a:pt x="995" y="680"/>
                    </a:cubicBezTo>
                    <a:cubicBezTo>
                      <a:pt x="1014" y="252"/>
                      <a:pt x="629" y="1"/>
                      <a:pt x="23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2" name="Google Shape;3682;p32"/>
              <p:cNvSpPr/>
              <p:nvPr/>
            </p:nvSpPr>
            <p:spPr>
              <a:xfrm>
                <a:off x="3994263" y="4459917"/>
                <a:ext cx="20489" cy="27516"/>
              </a:xfrm>
              <a:custGeom>
                <a:avLst/>
                <a:gdLst/>
                <a:ahLst/>
                <a:cxnLst/>
                <a:rect l="l" t="t" r="r" b="b"/>
                <a:pathLst>
                  <a:path w="312" h="419" extrusionOk="0">
                    <a:moveTo>
                      <a:pt x="46" y="1"/>
                    </a:moveTo>
                    <a:cubicBezTo>
                      <a:pt x="28" y="1"/>
                      <a:pt x="10" y="13"/>
                      <a:pt x="7" y="39"/>
                    </a:cubicBezTo>
                    <a:cubicBezTo>
                      <a:pt x="0" y="155"/>
                      <a:pt x="23" y="269"/>
                      <a:pt x="65" y="379"/>
                    </a:cubicBezTo>
                    <a:cubicBezTo>
                      <a:pt x="77" y="407"/>
                      <a:pt x="102" y="419"/>
                      <a:pt x="126" y="419"/>
                    </a:cubicBezTo>
                    <a:cubicBezTo>
                      <a:pt x="163" y="419"/>
                      <a:pt x="200" y="390"/>
                      <a:pt x="182" y="346"/>
                    </a:cubicBezTo>
                    <a:cubicBezTo>
                      <a:pt x="153" y="269"/>
                      <a:pt x="195" y="191"/>
                      <a:pt x="266" y="165"/>
                    </a:cubicBezTo>
                    <a:cubicBezTo>
                      <a:pt x="311" y="143"/>
                      <a:pt x="311" y="61"/>
                      <a:pt x="253" y="61"/>
                    </a:cubicBezTo>
                    <a:cubicBezTo>
                      <a:pt x="252" y="61"/>
                      <a:pt x="251" y="61"/>
                      <a:pt x="250" y="61"/>
                    </a:cubicBezTo>
                    <a:cubicBezTo>
                      <a:pt x="192" y="68"/>
                      <a:pt x="137" y="100"/>
                      <a:pt x="101" y="142"/>
                    </a:cubicBezTo>
                    <a:cubicBezTo>
                      <a:pt x="94" y="107"/>
                      <a:pt x="88" y="74"/>
                      <a:pt x="85" y="39"/>
                    </a:cubicBezTo>
                    <a:cubicBezTo>
                      <a:pt x="83" y="14"/>
                      <a:pt x="65" y="1"/>
                      <a:pt x="4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3" name="Google Shape;3683;p32"/>
              <p:cNvSpPr/>
              <p:nvPr/>
            </p:nvSpPr>
            <p:spPr>
              <a:xfrm>
                <a:off x="3881117" y="4303037"/>
                <a:ext cx="32769" cy="51617"/>
              </a:xfrm>
              <a:custGeom>
                <a:avLst/>
                <a:gdLst/>
                <a:ahLst/>
                <a:cxnLst/>
                <a:rect l="l" t="t" r="r" b="b"/>
                <a:pathLst>
                  <a:path w="499" h="786" extrusionOk="0">
                    <a:moveTo>
                      <a:pt x="134" y="1"/>
                    </a:moveTo>
                    <a:cubicBezTo>
                      <a:pt x="121" y="1"/>
                      <a:pt x="110" y="7"/>
                      <a:pt x="107" y="21"/>
                    </a:cubicBezTo>
                    <a:cubicBezTo>
                      <a:pt x="62" y="257"/>
                      <a:pt x="32" y="497"/>
                      <a:pt x="7" y="730"/>
                    </a:cubicBezTo>
                    <a:cubicBezTo>
                      <a:pt x="1" y="765"/>
                      <a:pt x="32" y="785"/>
                      <a:pt x="62" y="785"/>
                    </a:cubicBezTo>
                    <a:cubicBezTo>
                      <a:pt x="82" y="785"/>
                      <a:pt x="101" y="777"/>
                      <a:pt x="110" y="759"/>
                    </a:cubicBezTo>
                    <a:cubicBezTo>
                      <a:pt x="143" y="701"/>
                      <a:pt x="175" y="643"/>
                      <a:pt x="207" y="584"/>
                    </a:cubicBezTo>
                    <a:cubicBezTo>
                      <a:pt x="220" y="555"/>
                      <a:pt x="237" y="532"/>
                      <a:pt x="253" y="506"/>
                    </a:cubicBezTo>
                    <a:cubicBezTo>
                      <a:pt x="257" y="506"/>
                      <a:pt x="261" y="506"/>
                      <a:pt x="265" y="506"/>
                    </a:cubicBezTo>
                    <a:cubicBezTo>
                      <a:pt x="372" y="506"/>
                      <a:pt x="407" y="549"/>
                      <a:pt x="363" y="636"/>
                    </a:cubicBezTo>
                    <a:cubicBezTo>
                      <a:pt x="355" y="677"/>
                      <a:pt x="389" y="707"/>
                      <a:pt x="420" y="707"/>
                    </a:cubicBezTo>
                    <a:cubicBezTo>
                      <a:pt x="441" y="707"/>
                      <a:pt x="460" y="694"/>
                      <a:pt x="467" y="665"/>
                    </a:cubicBezTo>
                    <a:cubicBezTo>
                      <a:pt x="499" y="545"/>
                      <a:pt x="496" y="341"/>
                      <a:pt x="327" y="335"/>
                    </a:cubicBezTo>
                    <a:cubicBezTo>
                      <a:pt x="323" y="334"/>
                      <a:pt x="319" y="334"/>
                      <a:pt x="315" y="334"/>
                    </a:cubicBezTo>
                    <a:cubicBezTo>
                      <a:pt x="243" y="334"/>
                      <a:pt x="185" y="387"/>
                      <a:pt x="139" y="451"/>
                    </a:cubicBezTo>
                    <a:cubicBezTo>
                      <a:pt x="152" y="309"/>
                      <a:pt x="165" y="166"/>
                      <a:pt x="169" y="30"/>
                    </a:cubicBezTo>
                    <a:cubicBezTo>
                      <a:pt x="169" y="12"/>
                      <a:pt x="150" y="1"/>
                      <a:pt x="13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4" name="Google Shape;3684;p32"/>
              <p:cNvSpPr/>
              <p:nvPr/>
            </p:nvSpPr>
            <p:spPr>
              <a:xfrm>
                <a:off x="3906005" y="4115688"/>
                <a:ext cx="52405" cy="34542"/>
              </a:xfrm>
              <a:custGeom>
                <a:avLst/>
                <a:gdLst/>
                <a:ahLst/>
                <a:cxnLst/>
                <a:rect l="l" t="t" r="r" b="b"/>
                <a:pathLst>
                  <a:path w="798" h="526" extrusionOk="0">
                    <a:moveTo>
                      <a:pt x="97" y="0"/>
                    </a:moveTo>
                    <a:cubicBezTo>
                      <a:pt x="61" y="0"/>
                      <a:pt x="32" y="43"/>
                      <a:pt x="65" y="78"/>
                    </a:cubicBezTo>
                    <a:cubicBezTo>
                      <a:pt x="130" y="143"/>
                      <a:pt x="185" y="211"/>
                      <a:pt x="246" y="279"/>
                    </a:cubicBezTo>
                    <a:cubicBezTo>
                      <a:pt x="175" y="324"/>
                      <a:pt x="101" y="363"/>
                      <a:pt x="29" y="408"/>
                    </a:cubicBezTo>
                    <a:cubicBezTo>
                      <a:pt x="0" y="426"/>
                      <a:pt x="13" y="479"/>
                      <a:pt x="43" y="479"/>
                    </a:cubicBezTo>
                    <a:cubicBezTo>
                      <a:pt x="47" y="479"/>
                      <a:pt x="51" y="478"/>
                      <a:pt x="55" y="476"/>
                    </a:cubicBezTo>
                    <a:cubicBezTo>
                      <a:pt x="146" y="441"/>
                      <a:pt x="230" y="402"/>
                      <a:pt x="314" y="360"/>
                    </a:cubicBezTo>
                    <a:cubicBezTo>
                      <a:pt x="356" y="408"/>
                      <a:pt x="402" y="457"/>
                      <a:pt x="444" y="505"/>
                    </a:cubicBezTo>
                    <a:cubicBezTo>
                      <a:pt x="457" y="520"/>
                      <a:pt x="472" y="526"/>
                      <a:pt x="486" y="526"/>
                    </a:cubicBezTo>
                    <a:cubicBezTo>
                      <a:pt x="528" y="526"/>
                      <a:pt x="563" y="468"/>
                      <a:pt x="531" y="421"/>
                    </a:cubicBezTo>
                    <a:cubicBezTo>
                      <a:pt x="499" y="379"/>
                      <a:pt x="467" y="343"/>
                      <a:pt x="428" y="305"/>
                    </a:cubicBezTo>
                    <a:cubicBezTo>
                      <a:pt x="538" y="246"/>
                      <a:pt x="645" y="185"/>
                      <a:pt x="745" y="120"/>
                    </a:cubicBezTo>
                    <a:cubicBezTo>
                      <a:pt x="797" y="87"/>
                      <a:pt x="764" y="15"/>
                      <a:pt x="715" y="15"/>
                    </a:cubicBezTo>
                    <a:cubicBezTo>
                      <a:pt x="706" y="15"/>
                      <a:pt x="696" y="17"/>
                      <a:pt x="687" y="23"/>
                    </a:cubicBezTo>
                    <a:lnTo>
                      <a:pt x="347" y="217"/>
                    </a:lnTo>
                    <a:cubicBezTo>
                      <a:pt x="275" y="146"/>
                      <a:pt x="201" y="78"/>
                      <a:pt x="130" y="13"/>
                    </a:cubicBezTo>
                    <a:cubicBezTo>
                      <a:pt x="119" y="4"/>
                      <a:pt x="108" y="0"/>
                      <a:pt x="9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5" name="Google Shape;3685;p32"/>
              <p:cNvSpPr/>
              <p:nvPr/>
            </p:nvSpPr>
            <p:spPr>
              <a:xfrm>
                <a:off x="3735990" y="4475874"/>
                <a:ext cx="28304" cy="43014"/>
              </a:xfrm>
              <a:custGeom>
                <a:avLst/>
                <a:gdLst/>
                <a:ahLst/>
                <a:cxnLst/>
                <a:rect l="l" t="t" r="r" b="b"/>
                <a:pathLst>
                  <a:path w="431" h="655" extrusionOk="0">
                    <a:moveTo>
                      <a:pt x="151" y="80"/>
                    </a:moveTo>
                    <a:cubicBezTo>
                      <a:pt x="195" y="80"/>
                      <a:pt x="239" y="97"/>
                      <a:pt x="260" y="136"/>
                    </a:cubicBezTo>
                    <a:cubicBezTo>
                      <a:pt x="308" y="211"/>
                      <a:pt x="225" y="299"/>
                      <a:pt x="149" y="299"/>
                    </a:cubicBezTo>
                    <a:cubicBezTo>
                      <a:pt x="142" y="299"/>
                      <a:pt x="136" y="299"/>
                      <a:pt x="130" y="298"/>
                    </a:cubicBezTo>
                    <a:lnTo>
                      <a:pt x="117" y="298"/>
                    </a:lnTo>
                    <a:cubicBezTo>
                      <a:pt x="104" y="230"/>
                      <a:pt x="98" y="162"/>
                      <a:pt x="85" y="94"/>
                    </a:cubicBezTo>
                    <a:cubicBezTo>
                      <a:pt x="105" y="85"/>
                      <a:pt x="128" y="80"/>
                      <a:pt x="151" y="80"/>
                    </a:cubicBezTo>
                    <a:close/>
                    <a:moveTo>
                      <a:pt x="170" y="0"/>
                    </a:moveTo>
                    <a:cubicBezTo>
                      <a:pt x="128" y="0"/>
                      <a:pt x="87" y="12"/>
                      <a:pt x="52" y="35"/>
                    </a:cubicBezTo>
                    <a:cubicBezTo>
                      <a:pt x="50" y="34"/>
                      <a:pt x="47" y="34"/>
                      <a:pt x="44" y="34"/>
                    </a:cubicBezTo>
                    <a:cubicBezTo>
                      <a:pt x="30" y="34"/>
                      <a:pt x="17" y="46"/>
                      <a:pt x="17" y="68"/>
                    </a:cubicBezTo>
                    <a:lnTo>
                      <a:pt x="17" y="71"/>
                    </a:lnTo>
                    <a:lnTo>
                      <a:pt x="10" y="77"/>
                    </a:lnTo>
                    <a:cubicBezTo>
                      <a:pt x="1" y="90"/>
                      <a:pt x="4" y="107"/>
                      <a:pt x="14" y="116"/>
                    </a:cubicBezTo>
                    <a:cubicBezTo>
                      <a:pt x="10" y="285"/>
                      <a:pt x="33" y="479"/>
                      <a:pt x="101" y="628"/>
                    </a:cubicBezTo>
                    <a:cubicBezTo>
                      <a:pt x="110" y="647"/>
                      <a:pt x="124" y="654"/>
                      <a:pt x="138" y="654"/>
                    </a:cubicBezTo>
                    <a:cubicBezTo>
                      <a:pt x="166" y="654"/>
                      <a:pt x="196" y="625"/>
                      <a:pt x="192" y="592"/>
                    </a:cubicBezTo>
                    <a:cubicBezTo>
                      <a:pt x="179" y="531"/>
                      <a:pt x="159" y="473"/>
                      <a:pt x="137" y="411"/>
                    </a:cubicBezTo>
                    <a:lnTo>
                      <a:pt x="137" y="411"/>
                    </a:lnTo>
                    <a:cubicBezTo>
                      <a:pt x="138" y="411"/>
                      <a:pt x="140" y="411"/>
                      <a:pt x="141" y="411"/>
                    </a:cubicBezTo>
                    <a:cubicBezTo>
                      <a:pt x="292" y="411"/>
                      <a:pt x="431" y="244"/>
                      <a:pt x="354" y="103"/>
                    </a:cubicBezTo>
                    <a:cubicBezTo>
                      <a:pt x="317" y="35"/>
                      <a:pt x="243" y="0"/>
                      <a:pt x="17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686" name="Google Shape;3686;p32"/>
          <p:cNvGrpSpPr/>
          <p:nvPr/>
        </p:nvGrpSpPr>
        <p:grpSpPr>
          <a:xfrm>
            <a:off x="6992798" y="-229465"/>
            <a:ext cx="2526094" cy="2336229"/>
            <a:chOff x="6992798" y="-229465"/>
            <a:chExt cx="2526094" cy="2336229"/>
          </a:xfrm>
        </p:grpSpPr>
        <p:grpSp>
          <p:nvGrpSpPr>
            <p:cNvPr id="3687" name="Google Shape;3687;p32"/>
            <p:cNvGrpSpPr/>
            <p:nvPr/>
          </p:nvGrpSpPr>
          <p:grpSpPr>
            <a:xfrm rot="2567276">
              <a:off x="6985685" y="-15798"/>
              <a:ext cx="733465" cy="266411"/>
              <a:chOff x="3720033" y="657636"/>
              <a:chExt cx="380942" cy="138367"/>
            </a:xfrm>
          </p:grpSpPr>
          <p:sp>
            <p:nvSpPr>
              <p:cNvPr id="3688" name="Google Shape;3688;p32"/>
              <p:cNvSpPr/>
              <p:nvPr/>
            </p:nvSpPr>
            <p:spPr>
              <a:xfrm>
                <a:off x="3720033" y="657636"/>
                <a:ext cx="84977" cy="138367"/>
              </a:xfrm>
              <a:custGeom>
                <a:avLst/>
                <a:gdLst/>
                <a:ahLst/>
                <a:cxnLst/>
                <a:rect l="l" t="t" r="r" b="b"/>
                <a:pathLst>
                  <a:path w="1294" h="2107" extrusionOk="0">
                    <a:moveTo>
                      <a:pt x="179" y="0"/>
                    </a:moveTo>
                    <a:cubicBezTo>
                      <a:pt x="136" y="0"/>
                      <a:pt x="94" y="6"/>
                      <a:pt x="69" y="33"/>
                    </a:cubicBezTo>
                    <a:cubicBezTo>
                      <a:pt x="1" y="98"/>
                      <a:pt x="43" y="299"/>
                      <a:pt x="43" y="374"/>
                    </a:cubicBezTo>
                    <a:lnTo>
                      <a:pt x="43" y="1093"/>
                    </a:lnTo>
                    <a:cubicBezTo>
                      <a:pt x="43" y="1333"/>
                      <a:pt x="36" y="1572"/>
                      <a:pt x="43" y="1815"/>
                    </a:cubicBezTo>
                    <a:cubicBezTo>
                      <a:pt x="43" y="1887"/>
                      <a:pt x="20" y="1997"/>
                      <a:pt x="82" y="2048"/>
                    </a:cubicBezTo>
                    <a:cubicBezTo>
                      <a:pt x="123" y="2088"/>
                      <a:pt x="205" y="2097"/>
                      <a:pt x="284" y="2097"/>
                    </a:cubicBezTo>
                    <a:cubicBezTo>
                      <a:pt x="349" y="2097"/>
                      <a:pt x="411" y="2091"/>
                      <a:pt x="448" y="2091"/>
                    </a:cubicBezTo>
                    <a:cubicBezTo>
                      <a:pt x="710" y="2097"/>
                      <a:pt x="969" y="2107"/>
                      <a:pt x="1232" y="2107"/>
                    </a:cubicBezTo>
                    <a:cubicBezTo>
                      <a:pt x="1293" y="2097"/>
                      <a:pt x="1290" y="2006"/>
                      <a:pt x="1228" y="2000"/>
                    </a:cubicBezTo>
                    <a:cubicBezTo>
                      <a:pt x="1054" y="1984"/>
                      <a:pt x="879" y="1977"/>
                      <a:pt x="700" y="1968"/>
                    </a:cubicBezTo>
                    <a:cubicBezTo>
                      <a:pt x="695" y="1967"/>
                      <a:pt x="690" y="1967"/>
                      <a:pt x="684" y="1967"/>
                    </a:cubicBezTo>
                    <a:cubicBezTo>
                      <a:pt x="623" y="1967"/>
                      <a:pt x="540" y="1976"/>
                      <a:pt x="464" y="1976"/>
                    </a:cubicBezTo>
                    <a:cubicBezTo>
                      <a:pt x="403" y="1976"/>
                      <a:pt x="347" y="1970"/>
                      <a:pt x="308" y="1951"/>
                    </a:cubicBezTo>
                    <a:cubicBezTo>
                      <a:pt x="59" y="1828"/>
                      <a:pt x="172" y="1313"/>
                      <a:pt x="172" y="1090"/>
                    </a:cubicBezTo>
                    <a:lnTo>
                      <a:pt x="172" y="1022"/>
                    </a:lnTo>
                    <a:cubicBezTo>
                      <a:pt x="179" y="1025"/>
                      <a:pt x="189" y="1028"/>
                      <a:pt x="195" y="1028"/>
                    </a:cubicBezTo>
                    <a:cubicBezTo>
                      <a:pt x="327" y="1042"/>
                      <a:pt x="463" y="1048"/>
                      <a:pt x="598" y="1048"/>
                    </a:cubicBezTo>
                    <a:cubicBezTo>
                      <a:pt x="712" y="1048"/>
                      <a:pt x="826" y="1044"/>
                      <a:pt x="937" y="1038"/>
                    </a:cubicBezTo>
                    <a:cubicBezTo>
                      <a:pt x="1018" y="1035"/>
                      <a:pt x="1018" y="915"/>
                      <a:pt x="937" y="911"/>
                    </a:cubicBezTo>
                    <a:cubicBezTo>
                      <a:pt x="832" y="906"/>
                      <a:pt x="725" y="903"/>
                      <a:pt x="618" y="903"/>
                    </a:cubicBezTo>
                    <a:cubicBezTo>
                      <a:pt x="476" y="903"/>
                      <a:pt x="333" y="908"/>
                      <a:pt x="195" y="921"/>
                    </a:cubicBezTo>
                    <a:cubicBezTo>
                      <a:pt x="189" y="921"/>
                      <a:pt x="179" y="924"/>
                      <a:pt x="172" y="928"/>
                    </a:cubicBezTo>
                    <a:lnTo>
                      <a:pt x="172" y="633"/>
                    </a:lnTo>
                    <a:cubicBezTo>
                      <a:pt x="172" y="526"/>
                      <a:pt x="130" y="328"/>
                      <a:pt x="172" y="241"/>
                    </a:cubicBezTo>
                    <a:cubicBezTo>
                      <a:pt x="218" y="146"/>
                      <a:pt x="367" y="120"/>
                      <a:pt x="532" y="120"/>
                    </a:cubicBezTo>
                    <a:cubicBezTo>
                      <a:pt x="730" y="120"/>
                      <a:pt x="952" y="158"/>
                      <a:pt x="1050" y="163"/>
                    </a:cubicBezTo>
                    <a:cubicBezTo>
                      <a:pt x="1051" y="163"/>
                      <a:pt x="1052" y="163"/>
                      <a:pt x="1053" y="163"/>
                    </a:cubicBezTo>
                    <a:cubicBezTo>
                      <a:pt x="1131" y="163"/>
                      <a:pt x="1130" y="40"/>
                      <a:pt x="1050" y="37"/>
                    </a:cubicBezTo>
                    <a:cubicBezTo>
                      <a:pt x="818" y="16"/>
                      <a:pt x="585" y="4"/>
                      <a:pt x="352" y="4"/>
                    </a:cubicBezTo>
                    <a:cubicBezTo>
                      <a:pt x="326" y="4"/>
                      <a:pt x="299" y="4"/>
                      <a:pt x="273" y="4"/>
                    </a:cubicBezTo>
                    <a:cubicBezTo>
                      <a:pt x="247" y="4"/>
                      <a:pt x="213" y="0"/>
                      <a:pt x="17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9" name="Google Shape;3689;p32"/>
              <p:cNvSpPr/>
              <p:nvPr/>
            </p:nvSpPr>
            <p:spPr>
              <a:xfrm>
                <a:off x="3821293" y="728688"/>
                <a:ext cx="57658" cy="13725"/>
              </a:xfrm>
              <a:custGeom>
                <a:avLst/>
                <a:gdLst/>
                <a:ahLst/>
                <a:cxnLst/>
                <a:rect l="l" t="t" r="r" b="b"/>
                <a:pathLst>
                  <a:path w="878" h="209" extrusionOk="0">
                    <a:moveTo>
                      <a:pt x="789" y="1"/>
                    </a:moveTo>
                    <a:cubicBezTo>
                      <a:pt x="783" y="1"/>
                      <a:pt x="776" y="2"/>
                      <a:pt x="769" y="4"/>
                    </a:cubicBezTo>
                    <a:cubicBezTo>
                      <a:pt x="535" y="69"/>
                      <a:pt x="305" y="98"/>
                      <a:pt x="66" y="105"/>
                    </a:cubicBezTo>
                    <a:cubicBezTo>
                      <a:pt x="1" y="108"/>
                      <a:pt x="1" y="202"/>
                      <a:pt x="66" y="205"/>
                    </a:cubicBezTo>
                    <a:cubicBezTo>
                      <a:pt x="103" y="207"/>
                      <a:pt x="139" y="208"/>
                      <a:pt x="176" y="208"/>
                    </a:cubicBezTo>
                    <a:cubicBezTo>
                      <a:pt x="388" y="208"/>
                      <a:pt x="597" y="178"/>
                      <a:pt x="804" y="131"/>
                    </a:cubicBezTo>
                    <a:cubicBezTo>
                      <a:pt x="878" y="110"/>
                      <a:pt x="855" y="1"/>
                      <a:pt x="78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0" name="Google Shape;3690;p32"/>
              <p:cNvSpPr/>
              <p:nvPr/>
            </p:nvSpPr>
            <p:spPr>
              <a:xfrm>
                <a:off x="3811312" y="715095"/>
                <a:ext cx="62189" cy="9062"/>
              </a:xfrm>
              <a:custGeom>
                <a:avLst/>
                <a:gdLst/>
                <a:ahLst/>
                <a:cxnLst/>
                <a:rect l="l" t="t" r="r" b="b"/>
                <a:pathLst>
                  <a:path w="947" h="138" extrusionOk="0">
                    <a:moveTo>
                      <a:pt x="875" y="1"/>
                    </a:moveTo>
                    <a:cubicBezTo>
                      <a:pt x="874" y="1"/>
                      <a:pt x="873" y="1"/>
                      <a:pt x="872" y="1"/>
                    </a:cubicBezTo>
                    <a:cubicBezTo>
                      <a:pt x="600" y="14"/>
                      <a:pt x="331" y="33"/>
                      <a:pt x="62" y="46"/>
                    </a:cubicBezTo>
                    <a:cubicBezTo>
                      <a:pt x="3" y="49"/>
                      <a:pt x="1" y="137"/>
                      <a:pt x="56" y="137"/>
                    </a:cubicBezTo>
                    <a:cubicBezTo>
                      <a:pt x="58" y="137"/>
                      <a:pt x="60" y="137"/>
                      <a:pt x="62" y="137"/>
                    </a:cubicBezTo>
                    <a:cubicBezTo>
                      <a:pt x="331" y="130"/>
                      <a:pt x="600" y="127"/>
                      <a:pt x="872" y="117"/>
                    </a:cubicBezTo>
                    <a:cubicBezTo>
                      <a:pt x="945" y="117"/>
                      <a:pt x="946" y="1"/>
                      <a:pt x="87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1" name="Google Shape;3691;p32"/>
              <p:cNvSpPr/>
              <p:nvPr/>
            </p:nvSpPr>
            <p:spPr>
              <a:xfrm>
                <a:off x="3909879" y="703340"/>
                <a:ext cx="88720" cy="49384"/>
              </a:xfrm>
              <a:custGeom>
                <a:avLst/>
                <a:gdLst/>
                <a:ahLst/>
                <a:cxnLst/>
                <a:rect l="l" t="t" r="r" b="b"/>
                <a:pathLst>
                  <a:path w="1351" h="752" extrusionOk="0">
                    <a:moveTo>
                      <a:pt x="55" y="1"/>
                    </a:moveTo>
                    <a:cubicBezTo>
                      <a:pt x="27" y="1"/>
                      <a:pt x="1" y="18"/>
                      <a:pt x="6" y="50"/>
                    </a:cubicBezTo>
                    <a:cubicBezTo>
                      <a:pt x="35" y="274"/>
                      <a:pt x="90" y="488"/>
                      <a:pt x="174" y="698"/>
                    </a:cubicBezTo>
                    <a:cubicBezTo>
                      <a:pt x="186" y="726"/>
                      <a:pt x="218" y="743"/>
                      <a:pt x="247" y="743"/>
                    </a:cubicBezTo>
                    <a:cubicBezTo>
                      <a:pt x="272" y="743"/>
                      <a:pt x="295" y="730"/>
                      <a:pt x="301" y="698"/>
                    </a:cubicBezTo>
                    <a:cubicBezTo>
                      <a:pt x="314" y="614"/>
                      <a:pt x="330" y="526"/>
                      <a:pt x="343" y="442"/>
                    </a:cubicBezTo>
                    <a:cubicBezTo>
                      <a:pt x="362" y="344"/>
                      <a:pt x="334" y="280"/>
                      <a:pt x="448" y="280"/>
                    </a:cubicBezTo>
                    <a:cubicBezTo>
                      <a:pt x="450" y="280"/>
                      <a:pt x="453" y="280"/>
                      <a:pt x="456" y="280"/>
                    </a:cubicBezTo>
                    <a:cubicBezTo>
                      <a:pt x="608" y="290"/>
                      <a:pt x="618" y="517"/>
                      <a:pt x="638" y="646"/>
                    </a:cubicBezTo>
                    <a:cubicBezTo>
                      <a:pt x="644" y="679"/>
                      <a:pt x="667" y="693"/>
                      <a:pt x="693" y="693"/>
                    </a:cubicBezTo>
                    <a:cubicBezTo>
                      <a:pt x="724" y="693"/>
                      <a:pt x="757" y="674"/>
                      <a:pt x="767" y="646"/>
                    </a:cubicBezTo>
                    <a:cubicBezTo>
                      <a:pt x="800" y="552"/>
                      <a:pt x="884" y="339"/>
                      <a:pt x="978" y="296"/>
                    </a:cubicBezTo>
                    <a:cubicBezTo>
                      <a:pt x="1003" y="286"/>
                      <a:pt x="1025" y="281"/>
                      <a:pt x="1043" y="281"/>
                    </a:cubicBezTo>
                    <a:cubicBezTo>
                      <a:pt x="1183" y="281"/>
                      <a:pt x="1117" y="570"/>
                      <a:pt x="1088" y="679"/>
                    </a:cubicBezTo>
                    <a:cubicBezTo>
                      <a:pt x="1074" y="723"/>
                      <a:pt x="1108" y="751"/>
                      <a:pt x="1143" y="751"/>
                    </a:cubicBezTo>
                    <a:cubicBezTo>
                      <a:pt x="1168" y="751"/>
                      <a:pt x="1193" y="738"/>
                      <a:pt x="1205" y="708"/>
                    </a:cubicBezTo>
                    <a:cubicBezTo>
                      <a:pt x="1273" y="565"/>
                      <a:pt x="1350" y="154"/>
                      <a:pt x="1111" y="105"/>
                    </a:cubicBezTo>
                    <a:cubicBezTo>
                      <a:pt x="1096" y="102"/>
                      <a:pt x="1083" y="101"/>
                      <a:pt x="1069" y="101"/>
                    </a:cubicBezTo>
                    <a:cubicBezTo>
                      <a:pt x="929" y="101"/>
                      <a:pt x="811" y="259"/>
                      <a:pt x="732" y="410"/>
                    </a:cubicBezTo>
                    <a:cubicBezTo>
                      <a:pt x="689" y="258"/>
                      <a:pt x="612" y="96"/>
                      <a:pt x="459" y="66"/>
                    </a:cubicBezTo>
                    <a:cubicBezTo>
                      <a:pt x="448" y="64"/>
                      <a:pt x="437" y="63"/>
                      <a:pt x="426" y="63"/>
                    </a:cubicBezTo>
                    <a:cubicBezTo>
                      <a:pt x="286" y="63"/>
                      <a:pt x="231" y="238"/>
                      <a:pt x="203" y="407"/>
                    </a:cubicBezTo>
                    <a:cubicBezTo>
                      <a:pt x="165" y="283"/>
                      <a:pt x="132" y="164"/>
                      <a:pt x="106" y="37"/>
                    </a:cubicBezTo>
                    <a:cubicBezTo>
                      <a:pt x="100" y="12"/>
                      <a:pt x="78" y="1"/>
                      <a:pt x="5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2" name="Google Shape;3692;p32"/>
              <p:cNvSpPr/>
              <p:nvPr/>
            </p:nvSpPr>
            <p:spPr>
              <a:xfrm>
                <a:off x="4004704" y="712009"/>
                <a:ext cx="46429" cy="43277"/>
              </a:xfrm>
              <a:custGeom>
                <a:avLst/>
                <a:gdLst/>
                <a:ahLst/>
                <a:cxnLst/>
                <a:rect l="l" t="t" r="r" b="b"/>
                <a:pathLst>
                  <a:path w="707" h="659" extrusionOk="0">
                    <a:moveTo>
                      <a:pt x="477" y="1"/>
                    </a:moveTo>
                    <a:cubicBezTo>
                      <a:pt x="441" y="1"/>
                      <a:pt x="404" y="8"/>
                      <a:pt x="373" y="19"/>
                    </a:cubicBezTo>
                    <a:cubicBezTo>
                      <a:pt x="237" y="64"/>
                      <a:pt x="104" y="148"/>
                      <a:pt x="65" y="294"/>
                    </a:cubicBezTo>
                    <a:cubicBezTo>
                      <a:pt x="0" y="527"/>
                      <a:pt x="214" y="658"/>
                      <a:pt x="421" y="658"/>
                    </a:cubicBezTo>
                    <a:cubicBezTo>
                      <a:pt x="505" y="658"/>
                      <a:pt x="588" y="637"/>
                      <a:pt x="651" y="592"/>
                    </a:cubicBezTo>
                    <a:cubicBezTo>
                      <a:pt x="706" y="557"/>
                      <a:pt x="673" y="480"/>
                      <a:pt x="617" y="480"/>
                    </a:cubicBezTo>
                    <a:cubicBezTo>
                      <a:pt x="606" y="480"/>
                      <a:pt x="595" y="482"/>
                      <a:pt x="583" y="488"/>
                    </a:cubicBezTo>
                    <a:cubicBezTo>
                      <a:pt x="533" y="514"/>
                      <a:pt x="460" y="533"/>
                      <a:pt x="390" y="533"/>
                    </a:cubicBezTo>
                    <a:cubicBezTo>
                      <a:pt x="293" y="533"/>
                      <a:pt x="200" y="497"/>
                      <a:pt x="182" y="391"/>
                    </a:cubicBezTo>
                    <a:cubicBezTo>
                      <a:pt x="165" y="307"/>
                      <a:pt x="230" y="229"/>
                      <a:pt x="295" y="184"/>
                    </a:cubicBezTo>
                    <a:cubicBezTo>
                      <a:pt x="317" y="169"/>
                      <a:pt x="431" y="109"/>
                      <a:pt x="490" y="109"/>
                    </a:cubicBezTo>
                    <a:cubicBezTo>
                      <a:pt x="510" y="109"/>
                      <a:pt x="524" y="116"/>
                      <a:pt x="525" y="135"/>
                    </a:cubicBezTo>
                    <a:cubicBezTo>
                      <a:pt x="527" y="166"/>
                      <a:pt x="550" y="181"/>
                      <a:pt x="574" y="181"/>
                    </a:cubicBezTo>
                    <a:cubicBezTo>
                      <a:pt x="597" y="181"/>
                      <a:pt x="621" y="166"/>
                      <a:pt x="622" y="135"/>
                    </a:cubicBezTo>
                    <a:cubicBezTo>
                      <a:pt x="629" y="35"/>
                      <a:pt x="556" y="1"/>
                      <a:pt x="47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3" name="Google Shape;3693;p32"/>
              <p:cNvSpPr/>
              <p:nvPr/>
            </p:nvSpPr>
            <p:spPr>
              <a:xfrm>
                <a:off x="4047388" y="673133"/>
                <a:ext cx="53587" cy="44721"/>
              </a:xfrm>
              <a:custGeom>
                <a:avLst/>
                <a:gdLst/>
                <a:ahLst/>
                <a:cxnLst/>
                <a:rect l="l" t="t" r="r" b="b"/>
                <a:pathLst>
                  <a:path w="816" h="681" extrusionOk="0">
                    <a:moveTo>
                      <a:pt x="333" y="0"/>
                    </a:moveTo>
                    <a:cubicBezTo>
                      <a:pt x="215" y="0"/>
                      <a:pt x="72" y="119"/>
                      <a:pt x="21" y="206"/>
                    </a:cubicBezTo>
                    <a:cubicBezTo>
                      <a:pt x="1" y="241"/>
                      <a:pt x="30" y="272"/>
                      <a:pt x="61" y="272"/>
                    </a:cubicBezTo>
                    <a:cubicBezTo>
                      <a:pt x="74" y="272"/>
                      <a:pt x="89" y="266"/>
                      <a:pt x="99" y="251"/>
                    </a:cubicBezTo>
                    <a:cubicBezTo>
                      <a:pt x="134" y="200"/>
                      <a:pt x="209" y="121"/>
                      <a:pt x="276" y="121"/>
                    </a:cubicBezTo>
                    <a:cubicBezTo>
                      <a:pt x="277" y="121"/>
                      <a:pt x="279" y="121"/>
                      <a:pt x="280" y="121"/>
                    </a:cubicBezTo>
                    <a:cubicBezTo>
                      <a:pt x="387" y="125"/>
                      <a:pt x="374" y="209"/>
                      <a:pt x="364" y="283"/>
                    </a:cubicBezTo>
                    <a:cubicBezTo>
                      <a:pt x="355" y="397"/>
                      <a:pt x="296" y="484"/>
                      <a:pt x="209" y="556"/>
                    </a:cubicBezTo>
                    <a:cubicBezTo>
                      <a:pt x="170" y="581"/>
                      <a:pt x="193" y="656"/>
                      <a:pt x="235" y="662"/>
                    </a:cubicBezTo>
                    <a:cubicBezTo>
                      <a:pt x="300" y="675"/>
                      <a:pt x="364" y="681"/>
                      <a:pt x="426" y="681"/>
                    </a:cubicBezTo>
                    <a:cubicBezTo>
                      <a:pt x="531" y="681"/>
                      <a:pt x="633" y="663"/>
                      <a:pt x="737" y="627"/>
                    </a:cubicBezTo>
                    <a:cubicBezTo>
                      <a:pt x="815" y="601"/>
                      <a:pt x="792" y="493"/>
                      <a:pt x="732" y="493"/>
                    </a:cubicBezTo>
                    <a:cubicBezTo>
                      <a:pt x="725" y="493"/>
                      <a:pt x="718" y="494"/>
                      <a:pt x="711" y="497"/>
                    </a:cubicBezTo>
                    <a:cubicBezTo>
                      <a:pt x="616" y="529"/>
                      <a:pt x="527" y="550"/>
                      <a:pt x="431" y="550"/>
                    </a:cubicBezTo>
                    <a:cubicBezTo>
                      <a:pt x="419" y="550"/>
                      <a:pt x="406" y="550"/>
                      <a:pt x="393" y="549"/>
                    </a:cubicBezTo>
                    <a:cubicBezTo>
                      <a:pt x="491" y="416"/>
                      <a:pt x="539" y="235"/>
                      <a:pt x="468" y="89"/>
                    </a:cubicBezTo>
                    <a:cubicBezTo>
                      <a:pt x="435" y="25"/>
                      <a:pt x="387" y="0"/>
                      <a:pt x="33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694" name="Google Shape;3694;p32"/>
            <p:cNvGrpSpPr/>
            <p:nvPr/>
          </p:nvGrpSpPr>
          <p:grpSpPr>
            <a:xfrm rot="-2367188">
              <a:off x="8331666" y="600691"/>
              <a:ext cx="493112" cy="177777"/>
              <a:chOff x="3781827" y="2039675"/>
              <a:chExt cx="256107" cy="92332"/>
            </a:xfrm>
          </p:grpSpPr>
          <p:sp>
            <p:nvSpPr>
              <p:cNvPr id="3695" name="Google Shape;3695;p32"/>
              <p:cNvSpPr/>
              <p:nvPr/>
            </p:nvSpPr>
            <p:spPr>
              <a:xfrm>
                <a:off x="3781827" y="2053399"/>
                <a:ext cx="84846" cy="78607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1197" extrusionOk="0">
                    <a:moveTo>
                      <a:pt x="315" y="168"/>
                    </a:moveTo>
                    <a:cubicBezTo>
                      <a:pt x="533" y="168"/>
                      <a:pt x="723" y="562"/>
                      <a:pt x="586" y="772"/>
                    </a:cubicBezTo>
                    <a:cubicBezTo>
                      <a:pt x="530" y="707"/>
                      <a:pt x="469" y="649"/>
                      <a:pt x="407" y="597"/>
                    </a:cubicBezTo>
                    <a:cubicBezTo>
                      <a:pt x="399" y="590"/>
                      <a:pt x="391" y="587"/>
                      <a:pt x="382" y="587"/>
                    </a:cubicBezTo>
                    <a:cubicBezTo>
                      <a:pt x="352" y="587"/>
                      <a:pt x="325" y="624"/>
                      <a:pt x="352" y="652"/>
                    </a:cubicBezTo>
                    <a:cubicBezTo>
                      <a:pt x="417" y="710"/>
                      <a:pt x="472" y="775"/>
                      <a:pt x="517" y="840"/>
                    </a:cubicBezTo>
                    <a:cubicBezTo>
                      <a:pt x="511" y="843"/>
                      <a:pt x="501" y="853"/>
                      <a:pt x="495" y="856"/>
                    </a:cubicBezTo>
                    <a:cubicBezTo>
                      <a:pt x="454" y="878"/>
                      <a:pt x="416" y="887"/>
                      <a:pt x="381" y="887"/>
                    </a:cubicBezTo>
                    <a:cubicBezTo>
                      <a:pt x="237" y="887"/>
                      <a:pt x="144" y="726"/>
                      <a:pt x="138" y="577"/>
                    </a:cubicBezTo>
                    <a:cubicBezTo>
                      <a:pt x="132" y="506"/>
                      <a:pt x="145" y="438"/>
                      <a:pt x="164" y="370"/>
                    </a:cubicBezTo>
                    <a:cubicBezTo>
                      <a:pt x="174" y="338"/>
                      <a:pt x="194" y="254"/>
                      <a:pt x="229" y="189"/>
                    </a:cubicBezTo>
                    <a:cubicBezTo>
                      <a:pt x="258" y="174"/>
                      <a:pt x="286" y="168"/>
                      <a:pt x="315" y="168"/>
                    </a:cubicBezTo>
                    <a:close/>
                    <a:moveTo>
                      <a:pt x="320" y="1"/>
                    </a:moveTo>
                    <a:cubicBezTo>
                      <a:pt x="273" y="1"/>
                      <a:pt x="231" y="30"/>
                      <a:pt x="194" y="75"/>
                    </a:cubicBezTo>
                    <a:cubicBezTo>
                      <a:pt x="177" y="82"/>
                      <a:pt x="164" y="92"/>
                      <a:pt x="155" y="101"/>
                    </a:cubicBezTo>
                    <a:cubicBezTo>
                      <a:pt x="138" y="117"/>
                      <a:pt x="132" y="140"/>
                      <a:pt x="142" y="156"/>
                    </a:cubicBezTo>
                    <a:cubicBezTo>
                      <a:pt x="80" y="263"/>
                      <a:pt x="41" y="403"/>
                      <a:pt x="32" y="471"/>
                    </a:cubicBezTo>
                    <a:cubicBezTo>
                      <a:pt x="1" y="702"/>
                      <a:pt x="126" y="1007"/>
                      <a:pt x="390" y="1007"/>
                    </a:cubicBezTo>
                    <a:cubicBezTo>
                      <a:pt x="403" y="1007"/>
                      <a:pt x="416" y="1007"/>
                      <a:pt x="430" y="1005"/>
                    </a:cubicBezTo>
                    <a:cubicBezTo>
                      <a:pt x="495" y="999"/>
                      <a:pt x="547" y="976"/>
                      <a:pt x="592" y="944"/>
                    </a:cubicBezTo>
                    <a:cubicBezTo>
                      <a:pt x="631" y="1018"/>
                      <a:pt x="667" y="1089"/>
                      <a:pt x="705" y="1170"/>
                    </a:cubicBezTo>
                    <a:cubicBezTo>
                      <a:pt x="713" y="1189"/>
                      <a:pt x="729" y="1197"/>
                      <a:pt x="745" y="1197"/>
                    </a:cubicBezTo>
                    <a:cubicBezTo>
                      <a:pt x="778" y="1197"/>
                      <a:pt x="813" y="1168"/>
                      <a:pt x="803" y="1131"/>
                    </a:cubicBezTo>
                    <a:cubicBezTo>
                      <a:pt x="773" y="1041"/>
                      <a:pt x="728" y="953"/>
                      <a:pt x="673" y="872"/>
                    </a:cubicBezTo>
                    <a:cubicBezTo>
                      <a:pt x="731" y="795"/>
                      <a:pt x="764" y="694"/>
                      <a:pt x="764" y="590"/>
                    </a:cubicBezTo>
                    <a:cubicBezTo>
                      <a:pt x="770" y="597"/>
                      <a:pt x="777" y="597"/>
                      <a:pt x="786" y="597"/>
                    </a:cubicBezTo>
                    <a:cubicBezTo>
                      <a:pt x="906" y="597"/>
                      <a:pt x="1025" y="601"/>
                      <a:pt x="1144" y="601"/>
                    </a:cubicBezTo>
                    <a:cubicBezTo>
                      <a:pt x="1174" y="601"/>
                      <a:pt x="1204" y="601"/>
                      <a:pt x="1233" y="600"/>
                    </a:cubicBezTo>
                    <a:cubicBezTo>
                      <a:pt x="1236" y="601"/>
                      <a:pt x="1239" y="601"/>
                      <a:pt x="1242" y="601"/>
                    </a:cubicBezTo>
                    <a:cubicBezTo>
                      <a:pt x="1292" y="601"/>
                      <a:pt x="1289" y="516"/>
                      <a:pt x="1230" y="516"/>
                    </a:cubicBezTo>
                    <a:cubicBezTo>
                      <a:pt x="1200" y="515"/>
                      <a:pt x="1171" y="515"/>
                      <a:pt x="1141" y="515"/>
                    </a:cubicBezTo>
                    <a:cubicBezTo>
                      <a:pt x="1021" y="515"/>
                      <a:pt x="902" y="519"/>
                      <a:pt x="780" y="519"/>
                    </a:cubicBezTo>
                    <a:cubicBezTo>
                      <a:pt x="773" y="519"/>
                      <a:pt x="764" y="522"/>
                      <a:pt x="757" y="529"/>
                    </a:cubicBezTo>
                    <a:cubicBezTo>
                      <a:pt x="751" y="484"/>
                      <a:pt x="741" y="441"/>
                      <a:pt x="725" y="403"/>
                    </a:cubicBezTo>
                    <a:cubicBezTo>
                      <a:pt x="679" y="289"/>
                      <a:pt x="573" y="156"/>
                      <a:pt x="453" y="85"/>
                    </a:cubicBezTo>
                    <a:lnTo>
                      <a:pt x="453" y="82"/>
                    </a:lnTo>
                    <a:cubicBezTo>
                      <a:pt x="406" y="25"/>
                      <a:pt x="362" y="1"/>
                      <a:pt x="32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6" name="Google Shape;3696;p32"/>
              <p:cNvSpPr/>
              <p:nvPr/>
            </p:nvSpPr>
            <p:spPr>
              <a:xfrm>
                <a:off x="3830881" y="2095623"/>
                <a:ext cx="36118" cy="9128"/>
              </a:xfrm>
              <a:custGeom>
                <a:avLst/>
                <a:gdLst/>
                <a:ahLst/>
                <a:cxnLst/>
                <a:rect l="l" t="t" r="r" b="b"/>
                <a:pathLst>
                  <a:path w="550" h="139" extrusionOk="0">
                    <a:moveTo>
                      <a:pt x="481" y="1"/>
                    </a:moveTo>
                    <a:cubicBezTo>
                      <a:pt x="476" y="1"/>
                      <a:pt x="472" y="1"/>
                      <a:pt x="467" y="2"/>
                    </a:cubicBezTo>
                    <a:cubicBezTo>
                      <a:pt x="331" y="38"/>
                      <a:pt x="195" y="54"/>
                      <a:pt x="56" y="58"/>
                    </a:cubicBezTo>
                    <a:cubicBezTo>
                      <a:pt x="1" y="64"/>
                      <a:pt x="7" y="135"/>
                      <a:pt x="56" y="135"/>
                    </a:cubicBezTo>
                    <a:cubicBezTo>
                      <a:pt x="84" y="137"/>
                      <a:pt x="113" y="138"/>
                      <a:pt x="142" y="138"/>
                    </a:cubicBezTo>
                    <a:cubicBezTo>
                      <a:pt x="260" y="138"/>
                      <a:pt x="378" y="123"/>
                      <a:pt x="493" y="100"/>
                    </a:cubicBezTo>
                    <a:cubicBezTo>
                      <a:pt x="550" y="88"/>
                      <a:pt x="535" y="1"/>
                      <a:pt x="48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7" name="Google Shape;3697;p32"/>
              <p:cNvSpPr/>
              <p:nvPr/>
            </p:nvSpPr>
            <p:spPr>
              <a:xfrm>
                <a:off x="3864503" y="2039675"/>
                <a:ext cx="73485" cy="78279"/>
              </a:xfrm>
              <a:custGeom>
                <a:avLst/>
                <a:gdLst/>
                <a:ahLst/>
                <a:cxnLst/>
                <a:rect l="l" t="t" r="r" b="b"/>
                <a:pathLst>
                  <a:path w="1119" h="1192" extrusionOk="0">
                    <a:moveTo>
                      <a:pt x="228" y="0"/>
                    </a:moveTo>
                    <a:cubicBezTo>
                      <a:pt x="216" y="0"/>
                      <a:pt x="204" y="6"/>
                      <a:pt x="198" y="19"/>
                    </a:cubicBezTo>
                    <a:cubicBezTo>
                      <a:pt x="0" y="388"/>
                      <a:pt x="101" y="974"/>
                      <a:pt x="519" y="1159"/>
                    </a:cubicBezTo>
                    <a:cubicBezTo>
                      <a:pt x="568" y="1181"/>
                      <a:pt x="619" y="1191"/>
                      <a:pt x="668" y="1191"/>
                    </a:cubicBezTo>
                    <a:cubicBezTo>
                      <a:pt x="787" y="1191"/>
                      <a:pt x="899" y="1128"/>
                      <a:pt x="972" y="1013"/>
                    </a:cubicBezTo>
                    <a:cubicBezTo>
                      <a:pt x="1118" y="774"/>
                      <a:pt x="1040" y="450"/>
                      <a:pt x="988" y="194"/>
                    </a:cubicBezTo>
                    <a:cubicBezTo>
                      <a:pt x="982" y="161"/>
                      <a:pt x="958" y="147"/>
                      <a:pt x="932" y="147"/>
                    </a:cubicBezTo>
                    <a:cubicBezTo>
                      <a:pt x="894" y="147"/>
                      <a:pt x="852" y="179"/>
                      <a:pt x="862" y="229"/>
                    </a:cubicBezTo>
                    <a:cubicBezTo>
                      <a:pt x="894" y="398"/>
                      <a:pt x="930" y="576"/>
                      <a:pt x="914" y="744"/>
                    </a:cubicBezTo>
                    <a:cubicBezTo>
                      <a:pt x="899" y="893"/>
                      <a:pt x="827" y="1062"/>
                      <a:pt x="658" y="1062"/>
                    </a:cubicBezTo>
                    <a:cubicBezTo>
                      <a:pt x="639" y="1062"/>
                      <a:pt x="618" y="1060"/>
                      <a:pt x="596" y="1055"/>
                    </a:cubicBezTo>
                    <a:cubicBezTo>
                      <a:pt x="502" y="1036"/>
                      <a:pt x="396" y="926"/>
                      <a:pt x="341" y="851"/>
                    </a:cubicBezTo>
                    <a:cubicBezTo>
                      <a:pt x="169" y="612"/>
                      <a:pt x="159" y="310"/>
                      <a:pt x="272" y="51"/>
                    </a:cubicBezTo>
                    <a:cubicBezTo>
                      <a:pt x="281" y="23"/>
                      <a:pt x="253" y="0"/>
                      <a:pt x="22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8" name="Google Shape;3698;p32"/>
              <p:cNvSpPr/>
              <p:nvPr/>
            </p:nvSpPr>
            <p:spPr>
              <a:xfrm>
                <a:off x="3942385" y="2067715"/>
                <a:ext cx="35133" cy="35462"/>
              </a:xfrm>
              <a:custGeom>
                <a:avLst/>
                <a:gdLst/>
                <a:ahLst/>
                <a:cxnLst/>
                <a:rect l="l" t="t" r="r" b="b"/>
                <a:pathLst>
                  <a:path w="535" h="540" extrusionOk="0">
                    <a:moveTo>
                      <a:pt x="379" y="1"/>
                    </a:moveTo>
                    <a:cubicBezTo>
                      <a:pt x="358" y="1"/>
                      <a:pt x="338" y="13"/>
                      <a:pt x="334" y="39"/>
                    </a:cubicBezTo>
                    <a:cubicBezTo>
                      <a:pt x="318" y="100"/>
                      <a:pt x="305" y="159"/>
                      <a:pt x="292" y="220"/>
                    </a:cubicBezTo>
                    <a:lnTo>
                      <a:pt x="62" y="233"/>
                    </a:lnTo>
                    <a:cubicBezTo>
                      <a:pt x="3" y="236"/>
                      <a:pt x="0" y="327"/>
                      <a:pt x="62" y="327"/>
                    </a:cubicBezTo>
                    <a:cubicBezTo>
                      <a:pt x="130" y="327"/>
                      <a:pt x="198" y="330"/>
                      <a:pt x="269" y="330"/>
                    </a:cubicBezTo>
                    <a:cubicBezTo>
                      <a:pt x="256" y="382"/>
                      <a:pt x="240" y="434"/>
                      <a:pt x="220" y="492"/>
                    </a:cubicBezTo>
                    <a:cubicBezTo>
                      <a:pt x="210" y="518"/>
                      <a:pt x="236" y="540"/>
                      <a:pt x="260" y="540"/>
                    </a:cubicBezTo>
                    <a:cubicBezTo>
                      <a:pt x="272" y="540"/>
                      <a:pt x="283" y="534"/>
                      <a:pt x="288" y="521"/>
                    </a:cubicBezTo>
                    <a:cubicBezTo>
                      <a:pt x="318" y="460"/>
                      <a:pt x="340" y="395"/>
                      <a:pt x="366" y="330"/>
                    </a:cubicBezTo>
                    <a:cubicBezTo>
                      <a:pt x="399" y="330"/>
                      <a:pt x="431" y="327"/>
                      <a:pt x="463" y="327"/>
                    </a:cubicBezTo>
                    <a:cubicBezTo>
                      <a:pt x="535" y="317"/>
                      <a:pt x="535" y="220"/>
                      <a:pt x="467" y="217"/>
                    </a:cubicBezTo>
                    <a:lnTo>
                      <a:pt x="402" y="217"/>
                    </a:lnTo>
                    <a:cubicBezTo>
                      <a:pt x="418" y="159"/>
                      <a:pt x="424" y="107"/>
                      <a:pt x="431" y="52"/>
                    </a:cubicBezTo>
                    <a:cubicBezTo>
                      <a:pt x="433" y="19"/>
                      <a:pt x="406" y="1"/>
                      <a:pt x="37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9" name="Google Shape;3699;p32"/>
              <p:cNvSpPr/>
              <p:nvPr/>
            </p:nvSpPr>
            <p:spPr>
              <a:xfrm>
                <a:off x="3986448" y="2049065"/>
                <a:ext cx="51485" cy="75718"/>
              </a:xfrm>
              <a:custGeom>
                <a:avLst/>
                <a:gdLst/>
                <a:ahLst/>
                <a:cxnLst/>
                <a:rect l="l" t="t" r="r" b="b"/>
                <a:pathLst>
                  <a:path w="784" h="1153" extrusionOk="0">
                    <a:moveTo>
                      <a:pt x="333" y="161"/>
                    </a:moveTo>
                    <a:cubicBezTo>
                      <a:pt x="427" y="258"/>
                      <a:pt x="469" y="507"/>
                      <a:pt x="505" y="611"/>
                    </a:cubicBezTo>
                    <a:cubicBezTo>
                      <a:pt x="515" y="643"/>
                      <a:pt x="528" y="676"/>
                      <a:pt x="537" y="708"/>
                    </a:cubicBezTo>
                    <a:cubicBezTo>
                      <a:pt x="517" y="708"/>
                      <a:pt x="497" y="707"/>
                      <a:pt x="476" y="707"/>
                    </a:cubicBezTo>
                    <a:cubicBezTo>
                      <a:pt x="385" y="707"/>
                      <a:pt x="290" y="713"/>
                      <a:pt x="197" y="718"/>
                    </a:cubicBezTo>
                    <a:cubicBezTo>
                      <a:pt x="246" y="533"/>
                      <a:pt x="288" y="345"/>
                      <a:pt x="333" y="161"/>
                    </a:cubicBezTo>
                    <a:close/>
                    <a:moveTo>
                      <a:pt x="300" y="1"/>
                    </a:moveTo>
                    <a:cubicBezTo>
                      <a:pt x="272" y="1"/>
                      <a:pt x="244" y="17"/>
                      <a:pt x="236" y="47"/>
                    </a:cubicBezTo>
                    <a:cubicBezTo>
                      <a:pt x="155" y="400"/>
                      <a:pt x="58" y="750"/>
                      <a:pt x="6" y="1107"/>
                    </a:cubicBezTo>
                    <a:cubicBezTo>
                      <a:pt x="0" y="1135"/>
                      <a:pt x="21" y="1153"/>
                      <a:pt x="42" y="1153"/>
                    </a:cubicBezTo>
                    <a:cubicBezTo>
                      <a:pt x="55" y="1153"/>
                      <a:pt x="68" y="1146"/>
                      <a:pt x="74" y="1129"/>
                    </a:cubicBezTo>
                    <a:cubicBezTo>
                      <a:pt x="110" y="1022"/>
                      <a:pt x="142" y="912"/>
                      <a:pt x="171" y="805"/>
                    </a:cubicBezTo>
                    <a:cubicBezTo>
                      <a:pt x="304" y="812"/>
                      <a:pt x="443" y="815"/>
                      <a:pt x="576" y="815"/>
                    </a:cubicBezTo>
                    <a:cubicBezTo>
                      <a:pt x="576" y="818"/>
                      <a:pt x="580" y="825"/>
                      <a:pt x="580" y="828"/>
                    </a:cubicBezTo>
                    <a:lnTo>
                      <a:pt x="628" y="974"/>
                    </a:lnTo>
                    <a:cubicBezTo>
                      <a:pt x="628" y="980"/>
                      <a:pt x="635" y="987"/>
                      <a:pt x="638" y="990"/>
                    </a:cubicBezTo>
                    <a:cubicBezTo>
                      <a:pt x="628" y="1010"/>
                      <a:pt x="628" y="1035"/>
                      <a:pt x="651" y="1052"/>
                    </a:cubicBezTo>
                    <a:cubicBezTo>
                      <a:pt x="669" y="1067"/>
                      <a:pt x="685" y="1077"/>
                      <a:pt x="704" y="1077"/>
                    </a:cubicBezTo>
                    <a:cubicBezTo>
                      <a:pt x="713" y="1077"/>
                      <a:pt x="722" y="1075"/>
                      <a:pt x="732" y="1071"/>
                    </a:cubicBezTo>
                    <a:cubicBezTo>
                      <a:pt x="771" y="1065"/>
                      <a:pt x="784" y="1029"/>
                      <a:pt x="780" y="993"/>
                    </a:cubicBezTo>
                    <a:cubicBezTo>
                      <a:pt x="741" y="773"/>
                      <a:pt x="618" y="533"/>
                      <a:pt x="544" y="320"/>
                    </a:cubicBezTo>
                    <a:cubicBezTo>
                      <a:pt x="499" y="190"/>
                      <a:pt x="463" y="34"/>
                      <a:pt x="314" y="2"/>
                    </a:cubicBezTo>
                    <a:cubicBezTo>
                      <a:pt x="309" y="1"/>
                      <a:pt x="304" y="1"/>
                      <a:pt x="30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700" name="Google Shape;3700;p32"/>
            <p:cNvGrpSpPr/>
            <p:nvPr/>
          </p:nvGrpSpPr>
          <p:grpSpPr>
            <a:xfrm rot="-1825424">
              <a:off x="8719676" y="1508451"/>
              <a:ext cx="738169" cy="441832"/>
              <a:chOff x="4884983" y="2824599"/>
              <a:chExt cx="253545" cy="151760"/>
            </a:xfrm>
          </p:grpSpPr>
          <p:sp>
            <p:nvSpPr>
              <p:cNvPr id="3701" name="Google Shape;3701;p32"/>
              <p:cNvSpPr/>
              <p:nvPr/>
            </p:nvSpPr>
            <p:spPr>
              <a:xfrm>
                <a:off x="4884983" y="2871420"/>
                <a:ext cx="43474" cy="81693"/>
              </a:xfrm>
              <a:custGeom>
                <a:avLst/>
                <a:gdLst/>
                <a:ahLst/>
                <a:cxnLst/>
                <a:rect l="l" t="t" r="r" b="b"/>
                <a:pathLst>
                  <a:path w="662" h="1244" extrusionOk="0">
                    <a:moveTo>
                      <a:pt x="140" y="1"/>
                    </a:moveTo>
                    <a:cubicBezTo>
                      <a:pt x="125" y="1"/>
                      <a:pt x="109" y="11"/>
                      <a:pt x="108" y="32"/>
                    </a:cubicBezTo>
                    <a:lnTo>
                      <a:pt x="95" y="32"/>
                    </a:lnTo>
                    <a:cubicBezTo>
                      <a:pt x="30" y="32"/>
                      <a:pt x="30" y="129"/>
                      <a:pt x="95" y="133"/>
                    </a:cubicBezTo>
                    <a:lnTo>
                      <a:pt x="104" y="133"/>
                    </a:lnTo>
                    <a:cubicBezTo>
                      <a:pt x="95" y="291"/>
                      <a:pt x="91" y="450"/>
                      <a:pt x="78" y="609"/>
                    </a:cubicBezTo>
                    <a:cubicBezTo>
                      <a:pt x="65" y="732"/>
                      <a:pt x="49" y="862"/>
                      <a:pt x="30" y="988"/>
                    </a:cubicBezTo>
                    <a:cubicBezTo>
                      <a:pt x="20" y="1030"/>
                      <a:pt x="1" y="1082"/>
                      <a:pt x="7" y="1121"/>
                    </a:cubicBezTo>
                    <a:cubicBezTo>
                      <a:pt x="19" y="1219"/>
                      <a:pt x="128" y="1244"/>
                      <a:pt x="246" y="1244"/>
                    </a:cubicBezTo>
                    <a:cubicBezTo>
                      <a:pt x="354" y="1244"/>
                      <a:pt x="469" y="1223"/>
                      <a:pt x="522" y="1218"/>
                    </a:cubicBezTo>
                    <a:cubicBezTo>
                      <a:pt x="600" y="1215"/>
                      <a:pt x="600" y="1101"/>
                      <a:pt x="522" y="1098"/>
                    </a:cubicBezTo>
                    <a:cubicBezTo>
                      <a:pt x="507" y="1097"/>
                      <a:pt x="492" y="1096"/>
                      <a:pt x="476" y="1096"/>
                    </a:cubicBezTo>
                    <a:cubicBezTo>
                      <a:pt x="418" y="1096"/>
                      <a:pt x="353" y="1104"/>
                      <a:pt x="293" y="1104"/>
                    </a:cubicBezTo>
                    <a:cubicBezTo>
                      <a:pt x="262" y="1104"/>
                      <a:pt x="231" y="1102"/>
                      <a:pt x="205" y="1095"/>
                    </a:cubicBezTo>
                    <a:cubicBezTo>
                      <a:pt x="111" y="1069"/>
                      <a:pt x="153" y="1098"/>
                      <a:pt x="143" y="1004"/>
                    </a:cubicBezTo>
                    <a:cubicBezTo>
                      <a:pt x="133" y="936"/>
                      <a:pt x="159" y="855"/>
                      <a:pt x="169" y="787"/>
                    </a:cubicBezTo>
                    <a:cubicBezTo>
                      <a:pt x="172" y="761"/>
                      <a:pt x="172" y="732"/>
                      <a:pt x="172" y="709"/>
                    </a:cubicBezTo>
                    <a:cubicBezTo>
                      <a:pt x="227" y="713"/>
                      <a:pt x="284" y="716"/>
                      <a:pt x="341" y="716"/>
                    </a:cubicBezTo>
                    <a:cubicBezTo>
                      <a:pt x="388" y="716"/>
                      <a:pt x="435" y="714"/>
                      <a:pt x="480" y="709"/>
                    </a:cubicBezTo>
                    <a:cubicBezTo>
                      <a:pt x="542" y="700"/>
                      <a:pt x="545" y="612"/>
                      <a:pt x="480" y="612"/>
                    </a:cubicBezTo>
                    <a:cubicBezTo>
                      <a:pt x="380" y="615"/>
                      <a:pt x="276" y="622"/>
                      <a:pt x="179" y="622"/>
                    </a:cubicBezTo>
                    <a:cubicBezTo>
                      <a:pt x="188" y="460"/>
                      <a:pt x="192" y="304"/>
                      <a:pt x="185" y="142"/>
                    </a:cubicBezTo>
                    <a:lnTo>
                      <a:pt x="185" y="142"/>
                    </a:lnTo>
                    <a:cubicBezTo>
                      <a:pt x="321" y="152"/>
                      <a:pt x="454" y="162"/>
                      <a:pt x="593" y="165"/>
                    </a:cubicBezTo>
                    <a:cubicBezTo>
                      <a:pt x="661" y="162"/>
                      <a:pt x="658" y="52"/>
                      <a:pt x="584" y="49"/>
                    </a:cubicBezTo>
                    <a:cubicBezTo>
                      <a:pt x="448" y="36"/>
                      <a:pt x="308" y="36"/>
                      <a:pt x="172" y="32"/>
                    </a:cubicBezTo>
                    <a:cubicBezTo>
                      <a:pt x="171" y="11"/>
                      <a:pt x="155" y="1"/>
                      <a:pt x="14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2" name="Google Shape;3702;p32"/>
              <p:cNvSpPr/>
              <p:nvPr/>
            </p:nvSpPr>
            <p:spPr>
              <a:xfrm>
                <a:off x="4938831" y="2919357"/>
                <a:ext cx="34936" cy="31916"/>
              </a:xfrm>
              <a:custGeom>
                <a:avLst/>
                <a:gdLst/>
                <a:ahLst/>
                <a:cxnLst/>
                <a:rect l="l" t="t" r="r" b="b"/>
                <a:pathLst>
                  <a:path w="532" h="486" extrusionOk="0">
                    <a:moveTo>
                      <a:pt x="36" y="1"/>
                    </a:moveTo>
                    <a:cubicBezTo>
                      <a:pt x="17" y="1"/>
                      <a:pt x="0" y="14"/>
                      <a:pt x="0" y="41"/>
                    </a:cubicBezTo>
                    <a:cubicBezTo>
                      <a:pt x="0" y="161"/>
                      <a:pt x="16" y="277"/>
                      <a:pt x="33" y="401"/>
                    </a:cubicBezTo>
                    <a:cubicBezTo>
                      <a:pt x="33" y="413"/>
                      <a:pt x="36" y="420"/>
                      <a:pt x="36" y="433"/>
                    </a:cubicBezTo>
                    <a:cubicBezTo>
                      <a:pt x="40" y="460"/>
                      <a:pt x="61" y="471"/>
                      <a:pt x="83" y="471"/>
                    </a:cubicBezTo>
                    <a:cubicBezTo>
                      <a:pt x="111" y="471"/>
                      <a:pt x="143" y="451"/>
                      <a:pt x="143" y="420"/>
                    </a:cubicBezTo>
                    <a:cubicBezTo>
                      <a:pt x="136" y="336"/>
                      <a:pt x="159" y="161"/>
                      <a:pt x="272" y="141"/>
                    </a:cubicBezTo>
                    <a:cubicBezTo>
                      <a:pt x="278" y="140"/>
                      <a:pt x="284" y="140"/>
                      <a:pt x="290" y="140"/>
                    </a:cubicBezTo>
                    <a:cubicBezTo>
                      <a:pt x="378" y="140"/>
                      <a:pt x="395" y="280"/>
                      <a:pt x="395" y="371"/>
                    </a:cubicBezTo>
                    <a:cubicBezTo>
                      <a:pt x="386" y="384"/>
                      <a:pt x="376" y="404"/>
                      <a:pt x="379" y="430"/>
                    </a:cubicBezTo>
                    <a:cubicBezTo>
                      <a:pt x="386" y="446"/>
                      <a:pt x="392" y="456"/>
                      <a:pt x="405" y="469"/>
                    </a:cubicBezTo>
                    <a:cubicBezTo>
                      <a:pt x="418" y="481"/>
                      <a:pt x="432" y="486"/>
                      <a:pt x="447" y="486"/>
                    </a:cubicBezTo>
                    <a:cubicBezTo>
                      <a:pt x="451" y="486"/>
                      <a:pt x="456" y="485"/>
                      <a:pt x="460" y="485"/>
                    </a:cubicBezTo>
                    <a:cubicBezTo>
                      <a:pt x="467" y="485"/>
                      <a:pt x="467" y="485"/>
                      <a:pt x="470" y="482"/>
                    </a:cubicBezTo>
                    <a:cubicBezTo>
                      <a:pt x="489" y="478"/>
                      <a:pt x="509" y="462"/>
                      <a:pt x="509" y="439"/>
                    </a:cubicBezTo>
                    <a:cubicBezTo>
                      <a:pt x="531" y="279"/>
                      <a:pt x="478" y="15"/>
                      <a:pt x="280" y="15"/>
                    </a:cubicBezTo>
                    <a:cubicBezTo>
                      <a:pt x="277" y="15"/>
                      <a:pt x="275" y="15"/>
                      <a:pt x="272" y="15"/>
                    </a:cubicBezTo>
                    <a:cubicBezTo>
                      <a:pt x="185" y="18"/>
                      <a:pt x="127" y="73"/>
                      <a:pt x="84" y="141"/>
                    </a:cubicBezTo>
                    <a:cubicBezTo>
                      <a:pt x="81" y="109"/>
                      <a:pt x="78" y="77"/>
                      <a:pt x="78" y="41"/>
                    </a:cubicBezTo>
                    <a:cubicBezTo>
                      <a:pt x="75" y="15"/>
                      <a:pt x="55" y="1"/>
                      <a:pt x="3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3" name="Google Shape;3703;p32"/>
              <p:cNvSpPr/>
              <p:nvPr/>
            </p:nvSpPr>
            <p:spPr>
              <a:xfrm>
                <a:off x="4962208" y="2901298"/>
                <a:ext cx="35265" cy="11230"/>
              </a:xfrm>
              <a:custGeom>
                <a:avLst/>
                <a:gdLst/>
                <a:ahLst/>
                <a:cxnLst/>
                <a:rect l="l" t="t" r="r" b="b"/>
                <a:pathLst>
                  <a:path w="537" h="171" extrusionOk="0">
                    <a:moveTo>
                      <a:pt x="444" y="0"/>
                    </a:moveTo>
                    <a:cubicBezTo>
                      <a:pt x="439" y="0"/>
                      <a:pt x="434" y="1"/>
                      <a:pt x="428" y="2"/>
                    </a:cubicBezTo>
                    <a:cubicBezTo>
                      <a:pt x="409" y="8"/>
                      <a:pt x="402" y="24"/>
                      <a:pt x="396" y="41"/>
                    </a:cubicBezTo>
                    <a:cubicBezTo>
                      <a:pt x="393" y="41"/>
                      <a:pt x="393" y="41"/>
                      <a:pt x="389" y="44"/>
                    </a:cubicBezTo>
                    <a:cubicBezTo>
                      <a:pt x="370" y="47"/>
                      <a:pt x="347" y="47"/>
                      <a:pt x="328" y="50"/>
                    </a:cubicBezTo>
                    <a:cubicBezTo>
                      <a:pt x="299" y="57"/>
                      <a:pt x="266" y="60"/>
                      <a:pt x="240" y="60"/>
                    </a:cubicBezTo>
                    <a:cubicBezTo>
                      <a:pt x="176" y="66"/>
                      <a:pt x="114" y="73"/>
                      <a:pt x="49" y="83"/>
                    </a:cubicBezTo>
                    <a:cubicBezTo>
                      <a:pt x="1" y="92"/>
                      <a:pt x="14" y="170"/>
                      <a:pt x="59" y="170"/>
                    </a:cubicBezTo>
                    <a:cubicBezTo>
                      <a:pt x="140" y="164"/>
                      <a:pt x="218" y="157"/>
                      <a:pt x="299" y="154"/>
                    </a:cubicBezTo>
                    <a:cubicBezTo>
                      <a:pt x="350" y="147"/>
                      <a:pt x="422" y="157"/>
                      <a:pt x="470" y="131"/>
                    </a:cubicBezTo>
                    <a:cubicBezTo>
                      <a:pt x="537" y="95"/>
                      <a:pt x="513" y="0"/>
                      <a:pt x="44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4" name="Google Shape;3704;p32"/>
              <p:cNvSpPr/>
              <p:nvPr/>
            </p:nvSpPr>
            <p:spPr>
              <a:xfrm>
                <a:off x="4949666" y="2889216"/>
                <a:ext cx="44656" cy="8603"/>
              </a:xfrm>
              <a:custGeom>
                <a:avLst/>
                <a:gdLst/>
                <a:ahLst/>
                <a:cxnLst/>
                <a:rect l="l" t="t" r="r" b="b"/>
                <a:pathLst>
                  <a:path w="680" h="131" extrusionOk="0">
                    <a:moveTo>
                      <a:pt x="161" y="0"/>
                    </a:moveTo>
                    <a:cubicBezTo>
                      <a:pt x="123" y="0"/>
                      <a:pt x="86" y="0"/>
                      <a:pt x="49" y="1"/>
                    </a:cubicBezTo>
                    <a:cubicBezTo>
                      <a:pt x="0" y="1"/>
                      <a:pt x="0" y="72"/>
                      <a:pt x="49" y="79"/>
                    </a:cubicBezTo>
                    <a:cubicBezTo>
                      <a:pt x="237" y="95"/>
                      <a:pt x="422" y="118"/>
                      <a:pt x="606" y="131"/>
                    </a:cubicBezTo>
                    <a:cubicBezTo>
                      <a:pt x="607" y="131"/>
                      <a:pt x="608" y="131"/>
                      <a:pt x="609" y="131"/>
                    </a:cubicBezTo>
                    <a:cubicBezTo>
                      <a:pt x="665" y="131"/>
                      <a:pt x="680" y="40"/>
                      <a:pt x="626" y="30"/>
                    </a:cubicBezTo>
                    <a:cubicBezTo>
                      <a:pt x="474" y="7"/>
                      <a:pt x="316" y="0"/>
                      <a:pt x="16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5" name="Google Shape;3705;p32"/>
              <p:cNvSpPr/>
              <p:nvPr/>
            </p:nvSpPr>
            <p:spPr>
              <a:xfrm>
                <a:off x="5008373" y="2905173"/>
                <a:ext cx="123394" cy="9653"/>
              </a:xfrm>
              <a:custGeom>
                <a:avLst/>
                <a:gdLst/>
                <a:ahLst/>
                <a:cxnLst/>
                <a:rect l="l" t="t" r="r" b="b"/>
                <a:pathLst>
                  <a:path w="1879" h="147" extrusionOk="0">
                    <a:moveTo>
                      <a:pt x="1719" y="0"/>
                    </a:moveTo>
                    <a:cubicBezTo>
                      <a:pt x="1700" y="0"/>
                      <a:pt x="1683" y="6"/>
                      <a:pt x="1675" y="17"/>
                    </a:cubicBezTo>
                    <a:cubicBezTo>
                      <a:pt x="1363" y="12"/>
                      <a:pt x="1051" y="6"/>
                      <a:pt x="739" y="6"/>
                    </a:cubicBezTo>
                    <a:cubicBezTo>
                      <a:pt x="511" y="6"/>
                      <a:pt x="283" y="9"/>
                      <a:pt x="56" y="17"/>
                    </a:cubicBezTo>
                    <a:cubicBezTo>
                      <a:pt x="1" y="17"/>
                      <a:pt x="1" y="101"/>
                      <a:pt x="56" y="101"/>
                    </a:cubicBezTo>
                    <a:cubicBezTo>
                      <a:pt x="632" y="105"/>
                      <a:pt x="1215" y="105"/>
                      <a:pt x="1795" y="147"/>
                    </a:cubicBezTo>
                    <a:cubicBezTo>
                      <a:pt x="1796" y="147"/>
                      <a:pt x="1797" y="147"/>
                      <a:pt x="1798" y="147"/>
                    </a:cubicBezTo>
                    <a:cubicBezTo>
                      <a:pt x="1870" y="147"/>
                      <a:pt x="1879" y="36"/>
                      <a:pt x="1811" y="20"/>
                    </a:cubicBezTo>
                    <a:cubicBezTo>
                      <a:pt x="1782" y="14"/>
                      <a:pt x="1756" y="7"/>
                      <a:pt x="1730" y="1"/>
                    </a:cubicBezTo>
                    <a:cubicBezTo>
                      <a:pt x="1727" y="0"/>
                      <a:pt x="1723" y="0"/>
                      <a:pt x="17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6" name="Google Shape;3706;p32"/>
              <p:cNvSpPr/>
              <p:nvPr/>
            </p:nvSpPr>
            <p:spPr>
              <a:xfrm>
                <a:off x="5027548" y="2830049"/>
                <a:ext cx="41306" cy="69348"/>
              </a:xfrm>
              <a:custGeom>
                <a:avLst/>
                <a:gdLst/>
                <a:ahLst/>
                <a:cxnLst/>
                <a:rect l="l" t="t" r="r" b="b"/>
                <a:pathLst>
                  <a:path w="629" h="1056" extrusionOk="0">
                    <a:moveTo>
                      <a:pt x="182" y="1"/>
                    </a:moveTo>
                    <a:cubicBezTo>
                      <a:pt x="159" y="1"/>
                      <a:pt x="137" y="14"/>
                      <a:pt x="130" y="44"/>
                    </a:cubicBezTo>
                    <a:cubicBezTo>
                      <a:pt x="55" y="364"/>
                      <a:pt x="0" y="691"/>
                      <a:pt x="10" y="1019"/>
                    </a:cubicBezTo>
                    <a:cubicBezTo>
                      <a:pt x="10" y="1043"/>
                      <a:pt x="28" y="1055"/>
                      <a:pt x="46" y="1055"/>
                    </a:cubicBezTo>
                    <a:cubicBezTo>
                      <a:pt x="65" y="1055"/>
                      <a:pt x="84" y="1043"/>
                      <a:pt x="88" y="1019"/>
                    </a:cubicBezTo>
                    <a:cubicBezTo>
                      <a:pt x="91" y="957"/>
                      <a:pt x="97" y="892"/>
                      <a:pt x="107" y="834"/>
                    </a:cubicBezTo>
                    <a:cubicBezTo>
                      <a:pt x="109" y="834"/>
                      <a:pt x="111" y="835"/>
                      <a:pt x="113" y="835"/>
                    </a:cubicBezTo>
                    <a:cubicBezTo>
                      <a:pt x="143" y="835"/>
                      <a:pt x="170" y="790"/>
                      <a:pt x="143" y="769"/>
                    </a:cubicBezTo>
                    <a:cubicBezTo>
                      <a:pt x="130" y="756"/>
                      <a:pt x="136" y="737"/>
                      <a:pt x="156" y="714"/>
                    </a:cubicBezTo>
                    <a:cubicBezTo>
                      <a:pt x="282" y="789"/>
                      <a:pt x="399" y="866"/>
                      <a:pt x="512" y="954"/>
                    </a:cubicBezTo>
                    <a:cubicBezTo>
                      <a:pt x="526" y="964"/>
                      <a:pt x="540" y="969"/>
                      <a:pt x="552" y="969"/>
                    </a:cubicBezTo>
                    <a:cubicBezTo>
                      <a:pt x="599" y="969"/>
                      <a:pt x="628" y="909"/>
                      <a:pt x="580" y="876"/>
                    </a:cubicBezTo>
                    <a:cubicBezTo>
                      <a:pt x="467" y="795"/>
                      <a:pt x="347" y="724"/>
                      <a:pt x="220" y="662"/>
                    </a:cubicBezTo>
                    <a:cubicBezTo>
                      <a:pt x="266" y="630"/>
                      <a:pt x="314" y="598"/>
                      <a:pt x="324" y="591"/>
                    </a:cubicBezTo>
                    <a:cubicBezTo>
                      <a:pt x="399" y="536"/>
                      <a:pt x="476" y="494"/>
                      <a:pt x="535" y="432"/>
                    </a:cubicBezTo>
                    <a:cubicBezTo>
                      <a:pt x="570" y="397"/>
                      <a:pt x="539" y="349"/>
                      <a:pt x="499" y="349"/>
                    </a:cubicBezTo>
                    <a:cubicBezTo>
                      <a:pt x="491" y="349"/>
                      <a:pt x="484" y="351"/>
                      <a:pt x="476" y="355"/>
                    </a:cubicBezTo>
                    <a:cubicBezTo>
                      <a:pt x="405" y="390"/>
                      <a:pt x="347" y="448"/>
                      <a:pt x="282" y="494"/>
                    </a:cubicBezTo>
                    <a:cubicBezTo>
                      <a:pt x="237" y="529"/>
                      <a:pt x="185" y="562"/>
                      <a:pt x="139" y="601"/>
                    </a:cubicBezTo>
                    <a:cubicBezTo>
                      <a:pt x="162" y="448"/>
                      <a:pt x="191" y="299"/>
                      <a:pt x="227" y="147"/>
                    </a:cubicBezTo>
                    <a:cubicBezTo>
                      <a:pt x="253" y="141"/>
                      <a:pt x="272" y="115"/>
                      <a:pt x="259" y="82"/>
                    </a:cubicBezTo>
                    <a:cubicBezTo>
                      <a:pt x="256" y="73"/>
                      <a:pt x="253" y="60"/>
                      <a:pt x="243" y="44"/>
                    </a:cubicBezTo>
                    <a:cubicBezTo>
                      <a:pt x="233" y="17"/>
                      <a:pt x="207" y="1"/>
                      <a:pt x="18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7" name="Google Shape;3707;p32"/>
              <p:cNvSpPr/>
              <p:nvPr/>
            </p:nvSpPr>
            <p:spPr>
              <a:xfrm>
                <a:off x="5066949" y="2860913"/>
                <a:ext cx="41044" cy="27516"/>
              </a:xfrm>
              <a:custGeom>
                <a:avLst/>
                <a:gdLst/>
                <a:ahLst/>
                <a:cxnLst/>
                <a:rect l="l" t="t" r="r" b="b"/>
                <a:pathLst>
                  <a:path w="625" h="419" extrusionOk="0">
                    <a:moveTo>
                      <a:pt x="199" y="0"/>
                    </a:moveTo>
                    <a:cubicBezTo>
                      <a:pt x="171" y="0"/>
                      <a:pt x="144" y="37"/>
                      <a:pt x="158" y="66"/>
                    </a:cubicBezTo>
                    <a:cubicBezTo>
                      <a:pt x="184" y="115"/>
                      <a:pt x="210" y="160"/>
                      <a:pt x="239" y="209"/>
                    </a:cubicBezTo>
                    <a:cubicBezTo>
                      <a:pt x="178" y="244"/>
                      <a:pt x="119" y="277"/>
                      <a:pt x="48" y="302"/>
                    </a:cubicBezTo>
                    <a:cubicBezTo>
                      <a:pt x="1" y="320"/>
                      <a:pt x="13" y="389"/>
                      <a:pt x="59" y="389"/>
                    </a:cubicBezTo>
                    <a:cubicBezTo>
                      <a:pt x="64" y="389"/>
                      <a:pt x="69" y="388"/>
                      <a:pt x="74" y="387"/>
                    </a:cubicBezTo>
                    <a:cubicBezTo>
                      <a:pt x="145" y="364"/>
                      <a:pt x="223" y="328"/>
                      <a:pt x="297" y="293"/>
                    </a:cubicBezTo>
                    <a:cubicBezTo>
                      <a:pt x="304" y="306"/>
                      <a:pt x="307" y="312"/>
                      <a:pt x="314" y="322"/>
                    </a:cubicBezTo>
                    <a:cubicBezTo>
                      <a:pt x="304" y="335"/>
                      <a:pt x="301" y="351"/>
                      <a:pt x="304" y="367"/>
                    </a:cubicBezTo>
                    <a:cubicBezTo>
                      <a:pt x="312" y="403"/>
                      <a:pt x="337" y="419"/>
                      <a:pt x="363" y="419"/>
                    </a:cubicBezTo>
                    <a:cubicBezTo>
                      <a:pt x="402" y="419"/>
                      <a:pt x="444" y="383"/>
                      <a:pt x="430" y="328"/>
                    </a:cubicBezTo>
                    <a:cubicBezTo>
                      <a:pt x="421" y="302"/>
                      <a:pt x="404" y="273"/>
                      <a:pt x="385" y="244"/>
                    </a:cubicBezTo>
                    <a:cubicBezTo>
                      <a:pt x="456" y="202"/>
                      <a:pt x="531" y="150"/>
                      <a:pt x="592" y="95"/>
                    </a:cubicBezTo>
                    <a:cubicBezTo>
                      <a:pt x="625" y="65"/>
                      <a:pt x="594" y="6"/>
                      <a:pt x="555" y="6"/>
                    </a:cubicBezTo>
                    <a:cubicBezTo>
                      <a:pt x="547" y="6"/>
                      <a:pt x="539" y="9"/>
                      <a:pt x="531" y="14"/>
                    </a:cubicBezTo>
                    <a:cubicBezTo>
                      <a:pt x="463" y="63"/>
                      <a:pt x="395" y="111"/>
                      <a:pt x="323" y="157"/>
                    </a:cubicBezTo>
                    <a:cubicBezTo>
                      <a:pt x="291" y="108"/>
                      <a:pt x="259" y="59"/>
                      <a:pt x="226" y="14"/>
                    </a:cubicBezTo>
                    <a:cubicBezTo>
                      <a:pt x="218" y="4"/>
                      <a:pt x="209" y="0"/>
                      <a:pt x="19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8" name="Google Shape;3708;p32"/>
              <p:cNvSpPr/>
              <p:nvPr/>
            </p:nvSpPr>
            <p:spPr>
              <a:xfrm>
                <a:off x="5094989" y="2824599"/>
                <a:ext cx="43539" cy="33623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12" extrusionOk="0">
                    <a:moveTo>
                      <a:pt x="134" y="1"/>
                    </a:moveTo>
                    <a:cubicBezTo>
                      <a:pt x="64" y="1"/>
                      <a:pt x="0" y="45"/>
                      <a:pt x="10" y="133"/>
                    </a:cubicBezTo>
                    <a:cubicBezTo>
                      <a:pt x="11" y="158"/>
                      <a:pt x="32" y="172"/>
                      <a:pt x="52" y="172"/>
                    </a:cubicBezTo>
                    <a:cubicBezTo>
                      <a:pt x="70" y="172"/>
                      <a:pt x="88" y="160"/>
                      <a:pt x="88" y="133"/>
                    </a:cubicBezTo>
                    <a:cubicBezTo>
                      <a:pt x="110" y="116"/>
                      <a:pt x="131" y="106"/>
                      <a:pt x="147" y="106"/>
                    </a:cubicBezTo>
                    <a:cubicBezTo>
                      <a:pt x="169" y="106"/>
                      <a:pt x="184" y="124"/>
                      <a:pt x="188" y="162"/>
                    </a:cubicBezTo>
                    <a:cubicBezTo>
                      <a:pt x="191" y="195"/>
                      <a:pt x="191" y="227"/>
                      <a:pt x="185" y="259"/>
                    </a:cubicBezTo>
                    <a:cubicBezTo>
                      <a:pt x="181" y="289"/>
                      <a:pt x="172" y="311"/>
                      <a:pt x="169" y="340"/>
                    </a:cubicBezTo>
                    <a:cubicBezTo>
                      <a:pt x="165" y="389"/>
                      <a:pt x="169" y="438"/>
                      <a:pt x="207" y="470"/>
                    </a:cubicBezTo>
                    <a:cubicBezTo>
                      <a:pt x="243" y="501"/>
                      <a:pt x="294" y="512"/>
                      <a:pt x="348" y="512"/>
                    </a:cubicBezTo>
                    <a:cubicBezTo>
                      <a:pt x="431" y="512"/>
                      <a:pt x="521" y="486"/>
                      <a:pt x="580" y="467"/>
                    </a:cubicBezTo>
                    <a:cubicBezTo>
                      <a:pt x="663" y="443"/>
                      <a:pt x="640" y="341"/>
                      <a:pt x="576" y="341"/>
                    </a:cubicBezTo>
                    <a:cubicBezTo>
                      <a:pt x="570" y="341"/>
                      <a:pt x="564" y="342"/>
                      <a:pt x="557" y="344"/>
                    </a:cubicBezTo>
                    <a:cubicBezTo>
                      <a:pt x="500" y="365"/>
                      <a:pt x="440" y="383"/>
                      <a:pt x="380" y="383"/>
                    </a:cubicBezTo>
                    <a:cubicBezTo>
                      <a:pt x="376" y="383"/>
                      <a:pt x="371" y="383"/>
                      <a:pt x="366" y="382"/>
                    </a:cubicBezTo>
                    <a:cubicBezTo>
                      <a:pt x="282" y="376"/>
                      <a:pt x="295" y="357"/>
                      <a:pt x="301" y="279"/>
                    </a:cubicBezTo>
                    <a:cubicBezTo>
                      <a:pt x="311" y="204"/>
                      <a:pt x="311" y="123"/>
                      <a:pt x="256" y="59"/>
                    </a:cubicBezTo>
                    <a:cubicBezTo>
                      <a:pt x="226" y="20"/>
                      <a:pt x="179" y="1"/>
                      <a:pt x="13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9" name="Google Shape;3709;p32"/>
              <p:cNvSpPr/>
              <p:nvPr/>
            </p:nvSpPr>
            <p:spPr>
              <a:xfrm>
                <a:off x="5055260" y="2918635"/>
                <a:ext cx="72303" cy="57724"/>
              </a:xfrm>
              <a:custGeom>
                <a:avLst/>
                <a:gdLst/>
                <a:ahLst/>
                <a:cxnLst/>
                <a:rect l="l" t="t" r="r" b="b"/>
                <a:pathLst>
                  <a:path w="1101" h="879" extrusionOk="0">
                    <a:moveTo>
                      <a:pt x="405" y="1"/>
                    </a:moveTo>
                    <a:cubicBezTo>
                      <a:pt x="268" y="1"/>
                      <a:pt x="103" y="144"/>
                      <a:pt x="28" y="224"/>
                    </a:cubicBezTo>
                    <a:cubicBezTo>
                      <a:pt x="1" y="256"/>
                      <a:pt x="28" y="297"/>
                      <a:pt x="61" y="297"/>
                    </a:cubicBezTo>
                    <a:cubicBezTo>
                      <a:pt x="70" y="297"/>
                      <a:pt x="80" y="293"/>
                      <a:pt x="90" y="285"/>
                    </a:cubicBezTo>
                    <a:cubicBezTo>
                      <a:pt x="135" y="240"/>
                      <a:pt x="200" y="159"/>
                      <a:pt x="262" y="143"/>
                    </a:cubicBezTo>
                    <a:cubicBezTo>
                      <a:pt x="296" y="136"/>
                      <a:pt x="324" y="133"/>
                      <a:pt x="348" y="133"/>
                    </a:cubicBezTo>
                    <a:cubicBezTo>
                      <a:pt x="515" y="133"/>
                      <a:pt x="419" y="291"/>
                      <a:pt x="382" y="382"/>
                    </a:cubicBezTo>
                    <a:cubicBezTo>
                      <a:pt x="323" y="525"/>
                      <a:pt x="249" y="654"/>
                      <a:pt x="158" y="781"/>
                    </a:cubicBezTo>
                    <a:cubicBezTo>
                      <a:pt x="130" y="819"/>
                      <a:pt x="166" y="878"/>
                      <a:pt x="210" y="878"/>
                    </a:cubicBezTo>
                    <a:cubicBezTo>
                      <a:pt x="211" y="878"/>
                      <a:pt x="212" y="878"/>
                      <a:pt x="213" y="878"/>
                    </a:cubicBezTo>
                    <a:cubicBezTo>
                      <a:pt x="485" y="852"/>
                      <a:pt x="748" y="862"/>
                      <a:pt x="1020" y="855"/>
                    </a:cubicBezTo>
                    <a:cubicBezTo>
                      <a:pt x="1101" y="855"/>
                      <a:pt x="1097" y="742"/>
                      <a:pt x="1020" y="735"/>
                    </a:cubicBezTo>
                    <a:cubicBezTo>
                      <a:pt x="924" y="723"/>
                      <a:pt x="827" y="718"/>
                      <a:pt x="728" y="718"/>
                    </a:cubicBezTo>
                    <a:cubicBezTo>
                      <a:pt x="599" y="718"/>
                      <a:pt x="468" y="726"/>
                      <a:pt x="339" y="735"/>
                    </a:cubicBezTo>
                    <a:cubicBezTo>
                      <a:pt x="401" y="635"/>
                      <a:pt x="453" y="531"/>
                      <a:pt x="498" y="424"/>
                    </a:cubicBezTo>
                    <a:cubicBezTo>
                      <a:pt x="531" y="334"/>
                      <a:pt x="608" y="191"/>
                      <a:pt x="556" y="94"/>
                    </a:cubicBezTo>
                    <a:cubicBezTo>
                      <a:pt x="517" y="26"/>
                      <a:pt x="463" y="1"/>
                      <a:pt x="40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710" name="Google Shape;3710;p32"/>
          <p:cNvGrpSpPr/>
          <p:nvPr/>
        </p:nvGrpSpPr>
        <p:grpSpPr>
          <a:xfrm>
            <a:off x="7223711" y="-911422"/>
            <a:ext cx="2595510" cy="4171192"/>
            <a:chOff x="7223711" y="-911422"/>
            <a:chExt cx="2595510" cy="4171192"/>
          </a:xfrm>
        </p:grpSpPr>
        <p:grpSp>
          <p:nvGrpSpPr>
            <p:cNvPr id="3711" name="Google Shape;3711;p32"/>
            <p:cNvGrpSpPr/>
            <p:nvPr/>
          </p:nvGrpSpPr>
          <p:grpSpPr>
            <a:xfrm rot="-1244566">
              <a:off x="8296239" y="381406"/>
              <a:ext cx="1410581" cy="892908"/>
              <a:chOff x="4808808" y="1957984"/>
              <a:chExt cx="404920" cy="256310"/>
            </a:xfrm>
          </p:grpSpPr>
          <p:sp>
            <p:nvSpPr>
              <p:cNvPr id="3712" name="Google Shape;3712;p32"/>
              <p:cNvSpPr/>
              <p:nvPr/>
            </p:nvSpPr>
            <p:spPr>
              <a:xfrm>
                <a:off x="4860357" y="1957984"/>
                <a:ext cx="353370" cy="256310"/>
              </a:xfrm>
              <a:custGeom>
                <a:avLst/>
                <a:gdLst/>
                <a:ahLst/>
                <a:cxnLst/>
                <a:rect l="l" t="t" r="r" b="b"/>
                <a:pathLst>
                  <a:path w="5381" h="3903" extrusionOk="0">
                    <a:moveTo>
                      <a:pt x="4892" y="158"/>
                    </a:moveTo>
                    <a:cubicBezTo>
                      <a:pt x="4905" y="709"/>
                      <a:pt x="4911" y="1256"/>
                      <a:pt x="4924" y="1807"/>
                    </a:cubicBezTo>
                    <a:cubicBezTo>
                      <a:pt x="4820" y="1833"/>
                      <a:pt x="4715" y="1848"/>
                      <a:pt x="4611" y="1848"/>
                    </a:cubicBezTo>
                    <a:cubicBezTo>
                      <a:pt x="4408" y="1848"/>
                      <a:pt x="4208" y="1794"/>
                      <a:pt x="4027" y="1668"/>
                    </a:cubicBezTo>
                    <a:cubicBezTo>
                      <a:pt x="3810" y="1519"/>
                      <a:pt x="3680" y="1302"/>
                      <a:pt x="3635" y="1062"/>
                    </a:cubicBezTo>
                    <a:cubicBezTo>
                      <a:pt x="4059" y="767"/>
                      <a:pt x="4480" y="466"/>
                      <a:pt x="4892" y="158"/>
                    </a:cubicBezTo>
                    <a:close/>
                    <a:moveTo>
                      <a:pt x="3560" y="1110"/>
                    </a:moveTo>
                    <a:cubicBezTo>
                      <a:pt x="3609" y="1357"/>
                      <a:pt x="3754" y="1587"/>
                      <a:pt x="3965" y="1742"/>
                    </a:cubicBezTo>
                    <a:cubicBezTo>
                      <a:pt x="4160" y="1881"/>
                      <a:pt x="4387" y="1944"/>
                      <a:pt x="4617" y="1944"/>
                    </a:cubicBezTo>
                    <a:cubicBezTo>
                      <a:pt x="4720" y="1944"/>
                      <a:pt x="4823" y="1931"/>
                      <a:pt x="4924" y="1907"/>
                    </a:cubicBezTo>
                    <a:cubicBezTo>
                      <a:pt x="4934" y="2254"/>
                      <a:pt x="4937" y="2601"/>
                      <a:pt x="4943" y="2947"/>
                    </a:cubicBezTo>
                    <a:cubicBezTo>
                      <a:pt x="4730" y="2944"/>
                      <a:pt x="4513" y="2941"/>
                      <a:pt x="4295" y="2941"/>
                    </a:cubicBezTo>
                    <a:cubicBezTo>
                      <a:pt x="4302" y="2882"/>
                      <a:pt x="4305" y="2831"/>
                      <a:pt x="4308" y="2772"/>
                    </a:cubicBezTo>
                    <a:cubicBezTo>
                      <a:pt x="4313" y="2756"/>
                      <a:pt x="4301" y="2747"/>
                      <a:pt x="4287" y="2747"/>
                    </a:cubicBezTo>
                    <a:cubicBezTo>
                      <a:pt x="4270" y="2747"/>
                      <a:pt x="4250" y="2758"/>
                      <a:pt x="4247" y="2782"/>
                    </a:cubicBezTo>
                    <a:cubicBezTo>
                      <a:pt x="4244" y="2840"/>
                      <a:pt x="4237" y="2892"/>
                      <a:pt x="4231" y="2947"/>
                    </a:cubicBezTo>
                    <a:cubicBezTo>
                      <a:pt x="4163" y="2947"/>
                      <a:pt x="4095" y="2950"/>
                      <a:pt x="4030" y="2950"/>
                    </a:cubicBezTo>
                    <a:cubicBezTo>
                      <a:pt x="3997" y="2950"/>
                      <a:pt x="3997" y="2999"/>
                      <a:pt x="4030" y="3006"/>
                    </a:cubicBezTo>
                    <a:cubicBezTo>
                      <a:pt x="4095" y="3009"/>
                      <a:pt x="4163" y="3012"/>
                      <a:pt x="4227" y="3015"/>
                    </a:cubicBezTo>
                    <a:cubicBezTo>
                      <a:pt x="4221" y="3168"/>
                      <a:pt x="4221" y="3317"/>
                      <a:pt x="4237" y="3466"/>
                    </a:cubicBezTo>
                    <a:cubicBezTo>
                      <a:pt x="3657" y="3443"/>
                      <a:pt x="3074" y="3449"/>
                      <a:pt x="2504" y="3430"/>
                    </a:cubicBezTo>
                    <a:cubicBezTo>
                      <a:pt x="2423" y="3427"/>
                      <a:pt x="2342" y="3427"/>
                      <a:pt x="2264" y="3420"/>
                    </a:cubicBezTo>
                    <a:cubicBezTo>
                      <a:pt x="2361" y="2980"/>
                      <a:pt x="2170" y="2542"/>
                      <a:pt x="1798" y="2293"/>
                    </a:cubicBezTo>
                    <a:cubicBezTo>
                      <a:pt x="2394" y="1911"/>
                      <a:pt x="2980" y="1515"/>
                      <a:pt x="3560" y="1110"/>
                    </a:cubicBezTo>
                    <a:close/>
                    <a:moveTo>
                      <a:pt x="4295" y="3022"/>
                    </a:moveTo>
                    <a:cubicBezTo>
                      <a:pt x="4516" y="3035"/>
                      <a:pt x="4733" y="3038"/>
                      <a:pt x="4953" y="3041"/>
                    </a:cubicBezTo>
                    <a:lnTo>
                      <a:pt x="4966" y="3527"/>
                    </a:lnTo>
                    <a:cubicBezTo>
                      <a:pt x="4956" y="3527"/>
                      <a:pt x="4953" y="3524"/>
                      <a:pt x="4950" y="3524"/>
                    </a:cubicBezTo>
                    <a:cubicBezTo>
                      <a:pt x="4726" y="3498"/>
                      <a:pt x="4500" y="3482"/>
                      <a:pt x="4270" y="3472"/>
                    </a:cubicBezTo>
                    <a:cubicBezTo>
                      <a:pt x="4279" y="3320"/>
                      <a:pt x="4286" y="3171"/>
                      <a:pt x="4295" y="3022"/>
                    </a:cubicBezTo>
                    <a:close/>
                    <a:moveTo>
                      <a:pt x="4946" y="0"/>
                    </a:moveTo>
                    <a:cubicBezTo>
                      <a:pt x="4937" y="0"/>
                      <a:pt x="4928" y="3"/>
                      <a:pt x="4921" y="9"/>
                    </a:cubicBezTo>
                    <a:cubicBezTo>
                      <a:pt x="4490" y="323"/>
                      <a:pt x="4062" y="631"/>
                      <a:pt x="3625" y="935"/>
                    </a:cubicBezTo>
                    <a:cubicBezTo>
                      <a:pt x="3622" y="845"/>
                      <a:pt x="3625" y="754"/>
                      <a:pt x="3644" y="660"/>
                    </a:cubicBezTo>
                    <a:cubicBezTo>
                      <a:pt x="3650" y="640"/>
                      <a:pt x="3634" y="626"/>
                      <a:pt x="3618" y="626"/>
                    </a:cubicBezTo>
                    <a:cubicBezTo>
                      <a:pt x="3608" y="626"/>
                      <a:pt x="3597" y="632"/>
                      <a:pt x="3593" y="644"/>
                    </a:cubicBezTo>
                    <a:cubicBezTo>
                      <a:pt x="3557" y="757"/>
                      <a:pt x="3541" y="874"/>
                      <a:pt x="3547" y="987"/>
                    </a:cubicBezTo>
                    <a:cubicBezTo>
                      <a:pt x="2935" y="1412"/>
                      <a:pt x="2313" y="1826"/>
                      <a:pt x="1688" y="2231"/>
                    </a:cubicBezTo>
                    <a:cubicBezTo>
                      <a:pt x="1568" y="2167"/>
                      <a:pt x="1428" y="2118"/>
                      <a:pt x="1279" y="2092"/>
                    </a:cubicBezTo>
                    <a:cubicBezTo>
                      <a:pt x="1278" y="2092"/>
                      <a:pt x="1277" y="2092"/>
                      <a:pt x="1276" y="2092"/>
                    </a:cubicBezTo>
                    <a:cubicBezTo>
                      <a:pt x="1250" y="2092"/>
                      <a:pt x="1242" y="2131"/>
                      <a:pt x="1266" y="2137"/>
                    </a:cubicBezTo>
                    <a:cubicBezTo>
                      <a:pt x="1393" y="2170"/>
                      <a:pt x="1509" y="2215"/>
                      <a:pt x="1616" y="2277"/>
                    </a:cubicBezTo>
                    <a:cubicBezTo>
                      <a:pt x="1095" y="2610"/>
                      <a:pt x="570" y="2944"/>
                      <a:pt x="42" y="3268"/>
                    </a:cubicBezTo>
                    <a:cubicBezTo>
                      <a:pt x="0" y="3293"/>
                      <a:pt x="25" y="3351"/>
                      <a:pt x="64" y="3351"/>
                    </a:cubicBezTo>
                    <a:cubicBezTo>
                      <a:pt x="70" y="3351"/>
                      <a:pt x="77" y="3349"/>
                      <a:pt x="84" y="3346"/>
                    </a:cubicBezTo>
                    <a:cubicBezTo>
                      <a:pt x="641" y="3025"/>
                      <a:pt x="1182" y="2688"/>
                      <a:pt x="1727" y="2345"/>
                    </a:cubicBezTo>
                    <a:cubicBezTo>
                      <a:pt x="2076" y="2594"/>
                      <a:pt x="2261" y="2999"/>
                      <a:pt x="2154" y="3420"/>
                    </a:cubicBezTo>
                    <a:cubicBezTo>
                      <a:pt x="1651" y="3397"/>
                      <a:pt x="1144" y="3365"/>
                      <a:pt x="640" y="3365"/>
                    </a:cubicBezTo>
                    <a:cubicBezTo>
                      <a:pt x="447" y="3365"/>
                      <a:pt x="254" y="3370"/>
                      <a:pt x="61" y="3381"/>
                    </a:cubicBezTo>
                    <a:cubicBezTo>
                      <a:pt x="3" y="3385"/>
                      <a:pt x="10" y="3459"/>
                      <a:pt x="61" y="3466"/>
                    </a:cubicBezTo>
                    <a:cubicBezTo>
                      <a:pt x="732" y="3550"/>
                      <a:pt x="1425" y="3547"/>
                      <a:pt x="2109" y="3560"/>
                    </a:cubicBezTo>
                    <a:cubicBezTo>
                      <a:pt x="2073" y="3647"/>
                      <a:pt x="2025" y="3738"/>
                      <a:pt x="1960" y="3825"/>
                    </a:cubicBezTo>
                    <a:cubicBezTo>
                      <a:pt x="1932" y="3866"/>
                      <a:pt x="1969" y="3902"/>
                      <a:pt x="2007" y="3902"/>
                    </a:cubicBezTo>
                    <a:cubicBezTo>
                      <a:pt x="2023" y="3902"/>
                      <a:pt x="2039" y="3896"/>
                      <a:pt x="2050" y="3880"/>
                    </a:cubicBezTo>
                    <a:cubicBezTo>
                      <a:pt x="2125" y="3777"/>
                      <a:pt x="2183" y="3670"/>
                      <a:pt x="2222" y="3560"/>
                    </a:cubicBezTo>
                    <a:cubicBezTo>
                      <a:pt x="2316" y="3560"/>
                      <a:pt x="2410" y="3563"/>
                      <a:pt x="2504" y="3566"/>
                    </a:cubicBezTo>
                    <a:cubicBezTo>
                      <a:pt x="3147" y="3587"/>
                      <a:pt x="3803" y="3644"/>
                      <a:pt x="4450" y="3644"/>
                    </a:cubicBezTo>
                    <a:cubicBezTo>
                      <a:pt x="4617" y="3644"/>
                      <a:pt x="4784" y="3640"/>
                      <a:pt x="4950" y="3631"/>
                    </a:cubicBezTo>
                    <a:cubicBezTo>
                      <a:pt x="4969" y="3631"/>
                      <a:pt x="4982" y="3624"/>
                      <a:pt x="4989" y="3611"/>
                    </a:cubicBezTo>
                    <a:cubicBezTo>
                      <a:pt x="4998" y="3617"/>
                      <a:pt x="5010" y="3619"/>
                      <a:pt x="5021" y="3619"/>
                    </a:cubicBezTo>
                    <a:cubicBezTo>
                      <a:pt x="5052" y="3619"/>
                      <a:pt x="5083" y="3600"/>
                      <a:pt x="5083" y="3563"/>
                    </a:cubicBezTo>
                    <a:cubicBezTo>
                      <a:pt x="5070" y="2999"/>
                      <a:pt x="5057" y="2439"/>
                      <a:pt x="5047" y="1878"/>
                    </a:cubicBezTo>
                    <a:cubicBezTo>
                      <a:pt x="5147" y="1846"/>
                      <a:pt x="5245" y="1800"/>
                      <a:pt x="5339" y="1749"/>
                    </a:cubicBezTo>
                    <a:cubicBezTo>
                      <a:pt x="5381" y="1726"/>
                      <a:pt x="5352" y="1663"/>
                      <a:pt x="5306" y="1663"/>
                    </a:cubicBezTo>
                    <a:cubicBezTo>
                      <a:pt x="5299" y="1663"/>
                      <a:pt x="5291" y="1664"/>
                      <a:pt x="5284" y="1668"/>
                    </a:cubicBezTo>
                    <a:cubicBezTo>
                      <a:pt x="5209" y="1710"/>
                      <a:pt x="5122" y="1745"/>
                      <a:pt x="5041" y="1775"/>
                    </a:cubicBezTo>
                    <a:cubicBezTo>
                      <a:pt x="5031" y="1201"/>
                      <a:pt x="5011" y="628"/>
                      <a:pt x="5002" y="58"/>
                    </a:cubicBezTo>
                    <a:cubicBezTo>
                      <a:pt x="5002" y="28"/>
                      <a:pt x="4973" y="0"/>
                      <a:pt x="494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3" name="Google Shape;3713;p32"/>
              <p:cNvSpPr/>
              <p:nvPr/>
            </p:nvSpPr>
            <p:spPr>
              <a:xfrm>
                <a:off x="4808808" y="2160306"/>
                <a:ext cx="32113" cy="32572"/>
              </a:xfrm>
              <a:custGeom>
                <a:avLst/>
                <a:gdLst/>
                <a:ahLst/>
                <a:cxnLst/>
                <a:rect l="l" t="t" r="r" b="b"/>
                <a:pathLst>
                  <a:path w="489" h="496" extrusionOk="0">
                    <a:moveTo>
                      <a:pt x="437" y="0"/>
                    </a:moveTo>
                    <a:cubicBezTo>
                      <a:pt x="429" y="0"/>
                      <a:pt x="420" y="4"/>
                      <a:pt x="412" y="12"/>
                    </a:cubicBezTo>
                    <a:cubicBezTo>
                      <a:pt x="357" y="70"/>
                      <a:pt x="302" y="125"/>
                      <a:pt x="250" y="184"/>
                    </a:cubicBezTo>
                    <a:cubicBezTo>
                      <a:pt x="195" y="135"/>
                      <a:pt x="134" y="87"/>
                      <a:pt x="69" y="41"/>
                    </a:cubicBezTo>
                    <a:cubicBezTo>
                      <a:pt x="66" y="39"/>
                      <a:pt x="63" y="38"/>
                      <a:pt x="60" y="38"/>
                    </a:cubicBezTo>
                    <a:cubicBezTo>
                      <a:pt x="47" y="38"/>
                      <a:pt x="36" y="57"/>
                      <a:pt x="49" y="70"/>
                    </a:cubicBezTo>
                    <a:cubicBezTo>
                      <a:pt x="105" y="122"/>
                      <a:pt x="156" y="174"/>
                      <a:pt x="211" y="229"/>
                    </a:cubicBezTo>
                    <a:cubicBezTo>
                      <a:pt x="147" y="300"/>
                      <a:pt x="82" y="375"/>
                      <a:pt x="20" y="446"/>
                    </a:cubicBezTo>
                    <a:cubicBezTo>
                      <a:pt x="0" y="469"/>
                      <a:pt x="19" y="495"/>
                      <a:pt x="41" y="495"/>
                    </a:cubicBezTo>
                    <a:cubicBezTo>
                      <a:pt x="47" y="495"/>
                      <a:pt x="53" y="493"/>
                      <a:pt x="59" y="488"/>
                    </a:cubicBezTo>
                    <a:cubicBezTo>
                      <a:pt x="130" y="417"/>
                      <a:pt x="198" y="352"/>
                      <a:pt x="266" y="284"/>
                    </a:cubicBezTo>
                    <a:cubicBezTo>
                      <a:pt x="315" y="342"/>
                      <a:pt x="360" y="401"/>
                      <a:pt x="415" y="446"/>
                    </a:cubicBezTo>
                    <a:cubicBezTo>
                      <a:pt x="423" y="451"/>
                      <a:pt x="431" y="453"/>
                      <a:pt x="439" y="453"/>
                    </a:cubicBezTo>
                    <a:cubicBezTo>
                      <a:pt x="462" y="453"/>
                      <a:pt x="481" y="434"/>
                      <a:pt x="464" y="407"/>
                    </a:cubicBezTo>
                    <a:cubicBezTo>
                      <a:pt x="428" y="342"/>
                      <a:pt x="364" y="284"/>
                      <a:pt x="309" y="236"/>
                    </a:cubicBezTo>
                    <a:cubicBezTo>
                      <a:pt x="360" y="177"/>
                      <a:pt x="415" y="122"/>
                      <a:pt x="464" y="64"/>
                    </a:cubicBezTo>
                    <a:cubicBezTo>
                      <a:pt x="489" y="37"/>
                      <a:pt x="464" y="0"/>
                      <a:pt x="43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714" name="Google Shape;3714;p32"/>
            <p:cNvGrpSpPr/>
            <p:nvPr/>
          </p:nvGrpSpPr>
          <p:grpSpPr>
            <a:xfrm rot="1825564">
              <a:off x="7336065" y="-587169"/>
              <a:ext cx="1513122" cy="855162"/>
              <a:chOff x="4710963" y="556836"/>
              <a:chExt cx="599550" cy="338855"/>
            </a:xfrm>
          </p:grpSpPr>
          <p:sp>
            <p:nvSpPr>
              <p:cNvPr id="3715" name="Google Shape;3715;p32"/>
              <p:cNvSpPr/>
              <p:nvPr/>
            </p:nvSpPr>
            <p:spPr>
              <a:xfrm>
                <a:off x="4771180" y="608845"/>
                <a:ext cx="491277" cy="286847"/>
              </a:xfrm>
              <a:custGeom>
                <a:avLst/>
                <a:gdLst/>
                <a:ahLst/>
                <a:cxnLst/>
                <a:rect l="l" t="t" r="r" b="b"/>
                <a:pathLst>
                  <a:path w="7481" h="4368" extrusionOk="0">
                    <a:moveTo>
                      <a:pt x="3723" y="307"/>
                    </a:moveTo>
                    <a:lnTo>
                      <a:pt x="3723" y="307"/>
                    </a:lnTo>
                    <a:cubicBezTo>
                      <a:pt x="3690" y="602"/>
                      <a:pt x="3661" y="903"/>
                      <a:pt x="3635" y="1204"/>
                    </a:cubicBezTo>
                    <a:cubicBezTo>
                      <a:pt x="3441" y="1168"/>
                      <a:pt x="3253" y="1068"/>
                      <a:pt x="3078" y="919"/>
                    </a:cubicBezTo>
                    <a:cubicBezTo>
                      <a:pt x="3292" y="712"/>
                      <a:pt x="3506" y="508"/>
                      <a:pt x="3723" y="307"/>
                    </a:cubicBezTo>
                    <a:close/>
                    <a:moveTo>
                      <a:pt x="3813" y="248"/>
                    </a:moveTo>
                    <a:cubicBezTo>
                      <a:pt x="3985" y="508"/>
                      <a:pt x="4173" y="760"/>
                      <a:pt x="4364" y="1007"/>
                    </a:cubicBezTo>
                    <a:cubicBezTo>
                      <a:pt x="4178" y="1152"/>
                      <a:pt x="3979" y="1217"/>
                      <a:pt x="3788" y="1217"/>
                    </a:cubicBezTo>
                    <a:cubicBezTo>
                      <a:pt x="3784" y="1217"/>
                      <a:pt x="3779" y="1217"/>
                      <a:pt x="3775" y="1217"/>
                    </a:cubicBezTo>
                    <a:cubicBezTo>
                      <a:pt x="3791" y="893"/>
                      <a:pt x="3804" y="572"/>
                      <a:pt x="3813" y="248"/>
                    </a:cubicBezTo>
                    <a:close/>
                    <a:moveTo>
                      <a:pt x="3901" y="148"/>
                    </a:moveTo>
                    <a:cubicBezTo>
                      <a:pt x="4957" y="213"/>
                      <a:pt x="5994" y="527"/>
                      <a:pt x="6625" y="1428"/>
                    </a:cubicBezTo>
                    <a:cubicBezTo>
                      <a:pt x="7092" y="2089"/>
                      <a:pt x="7225" y="2808"/>
                      <a:pt x="7270" y="3563"/>
                    </a:cubicBezTo>
                    <a:cubicBezTo>
                      <a:pt x="7267" y="3563"/>
                      <a:pt x="7264" y="3569"/>
                      <a:pt x="7257" y="3575"/>
                    </a:cubicBezTo>
                    <a:cubicBezTo>
                      <a:pt x="7193" y="3509"/>
                      <a:pt x="7104" y="3442"/>
                      <a:pt x="7104" y="3442"/>
                    </a:cubicBezTo>
                    <a:lnTo>
                      <a:pt x="7104" y="3442"/>
                    </a:lnTo>
                    <a:cubicBezTo>
                      <a:pt x="7104" y="3442"/>
                      <a:pt x="7104" y="3442"/>
                      <a:pt x="7105" y="3443"/>
                    </a:cubicBezTo>
                    <a:cubicBezTo>
                      <a:pt x="7043" y="3401"/>
                      <a:pt x="6978" y="3355"/>
                      <a:pt x="6917" y="3310"/>
                    </a:cubicBezTo>
                    <a:cubicBezTo>
                      <a:pt x="6723" y="3164"/>
                      <a:pt x="6528" y="3018"/>
                      <a:pt x="6344" y="2863"/>
                    </a:cubicBezTo>
                    <a:cubicBezTo>
                      <a:pt x="6036" y="2607"/>
                      <a:pt x="5734" y="2335"/>
                      <a:pt x="5453" y="2053"/>
                    </a:cubicBezTo>
                    <a:cubicBezTo>
                      <a:pt x="4870" y="1470"/>
                      <a:pt x="4351" y="828"/>
                      <a:pt x="3885" y="148"/>
                    </a:cubicBezTo>
                    <a:close/>
                    <a:moveTo>
                      <a:pt x="3593" y="140"/>
                    </a:moveTo>
                    <a:cubicBezTo>
                      <a:pt x="3638" y="140"/>
                      <a:pt x="3682" y="140"/>
                      <a:pt x="3726" y="142"/>
                    </a:cubicBezTo>
                    <a:cubicBezTo>
                      <a:pt x="2537" y="1259"/>
                      <a:pt x="1358" y="2400"/>
                      <a:pt x="260" y="3614"/>
                    </a:cubicBezTo>
                    <a:cubicBezTo>
                      <a:pt x="318" y="2678"/>
                      <a:pt x="480" y="1781"/>
                      <a:pt x="1173" y="1052"/>
                    </a:cubicBezTo>
                    <a:cubicBezTo>
                      <a:pt x="1800" y="391"/>
                      <a:pt x="2705" y="140"/>
                      <a:pt x="3593" y="140"/>
                    </a:cubicBezTo>
                    <a:close/>
                    <a:moveTo>
                      <a:pt x="4422" y="1087"/>
                    </a:moveTo>
                    <a:cubicBezTo>
                      <a:pt x="4763" y="1518"/>
                      <a:pt x="5132" y="1923"/>
                      <a:pt x="5524" y="2302"/>
                    </a:cubicBezTo>
                    <a:cubicBezTo>
                      <a:pt x="5858" y="2623"/>
                      <a:pt x="6201" y="2921"/>
                      <a:pt x="6567" y="3206"/>
                    </a:cubicBezTo>
                    <a:cubicBezTo>
                      <a:pt x="6719" y="3326"/>
                      <a:pt x="6878" y="3446"/>
                      <a:pt x="7040" y="3559"/>
                    </a:cubicBezTo>
                    <a:cubicBezTo>
                      <a:pt x="7072" y="3582"/>
                      <a:pt x="7105" y="3608"/>
                      <a:pt x="7134" y="3631"/>
                    </a:cubicBezTo>
                    <a:cubicBezTo>
                      <a:pt x="6301" y="3666"/>
                      <a:pt x="5469" y="3699"/>
                      <a:pt x="4633" y="3712"/>
                    </a:cubicBezTo>
                    <a:lnTo>
                      <a:pt x="4633" y="3708"/>
                    </a:lnTo>
                    <a:cubicBezTo>
                      <a:pt x="4510" y="3316"/>
                      <a:pt x="4079" y="2966"/>
                      <a:pt x="3655" y="2966"/>
                    </a:cubicBezTo>
                    <a:cubicBezTo>
                      <a:pt x="3700" y="2419"/>
                      <a:pt x="3739" y="1875"/>
                      <a:pt x="3768" y="1324"/>
                    </a:cubicBezTo>
                    <a:cubicBezTo>
                      <a:pt x="4001" y="1324"/>
                      <a:pt x="4238" y="1237"/>
                      <a:pt x="4422" y="1087"/>
                    </a:cubicBezTo>
                    <a:close/>
                    <a:moveTo>
                      <a:pt x="3039" y="955"/>
                    </a:moveTo>
                    <a:cubicBezTo>
                      <a:pt x="3182" y="1165"/>
                      <a:pt x="3396" y="1279"/>
                      <a:pt x="3626" y="1311"/>
                    </a:cubicBezTo>
                    <a:cubicBezTo>
                      <a:pt x="3557" y="2105"/>
                      <a:pt x="3512" y="2905"/>
                      <a:pt x="3473" y="3699"/>
                    </a:cubicBezTo>
                    <a:cubicBezTo>
                      <a:pt x="3473" y="3708"/>
                      <a:pt x="3473" y="3712"/>
                      <a:pt x="3476" y="3721"/>
                    </a:cubicBezTo>
                    <a:cubicBezTo>
                      <a:pt x="2424" y="3712"/>
                      <a:pt x="1374" y="3673"/>
                      <a:pt x="321" y="3650"/>
                    </a:cubicBezTo>
                    <a:cubicBezTo>
                      <a:pt x="1225" y="2749"/>
                      <a:pt x="2119" y="1842"/>
                      <a:pt x="3039" y="955"/>
                    </a:cubicBezTo>
                    <a:close/>
                    <a:moveTo>
                      <a:pt x="3651" y="3031"/>
                    </a:moveTo>
                    <a:cubicBezTo>
                      <a:pt x="4060" y="3122"/>
                      <a:pt x="4354" y="3316"/>
                      <a:pt x="4542" y="3712"/>
                    </a:cubicBezTo>
                    <a:cubicBezTo>
                      <a:pt x="4290" y="3721"/>
                      <a:pt x="4043" y="3721"/>
                      <a:pt x="3791" y="3721"/>
                    </a:cubicBezTo>
                    <a:lnTo>
                      <a:pt x="3590" y="3721"/>
                    </a:lnTo>
                    <a:cubicBezTo>
                      <a:pt x="3593" y="3715"/>
                      <a:pt x="3593" y="3708"/>
                      <a:pt x="3593" y="3699"/>
                    </a:cubicBezTo>
                    <a:cubicBezTo>
                      <a:pt x="3613" y="3478"/>
                      <a:pt x="3629" y="3255"/>
                      <a:pt x="3651" y="3031"/>
                    </a:cubicBezTo>
                    <a:close/>
                    <a:moveTo>
                      <a:pt x="3655" y="1"/>
                    </a:moveTo>
                    <a:cubicBezTo>
                      <a:pt x="2555" y="1"/>
                      <a:pt x="1466" y="376"/>
                      <a:pt x="810" y="1298"/>
                    </a:cubicBezTo>
                    <a:cubicBezTo>
                      <a:pt x="227" y="2118"/>
                      <a:pt x="0" y="3261"/>
                      <a:pt x="179" y="4246"/>
                    </a:cubicBezTo>
                    <a:cubicBezTo>
                      <a:pt x="182" y="4261"/>
                      <a:pt x="194" y="4267"/>
                      <a:pt x="206" y="4267"/>
                    </a:cubicBezTo>
                    <a:cubicBezTo>
                      <a:pt x="221" y="4267"/>
                      <a:pt x="237" y="4257"/>
                      <a:pt x="237" y="4240"/>
                    </a:cubicBezTo>
                    <a:cubicBezTo>
                      <a:pt x="243" y="4068"/>
                      <a:pt x="250" y="3903"/>
                      <a:pt x="260" y="3731"/>
                    </a:cubicBezTo>
                    <a:cubicBezTo>
                      <a:pt x="1395" y="3834"/>
                      <a:pt x="2546" y="3877"/>
                      <a:pt x="3697" y="3877"/>
                    </a:cubicBezTo>
                    <a:cubicBezTo>
                      <a:pt x="4902" y="3877"/>
                      <a:pt x="6107" y="3830"/>
                      <a:pt x="7296" y="3754"/>
                    </a:cubicBezTo>
                    <a:cubicBezTo>
                      <a:pt x="7302" y="3935"/>
                      <a:pt x="7306" y="4116"/>
                      <a:pt x="7312" y="4304"/>
                    </a:cubicBezTo>
                    <a:cubicBezTo>
                      <a:pt x="7312" y="4346"/>
                      <a:pt x="7345" y="4368"/>
                      <a:pt x="7379" y="4368"/>
                    </a:cubicBezTo>
                    <a:cubicBezTo>
                      <a:pt x="7412" y="4368"/>
                      <a:pt x="7445" y="4346"/>
                      <a:pt x="7445" y="4304"/>
                    </a:cubicBezTo>
                    <a:cubicBezTo>
                      <a:pt x="7442" y="4113"/>
                      <a:pt x="7435" y="3925"/>
                      <a:pt x="7429" y="3741"/>
                    </a:cubicBezTo>
                    <a:cubicBezTo>
                      <a:pt x="7481" y="3724"/>
                      <a:pt x="7481" y="3627"/>
                      <a:pt x="7416" y="3618"/>
                    </a:cubicBezTo>
                    <a:cubicBezTo>
                      <a:pt x="7383" y="3002"/>
                      <a:pt x="7302" y="2409"/>
                      <a:pt x="7021" y="1826"/>
                    </a:cubicBezTo>
                    <a:cubicBezTo>
                      <a:pt x="6674" y="1117"/>
                      <a:pt x="6104" y="556"/>
                      <a:pt x="5359" y="294"/>
                    </a:cubicBezTo>
                    <a:cubicBezTo>
                      <a:pt x="4830" y="107"/>
                      <a:pt x="4241" y="1"/>
                      <a:pt x="365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6" name="Google Shape;3716;p32"/>
              <p:cNvSpPr/>
              <p:nvPr/>
            </p:nvSpPr>
            <p:spPr>
              <a:xfrm>
                <a:off x="4710963" y="837171"/>
                <a:ext cx="32835" cy="49712"/>
              </a:xfrm>
              <a:custGeom>
                <a:avLst/>
                <a:gdLst/>
                <a:ahLst/>
                <a:cxnLst/>
                <a:rect l="l" t="t" r="r" b="b"/>
                <a:pathLst>
                  <a:path w="500" h="757" extrusionOk="0">
                    <a:moveTo>
                      <a:pt x="224" y="179"/>
                    </a:moveTo>
                    <a:cubicBezTo>
                      <a:pt x="253" y="270"/>
                      <a:pt x="282" y="364"/>
                      <a:pt x="315" y="455"/>
                    </a:cubicBezTo>
                    <a:cubicBezTo>
                      <a:pt x="260" y="455"/>
                      <a:pt x="205" y="461"/>
                      <a:pt x="153" y="471"/>
                    </a:cubicBezTo>
                    <a:cubicBezTo>
                      <a:pt x="156" y="448"/>
                      <a:pt x="163" y="429"/>
                      <a:pt x="169" y="413"/>
                    </a:cubicBezTo>
                    <a:cubicBezTo>
                      <a:pt x="182" y="361"/>
                      <a:pt x="195" y="251"/>
                      <a:pt x="224" y="179"/>
                    </a:cubicBezTo>
                    <a:close/>
                    <a:moveTo>
                      <a:pt x="241" y="0"/>
                    </a:moveTo>
                    <a:cubicBezTo>
                      <a:pt x="233" y="0"/>
                      <a:pt x="223" y="2"/>
                      <a:pt x="214" y="8"/>
                    </a:cubicBezTo>
                    <a:cubicBezTo>
                      <a:pt x="117" y="69"/>
                      <a:pt x="114" y="179"/>
                      <a:pt x="88" y="283"/>
                    </a:cubicBezTo>
                    <a:cubicBezTo>
                      <a:pt x="75" y="348"/>
                      <a:pt x="59" y="416"/>
                      <a:pt x="43" y="487"/>
                    </a:cubicBezTo>
                    <a:lnTo>
                      <a:pt x="33" y="487"/>
                    </a:lnTo>
                    <a:cubicBezTo>
                      <a:pt x="1" y="490"/>
                      <a:pt x="4" y="539"/>
                      <a:pt x="33" y="546"/>
                    </a:cubicBezTo>
                    <a:cubicBezTo>
                      <a:pt x="20" y="607"/>
                      <a:pt x="10" y="665"/>
                      <a:pt x="7" y="724"/>
                    </a:cubicBezTo>
                    <a:cubicBezTo>
                      <a:pt x="5" y="746"/>
                      <a:pt x="20" y="757"/>
                      <a:pt x="36" y="757"/>
                    </a:cubicBezTo>
                    <a:cubicBezTo>
                      <a:pt x="51" y="757"/>
                      <a:pt x="66" y="749"/>
                      <a:pt x="72" y="733"/>
                    </a:cubicBezTo>
                    <a:cubicBezTo>
                      <a:pt x="98" y="672"/>
                      <a:pt x="114" y="610"/>
                      <a:pt x="127" y="546"/>
                    </a:cubicBezTo>
                    <a:cubicBezTo>
                      <a:pt x="198" y="546"/>
                      <a:pt x="270" y="546"/>
                      <a:pt x="341" y="539"/>
                    </a:cubicBezTo>
                    <a:cubicBezTo>
                      <a:pt x="357" y="584"/>
                      <a:pt x="376" y="633"/>
                      <a:pt x="396" y="672"/>
                    </a:cubicBezTo>
                    <a:cubicBezTo>
                      <a:pt x="407" y="693"/>
                      <a:pt x="424" y="701"/>
                      <a:pt x="441" y="701"/>
                    </a:cubicBezTo>
                    <a:cubicBezTo>
                      <a:pt x="470" y="701"/>
                      <a:pt x="499" y="673"/>
                      <a:pt x="493" y="639"/>
                    </a:cubicBezTo>
                    <a:cubicBezTo>
                      <a:pt x="451" y="439"/>
                      <a:pt x="363" y="238"/>
                      <a:pt x="295" y="40"/>
                    </a:cubicBezTo>
                    <a:cubicBezTo>
                      <a:pt x="286" y="17"/>
                      <a:pt x="265" y="0"/>
                      <a:pt x="24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7" name="Google Shape;3717;p32"/>
              <p:cNvSpPr/>
              <p:nvPr/>
            </p:nvSpPr>
            <p:spPr>
              <a:xfrm>
                <a:off x="5018354" y="556836"/>
                <a:ext cx="37104" cy="34739"/>
              </a:xfrm>
              <a:custGeom>
                <a:avLst/>
                <a:gdLst/>
                <a:ahLst/>
                <a:cxnLst/>
                <a:rect l="l" t="t" r="r" b="b"/>
                <a:pathLst>
                  <a:path w="565" h="529" extrusionOk="0">
                    <a:moveTo>
                      <a:pt x="271" y="1"/>
                    </a:moveTo>
                    <a:cubicBezTo>
                      <a:pt x="131" y="1"/>
                      <a:pt x="0" y="163"/>
                      <a:pt x="23" y="295"/>
                    </a:cubicBezTo>
                    <a:cubicBezTo>
                      <a:pt x="47" y="457"/>
                      <a:pt x="170" y="529"/>
                      <a:pt x="304" y="529"/>
                    </a:cubicBezTo>
                    <a:cubicBezTo>
                      <a:pt x="377" y="529"/>
                      <a:pt x="454" y="507"/>
                      <a:pt x="519" y="467"/>
                    </a:cubicBezTo>
                    <a:cubicBezTo>
                      <a:pt x="564" y="440"/>
                      <a:pt x="540" y="372"/>
                      <a:pt x="490" y="372"/>
                    </a:cubicBezTo>
                    <a:cubicBezTo>
                      <a:pt x="486" y="372"/>
                      <a:pt x="481" y="372"/>
                      <a:pt x="477" y="373"/>
                    </a:cubicBezTo>
                    <a:cubicBezTo>
                      <a:pt x="416" y="387"/>
                      <a:pt x="353" y="422"/>
                      <a:pt x="288" y="422"/>
                    </a:cubicBezTo>
                    <a:cubicBezTo>
                      <a:pt x="276" y="422"/>
                      <a:pt x="265" y="421"/>
                      <a:pt x="254" y="418"/>
                    </a:cubicBezTo>
                    <a:cubicBezTo>
                      <a:pt x="198" y="405"/>
                      <a:pt x="150" y="357"/>
                      <a:pt x="137" y="302"/>
                    </a:cubicBezTo>
                    <a:cubicBezTo>
                      <a:pt x="121" y="237"/>
                      <a:pt x="147" y="175"/>
                      <a:pt x="198" y="140"/>
                    </a:cubicBezTo>
                    <a:cubicBezTo>
                      <a:pt x="247" y="101"/>
                      <a:pt x="299" y="107"/>
                      <a:pt x="357" y="101"/>
                    </a:cubicBezTo>
                    <a:cubicBezTo>
                      <a:pt x="393" y="101"/>
                      <a:pt x="406" y="52"/>
                      <a:pt x="373" y="33"/>
                    </a:cubicBezTo>
                    <a:cubicBezTo>
                      <a:pt x="340" y="11"/>
                      <a:pt x="305" y="1"/>
                      <a:pt x="27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8" name="Google Shape;3718;p32"/>
              <p:cNvSpPr/>
              <p:nvPr/>
            </p:nvSpPr>
            <p:spPr>
              <a:xfrm>
                <a:off x="5276824" y="836514"/>
                <a:ext cx="33689" cy="49778"/>
              </a:xfrm>
              <a:custGeom>
                <a:avLst/>
                <a:gdLst/>
                <a:ahLst/>
                <a:cxnLst/>
                <a:rect l="l" t="t" r="r" b="b"/>
                <a:pathLst>
                  <a:path w="513" h="758" extrusionOk="0">
                    <a:moveTo>
                      <a:pt x="238" y="101"/>
                    </a:moveTo>
                    <a:cubicBezTo>
                      <a:pt x="267" y="101"/>
                      <a:pt x="294" y="110"/>
                      <a:pt x="315" y="131"/>
                    </a:cubicBezTo>
                    <a:cubicBezTo>
                      <a:pt x="390" y="209"/>
                      <a:pt x="189" y="274"/>
                      <a:pt x="134" y="306"/>
                    </a:cubicBezTo>
                    <a:cubicBezTo>
                      <a:pt x="124" y="309"/>
                      <a:pt x="121" y="316"/>
                      <a:pt x="118" y="326"/>
                    </a:cubicBezTo>
                    <a:cubicBezTo>
                      <a:pt x="114" y="270"/>
                      <a:pt x="114" y="212"/>
                      <a:pt x="108" y="160"/>
                    </a:cubicBezTo>
                    <a:cubicBezTo>
                      <a:pt x="142" y="124"/>
                      <a:pt x="192" y="101"/>
                      <a:pt x="238" y="101"/>
                    </a:cubicBezTo>
                    <a:close/>
                    <a:moveTo>
                      <a:pt x="118" y="394"/>
                    </a:moveTo>
                    <a:cubicBezTo>
                      <a:pt x="124" y="407"/>
                      <a:pt x="140" y="419"/>
                      <a:pt x="163" y="419"/>
                    </a:cubicBezTo>
                    <a:cubicBezTo>
                      <a:pt x="172" y="419"/>
                      <a:pt x="182" y="419"/>
                      <a:pt x="192" y="419"/>
                    </a:cubicBezTo>
                    <a:cubicBezTo>
                      <a:pt x="272" y="419"/>
                      <a:pt x="368" y="434"/>
                      <a:pt x="373" y="530"/>
                    </a:cubicBezTo>
                    <a:cubicBezTo>
                      <a:pt x="373" y="619"/>
                      <a:pt x="292" y="640"/>
                      <a:pt x="208" y="640"/>
                    </a:cubicBezTo>
                    <a:cubicBezTo>
                      <a:pt x="175" y="640"/>
                      <a:pt x="143" y="637"/>
                      <a:pt x="114" y="633"/>
                    </a:cubicBezTo>
                    <a:cubicBezTo>
                      <a:pt x="114" y="630"/>
                      <a:pt x="118" y="620"/>
                      <a:pt x="118" y="617"/>
                    </a:cubicBezTo>
                    <a:cubicBezTo>
                      <a:pt x="121" y="546"/>
                      <a:pt x="121" y="471"/>
                      <a:pt x="118" y="394"/>
                    </a:cubicBezTo>
                    <a:close/>
                    <a:moveTo>
                      <a:pt x="271" y="0"/>
                    </a:moveTo>
                    <a:cubicBezTo>
                      <a:pt x="198" y="0"/>
                      <a:pt x="118" y="22"/>
                      <a:pt x="69" y="63"/>
                    </a:cubicBezTo>
                    <a:cubicBezTo>
                      <a:pt x="67" y="63"/>
                      <a:pt x="64" y="63"/>
                      <a:pt x="62" y="63"/>
                    </a:cubicBezTo>
                    <a:cubicBezTo>
                      <a:pt x="44" y="63"/>
                      <a:pt x="27" y="73"/>
                      <a:pt x="27" y="99"/>
                    </a:cubicBezTo>
                    <a:cubicBezTo>
                      <a:pt x="11" y="270"/>
                      <a:pt x="4" y="449"/>
                      <a:pt x="11" y="614"/>
                    </a:cubicBezTo>
                    <a:cubicBezTo>
                      <a:pt x="11" y="627"/>
                      <a:pt x="17" y="637"/>
                      <a:pt x="24" y="646"/>
                    </a:cubicBezTo>
                    <a:cubicBezTo>
                      <a:pt x="1" y="679"/>
                      <a:pt x="4" y="740"/>
                      <a:pt x="53" y="747"/>
                    </a:cubicBezTo>
                    <a:cubicBezTo>
                      <a:pt x="90" y="753"/>
                      <a:pt x="133" y="758"/>
                      <a:pt x="178" y="758"/>
                    </a:cubicBezTo>
                    <a:cubicBezTo>
                      <a:pt x="328" y="758"/>
                      <a:pt x="494" y="708"/>
                      <a:pt x="506" y="533"/>
                    </a:cubicBezTo>
                    <a:cubicBezTo>
                      <a:pt x="513" y="423"/>
                      <a:pt x="441" y="358"/>
                      <a:pt x="348" y="326"/>
                    </a:cubicBezTo>
                    <a:cubicBezTo>
                      <a:pt x="383" y="303"/>
                      <a:pt x="416" y="274"/>
                      <a:pt x="432" y="232"/>
                    </a:cubicBezTo>
                    <a:cubicBezTo>
                      <a:pt x="464" y="164"/>
                      <a:pt x="461" y="79"/>
                      <a:pt x="396" y="31"/>
                    </a:cubicBezTo>
                    <a:cubicBezTo>
                      <a:pt x="365" y="10"/>
                      <a:pt x="319" y="0"/>
                      <a:pt x="27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719" name="Google Shape;3719;p32"/>
            <p:cNvGrpSpPr/>
            <p:nvPr/>
          </p:nvGrpSpPr>
          <p:grpSpPr>
            <a:xfrm rot="2179146">
              <a:off x="8694241" y="2210628"/>
              <a:ext cx="789052" cy="903211"/>
              <a:chOff x="4838621" y="3330436"/>
              <a:chExt cx="342600" cy="392181"/>
            </a:xfrm>
          </p:grpSpPr>
          <p:sp>
            <p:nvSpPr>
              <p:cNvPr id="3720" name="Google Shape;3720;p32"/>
              <p:cNvSpPr/>
              <p:nvPr/>
            </p:nvSpPr>
            <p:spPr>
              <a:xfrm>
                <a:off x="4838621" y="3330436"/>
                <a:ext cx="342600" cy="392181"/>
              </a:xfrm>
              <a:custGeom>
                <a:avLst/>
                <a:gdLst/>
                <a:ahLst/>
                <a:cxnLst/>
                <a:rect l="l" t="t" r="r" b="b"/>
                <a:pathLst>
                  <a:path w="5217" h="5972" extrusionOk="0">
                    <a:moveTo>
                      <a:pt x="2444" y="129"/>
                    </a:moveTo>
                    <a:cubicBezTo>
                      <a:pt x="2956" y="129"/>
                      <a:pt x="3632" y="198"/>
                      <a:pt x="3697" y="762"/>
                    </a:cubicBezTo>
                    <a:cubicBezTo>
                      <a:pt x="3762" y="1323"/>
                      <a:pt x="2803" y="1468"/>
                      <a:pt x="2288" y="1507"/>
                    </a:cubicBezTo>
                    <a:lnTo>
                      <a:pt x="2262" y="1446"/>
                    </a:lnTo>
                    <a:cubicBezTo>
                      <a:pt x="2259" y="1439"/>
                      <a:pt x="2255" y="1437"/>
                      <a:pt x="2250" y="1437"/>
                    </a:cubicBezTo>
                    <a:cubicBezTo>
                      <a:pt x="2240" y="1437"/>
                      <a:pt x="2227" y="1448"/>
                      <a:pt x="2229" y="1459"/>
                    </a:cubicBezTo>
                    <a:cubicBezTo>
                      <a:pt x="2236" y="1475"/>
                      <a:pt x="2239" y="1491"/>
                      <a:pt x="2239" y="1507"/>
                    </a:cubicBezTo>
                    <a:cubicBezTo>
                      <a:pt x="2197" y="1511"/>
                      <a:pt x="2158" y="1511"/>
                      <a:pt x="2126" y="1511"/>
                    </a:cubicBezTo>
                    <a:cubicBezTo>
                      <a:pt x="2085" y="1512"/>
                      <a:pt x="2038" y="1513"/>
                      <a:pt x="1985" y="1513"/>
                    </a:cubicBezTo>
                    <a:cubicBezTo>
                      <a:pt x="1470" y="1513"/>
                      <a:pt x="454" y="1423"/>
                      <a:pt x="389" y="879"/>
                    </a:cubicBezTo>
                    <a:cubicBezTo>
                      <a:pt x="409" y="879"/>
                      <a:pt x="425" y="866"/>
                      <a:pt x="431" y="843"/>
                    </a:cubicBezTo>
                    <a:cubicBezTo>
                      <a:pt x="635" y="234"/>
                      <a:pt x="1630" y="147"/>
                      <a:pt x="2161" y="134"/>
                    </a:cubicBezTo>
                    <a:cubicBezTo>
                      <a:pt x="2245" y="132"/>
                      <a:pt x="2341" y="129"/>
                      <a:pt x="2444" y="129"/>
                    </a:cubicBezTo>
                    <a:close/>
                    <a:moveTo>
                      <a:pt x="3839" y="850"/>
                    </a:moveTo>
                    <a:cubicBezTo>
                      <a:pt x="4066" y="1280"/>
                      <a:pt x="4218" y="1750"/>
                      <a:pt x="4384" y="2207"/>
                    </a:cubicBezTo>
                    <a:cubicBezTo>
                      <a:pt x="4571" y="2712"/>
                      <a:pt x="4785" y="3218"/>
                      <a:pt x="4934" y="3736"/>
                    </a:cubicBezTo>
                    <a:cubicBezTo>
                      <a:pt x="4999" y="3953"/>
                      <a:pt x="5048" y="4180"/>
                      <a:pt x="5028" y="4400"/>
                    </a:cubicBezTo>
                    <a:cubicBezTo>
                      <a:pt x="5025" y="4397"/>
                      <a:pt x="5018" y="4397"/>
                      <a:pt x="5015" y="4394"/>
                    </a:cubicBezTo>
                    <a:cubicBezTo>
                      <a:pt x="5011" y="4392"/>
                      <a:pt x="5007" y="4391"/>
                      <a:pt x="5004" y="4391"/>
                    </a:cubicBezTo>
                    <a:cubicBezTo>
                      <a:pt x="4975" y="4391"/>
                      <a:pt x="4961" y="4440"/>
                      <a:pt x="4996" y="4449"/>
                    </a:cubicBezTo>
                    <a:cubicBezTo>
                      <a:pt x="5006" y="4455"/>
                      <a:pt x="5015" y="4455"/>
                      <a:pt x="5025" y="4459"/>
                    </a:cubicBezTo>
                    <a:cubicBezTo>
                      <a:pt x="5012" y="4530"/>
                      <a:pt x="4993" y="4608"/>
                      <a:pt x="4963" y="4682"/>
                    </a:cubicBezTo>
                    <a:cubicBezTo>
                      <a:pt x="4847" y="4964"/>
                      <a:pt x="4594" y="5136"/>
                      <a:pt x="4335" y="5281"/>
                    </a:cubicBezTo>
                    <a:cubicBezTo>
                      <a:pt x="3859" y="5557"/>
                      <a:pt x="3324" y="5728"/>
                      <a:pt x="2777" y="5803"/>
                    </a:cubicBezTo>
                    <a:cubicBezTo>
                      <a:pt x="2589" y="5827"/>
                      <a:pt x="2401" y="5840"/>
                      <a:pt x="2212" y="5840"/>
                    </a:cubicBezTo>
                    <a:cubicBezTo>
                      <a:pt x="1849" y="5840"/>
                      <a:pt x="1486" y="5794"/>
                      <a:pt x="1134" y="5702"/>
                    </a:cubicBezTo>
                    <a:cubicBezTo>
                      <a:pt x="894" y="5638"/>
                      <a:pt x="622" y="5563"/>
                      <a:pt x="438" y="5395"/>
                    </a:cubicBezTo>
                    <a:cubicBezTo>
                      <a:pt x="392" y="5353"/>
                      <a:pt x="357" y="5307"/>
                      <a:pt x="328" y="5265"/>
                    </a:cubicBezTo>
                    <a:cubicBezTo>
                      <a:pt x="331" y="5265"/>
                      <a:pt x="331" y="5268"/>
                      <a:pt x="334" y="5268"/>
                    </a:cubicBezTo>
                    <a:cubicBezTo>
                      <a:pt x="365" y="5270"/>
                      <a:pt x="396" y="5271"/>
                      <a:pt x="427" y="5271"/>
                    </a:cubicBezTo>
                    <a:cubicBezTo>
                      <a:pt x="517" y="5271"/>
                      <a:pt x="608" y="5264"/>
                      <a:pt x="697" y="5252"/>
                    </a:cubicBezTo>
                    <a:cubicBezTo>
                      <a:pt x="748" y="5249"/>
                      <a:pt x="749" y="5171"/>
                      <a:pt x="700" y="5171"/>
                    </a:cubicBezTo>
                    <a:cubicBezTo>
                      <a:pt x="699" y="5171"/>
                      <a:pt x="698" y="5171"/>
                      <a:pt x="697" y="5171"/>
                    </a:cubicBezTo>
                    <a:cubicBezTo>
                      <a:pt x="574" y="5174"/>
                      <a:pt x="447" y="5184"/>
                      <a:pt x="328" y="5207"/>
                    </a:cubicBezTo>
                    <a:cubicBezTo>
                      <a:pt x="311" y="5210"/>
                      <a:pt x="308" y="5220"/>
                      <a:pt x="308" y="5233"/>
                    </a:cubicBezTo>
                    <a:cubicBezTo>
                      <a:pt x="169" y="4980"/>
                      <a:pt x="217" y="4659"/>
                      <a:pt x="230" y="4378"/>
                    </a:cubicBezTo>
                    <a:cubicBezTo>
                      <a:pt x="282" y="3305"/>
                      <a:pt x="347" y="2226"/>
                      <a:pt x="376" y="1151"/>
                    </a:cubicBezTo>
                    <a:cubicBezTo>
                      <a:pt x="652" y="1588"/>
                      <a:pt x="1597" y="1647"/>
                      <a:pt x="2009" y="1647"/>
                    </a:cubicBezTo>
                    <a:cubicBezTo>
                      <a:pt x="2090" y="1647"/>
                      <a:pt x="2171" y="1643"/>
                      <a:pt x="2252" y="1640"/>
                    </a:cubicBezTo>
                    <a:cubicBezTo>
                      <a:pt x="2255" y="1676"/>
                      <a:pt x="2255" y="1711"/>
                      <a:pt x="2255" y="1750"/>
                    </a:cubicBezTo>
                    <a:cubicBezTo>
                      <a:pt x="2255" y="1768"/>
                      <a:pt x="2271" y="1779"/>
                      <a:pt x="2287" y="1779"/>
                    </a:cubicBezTo>
                    <a:cubicBezTo>
                      <a:pt x="2300" y="1779"/>
                      <a:pt x="2312" y="1772"/>
                      <a:pt x="2317" y="1757"/>
                    </a:cubicBezTo>
                    <a:cubicBezTo>
                      <a:pt x="2323" y="1718"/>
                      <a:pt x="2323" y="1676"/>
                      <a:pt x="2320" y="1637"/>
                    </a:cubicBezTo>
                    <a:cubicBezTo>
                      <a:pt x="2683" y="1608"/>
                      <a:pt x="3049" y="1527"/>
                      <a:pt x="3379" y="1387"/>
                    </a:cubicBezTo>
                    <a:cubicBezTo>
                      <a:pt x="3616" y="1290"/>
                      <a:pt x="3817" y="1154"/>
                      <a:pt x="3839" y="879"/>
                    </a:cubicBezTo>
                    <a:lnTo>
                      <a:pt x="3839" y="850"/>
                    </a:lnTo>
                    <a:close/>
                    <a:moveTo>
                      <a:pt x="2336" y="1"/>
                    </a:moveTo>
                    <a:cubicBezTo>
                      <a:pt x="1724" y="1"/>
                      <a:pt x="554" y="69"/>
                      <a:pt x="318" y="782"/>
                    </a:cubicBezTo>
                    <a:cubicBezTo>
                      <a:pt x="311" y="788"/>
                      <a:pt x="302" y="798"/>
                      <a:pt x="298" y="811"/>
                    </a:cubicBezTo>
                    <a:lnTo>
                      <a:pt x="298" y="830"/>
                    </a:lnTo>
                    <a:cubicBezTo>
                      <a:pt x="295" y="837"/>
                      <a:pt x="292" y="843"/>
                      <a:pt x="292" y="853"/>
                    </a:cubicBezTo>
                    <a:cubicBezTo>
                      <a:pt x="201" y="2003"/>
                      <a:pt x="153" y="3159"/>
                      <a:pt x="98" y="4313"/>
                    </a:cubicBezTo>
                    <a:cubicBezTo>
                      <a:pt x="75" y="4701"/>
                      <a:pt x="0" y="5152"/>
                      <a:pt x="302" y="5453"/>
                    </a:cubicBezTo>
                    <a:cubicBezTo>
                      <a:pt x="574" y="5722"/>
                      <a:pt x="1005" y="5822"/>
                      <a:pt x="1364" y="5890"/>
                    </a:cubicBezTo>
                    <a:cubicBezTo>
                      <a:pt x="1643" y="5945"/>
                      <a:pt x="1927" y="5972"/>
                      <a:pt x="2211" y="5972"/>
                    </a:cubicBezTo>
                    <a:cubicBezTo>
                      <a:pt x="2823" y="5972"/>
                      <a:pt x="3435" y="5846"/>
                      <a:pt x="3995" y="5596"/>
                    </a:cubicBezTo>
                    <a:cubicBezTo>
                      <a:pt x="4345" y="5443"/>
                      <a:pt x="4750" y="5242"/>
                      <a:pt x="4976" y="4925"/>
                    </a:cubicBezTo>
                    <a:cubicBezTo>
                      <a:pt x="5216" y="4595"/>
                      <a:pt x="5193" y="4186"/>
                      <a:pt x="5096" y="3814"/>
                    </a:cubicBezTo>
                    <a:cubicBezTo>
                      <a:pt x="4944" y="3215"/>
                      <a:pt x="4685" y="2631"/>
                      <a:pt x="4471" y="2048"/>
                    </a:cubicBezTo>
                    <a:cubicBezTo>
                      <a:pt x="4277" y="1523"/>
                      <a:pt x="4102" y="982"/>
                      <a:pt x="3797" y="509"/>
                    </a:cubicBezTo>
                    <a:cubicBezTo>
                      <a:pt x="3784" y="493"/>
                      <a:pt x="3774" y="487"/>
                      <a:pt x="3758" y="480"/>
                    </a:cubicBezTo>
                    <a:cubicBezTo>
                      <a:pt x="3515" y="53"/>
                      <a:pt x="2786" y="1"/>
                      <a:pt x="233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1" name="Google Shape;3721;p32"/>
              <p:cNvSpPr/>
              <p:nvPr/>
            </p:nvSpPr>
            <p:spPr>
              <a:xfrm>
                <a:off x="4856286" y="3644523"/>
                <a:ext cx="29157" cy="20949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19" extrusionOk="0">
                    <a:moveTo>
                      <a:pt x="384" y="0"/>
                    </a:moveTo>
                    <a:cubicBezTo>
                      <a:pt x="377" y="0"/>
                      <a:pt x="370" y="2"/>
                      <a:pt x="363" y="6"/>
                    </a:cubicBezTo>
                    <a:cubicBezTo>
                      <a:pt x="237" y="71"/>
                      <a:pt x="120" y="161"/>
                      <a:pt x="23" y="262"/>
                    </a:cubicBezTo>
                    <a:cubicBezTo>
                      <a:pt x="0" y="287"/>
                      <a:pt x="23" y="319"/>
                      <a:pt x="49" y="319"/>
                    </a:cubicBezTo>
                    <a:cubicBezTo>
                      <a:pt x="57" y="319"/>
                      <a:pt x="64" y="316"/>
                      <a:pt x="72" y="310"/>
                    </a:cubicBezTo>
                    <a:cubicBezTo>
                      <a:pt x="175" y="223"/>
                      <a:pt x="289" y="152"/>
                      <a:pt x="405" y="80"/>
                    </a:cubicBezTo>
                    <a:cubicBezTo>
                      <a:pt x="444" y="56"/>
                      <a:pt x="421" y="0"/>
                      <a:pt x="38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2" name="Google Shape;3722;p32"/>
              <p:cNvSpPr/>
              <p:nvPr/>
            </p:nvSpPr>
            <p:spPr>
              <a:xfrm>
                <a:off x="4900021" y="3626005"/>
                <a:ext cx="32835" cy="14053"/>
              </a:xfrm>
              <a:custGeom>
                <a:avLst/>
                <a:gdLst/>
                <a:ahLst/>
                <a:cxnLst/>
                <a:rect l="l" t="t" r="r" b="b"/>
                <a:pathLst>
                  <a:path w="500" h="214" extrusionOk="0">
                    <a:moveTo>
                      <a:pt x="427" y="1"/>
                    </a:moveTo>
                    <a:cubicBezTo>
                      <a:pt x="419" y="1"/>
                      <a:pt x="411" y="2"/>
                      <a:pt x="403" y="6"/>
                    </a:cubicBezTo>
                    <a:cubicBezTo>
                      <a:pt x="287" y="58"/>
                      <a:pt x="167" y="103"/>
                      <a:pt x="44" y="139"/>
                    </a:cubicBezTo>
                    <a:cubicBezTo>
                      <a:pt x="1" y="154"/>
                      <a:pt x="13" y="214"/>
                      <a:pt x="56" y="214"/>
                    </a:cubicBezTo>
                    <a:cubicBezTo>
                      <a:pt x="59" y="214"/>
                      <a:pt x="61" y="214"/>
                      <a:pt x="63" y="213"/>
                    </a:cubicBezTo>
                    <a:cubicBezTo>
                      <a:pt x="199" y="184"/>
                      <a:pt x="329" y="142"/>
                      <a:pt x="452" y="87"/>
                    </a:cubicBezTo>
                    <a:cubicBezTo>
                      <a:pt x="499" y="62"/>
                      <a:pt x="472" y="1"/>
                      <a:pt x="42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3" name="Google Shape;3723;p32"/>
              <p:cNvSpPr/>
              <p:nvPr/>
            </p:nvSpPr>
            <p:spPr>
              <a:xfrm>
                <a:off x="4950388" y="3614448"/>
                <a:ext cx="36447" cy="9653"/>
              </a:xfrm>
              <a:custGeom>
                <a:avLst/>
                <a:gdLst/>
                <a:ahLst/>
                <a:cxnLst/>
                <a:rect l="l" t="t" r="r" b="b"/>
                <a:pathLst>
                  <a:path w="555" h="147" extrusionOk="0">
                    <a:moveTo>
                      <a:pt x="500" y="0"/>
                    </a:moveTo>
                    <a:cubicBezTo>
                      <a:pt x="498" y="0"/>
                      <a:pt x="497" y="0"/>
                      <a:pt x="495" y="1"/>
                    </a:cubicBezTo>
                    <a:cubicBezTo>
                      <a:pt x="343" y="17"/>
                      <a:pt x="187" y="49"/>
                      <a:pt x="38" y="75"/>
                    </a:cubicBezTo>
                    <a:cubicBezTo>
                      <a:pt x="0" y="85"/>
                      <a:pt x="5" y="147"/>
                      <a:pt x="45" y="147"/>
                    </a:cubicBezTo>
                    <a:cubicBezTo>
                      <a:pt x="46" y="147"/>
                      <a:pt x="47" y="147"/>
                      <a:pt x="48" y="146"/>
                    </a:cubicBezTo>
                    <a:cubicBezTo>
                      <a:pt x="200" y="130"/>
                      <a:pt x="359" y="114"/>
                      <a:pt x="508" y="85"/>
                    </a:cubicBezTo>
                    <a:cubicBezTo>
                      <a:pt x="554" y="76"/>
                      <a:pt x="544" y="0"/>
                      <a:pt x="50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4" name="Google Shape;3724;p32"/>
              <p:cNvSpPr/>
              <p:nvPr/>
            </p:nvSpPr>
            <p:spPr>
              <a:xfrm>
                <a:off x="5019865" y="3600986"/>
                <a:ext cx="32178" cy="7224"/>
              </a:xfrm>
              <a:custGeom>
                <a:avLst/>
                <a:gdLst/>
                <a:ahLst/>
                <a:cxnLst/>
                <a:rect l="l" t="t" r="r" b="b"/>
                <a:pathLst>
                  <a:path w="490" h="110" extrusionOk="0">
                    <a:moveTo>
                      <a:pt x="361" y="1"/>
                    </a:moveTo>
                    <a:cubicBezTo>
                      <a:pt x="257" y="1"/>
                      <a:pt x="151" y="7"/>
                      <a:pt x="46" y="18"/>
                    </a:cubicBezTo>
                    <a:cubicBezTo>
                      <a:pt x="0" y="21"/>
                      <a:pt x="0" y="86"/>
                      <a:pt x="46" y="92"/>
                    </a:cubicBezTo>
                    <a:cubicBezTo>
                      <a:pt x="155" y="101"/>
                      <a:pt x="267" y="109"/>
                      <a:pt x="375" y="109"/>
                    </a:cubicBezTo>
                    <a:cubicBezTo>
                      <a:pt x="392" y="109"/>
                      <a:pt x="408" y="109"/>
                      <a:pt x="425" y="108"/>
                    </a:cubicBezTo>
                    <a:cubicBezTo>
                      <a:pt x="490" y="102"/>
                      <a:pt x="490" y="2"/>
                      <a:pt x="425" y="2"/>
                    </a:cubicBezTo>
                    <a:cubicBezTo>
                      <a:pt x="404" y="1"/>
                      <a:pt x="382" y="1"/>
                      <a:pt x="36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5" name="Google Shape;3725;p32"/>
              <p:cNvSpPr/>
              <p:nvPr/>
            </p:nvSpPr>
            <p:spPr>
              <a:xfrm>
                <a:off x="5069641" y="3601249"/>
                <a:ext cx="41766" cy="9062"/>
              </a:xfrm>
              <a:custGeom>
                <a:avLst/>
                <a:gdLst/>
                <a:ahLst/>
                <a:cxnLst/>
                <a:rect l="l" t="t" r="r" b="b"/>
                <a:pathLst>
                  <a:path w="636" h="138" extrusionOk="0">
                    <a:moveTo>
                      <a:pt x="255" y="0"/>
                    </a:moveTo>
                    <a:cubicBezTo>
                      <a:pt x="186" y="0"/>
                      <a:pt x="116" y="4"/>
                      <a:pt x="49" y="11"/>
                    </a:cubicBezTo>
                    <a:cubicBezTo>
                      <a:pt x="1" y="14"/>
                      <a:pt x="1" y="88"/>
                      <a:pt x="49" y="88"/>
                    </a:cubicBezTo>
                    <a:cubicBezTo>
                      <a:pt x="70" y="87"/>
                      <a:pt x="92" y="87"/>
                      <a:pt x="113" y="87"/>
                    </a:cubicBezTo>
                    <a:cubicBezTo>
                      <a:pt x="261" y="87"/>
                      <a:pt x="401" y="114"/>
                      <a:pt x="551" y="137"/>
                    </a:cubicBezTo>
                    <a:cubicBezTo>
                      <a:pt x="555" y="137"/>
                      <a:pt x="558" y="138"/>
                      <a:pt x="561" y="138"/>
                    </a:cubicBezTo>
                    <a:cubicBezTo>
                      <a:pt x="618" y="138"/>
                      <a:pt x="636" y="61"/>
                      <a:pt x="580" y="43"/>
                    </a:cubicBezTo>
                    <a:cubicBezTo>
                      <a:pt x="477" y="11"/>
                      <a:pt x="366" y="0"/>
                      <a:pt x="25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6" name="Google Shape;3726;p32"/>
              <p:cNvSpPr/>
              <p:nvPr/>
            </p:nvSpPr>
            <p:spPr>
              <a:xfrm>
                <a:off x="5127101" y="3609063"/>
                <a:ext cx="38548" cy="13659"/>
              </a:xfrm>
              <a:custGeom>
                <a:avLst/>
                <a:gdLst/>
                <a:ahLst/>
                <a:cxnLst/>
                <a:rect l="l" t="t" r="r" b="b"/>
                <a:pathLst>
                  <a:path w="587" h="208" extrusionOk="0">
                    <a:moveTo>
                      <a:pt x="96" y="1"/>
                    </a:moveTo>
                    <a:cubicBezTo>
                      <a:pt x="81" y="1"/>
                      <a:pt x="67" y="1"/>
                      <a:pt x="52" y="2"/>
                    </a:cubicBezTo>
                    <a:cubicBezTo>
                      <a:pt x="0" y="2"/>
                      <a:pt x="3" y="76"/>
                      <a:pt x="52" y="76"/>
                    </a:cubicBezTo>
                    <a:cubicBezTo>
                      <a:pt x="208" y="86"/>
                      <a:pt x="337" y="131"/>
                      <a:pt x="473" y="199"/>
                    </a:cubicBezTo>
                    <a:cubicBezTo>
                      <a:pt x="483" y="205"/>
                      <a:pt x="493" y="207"/>
                      <a:pt x="502" y="207"/>
                    </a:cubicBezTo>
                    <a:cubicBezTo>
                      <a:pt x="553" y="207"/>
                      <a:pt x="587" y="132"/>
                      <a:pt x="532" y="102"/>
                    </a:cubicBezTo>
                    <a:cubicBezTo>
                      <a:pt x="399" y="31"/>
                      <a:pt x="245" y="1"/>
                      <a:pt x="9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7" name="Google Shape;3727;p32"/>
              <p:cNvSpPr/>
              <p:nvPr/>
            </p:nvSpPr>
            <p:spPr>
              <a:xfrm>
                <a:off x="4866399" y="3384677"/>
                <a:ext cx="28895" cy="8209"/>
              </a:xfrm>
              <a:custGeom>
                <a:avLst/>
                <a:gdLst/>
                <a:ahLst/>
                <a:cxnLst/>
                <a:rect l="l" t="t" r="r" b="b"/>
                <a:pathLst>
                  <a:path w="440" h="125" extrusionOk="0">
                    <a:moveTo>
                      <a:pt x="389" y="0"/>
                    </a:moveTo>
                    <a:cubicBezTo>
                      <a:pt x="386" y="0"/>
                      <a:pt x="384" y="0"/>
                      <a:pt x="381" y="1"/>
                    </a:cubicBezTo>
                    <a:cubicBezTo>
                      <a:pt x="267" y="11"/>
                      <a:pt x="148" y="33"/>
                      <a:pt x="37" y="56"/>
                    </a:cubicBezTo>
                    <a:cubicBezTo>
                      <a:pt x="0" y="65"/>
                      <a:pt x="4" y="125"/>
                      <a:pt x="41" y="125"/>
                    </a:cubicBezTo>
                    <a:cubicBezTo>
                      <a:pt x="43" y="125"/>
                      <a:pt x="45" y="124"/>
                      <a:pt x="47" y="124"/>
                    </a:cubicBezTo>
                    <a:cubicBezTo>
                      <a:pt x="160" y="118"/>
                      <a:pt x="280" y="101"/>
                      <a:pt x="394" y="82"/>
                    </a:cubicBezTo>
                    <a:cubicBezTo>
                      <a:pt x="440" y="73"/>
                      <a:pt x="431" y="0"/>
                      <a:pt x="38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8" name="Google Shape;3728;p32"/>
              <p:cNvSpPr/>
              <p:nvPr/>
            </p:nvSpPr>
            <p:spPr>
              <a:xfrm>
                <a:off x="4918473" y="3378767"/>
                <a:ext cx="28238" cy="8143"/>
              </a:xfrm>
              <a:custGeom>
                <a:avLst/>
                <a:gdLst/>
                <a:ahLst/>
                <a:cxnLst/>
                <a:rect l="l" t="t" r="r" b="b"/>
                <a:pathLst>
                  <a:path w="430" h="124" extrusionOk="0">
                    <a:moveTo>
                      <a:pt x="378" y="0"/>
                    </a:moveTo>
                    <a:cubicBezTo>
                      <a:pt x="377" y="0"/>
                      <a:pt x="376" y="0"/>
                      <a:pt x="375" y="0"/>
                    </a:cubicBezTo>
                    <a:cubicBezTo>
                      <a:pt x="262" y="13"/>
                      <a:pt x="145" y="42"/>
                      <a:pt x="32" y="62"/>
                    </a:cubicBezTo>
                    <a:cubicBezTo>
                      <a:pt x="0" y="68"/>
                      <a:pt x="2" y="123"/>
                      <a:pt x="35" y="123"/>
                    </a:cubicBezTo>
                    <a:cubicBezTo>
                      <a:pt x="36" y="123"/>
                      <a:pt x="37" y="123"/>
                      <a:pt x="38" y="123"/>
                    </a:cubicBezTo>
                    <a:cubicBezTo>
                      <a:pt x="151" y="110"/>
                      <a:pt x="275" y="101"/>
                      <a:pt x="388" y="81"/>
                    </a:cubicBezTo>
                    <a:cubicBezTo>
                      <a:pt x="429" y="75"/>
                      <a:pt x="424" y="0"/>
                      <a:pt x="37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9" name="Google Shape;3729;p32"/>
              <p:cNvSpPr/>
              <p:nvPr/>
            </p:nvSpPr>
            <p:spPr>
              <a:xfrm>
                <a:off x="4970745" y="3366750"/>
                <a:ext cx="34477" cy="20226"/>
              </a:xfrm>
              <a:custGeom>
                <a:avLst/>
                <a:gdLst/>
                <a:ahLst/>
                <a:cxnLst/>
                <a:rect l="l" t="t" r="r" b="b"/>
                <a:pathLst>
                  <a:path w="525" h="308" extrusionOk="0">
                    <a:moveTo>
                      <a:pt x="172" y="0"/>
                    </a:moveTo>
                    <a:cubicBezTo>
                      <a:pt x="120" y="0"/>
                      <a:pt x="66" y="26"/>
                      <a:pt x="33" y="73"/>
                    </a:cubicBezTo>
                    <a:cubicBezTo>
                      <a:pt x="16" y="99"/>
                      <a:pt x="7" y="122"/>
                      <a:pt x="3" y="151"/>
                    </a:cubicBezTo>
                    <a:cubicBezTo>
                      <a:pt x="0" y="186"/>
                      <a:pt x="16" y="216"/>
                      <a:pt x="46" y="242"/>
                    </a:cubicBezTo>
                    <a:cubicBezTo>
                      <a:pt x="52" y="248"/>
                      <a:pt x="65" y="258"/>
                      <a:pt x="71" y="261"/>
                    </a:cubicBezTo>
                    <a:cubicBezTo>
                      <a:pt x="100" y="289"/>
                      <a:pt x="138" y="308"/>
                      <a:pt x="177" y="308"/>
                    </a:cubicBezTo>
                    <a:cubicBezTo>
                      <a:pt x="183" y="308"/>
                      <a:pt x="189" y="307"/>
                      <a:pt x="195" y="306"/>
                    </a:cubicBezTo>
                    <a:cubicBezTo>
                      <a:pt x="279" y="297"/>
                      <a:pt x="324" y="219"/>
                      <a:pt x="314" y="144"/>
                    </a:cubicBezTo>
                    <a:cubicBezTo>
                      <a:pt x="373" y="144"/>
                      <a:pt x="434" y="138"/>
                      <a:pt x="489" y="128"/>
                    </a:cubicBezTo>
                    <a:cubicBezTo>
                      <a:pt x="525" y="122"/>
                      <a:pt x="518" y="63"/>
                      <a:pt x="476" y="63"/>
                    </a:cubicBezTo>
                    <a:cubicBezTo>
                      <a:pt x="418" y="63"/>
                      <a:pt x="357" y="67"/>
                      <a:pt x="295" y="73"/>
                    </a:cubicBezTo>
                    <a:cubicBezTo>
                      <a:pt x="268" y="23"/>
                      <a:pt x="221" y="0"/>
                      <a:pt x="17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0" name="Google Shape;3730;p32"/>
              <p:cNvSpPr/>
              <p:nvPr/>
            </p:nvSpPr>
            <p:spPr>
              <a:xfrm>
                <a:off x="5028336" y="3359264"/>
                <a:ext cx="44590" cy="10048"/>
              </a:xfrm>
              <a:custGeom>
                <a:avLst/>
                <a:gdLst/>
                <a:ahLst/>
                <a:cxnLst/>
                <a:rect l="l" t="t" r="r" b="b"/>
                <a:pathLst>
                  <a:path w="679" h="153" extrusionOk="0">
                    <a:moveTo>
                      <a:pt x="544" y="1"/>
                    </a:moveTo>
                    <a:cubicBezTo>
                      <a:pt x="373" y="1"/>
                      <a:pt x="203" y="32"/>
                      <a:pt x="43" y="80"/>
                    </a:cubicBezTo>
                    <a:cubicBezTo>
                      <a:pt x="1" y="89"/>
                      <a:pt x="12" y="152"/>
                      <a:pt x="54" y="152"/>
                    </a:cubicBezTo>
                    <a:cubicBezTo>
                      <a:pt x="57" y="152"/>
                      <a:pt x="60" y="152"/>
                      <a:pt x="63" y="151"/>
                    </a:cubicBezTo>
                    <a:cubicBezTo>
                      <a:pt x="226" y="119"/>
                      <a:pt x="390" y="106"/>
                      <a:pt x="558" y="106"/>
                    </a:cubicBezTo>
                    <a:cubicBezTo>
                      <a:pt x="577" y="106"/>
                      <a:pt x="595" y="106"/>
                      <a:pt x="613" y="106"/>
                    </a:cubicBezTo>
                    <a:cubicBezTo>
                      <a:pt x="678" y="106"/>
                      <a:pt x="678" y="6"/>
                      <a:pt x="613" y="2"/>
                    </a:cubicBezTo>
                    <a:cubicBezTo>
                      <a:pt x="590" y="1"/>
                      <a:pt x="567" y="1"/>
                      <a:pt x="54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1" name="Google Shape;3731;p32"/>
              <p:cNvSpPr/>
              <p:nvPr/>
            </p:nvSpPr>
            <p:spPr>
              <a:xfrm>
                <a:off x="4981121" y="3388814"/>
                <a:ext cx="6895" cy="21014"/>
              </a:xfrm>
              <a:custGeom>
                <a:avLst/>
                <a:gdLst/>
                <a:ahLst/>
                <a:cxnLst/>
                <a:rect l="l" t="t" r="r" b="b"/>
                <a:pathLst>
                  <a:path w="105" h="320" extrusionOk="0">
                    <a:moveTo>
                      <a:pt x="52" y="0"/>
                    </a:moveTo>
                    <a:cubicBezTo>
                      <a:pt x="38" y="0"/>
                      <a:pt x="25" y="8"/>
                      <a:pt x="24" y="22"/>
                    </a:cubicBezTo>
                    <a:cubicBezTo>
                      <a:pt x="7" y="103"/>
                      <a:pt x="1" y="197"/>
                      <a:pt x="11" y="278"/>
                    </a:cubicBezTo>
                    <a:cubicBezTo>
                      <a:pt x="15" y="306"/>
                      <a:pt x="35" y="319"/>
                      <a:pt x="54" y="319"/>
                    </a:cubicBezTo>
                    <a:cubicBezTo>
                      <a:pt x="74" y="319"/>
                      <a:pt x="93" y="306"/>
                      <a:pt x="98" y="278"/>
                    </a:cubicBezTo>
                    <a:cubicBezTo>
                      <a:pt x="105" y="197"/>
                      <a:pt x="98" y="103"/>
                      <a:pt x="82" y="22"/>
                    </a:cubicBezTo>
                    <a:cubicBezTo>
                      <a:pt x="79" y="8"/>
                      <a:pt x="65" y="0"/>
                      <a:pt x="5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2" name="Google Shape;3732;p32"/>
              <p:cNvSpPr/>
              <p:nvPr/>
            </p:nvSpPr>
            <p:spPr>
              <a:xfrm>
                <a:off x="4986243" y="3459210"/>
                <a:ext cx="7946" cy="22787"/>
              </a:xfrm>
              <a:custGeom>
                <a:avLst/>
                <a:gdLst/>
                <a:ahLst/>
                <a:cxnLst/>
                <a:rect l="l" t="t" r="r" b="b"/>
                <a:pathLst>
                  <a:path w="121" h="347" extrusionOk="0">
                    <a:moveTo>
                      <a:pt x="34" y="0"/>
                    </a:moveTo>
                    <a:cubicBezTo>
                      <a:pt x="16" y="0"/>
                      <a:pt x="0" y="11"/>
                      <a:pt x="4" y="35"/>
                    </a:cubicBezTo>
                    <a:cubicBezTo>
                      <a:pt x="7" y="123"/>
                      <a:pt x="14" y="214"/>
                      <a:pt x="17" y="301"/>
                    </a:cubicBezTo>
                    <a:cubicBezTo>
                      <a:pt x="20" y="331"/>
                      <a:pt x="41" y="346"/>
                      <a:pt x="63" y="346"/>
                    </a:cubicBezTo>
                    <a:cubicBezTo>
                      <a:pt x="85" y="346"/>
                      <a:pt x="108" y="331"/>
                      <a:pt x="111" y="301"/>
                    </a:cubicBezTo>
                    <a:cubicBezTo>
                      <a:pt x="121" y="214"/>
                      <a:pt x="104" y="113"/>
                      <a:pt x="72" y="26"/>
                    </a:cubicBezTo>
                    <a:cubicBezTo>
                      <a:pt x="66" y="9"/>
                      <a:pt x="49" y="0"/>
                      <a:pt x="3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3" name="Google Shape;3733;p32"/>
              <p:cNvSpPr/>
              <p:nvPr/>
            </p:nvSpPr>
            <p:spPr>
              <a:xfrm>
                <a:off x="4987885" y="3497560"/>
                <a:ext cx="9259" cy="24101"/>
              </a:xfrm>
              <a:custGeom>
                <a:avLst/>
                <a:gdLst/>
                <a:ahLst/>
                <a:cxnLst/>
                <a:rect l="l" t="t" r="r" b="b"/>
                <a:pathLst>
                  <a:path w="141" h="367" extrusionOk="0">
                    <a:moveTo>
                      <a:pt x="40" y="1"/>
                    </a:moveTo>
                    <a:cubicBezTo>
                      <a:pt x="20" y="1"/>
                      <a:pt x="1" y="20"/>
                      <a:pt x="5" y="48"/>
                    </a:cubicBezTo>
                    <a:cubicBezTo>
                      <a:pt x="21" y="138"/>
                      <a:pt x="44" y="232"/>
                      <a:pt x="47" y="329"/>
                    </a:cubicBezTo>
                    <a:cubicBezTo>
                      <a:pt x="47" y="353"/>
                      <a:pt x="67" y="366"/>
                      <a:pt x="86" y="366"/>
                    </a:cubicBezTo>
                    <a:cubicBezTo>
                      <a:pt x="101" y="366"/>
                      <a:pt x="115" y="358"/>
                      <a:pt x="118" y="339"/>
                    </a:cubicBezTo>
                    <a:cubicBezTo>
                      <a:pt x="141" y="229"/>
                      <a:pt x="128" y="106"/>
                      <a:pt x="70" y="18"/>
                    </a:cubicBezTo>
                    <a:cubicBezTo>
                      <a:pt x="62" y="6"/>
                      <a:pt x="51" y="1"/>
                      <a:pt x="4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4" name="Google Shape;3734;p32"/>
              <p:cNvSpPr/>
              <p:nvPr/>
            </p:nvSpPr>
            <p:spPr>
              <a:xfrm>
                <a:off x="4993138" y="3531050"/>
                <a:ext cx="5845" cy="16615"/>
              </a:xfrm>
              <a:custGeom>
                <a:avLst/>
                <a:gdLst/>
                <a:ahLst/>
                <a:cxnLst/>
                <a:rect l="l" t="t" r="r" b="b"/>
                <a:pathLst>
                  <a:path w="89" h="253" extrusionOk="0">
                    <a:moveTo>
                      <a:pt x="20" y="1"/>
                    </a:moveTo>
                    <a:cubicBezTo>
                      <a:pt x="10" y="1"/>
                      <a:pt x="1" y="6"/>
                      <a:pt x="3" y="17"/>
                    </a:cubicBezTo>
                    <a:cubicBezTo>
                      <a:pt x="6" y="88"/>
                      <a:pt x="6" y="160"/>
                      <a:pt x="19" y="228"/>
                    </a:cubicBezTo>
                    <a:cubicBezTo>
                      <a:pt x="23" y="245"/>
                      <a:pt x="38" y="253"/>
                      <a:pt x="53" y="253"/>
                    </a:cubicBezTo>
                    <a:cubicBezTo>
                      <a:pt x="71" y="253"/>
                      <a:pt x="89" y="241"/>
                      <a:pt x="84" y="221"/>
                    </a:cubicBezTo>
                    <a:cubicBezTo>
                      <a:pt x="77" y="147"/>
                      <a:pt x="54" y="82"/>
                      <a:pt x="38" y="14"/>
                    </a:cubicBezTo>
                    <a:cubicBezTo>
                      <a:pt x="37" y="5"/>
                      <a:pt x="28" y="1"/>
                      <a:pt x="2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5" name="Google Shape;3735;p32"/>
              <p:cNvSpPr/>
              <p:nvPr/>
            </p:nvSpPr>
            <p:spPr>
              <a:xfrm>
                <a:off x="4996027" y="3558630"/>
                <a:ext cx="6698" cy="19964"/>
              </a:xfrm>
              <a:custGeom>
                <a:avLst/>
                <a:gdLst/>
                <a:ahLst/>
                <a:cxnLst/>
                <a:rect l="l" t="t" r="r" b="b"/>
                <a:pathLst>
                  <a:path w="102" h="304" extrusionOk="0">
                    <a:moveTo>
                      <a:pt x="25" y="0"/>
                    </a:moveTo>
                    <a:cubicBezTo>
                      <a:pt x="14" y="0"/>
                      <a:pt x="1" y="9"/>
                      <a:pt x="1" y="25"/>
                    </a:cubicBezTo>
                    <a:cubicBezTo>
                      <a:pt x="7" y="106"/>
                      <a:pt x="7" y="190"/>
                      <a:pt x="17" y="271"/>
                    </a:cubicBezTo>
                    <a:cubicBezTo>
                      <a:pt x="19" y="291"/>
                      <a:pt x="36" y="304"/>
                      <a:pt x="52" y="304"/>
                    </a:cubicBezTo>
                    <a:cubicBezTo>
                      <a:pt x="65" y="304"/>
                      <a:pt x="77" y="296"/>
                      <a:pt x="82" y="277"/>
                    </a:cubicBezTo>
                    <a:cubicBezTo>
                      <a:pt x="101" y="187"/>
                      <a:pt x="85" y="99"/>
                      <a:pt x="43" y="12"/>
                    </a:cubicBezTo>
                    <a:cubicBezTo>
                      <a:pt x="40" y="4"/>
                      <a:pt x="33" y="0"/>
                      <a:pt x="2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6" name="Google Shape;3736;p32"/>
              <p:cNvSpPr/>
              <p:nvPr/>
            </p:nvSpPr>
            <p:spPr>
              <a:xfrm>
                <a:off x="4998588" y="3589297"/>
                <a:ext cx="5582" cy="21868"/>
              </a:xfrm>
              <a:custGeom>
                <a:avLst/>
                <a:gdLst/>
                <a:ahLst/>
                <a:cxnLst/>
                <a:rect l="l" t="t" r="r" b="b"/>
                <a:pathLst>
                  <a:path w="85" h="333" extrusionOk="0">
                    <a:moveTo>
                      <a:pt x="32" y="1"/>
                    </a:moveTo>
                    <a:cubicBezTo>
                      <a:pt x="17" y="1"/>
                      <a:pt x="1" y="12"/>
                      <a:pt x="1" y="31"/>
                    </a:cubicBezTo>
                    <a:cubicBezTo>
                      <a:pt x="1" y="125"/>
                      <a:pt x="4" y="215"/>
                      <a:pt x="20" y="309"/>
                    </a:cubicBezTo>
                    <a:cubicBezTo>
                      <a:pt x="24" y="325"/>
                      <a:pt x="38" y="333"/>
                      <a:pt x="52" y="333"/>
                    </a:cubicBezTo>
                    <a:cubicBezTo>
                      <a:pt x="68" y="333"/>
                      <a:pt x="85" y="322"/>
                      <a:pt x="85" y="303"/>
                    </a:cubicBezTo>
                    <a:cubicBezTo>
                      <a:pt x="85" y="206"/>
                      <a:pt x="75" y="112"/>
                      <a:pt x="59" y="21"/>
                    </a:cubicBezTo>
                    <a:cubicBezTo>
                      <a:pt x="55" y="7"/>
                      <a:pt x="43" y="1"/>
                      <a:pt x="3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7" name="Google Shape;3737;p32"/>
              <p:cNvSpPr/>
              <p:nvPr/>
            </p:nvSpPr>
            <p:spPr>
              <a:xfrm>
                <a:off x="5006666" y="3655293"/>
                <a:ext cx="66" cy="66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1"/>
                    </a:move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8" name="Google Shape;3738;p32"/>
              <p:cNvSpPr/>
              <p:nvPr/>
            </p:nvSpPr>
            <p:spPr>
              <a:xfrm>
                <a:off x="4995371" y="3624298"/>
                <a:ext cx="20686" cy="40518"/>
              </a:xfrm>
              <a:custGeom>
                <a:avLst/>
                <a:gdLst/>
                <a:ahLst/>
                <a:cxnLst/>
                <a:rect l="l" t="t" r="r" b="b"/>
                <a:pathLst>
                  <a:path w="315" h="617" extrusionOk="0">
                    <a:moveTo>
                      <a:pt x="103" y="1"/>
                    </a:moveTo>
                    <a:cubicBezTo>
                      <a:pt x="86" y="1"/>
                      <a:pt x="69" y="16"/>
                      <a:pt x="75" y="39"/>
                    </a:cubicBezTo>
                    <a:cubicBezTo>
                      <a:pt x="95" y="129"/>
                      <a:pt x="108" y="210"/>
                      <a:pt x="114" y="298"/>
                    </a:cubicBezTo>
                    <a:cubicBezTo>
                      <a:pt x="118" y="324"/>
                      <a:pt x="140" y="340"/>
                      <a:pt x="160" y="340"/>
                    </a:cubicBezTo>
                    <a:cubicBezTo>
                      <a:pt x="131" y="340"/>
                      <a:pt x="101" y="350"/>
                      <a:pt x="79" y="375"/>
                    </a:cubicBezTo>
                    <a:cubicBezTo>
                      <a:pt x="59" y="395"/>
                      <a:pt x="50" y="427"/>
                      <a:pt x="50" y="456"/>
                    </a:cubicBezTo>
                    <a:cubicBezTo>
                      <a:pt x="33" y="469"/>
                      <a:pt x="17" y="489"/>
                      <a:pt x="14" y="508"/>
                    </a:cubicBezTo>
                    <a:cubicBezTo>
                      <a:pt x="1" y="563"/>
                      <a:pt x="69" y="602"/>
                      <a:pt x="114" y="612"/>
                    </a:cubicBezTo>
                    <a:cubicBezTo>
                      <a:pt x="127" y="615"/>
                      <a:pt x="139" y="617"/>
                      <a:pt x="152" y="617"/>
                    </a:cubicBezTo>
                    <a:cubicBezTo>
                      <a:pt x="237" y="617"/>
                      <a:pt x="315" y="543"/>
                      <a:pt x="289" y="450"/>
                    </a:cubicBezTo>
                    <a:cubicBezTo>
                      <a:pt x="273" y="388"/>
                      <a:pt x="221" y="343"/>
                      <a:pt x="163" y="340"/>
                    </a:cubicBezTo>
                    <a:cubicBezTo>
                      <a:pt x="176" y="337"/>
                      <a:pt x="189" y="327"/>
                      <a:pt x="192" y="311"/>
                    </a:cubicBezTo>
                    <a:cubicBezTo>
                      <a:pt x="212" y="214"/>
                      <a:pt x="182" y="100"/>
                      <a:pt x="131" y="16"/>
                    </a:cubicBezTo>
                    <a:cubicBezTo>
                      <a:pt x="124" y="5"/>
                      <a:pt x="113" y="1"/>
                      <a:pt x="10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9" name="Google Shape;3739;p32"/>
              <p:cNvSpPr/>
              <p:nvPr/>
            </p:nvSpPr>
            <p:spPr>
              <a:xfrm>
                <a:off x="5006666" y="3655293"/>
                <a:ext cx="66" cy="66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1"/>
                    </a:move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0" name="Google Shape;3740;p32"/>
              <p:cNvSpPr/>
              <p:nvPr/>
            </p:nvSpPr>
            <p:spPr>
              <a:xfrm>
                <a:off x="4901137" y="3663567"/>
                <a:ext cx="31587" cy="9916"/>
              </a:xfrm>
              <a:custGeom>
                <a:avLst/>
                <a:gdLst/>
                <a:ahLst/>
                <a:cxnLst/>
                <a:rect l="l" t="t" r="r" b="b"/>
                <a:pathLst>
                  <a:path w="481" h="151" extrusionOk="0">
                    <a:moveTo>
                      <a:pt x="412" y="0"/>
                    </a:moveTo>
                    <a:cubicBezTo>
                      <a:pt x="409" y="0"/>
                      <a:pt x="406" y="0"/>
                      <a:pt x="403" y="1"/>
                    </a:cubicBezTo>
                    <a:cubicBezTo>
                      <a:pt x="283" y="20"/>
                      <a:pt x="166" y="50"/>
                      <a:pt x="46" y="79"/>
                    </a:cubicBezTo>
                    <a:cubicBezTo>
                      <a:pt x="1" y="88"/>
                      <a:pt x="18" y="151"/>
                      <a:pt x="60" y="151"/>
                    </a:cubicBezTo>
                    <a:cubicBezTo>
                      <a:pt x="63" y="151"/>
                      <a:pt x="66" y="151"/>
                      <a:pt x="69" y="150"/>
                    </a:cubicBezTo>
                    <a:cubicBezTo>
                      <a:pt x="189" y="131"/>
                      <a:pt x="312" y="114"/>
                      <a:pt x="428" y="85"/>
                    </a:cubicBezTo>
                    <a:cubicBezTo>
                      <a:pt x="480" y="70"/>
                      <a:pt x="463" y="0"/>
                      <a:pt x="41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1" name="Google Shape;3741;p32"/>
              <p:cNvSpPr/>
              <p:nvPr/>
            </p:nvSpPr>
            <p:spPr>
              <a:xfrm>
                <a:off x="4939684" y="3657591"/>
                <a:ext cx="28107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428" h="134" extrusionOk="0">
                    <a:moveTo>
                      <a:pt x="366" y="0"/>
                    </a:moveTo>
                    <a:cubicBezTo>
                      <a:pt x="363" y="0"/>
                      <a:pt x="360" y="1"/>
                      <a:pt x="357" y="1"/>
                    </a:cubicBezTo>
                    <a:cubicBezTo>
                      <a:pt x="253" y="27"/>
                      <a:pt x="156" y="43"/>
                      <a:pt x="52" y="50"/>
                    </a:cubicBezTo>
                    <a:cubicBezTo>
                      <a:pt x="0" y="56"/>
                      <a:pt x="0" y="128"/>
                      <a:pt x="52" y="131"/>
                    </a:cubicBezTo>
                    <a:cubicBezTo>
                      <a:pt x="73" y="133"/>
                      <a:pt x="94" y="134"/>
                      <a:pt x="116" y="134"/>
                    </a:cubicBezTo>
                    <a:cubicBezTo>
                      <a:pt x="205" y="134"/>
                      <a:pt x="295" y="118"/>
                      <a:pt x="376" y="89"/>
                    </a:cubicBezTo>
                    <a:cubicBezTo>
                      <a:pt x="428" y="67"/>
                      <a:pt x="414" y="0"/>
                      <a:pt x="36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2" name="Google Shape;3742;p32"/>
              <p:cNvSpPr/>
              <p:nvPr/>
            </p:nvSpPr>
            <p:spPr>
              <a:xfrm>
                <a:off x="5021704" y="3641371"/>
                <a:ext cx="29420" cy="11689"/>
              </a:xfrm>
              <a:custGeom>
                <a:avLst/>
                <a:gdLst/>
                <a:ahLst/>
                <a:cxnLst/>
                <a:rect l="l" t="t" r="r" b="b"/>
                <a:pathLst>
                  <a:path w="448" h="178" extrusionOk="0">
                    <a:moveTo>
                      <a:pt x="378" y="0"/>
                    </a:moveTo>
                    <a:cubicBezTo>
                      <a:pt x="374" y="0"/>
                      <a:pt x="369" y="1"/>
                      <a:pt x="364" y="2"/>
                    </a:cubicBezTo>
                    <a:cubicBezTo>
                      <a:pt x="261" y="28"/>
                      <a:pt x="154" y="54"/>
                      <a:pt x="50" y="93"/>
                    </a:cubicBezTo>
                    <a:cubicBezTo>
                      <a:pt x="1" y="108"/>
                      <a:pt x="16" y="177"/>
                      <a:pt x="66" y="177"/>
                    </a:cubicBezTo>
                    <a:cubicBezTo>
                      <a:pt x="68" y="177"/>
                      <a:pt x="71" y="177"/>
                      <a:pt x="73" y="177"/>
                    </a:cubicBezTo>
                    <a:cubicBezTo>
                      <a:pt x="180" y="158"/>
                      <a:pt x="290" y="128"/>
                      <a:pt x="390" y="99"/>
                    </a:cubicBezTo>
                    <a:cubicBezTo>
                      <a:pt x="447" y="81"/>
                      <a:pt x="430" y="0"/>
                      <a:pt x="37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3" name="Google Shape;3743;p32"/>
              <p:cNvSpPr/>
              <p:nvPr/>
            </p:nvSpPr>
            <p:spPr>
              <a:xfrm>
                <a:off x="5076011" y="3635330"/>
                <a:ext cx="34542" cy="7092"/>
              </a:xfrm>
              <a:custGeom>
                <a:avLst/>
                <a:gdLst/>
                <a:ahLst/>
                <a:cxnLst/>
                <a:rect l="l" t="t" r="r" b="b"/>
                <a:pathLst>
                  <a:path w="526" h="108" extrusionOk="0">
                    <a:moveTo>
                      <a:pt x="473" y="0"/>
                    </a:moveTo>
                    <a:cubicBezTo>
                      <a:pt x="472" y="0"/>
                      <a:pt x="471" y="0"/>
                      <a:pt x="470" y="0"/>
                    </a:cubicBezTo>
                    <a:cubicBezTo>
                      <a:pt x="328" y="7"/>
                      <a:pt x="185" y="26"/>
                      <a:pt x="46" y="39"/>
                    </a:cubicBezTo>
                    <a:cubicBezTo>
                      <a:pt x="1" y="42"/>
                      <a:pt x="1" y="107"/>
                      <a:pt x="46" y="107"/>
                    </a:cubicBezTo>
                    <a:cubicBezTo>
                      <a:pt x="185" y="104"/>
                      <a:pt x="328" y="107"/>
                      <a:pt x="470" y="94"/>
                    </a:cubicBezTo>
                    <a:cubicBezTo>
                      <a:pt x="525" y="88"/>
                      <a:pt x="526" y="0"/>
                      <a:pt x="47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4" name="Google Shape;3744;p32"/>
              <p:cNvSpPr/>
              <p:nvPr/>
            </p:nvSpPr>
            <p:spPr>
              <a:xfrm>
                <a:off x="5126116" y="3629223"/>
                <a:ext cx="33163" cy="7224"/>
              </a:xfrm>
              <a:custGeom>
                <a:avLst/>
                <a:gdLst/>
                <a:ahLst/>
                <a:cxnLst/>
                <a:rect l="l" t="t" r="r" b="b"/>
                <a:pathLst>
                  <a:path w="505" h="110" extrusionOk="0">
                    <a:moveTo>
                      <a:pt x="386" y="0"/>
                    </a:moveTo>
                    <a:cubicBezTo>
                      <a:pt x="267" y="0"/>
                      <a:pt x="153" y="22"/>
                      <a:pt x="35" y="41"/>
                    </a:cubicBezTo>
                    <a:cubicBezTo>
                      <a:pt x="1" y="51"/>
                      <a:pt x="5" y="110"/>
                      <a:pt x="39" y="110"/>
                    </a:cubicBezTo>
                    <a:cubicBezTo>
                      <a:pt x="41" y="110"/>
                      <a:pt x="43" y="110"/>
                      <a:pt x="44" y="109"/>
                    </a:cubicBezTo>
                    <a:cubicBezTo>
                      <a:pt x="177" y="100"/>
                      <a:pt x="310" y="103"/>
                      <a:pt x="449" y="93"/>
                    </a:cubicBezTo>
                    <a:cubicBezTo>
                      <a:pt x="504" y="90"/>
                      <a:pt x="504" y="6"/>
                      <a:pt x="449" y="2"/>
                    </a:cubicBezTo>
                    <a:cubicBezTo>
                      <a:pt x="428" y="1"/>
                      <a:pt x="407" y="0"/>
                      <a:pt x="38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bg>
      <p:bgPr>
        <a:solidFill>
          <a:schemeClr val="accent4"/>
        </a:solidFill>
        <a:effectLst/>
      </p:bgPr>
    </p:bg>
    <p:spTree>
      <p:nvGrpSpPr>
        <p:cNvPr id="1" name="Shape 3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46" name="Google Shape;3746;p33"/>
          <p:cNvPicPr preferRelativeResize="0"/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747" name="Google Shape;3747;p33"/>
          <p:cNvGrpSpPr/>
          <p:nvPr/>
        </p:nvGrpSpPr>
        <p:grpSpPr>
          <a:xfrm>
            <a:off x="5319133" y="-315006"/>
            <a:ext cx="4231242" cy="5380133"/>
            <a:chOff x="5319133" y="-315006"/>
            <a:chExt cx="4231242" cy="5380133"/>
          </a:xfrm>
        </p:grpSpPr>
        <p:grpSp>
          <p:nvGrpSpPr>
            <p:cNvPr id="3748" name="Google Shape;3748;p33"/>
            <p:cNvGrpSpPr/>
            <p:nvPr/>
          </p:nvGrpSpPr>
          <p:grpSpPr>
            <a:xfrm rot="1737330">
              <a:off x="8451128" y="2073572"/>
              <a:ext cx="1115783" cy="219789"/>
              <a:chOff x="4737493" y="4305992"/>
              <a:chExt cx="547410" cy="107830"/>
            </a:xfrm>
          </p:grpSpPr>
          <p:sp>
            <p:nvSpPr>
              <p:cNvPr id="3749" name="Google Shape;3749;p33"/>
              <p:cNvSpPr/>
              <p:nvPr/>
            </p:nvSpPr>
            <p:spPr>
              <a:xfrm>
                <a:off x="4737493" y="4313938"/>
                <a:ext cx="52470" cy="86159"/>
              </a:xfrm>
              <a:custGeom>
                <a:avLst/>
                <a:gdLst/>
                <a:ahLst/>
                <a:cxnLst/>
                <a:rect l="l" t="t" r="r" b="b"/>
                <a:pathLst>
                  <a:path w="799" h="1312" extrusionOk="0">
                    <a:moveTo>
                      <a:pt x="233" y="127"/>
                    </a:moveTo>
                    <a:cubicBezTo>
                      <a:pt x="302" y="127"/>
                      <a:pt x="435" y="167"/>
                      <a:pt x="468" y="195"/>
                    </a:cubicBezTo>
                    <a:cubicBezTo>
                      <a:pt x="578" y="412"/>
                      <a:pt x="569" y="519"/>
                      <a:pt x="432" y="535"/>
                    </a:cubicBezTo>
                    <a:cubicBezTo>
                      <a:pt x="364" y="551"/>
                      <a:pt x="296" y="561"/>
                      <a:pt x="225" y="567"/>
                    </a:cubicBezTo>
                    <a:cubicBezTo>
                      <a:pt x="215" y="567"/>
                      <a:pt x="202" y="577"/>
                      <a:pt x="196" y="580"/>
                    </a:cubicBezTo>
                    <a:cubicBezTo>
                      <a:pt x="189" y="548"/>
                      <a:pt x="186" y="515"/>
                      <a:pt x="180" y="483"/>
                    </a:cubicBezTo>
                    <a:cubicBezTo>
                      <a:pt x="170" y="412"/>
                      <a:pt x="164" y="340"/>
                      <a:pt x="154" y="269"/>
                    </a:cubicBezTo>
                    <a:cubicBezTo>
                      <a:pt x="141" y="169"/>
                      <a:pt x="118" y="156"/>
                      <a:pt x="206" y="130"/>
                    </a:cubicBezTo>
                    <a:cubicBezTo>
                      <a:pt x="213" y="128"/>
                      <a:pt x="222" y="127"/>
                      <a:pt x="233" y="127"/>
                    </a:cubicBezTo>
                    <a:close/>
                    <a:moveTo>
                      <a:pt x="180" y="0"/>
                    </a:moveTo>
                    <a:cubicBezTo>
                      <a:pt x="27" y="0"/>
                      <a:pt x="0" y="82"/>
                      <a:pt x="24" y="272"/>
                    </a:cubicBezTo>
                    <a:cubicBezTo>
                      <a:pt x="63" y="613"/>
                      <a:pt x="92" y="985"/>
                      <a:pt x="238" y="1296"/>
                    </a:cubicBezTo>
                    <a:cubicBezTo>
                      <a:pt x="243" y="1307"/>
                      <a:pt x="252" y="1312"/>
                      <a:pt x="262" y="1312"/>
                    </a:cubicBezTo>
                    <a:cubicBezTo>
                      <a:pt x="278" y="1312"/>
                      <a:pt x="296" y="1298"/>
                      <a:pt x="296" y="1280"/>
                    </a:cubicBezTo>
                    <a:cubicBezTo>
                      <a:pt x="290" y="1082"/>
                      <a:pt x="251" y="888"/>
                      <a:pt x="215" y="690"/>
                    </a:cubicBezTo>
                    <a:lnTo>
                      <a:pt x="225" y="690"/>
                    </a:lnTo>
                    <a:cubicBezTo>
                      <a:pt x="413" y="681"/>
                      <a:pt x="727" y="661"/>
                      <a:pt x="760" y="421"/>
                    </a:cubicBezTo>
                    <a:cubicBezTo>
                      <a:pt x="799" y="175"/>
                      <a:pt x="494" y="39"/>
                      <a:pt x="290" y="10"/>
                    </a:cubicBezTo>
                    <a:cubicBezTo>
                      <a:pt x="247" y="3"/>
                      <a:pt x="211" y="0"/>
                      <a:pt x="18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0" name="Google Shape;3750;p33"/>
              <p:cNvSpPr/>
              <p:nvPr/>
            </p:nvSpPr>
            <p:spPr>
              <a:xfrm>
                <a:off x="4790749" y="4371135"/>
                <a:ext cx="37498" cy="9128"/>
              </a:xfrm>
              <a:custGeom>
                <a:avLst/>
                <a:gdLst/>
                <a:ahLst/>
                <a:cxnLst/>
                <a:rect l="l" t="t" r="r" b="b"/>
                <a:pathLst>
                  <a:path w="571" h="139" extrusionOk="0">
                    <a:moveTo>
                      <a:pt x="496" y="1"/>
                    </a:moveTo>
                    <a:cubicBezTo>
                      <a:pt x="415" y="1"/>
                      <a:pt x="334" y="20"/>
                      <a:pt x="253" y="27"/>
                    </a:cubicBezTo>
                    <a:cubicBezTo>
                      <a:pt x="182" y="30"/>
                      <a:pt x="107" y="27"/>
                      <a:pt x="36" y="36"/>
                    </a:cubicBezTo>
                    <a:cubicBezTo>
                      <a:pt x="0" y="43"/>
                      <a:pt x="4" y="98"/>
                      <a:pt x="36" y="111"/>
                    </a:cubicBezTo>
                    <a:cubicBezTo>
                      <a:pt x="101" y="130"/>
                      <a:pt x="184" y="139"/>
                      <a:pt x="267" y="139"/>
                    </a:cubicBezTo>
                    <a:cubicBezTo>
                      <a:pt x="354" y="139"/>
                      <a:pt x="441" y="129"/>
                      <a:pt x="509" y="111"/>
                    </a:cubicBezTo>
                    <a:cubicBezTo>
                      <a:pt x="571" y="91"/>
                      <a:pt x="558" y="1"/>
                      <a:pt x="49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1" name="Google Shape;3751;p33"/>
              <p:cNvSpPr/>
              <p:nvPr/>
            </p:nvSpPr>
            <p:spPr>
              <a:xfrm>
                <a:off x="4791406" y="4352419"/>
                <a:ext cx="41109" cy="8406"/>
              </a:xfrm>
              <a:custGeom>
                <a:avLst/>
                <a:gdLst/>
                <a:ahLst/>
                <a:cxnLst/>
                <a:rect l="l" t="t" r="r" b="b"/>
                <a:pathLst>
                  <a:path w="626" h="128" extrusionOk="0">
                    <a:moveTo>
                      <a:pt x="275" y="1"/>
                    </a:moveTo>
                    <a:cubicBezTo>
                      <a:pt x="203" y="1"/>
                      <a:pt x="131" y="3"/>
                      <a:pt x="59" y="7"/>
                    </a:cubicBezTo>
                    <a:cubicBezTo>
                      <a:pt x="0" y="10"/>
                      <a:pt x="0" y="95"/>
                      <a:pt x="59" y="95"/>
                    </a:cubicBezTo>
                    <a:cubicBezTo>
                      <a:pt x="224" y="95"/>
                      <a:pt x="386" y="108"/>
                      <a:pt x="551" y="127"/>
                    </a:cubicBezTo>
                    <a:cubicBezTo>
                      <a:pt x="554" y="127"/>
                      <a:pt x="557" y="128"/>
                      <a:pt x="560" y="128"/>
                    </a:cubicBezTo>
                    <a:cubicBezTo>
                      <a:pt x="625" y="128"/>
                      <a:pt x="622" y="23"/>
                      <a:pt x="551" y="14"/>
                    </a:cubicBezTo>
                    <a:cubicBezTo>
                      <a:pt x="460" y="5"/>
                      <a:pt x="367" y="1"/>
                      <a:pt x="27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2" name="Google Shape;3752;p33"/>
              <p:cNvSpPr/>
              <p:nvPr/>
            </p:nvSpPr>
            <p:spPr>
              <a:xfrm>
                <a:off x="4848209" y="4305992"/>
                <a:ext cx="50238" cy="82088"/>
              </a:xfrm>
              <a:custGeom>
                <a:avLst/>
                <a:gdLst/>
                <a:ahLst/>
                <a:cxnLst/>
                <a:rect l="l" t="t" r="r" b="b"/>
                <a:pathLst>
                  <a:path w="765" h="1250" extrusionOk="0">
                    <a:moveTo>
                      <a:pt x="353" y="142"/>
                    </a:moveTo>
                    <a:cubicBezTo>
                      <a:pt x="382" y="142"/>
                      <a:pt x="414" y="150"/>
                      <a:pt x="447" y="167"/>
                    </a:cubicBezTo>
                    <a:cubicBezTo>
                      <a:pt x="590" y="241"/>
                      <a:pt x="593" y="410"/>
                      <a:pt x="460" y="494"/>
                    </a:cubicBezTo>
                    <a:cubicBezTo>
                      <a:pt x="376" y="549"/>
                      <a:pt x="279" y="549"/>
                      <a:pt x="182" y="555"/>
                    </a:cubicBezTo>
                    <a:cubicBezTo>
                      <a:pt x="178" y="555"/>
                      <a:pt x="169" y="559"/>
                      <a:pt x="165" y="559"/>
                    </a:cubicBezTo>
                    <a:cubicBezTo>
                      <a:pt x="162" y="517"/>
                      <a:pt x="156" y="468"/>
                      <a:pt x="152" y="423"/>
                    </a:cubicBezTo>
                    <a:cubicBezTo>
                      <a:pt x="142" y="286"/>
                      <a:pt x="226" y="142"/>
                      <a:pt x="353" y="142"/>
                    </a:cubicBezTo>
                    <a:close/>
                    <a:moveTo>
                      <a:pt x="310" y="0"/>
                    </a:moveTo>
                    <a:cubicBezTo>
                      <a:pt x="182" y="0"/>
                      <a:pt x="71" y="68"/>
                      <a:pt x="33" y="209"/>
                    </a:cubicBezTo>
                    <a:cubicBezTo>
                      <a:pt x="0" y="329"/>
                      <a:pt x="33" y="471"/>
                      <a:pt x="42" y="591"/>
                    </a:cubicBezTo>
                    <a:cubicBezTo>
                      <a:pt x="65" y="795"/>
                      <a:pt x="84" y="996"/>
                      <a:pt x="114" y="1200"/>
                    </a:cubicBezTo>
                    <a:cubicBezTo>
                      <a:pt x="117" y="1233"/>
                      <a:pt x="146" y="1250"/>
                      <a:pt x="172" y="1250"/>
                    </a:cubicBezTo>
                    <a:cubicBezTo>
                      <a:pt x="198" y="1250"/>
                      <a:pt x="222" y="1234"/>
                      <a:pt x="217" y="1200"/>
                    </a:cubicBezTo>
                    <a:cubicBezTo>
                      <a:pt x="204" y="1025"/>
                      <a:pt x="188" y="857"/>
                      <a:pt x="172" y="682"/>
                    </a:cubicBezTo>
                    <a:lnTo>
                      <a:pt x="178" y="682"/>
                    </a:lnTo>
                    <a:cubicBezTo>
                      <a:pt x="376" y="679"/>
                      <a:pt x="638" y="640"/>
                      <a:pt x="703" y="416"/>
                    </a:cubicBezTo>
                    <a:cubicBezTo>
                      <a:pt x="765" y="225"/>
                      <a:pt x="590" y="63"/>
                      <a:pt x="415" y="14"/>
                    </a:cubicBezTo>
                    <a:cubicBezTo>
                      <a:pt x="379" y="5"/>
                      <a:pt x="344" y="0"/>
                      <a:pt x="31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3" name="Google Shape;3753;p33"/>
              <p:cNvSpPr/>
              <p:nvPr/>
            </p:nvSpPr>
            <p:spPr>
              <a:xfrm>
                <a:off x="4888792" y="4369099"/>
                <a:ext cx="20752" cy="14382"/>
              </a:xfrm>
              <a:custGeom>
                <a:avLst/>
                <a:gdLst/>
                <a:ahLst/>
                <a:cxnLst/>
                <a:rect l="l" t="t" r="r" b="b"/>
                <a:pathLst>
                  <a:path w="316" h="219" extrusionOk="0">
                    <a:moveTo>
                      <a:pt x="189" y="0"/>
                    </a:moveTo>
                    <a:cubicBezTo>
                      <a:pt x="175" y="0"/>
                      <a:pt x="161" y="2"/>
                      <a:pt x="147" y="6"/>
                    </a:cubicBezTo>
                    <a:cubicBezTo>
                      <a:pt x="143" y="6"/>
                      <a:pt x="134" y="12"/>
                      <a:pt x="130" y="16"/>
                    </a:cubicBezTo>
                    <a:cubicBezTo>
                      <a:pt x="121" y="12"/>
                      <a:pt x="114" y="6"/>
                      <a:pt x="105" y="6"/>
                    </a:cubicBezTo>
                    <a:cubicBezTo>
                      <a:pt x="14" y="6"/>
                      <a:pt x="1" y="126"/>
                      <a:pt x="50" y="181"/>
                    </a:cubicBezTo>
                    <a:cubicBezTo>
                      <a:pt x="74" y="208"/>
                      <a:pt x="102" y="219"/>
                      <a:pt x="131" y="219"/>
                    </a:cubicBezTo>
                    <a:cubicBezTo>
                      <a:pt x="191" y="219"/>
                      <a:pt x="254" y="171"/>
                      <a:pt x="296" y="129"/>
                    </a:cubicBezTo>
                    <a:cubicBezTo>
                      <a:pt x="312" y="103"/>
                      <a:pt x="315" y="64"/>
                      <a:pt x="292" y="42"/>
                    </a:cubicBezTo>
                    <a:cubicBezTo>
                      <a:pt x="262" y="13"/>
                      <a:pt x="226" y="0"/>
                      <a:pt x="18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4" name="Google Shape;3754;p33"/>
              <p:cNvSpPr/>
              <p:nvPr/>
            </p:nvSpPr>
            <p:spPr>
              <a:xfrm>
                <a:off x="4922676" y="4350909"/>
                <a:ext cx="44065" cy="8603"/>
              </a:xfrm>
              <a:custGeom>
                <a:avLst/>
                <a:gdLst/>
                <a:ahLst/>
                <a:cxnLst/>
                <a:rect l="l" t="t" r="r" b="b"/>
                <a:pathLst>
                  <a:path w="671" h="131" extrusionOk="0">
                    <a:moveTo>
                      <a:pt x="298" y="0"/>
                    </a:moveTo>
                    <a:cubicBezTo>
                      <a:pt x="216" y="0"/>
                      <a:pt x="134" y="3"/>
                      <a:pt x="55" y="11"/>
                    </a:cubicBezTo>
                    <a:cubicBezTo>
                      <a:pt x="0" y="14"/>
                      <a:pt x="0" y="92"/>
                      <a:pt x="55" y="95"/>
                    </a:cubicBezTo>
                    <a:cubicBezTo>
                      <a:pt x="233" y="114"/>
                      <a:pt x="415" y="118"/>
                      <a:pt x="593" y="131"/>
                    </a:cubicBezTo>
                    <a:cubicBezTo>
                      <a:pt x="594" y="131"/>
                      <a:pt x="595" y="131"/>
                      <a:pt x="596" y="131"/>
                    </a:cubicBezTo>
                    <a:cubicBezTo>
                      <a:pt x="671" y="131"/>
                      <a:pt x="670" y="20"/>
                      <a:pt x="593" y="14"/>
                    </a:cubicBezTo>
                    <a:cubicBezTo>
                      <a:pt x="498" y="5"/>
                      <a:pt x="398" y="0"/>
                      <a:pt x="29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5" name="Google Shape;3755;p33"/>
              <p:cNvSpPr/>
              <p:nvPr/>
            </p:nvSpPr>
            <p:spPr>
              <a:xfrm>
                <a:off x="4974357" y="4314923"/>
                <a:ext cx="33163" cy="82547"/>
              </a:xfrm>
              <a:custGeom>
                <a:avLst/>
                <a:gdLst/>
                <a:ahLst/>
                <a:cxnLst/>
                <a:rect l="l" t="t" r="r" b="b"/>
                <a:pathLst>
                  <a:path w="505" h="1257" extrusionOk="0">
                    <a:moveTo>
                      <a:pt x="394" y="1"/>
                    </a:moveTo>
                    <a:cubicBezTo>
                      <a:pt x="384" y="1"/>
                      <a:pt x="374" y="4"/>
                      <a:pt x="366" y="11"/>
                    </a:cubicBezTo>
                    <a:cubicBezTo>
                      <a:pt x="185" y="196"/>
                      <a:pt x="0" y="423"/>
                      <a:pt x="10" y="698"/>
                    </a:cubicBezTo>
                    <a:cubicBezTo>
                      <a:pt x="16" y="935"/>
                      <a:pt x="195" y="1148"/>
                      <a:pt x="402" y="1249"/>
                    </a:cubicBezTo>
                    <a:cubicBezTo>
                      <a:pt x="412" y="1254"/>
                      <a:pt x="422" y="1256"/>
                      <a:pt x="431" y="1256"/>
                    </a:cubicBezTo>
                    <a:cubicBezTo>
                      <a:pt x="475" y="1256"/>
                      <a:pt x="505" y="1205"/>
                      <a:pt x="470" y="1168"/>
                    </a:cubicBezTo>
                    <a:cubicBezTo>
                      <a:pt x="305" y="990"/>
                      <a:pt x="110" y="886"/>
                      <a:pt x="143" y="601"/>
                    </a:cubicBezTo>
                    <a:cubicBezTo>
                      <a:pt x="169" y="390"/>
                      <a:pt x="318" y="228"/>
                      <a:pt x="438" y="66"/>
                    </a:cubicBezTo>
                    <a:cubicBezTo>
                      <a:pt x="463" y="36"/>
                      <a:pt x="428" y="1"/>
                      <a:pt x="3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6" name="Google Shape;3756;p33"/>
              <p:cNvSpPr/>
              <p:nvPr/>
            </p:nvSpPr>
            <p:spPr>
              <a:xfrm>
                <a:off x="5009686" y="4324576"/>
                <a:ext cx="42226" cy="65210"/>
              </a:xfrm>
              <a:custGeom>
                <a:avLst/>
                <a:gdLst/>
                <a:ahLst/>
                <a:cxnLst/>
                <a:rect l="l" t="t" r="r" b="b"/>
                <a:pathLst>
                  <a:path w="643" h="993" extrusionOk="0">
                    <a:moveTo>
                      <a:pt x="574" y="1"/>
                    </a:moveTo>
                    <a:cubicBezTo>
                      <a:pt x="550" y="1"/>
                      <a:pt x="526" y="14"/>
                      <a:pt x="515" y="46"/>
                    </a:cubicBezTo>
                    <a:cubicBezTo>
                      <a:pt x="476" y="185"/>
                      <a:pt x="441" y="321"/>
                      <a:pt x="402" y="464"/>
                    </a:cubicBezTo>
                    <a:cubicBezTo>
                      <a:pt x="386" y="532"/>
                      <a:pt x="350" y="788"/>
                      <a:pt x="288" y="872"/>
                    </a:cubicBezTo>
                    <a:cubicBezTo>
                      <a:pt x="217" y="723"/>
                      <a:pt x="152" y="567"/>
                      <a:pt x="91" y="415"/>
                    </a:cubicBezTo>
                    <a:cubicBezTo>
                      <a:pt x="83" y="395"/>
                      <a:pt x="66" y="387"/>
                      <a:pt x="49" y="387"/>
                    </a:cubicBezTo>
                    <a:cubicBezTo>
                      <a:pt x="24" y="387"/>
                      <a:pt x="0" y="405"/>
                      <a:pt x="10" y="434"/>
                    </a:cubicBezTo>
                    <a:cubicBezTo>
                      <a:pt x="75" y="616"/>
                      <a:pt x="152" y="791"/>
                      <a:pt x="230" y="969"/>
                    </a:cubicBezTo>
                    <a:cubicBezTo>
                      <a:pt x="235" y="983"/>
                      <a:pt x="252" y="992"/>
                      <a:pt x="267" y="992"/>
                    </a:cubicBezTo>
                    <a:cubicBezTo>
                      <a:pt x="272" y="992"/>
                      <a:pt x="277" y="991"/>
                      <a:pt x="282" y="988"/>
                    </a:cubicBezTo>
                    <a:cubicBezTo>
                      <a:pt x="408" y="956"/>
                      <a:pt x="424" y="823"/>
                      <a:pt x="450" y="713"/>
                    </a:cubicBezTo>
                    <a:cubicBezTo>
                      <a:pt x="512" y="502"/>
                      <a:pt x="577" y="289"/>
                      <a:pt x="625" y="75"/>
                    </a:cubicBezTo>
                    <a:cubicBezTo>
                      <a:pt x="643" y="30"/>
                      <a:pt x="609" y="1"/>
                      <a:pt x="57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7" name="Google Shape;3757;p33"/>
              <p:cNvSpPr/>
              <p:nvPr/>
            </p:nvSpPr>
            <p:spPr>
              <a:xfrm>
                <a:off x="5056048" y="4358789"/>
                <a:ext cx="40453" cy="9259"/>
              </a:xfrm>
              <a:custGeom>
                <a:avLst/>
                <a:gdLst/>
                <a:ahLst/>
                <a:cxnLst/>
                <a:rect l="l" t="t" r="r" b="b"/>
                <a:pathLst>
                  <a:path w="616" h="141" extrusionOk="0">
                    <a:moveTo>
                      <a:pt x="68" y="1"/>
                    </a:moveTo>
                    <a:cubicBezTo>
                      <a:pt x="0" y="1"/>
                      <a:pt x="3" y="105"/>
                      <a:pt x="68" y="108"/>
                    </a:cubicBezTo>
                    <a:cubicBezTo>
                      <a:pt x="227" y="121"/>
                      <a:pt x="386" y="130"/>
                      <a:pt x="538" y="140"/>
                    </a:cubicBezTo>
                    <a:cubicBezTo>
                      <a:pt x="539" y="140"/>
                      <a:pt x="540" y="140"/>
                      <a:pt x="541" y="140"/>
                    </a:cubicBezTo>
                    <a:cubicBezTo>
                      <a:pt x="616" y="140"/>
                      <a:pt x="615" y="23"/>
                      <a:pt x="538" y="17"/>
                    </a:cubicBezTo>
                    <a:cubicBezTo>
                      <a:pt x="382" y="11"/>
                      <a:pt x="224" y="7"/>
                      <a:pt x="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8" name="Google Shape;3758;p33"/>
              <p:cNvSpPr/>
              <p:nvPr/>
            </p:nvSpPr>
            <p:spPr>
              <a:xfrm>
                <a:off x="5118235" y="4331209"/>
                <a:ext cx="17665" cy="76571"/>
              </a:xfrm>
              <a:custGeom>
                <a:avLst/>
                <a:gdLst/>
                <a:ahLst/>
                <a:cxnLst/>
                <a:rect l="l" t="t" r="r" b="b"/>
                <a:pathLst>
                  <a:path w="269" h="1166" extrusionOk="0">
                    <a:moveTo>
                      <a:pt x="202" y="1"/>
                    </a:moveTo>
                    <a:cubicBezTo>
                      <a:pt x="195" y="1"/>
                      <a:pt x="189" y="3"/>
                      <a:pt x="184" y="6"/>
                    </a:cubicBezTo>
                    <a:cubicBezTo>
                      <a:pt x="90" y="65"/>
                      <a:pt x="138" y="223"/>
                      <a:pt x="135" y="314"/>
                    </a:cubicBezTo>
                    <a:cubicBezTo>
                      <a:pt x="129" y="576"/>
                      <a:pt x="90" y="832"/>
                      <a:pt x="12" y="1082"/>
                    </a:cubicBezTo>
                    <a:cubicBezTo>
                      <a:pt x="0" y="1124"/>
                      <a:pt x="40" y="1165"/>
                      <a:pt x="80" y="1165"/>
                    </a:cubicBezTo>
                    <a:cubicBezTo>
                      <a:pt x="95" y="1165"/>
                      <a:pt x="110" y="1160"/>
                      <a:pt x="122" y="1147"/>
                    </a:cubicBezTo>
                    <a:lnTo>
                      <a:pt x="171" y="1085"/>
                    </a:lnTo>
                    <a:cubicBezTo>
                      <a:pt x="197" y="1059"/>
                      <a:pt x="187" y="1023"/>
                      <a:pt x="168" y="998"/>
                    </a:cubicBezTo>
                    <a:cubicBezTo>
                      <a:pt x="197" y="878"/>
                      <a:pt x="216" y="755"/>
                      <a:pt x="229" y="635"/>
                    </a:cubicBezTo>
                    <a:cubicBezTo>
                      <a:pt x="236" y="554"/>
                      <a:pt x="239" y="476"/>
                      <a:pt x="245" y="395"/>
                    </a:cubicBezTo>
                    <a:cubicBezTo>
                      <a:pt x="245" y="353"/>
                      <a:pt x="213" y="142"/>
                      <a:pt x="229" y="87"/>
                    </a:cubicBezTo>
                    <a:cubicBezTo>
                      <a:pt x="252" y="74"/>
                      <a:pt x="268" y="52"/>
                      <a:pt x="249" y="29"/>
                    </a:cubicBezTo>
                    <a:lnTo>
                      <a:pt x="239" y="22"/>
                    </a:lnTo>
                    <a:cubicBezTo>
                      <a:pt x="232" y="11"/>
                      <a:pt x="217" y="1"/>
                      <a:pt x="20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9" name="Google Shape;3759;p33"/>
              <p:cNvSpPr/>
              <p:nvPr/>
            </p:nvSpPr>
            <p:spPr>
              <a:xfrm>
                <a:off x="5142007" y="4340337"/>
                <a:ext cx="68559" cy="41503"/>
              </a:xfrm>
              <a:custGeom>
                <a:avLst/>
                <a:gdLst/>
                <a:ahLst/>
                <a:cxnLst/>
                <a:rect l="l" t="t" r="r" b="b"/>
                <a:pathLst>
                  <a:path w="1044" h="632" extrusionOk="0">
                    <a:moveTo>
                      <a:pt x="207" y="191"/>
                    </a:moveTo>
                    <a:cubicBezTo>
                      <a:pt x="314" y="198"/>
                      <a:pt x="473" y="473"/>
                      <a:pt x="308" y="499"/>
                    </a:cubicBezTo>
                    <a:cubicBezTo>
                      <a:pt x="302" y="500"/>
                      <a:pt x="297" y="500"/>
                      <a:pt x="292" y="500"/>
                    </a:cubicBezTo>
                    <a:cubicBezTo>
                      <a:pt x="216" y="500"/>
                      <a:pt x="165" y="417"/>
                      <a:pt x="165" y="350"/>
                    </a:cubicBezTo>
                    <a:cubicBezTo>
                      <a:pt x="165" y="324"/>
                      <a:pt x="181" y="256"/>
                      <a:pt x="207" y="191"/>
                    </a:cubicBezTo>
                    <a:close/>
                    <a:moveTo>
                      <a:pt x="743" y="270"/>
                    </a:moveTo>
                    <a:cubicBezTo>
                      <a:pt x="755" y="270"/>
                      <a:pt x="768" y="272"/>
                      <a:pt x="781" y="275"/>
                    </a:cubicBezTo>
                    <a:cubicBezTo>
                      <a:pt x="858" y="295"/>
                      <a:pt x="897" y="366"/>
                      <a:pt x="878" y="437"/>
                    </a:cubicBezTo>
                    <a:cubicBezTo>
                      <a:pt x="867" y="486"/>
                      <a:pt x="834" y="507"/>
                      <a:pt x="797" y="507"/>
                    </a:cubicBezTo>
                    <a:cubicBezTo>
                      <a:pt x="767" y="507"/>
                      <a:pt x="734" y="493"/>
                      <a:pt x="709" y="467"/>
                    </a:cubicBezTo>
                    <a:cubicBezTo>
                      <a:pt x="654" y="411"/>
                      <a:pt x="658" y="343"/>
                      <a:pt x="680" y="279"/>
                    </a:cubicBezTo>
                    <a:cubicBezTo>
                      <a:pt x="701" y="275"/>
                      <a:pt x="721" y="270"/>
                      <a:pt x="743" y="270"/>
                    </a:cubicBezTo>
                    <a:close/>
                    <a:moveTo>
                      <a:pt x="276" y="0"/>
                    </a:moveTo>
                    <a:cubicBezTo>
                      <a:pt x="230" y="0"/>
                      <a:pt x="189" y="30"/>
                      <a:pt x="156" y="75"/>
                    </a:cubicBezTo>
                    <a:cubicBezTo>
                      <a:pt x="71" y="84"/>
                      <a:pt x="0" y="143"/>
                      <a:pt x="3" y="253"/>
                    </a:cubicBezTo>
                    <a:cubicBezTo>
                      <a:pt x="3" y="285"/>
                      <a:pt x="32" y="308"/>
                      <a:pt x="62" y="311"/>
                    </a:cubicBezTo>
                    <a:cubicBezTo>
                      <a:pt x="55" y="337"/>
                      <a:pt x="52" y="360"/>
                      <a:pt x="55" y="376"/>
                    </a:cubicBezTo>
                    <a:cubicBezTo>
                      <a:pt x="66" y="504"/>
                      <a:pt x="180" y="619"/>
                      <a:pt x="307" y="619"/>
                    </a:cubicBezTo>
                    <a:cubicBezTo>
                      <a:pt x="334" y="619"/>
                      <a:pt x="362" y="614"/>
                      <a:pt x="389" y="603"/>
                    </a:cubicBezTo>
                    <a:cubicBezTo>
                      <a:pt x="502" y="554"/>
                      <a:pt x="518" y="437"/>
                      <a:pt x="489" y="334"/>
                    </a:cubicBezTo>
                    <a:lnTo>
                      <a:pt x="489" y="334"/>
                    </a:lnTo>
                    <a:cubicBezTo>
                      <a:pt x="502" y="340"/>
                      <a:pt x="517" y="345"/>
                      <a:pt x="532" y="345"/>
                    </a:cubicBezTo>
                    <a:cubicBezTo>
                      <a:pt x="540" y="345"/>
                      <a:pt x="547" y="344"/>
                      <a:pt x="554" y="340"/>
                    </a:cubicBezTo>
                    <a:cubicBezTo>
                      <a:pt x="557" y="340"/>
                      <a:pt x="557" y="337"/>
                      <a:pt x="564" y="337"/>
                    </a:cubicBezTo>
                    <a:cubicBezTo>
                      <a:pt x="554" y="418"/>
                      <a:pt x="573" y="496"/>
                      <a:pt x="635" y="560"/>
                    </a:cubicBezTo>
                    <a:cubicBezTo>
                      <a:pt x="681" y="607"/>
                      <a:pt x="743" y="632"/>
                      <a:pt x="803" y="632"/>
                    </a:cubicBezTo>
                    <a:cubicBezTo>
                      <a:pt x="873" y="632"/>
                      <a:pt x="940" y="598"/>
                      <a:pt x="978" y="525"/>
                    </a:cubicBezTo>
                    <a:cubicBezTo>
                      <a:pt x="1043" y="415"/>
                      <a:pt x="1008" y="256"/>
                      <a:pt x="894" y="181"/>
                    </a:cubicBezTo>
                    <a:cubicBezTo>
                      <a:pt x="849" y="156"/>
                      <a:pt x="794" y="143"/>
                      <a:pt x="735" y="139"/>
                    </a:cubicBezTo>
                    <a:cubicBezTo>
                      <a:pt x="733" y="117"/>
                      <a:pt x="711" y="98"/>
                      <a:pt x="689" y="98"/>
                    </a:cubicBezTo>
                    <a:cubicBezTo>
                      <a:pt x="680" y="98"/>
                      <a:pt x="671" y="101"/>
                      <a:pt x="664" y="110"/>
                    </a:cubicBezTo>
                    <a:cubicBezTo>
                      <a:pt x="651" y="123"/>
                      <a:pt x="645" y="139"/>
                      <a:pt x="632" y="149"/>
                    </a:cubicBezTo>
                    <a:cubicBezTo>
                      <a:pt x="567" y="165"/>
                      <a:pt x="509" y="204"/>
                      <a:pt x="470" y="256"/>
                    </a:cubicBezTo>
                    <a:cubicBezTo>
                      <a:pt x="467" y="259"/>
                      <a:pt x="467" y="262"/>
                      <a:pt x="467" y="269"/>
                    </a:cubicBezTo>
                    <a:cubicBezTo>
                      <a:pt x="444" y="220"/>
                      <a:pt x="411" y="172"/>
                      <a:pt x="379" y="143"/>
                    </a:cubicBezTo>
                    <a:cubicBezTo>
                      <a:pt x="353" y="113"/>
                      <a:pt x="311" y="94"/>
                      <a:pt x="272" y="81"/>
                    </a:cubicBezTo>
                    <a:cubicBezTo>
                      <a:pt x="279" y="78"/>
                      <a:pt x="292" y="75"/>
                      <a:pt x="305" y="75"/>
                    </a:cubicBezTo>
                    <a:cubicBezTo>
                      <a:pt x="306" y="75"/>
                      <a:pt x="307" y="75"/>
                      <a:pt x="308" y="75"/>
                    </a:cubicBezTo>
                    <a:cubicBezTo>
                      <a:pt x="336" y="75"/>
                      <a:pt x="362" y="32"/>
                      <a:pt x="327" y="13"/>
                    </a:cubicBezTo>
                    <a:cubicBezTo>
                      <a:pt x="310" y="4"/>
                      <a:pt x="292" y="0"/>
                      <a:pt x="27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0" name="Google Shape;3760;p33"/>
              <p:cNvSpPr/>
              <p:nvPr/>
            </p:nvSpPr>
            <p:spPr>
              <a:xfrm>
                <a:off x="5197300" y="4316828"/>
                <a:ext cx="30077" cy="96995"/>
              </a:xfrm>
              <a:custGeom>
                <a:avLst/>
                <a:gdLst/>
                <a:ahLst/>
                <a:cxnLst/>
                <a:rect l="l" t="t" r="r" b="b"/>
                <a:pathLst>
                  <a:path w="458" h="1477" extrusionOk="0">
                    <a:moveTo>
                      <a:pt x="94" y="1"/>
                    </a:moveTo>
                    <a:cubicBezTo>
                      <a:pt x="77" y="1"/>
                      <a:pt x="60" y="5"/>
                      <a:pt x="42" y="15"/>
                    </a:cubicBezTo>
                    <a:cubicBezTo>
                      <a:pt x="8" y="32"/>
                      <a:pt x="27" y="88"/>
                      <a:pt x="62" y="88"/>
                    </a:cubicBezTo>
                    <a:cubicBezTo>
                      <a:pt x="66" y="88"/>
                      <a:pt x="70" y="88"/>
                      <a:pt x="75" y="86"/>
                    </a:cubicBezTo>
                    <a:cubicBezTo>
                      <a:pt x="82" y="84"/>
                      <a:pt x="88" y="83"/>
                      <a:pt x="94" y="83"/>
                    </a:cubicBezTo>
                    <a:cubicBezTo>
                      <a:pt x="252" y="83"/>
                      <a:pt x="285" y="724"/>
                      <a:pt x="269" y="802"/>
                    </a:cubicBezTo>
                    <a:cubicBezTo>
                      <a:pt x="243" y="980"/>
                      <a:pt x="166" y="1148"/>
                      <a:pt x="72" y="1301"/>
                    </a:cubicBezTo>
                    <a:cubicBezTo>
                      <a:pt x="68" y="1304"/>
                      <a:pt x="65" y="1310"/>
                      <a:pt x="59" y="1317"/>
                    </a:cubicBezTo>
                    <a:cubicBezTo>
                      <a:pt x="49" y="1340"/>
                      <a:pt x="39" y="1359"/>
                      <a:pt x="29" y="1379"/>
                    </a:cubicBezTo>
                    <a:cubicBezTo>
                      <a:pt x="1" y="1430"/>
                      <a:pt x="43" y="1476"/>
                      <a:pt x="87" y="1476"/>
                    </a:cubicBezTo>
                    <a:cubicBezTo>
                      <a:pt x="107" y="1476"/>
                      <a:pt x="126" y="1467"/>
                      <a:pt x="140" y="1443"/>
                    </a:cubicBezTo>
                    <a:cubicBezTo>
                      <a:pt x="324" y="1139"/>
                      <a:pt x="457" y="792"/>
                      <a:pt x="376" y="433"/>
                    </a:cubicBezTo>
                    <a:cubicBezTo>
                      <a:pt x="356" y="337"/>
                      <a:pt x="241" y="1"/>
                      <a:pt x="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1" name="Google Shape;3761;p33"/>
              <p:cNvSpPr/>
              <p:nvPr/>
            </p:nvSpPr>
            <p:spPr>
              <a:xfrm>
                <a:off x="5232366" y="4332062"/>
                <a:ext cx="52536" cy="66195"/>
              </a:xfrm>
              <a:custGeom>
                <a:avLst/>
                <a:gdLst/>
                <a:ahLst/>
                <a:cxnLst/>
                <a:rect l="l" t="t" r="r" b="b"/>
                <a:pathLst>
                  <a:path w="800" h="1008" extrusionOk="0">
                    <a:moveTo>
                      <a:pt x="166" y="1"/>
                    </a:moveTo>
                    <a:cubicBezTo>
                      <a:pt x="134" y="1"/>
                      <a:pt x="100" y="21"/>
                      <a:pt x="98" y="61"/>
                    </a:cubicBezTo>
                    <a:cubicBezTo>
                      <a:pt x="75" y="307"/>
                      <a:pt x="46" y="550"/>
                      <a:pt x="4" y="800"/>
                    </a:cubicBezTo>
                    <a:cubicBezTo>
                      <a:pt x="1" y="832"/>
                      <a:pt x="17" y="868"/>
                      <a:pt x="46" y="881"/>
                    </a:cubicBezTo>
                    <a:cubicBezTo>
                      <a:pt x="50" y="903"/>
                      <a:pt x="73" y="917"/>
                      <a:pt x="94" y="917"/>
                    </a:cubicBezTo>
                    <a:cubicBezTo>
                      <a:pt x="113" y="917"/>
                      <a:pt x="131" y="907"/>
                      <a:pt x="134" y="884"/>
                    </a:cubicBezTo>
                    <a:cubicBezTo>
                      <a:pt x="134" y="874"/>
                      <a:pt x="134" y="868"/>
                      <a:pt x="137" y="865"/>
                    </a:cubicBezTo>
                    <a:cubicBezTo>
                      <a:pt x="169" y="852"/>
                      <a:pt x="202" y="839"/>
                      <a:pt x="231" y="826"/>
                    </a:cubicBezTo>
                    <a:cubicBezTo>
                      <a:pt x="390" y="855"/>
                      <a:pt x="535" y="910"/>
                      <a:pt x="671" y="997"/>
                    </a:cubicBezTo>
                    <a:cubicBezTo>
                      <a:pt x="683" y="1005"/>
                      <a:pt x="694" y="1008"/>
                      <a:pt x="705" y="1008"/>
                    </a:cubicBezTo>
                    <a:cubicBezTo>
                      <a:pt x="763" y="1008"/>
                      <a:pt x="799" y="916"/>
                      <a:pt x="736" y="881"/>
                    </a:cubicBezTo>
                    <a:cubicBezTo>
                      <a:pt x="633" y="816"/>
                      <a:pt x="526" y="771"/>
                      <a:pt x="412" y="735"/>
                    </a:cubicBezTo>
                    <a:cubicBezTo>
                      <a:pt x="503" y="680"/>
                      <a:pt x="590" y="622"/>
                      <a:pt x="671" y="550"/>
                    </a:cubicBezTo>
                    <a:cubicBezTo>
                      <a:pt x="714" y="516"/>
                      <a:pt x="679" y="439"/>
                      <a:pt x="628" y="439"/>
                    </a:cubicBezTo>
                    <a:cubicBezTo>
                      <a:pt x="621" y="439"/>
                      <a:pt x="614" y="440"/>
                      <a:pt x="607" y="444"/>
                    </a:cubicBezTo>
                    <a:cubicBezTo>
                      <a:pt x="451" y="499"/>
                      <a:pt x="305" y="567"/>
                      <a:pt x="163" y="657"/>
                    </a:cubicBezTo>
                    <a:lnTo>
                      <a:pt x="163" y="644"/>
                    </a:lnTo>
                    <a:cubicBezTo>
                      <a:pt x="192" y="450"/>
                      <a:pt x="215" y="256"/>
                      <a:pt x="228" y="61"/>
                    </a:cubicBezTo>
                    <a:cubicBezTo>
                      <a:pt x="231" y="21"/>
                      <a:pt x="199" y="1"/>
                      <a:pt x="1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762" name="Google Shape;3762;p33"/>
            <p:cNvGrpSpPr/>
            <p:nvPr/>
          </p:nvGrpSpPr>
          <p:grpSpPr>
            <a:xfrm rot="-1492893">
              <a:off x="8502898" y="2646172"/>
              <a:ext cx="624817" cy="305315"/>
              <a:chOff x="7053208" y="3451133"/>
              <a:chExt cx="306539" cy="149789"/>
            </a:xfrm>
          </p:grpSpPr>
          <p:sp>
            <p:nvSpPr>
              <p:cNvPr id="3763" name="Google Shape;3763;p33"/>
              <p:cNvSpPr/>
              <p:nvPr/>
            </p:nvSpPr>
            <p:spPr>
              <a:xfrm>
                <a:off x="7053208" y="3487841"/>
                <a:ext cx="57067" cy="94762"/>
              </a:xfrm>
              <a:custGeom>
                <a:avLst/>
                <a:gdLst/>
                <a:ahLst/>
                <a:cxnLst/>
                <a:rect l="l" t="t" r="r" b="b"/>
                <a:pathLst>
                  <a:path w="869" h="1443" extrusionOk="0">
                    <a:moveTo>
                      <a:pt x="267" y="0"/>
                    </a:moveTo>
                    <a:cubicBezTo>
                      <a:pt x="250" y="0"/>
                      <a:pt x="233" y="9"/>
                      <a:pt x="230" y="27"/>
                    </a:cubicBezTo>
                    <a:cubicBezTo>
                      <a:pt x="227" y="53"/>
                      <a:pt x="221" y="82"/>
                      <a:pt x="214" y="105"/>
                    </a:cubicBezTo>
                    <a:cubicBezTo>
                      <a:pt x="211" y="115"/>
                      <a:pt x="204" y="124"/>
                      <a:pt x="211" y="134"/>
                    </a:cubicBezTo>
                    <a:cubicBezTo>
                      <a:pt x="133" y="539"/>
                      <a:pt x="72" y="947"/>
                      <a:pt x="7" y="1355"/>
                    </a:cubicBezTo>
                    <a:cubicBezTo>
                      <a:pt x="1" y="1393"/>
                      <a:pt x="22" y="1443"/>
                      <a:pt x="67" y="1443"/>
                    </a:cubicBezTo>
                    <a:cubicBezTo>
                      <a:pt x="69" y="1443"/>
                      <a:pt x="70" y="1443"/>
                      <a:pt x="72" y="1443"/>
                    </a:cubicBezTo>
                    <a:cubicBezTo>
                      <a:pt x="282" y="1427"/>
                      <a:pt x="493" y="1401"/>
                      <a:pt x="697" y="1349"/>
                    </a:cubicBezTo>
                    <a:cubicBezTo>
                      <a:pt x="767" y="1330"/>
                      <a:pt x="742" y="1231"/>
                      <a:pt x="676" y="1231"/>
                    </a:cubicBezTo>
                    <a:cubicBezTo>
                      <a:pt x="673" y="1231"/>
                      <a:pt x="669" y="1231"/>
                      <a:pt x="664" y="1232"/>
                    </a:cubicBezTo>
                    <a:cubicBezTo>
                      <a:pt x="490" y="1255"/>
                      <a:pt x="318" y="1284"/>
                      <a:pt x="149" y="1300"/>
                    </a:cubicBezTo>
                    <a:cubicBezTo>
                      <a:pt x="172" y="1135"/>
                      <a:pt x="198" y="973"/>
                      <a:pt x="217" y="805"/>
                    </a:cubicBezTo>
                    <a:cubicBezTo>
                      <a:pt x="288" y="813"/>
                      <a:pt x="365" y="820"/>
                      <a:pt x="440" y="820"/>
                    </a:cubicBezTo>
                    <a:cubicBezTo>
                      <a:pt x="505" y="820"/>
                      <a:pt x="568" y="815"/>
                      <a:pt x="626" y="801"/>
                    </a:cubicBezTo>
                    <a:cubicBezTo>
                      <a:pt x="690" y="785"/>
                      <a:pt x="674" y="691"/>
                      <a:pt x="609" y="688"/>
                    </a:cubicBezTo>
                    <a:cubicBezTo>
                      <a:pt x="603" y="688"/>
                      <a:pt x="597" y="688"/>
                      <a:pt x="590" y="688"/>
                    </a:cubicBezTo>
                    <a:cubicBezTo>
                      <a:pt x="524" y="688"/>
                      <a:pt x="453" y="701"/>
                      <a:pt x="383" y="704"/>
                    </a:cubicBezTo>
                    <a:cubicBezTo>
                      <a:pt x="331" y="707"/>
                      <a:pt x="282" y="707"/>
                      <a:pt x="230" y="707"/>
                    </a:cubicBezTo>
                    <a:cubicBezTo>
                      <a:pt x="253" y="529"/>
                      <a:pt x="272" y="351"/>
                      <a:pt x="295" y="173"/>
                    </a:cubicBezTo>
                    <a:cubicBezTo>
                      <a:pt x="360" y="183"/>
                      <a:pt x="428" y="183"/>
                      <a:pt x="496" y="183"/>
                    </a:cubicBezTo>
                    <a:cubicBezTo>
                      <a:pt x="565" y="185"/>
                      <a:pt x="633" y="187"/>
                      <a:pt x="702" y="187"/>
                    </a:cubicBezTo>
                    <a:cubicBezTo>
                      <a:pt x="731" y="187"/>
                      <a:pt x="759" y="187"/>
                      <a:pt x="788" y="186"/>
                    </a:cubicBezTo>
                    <a:cubicBezTo>
                      <a:pt x="865" y="186"/>
                      <a:pt x="869" y="72"/>
                      <a:pt x="788" y="69"/>
                    </a:cubicBezTo>
                    <a:cubicBezTo>
                      <a:pt x="759" y="68"/>
                      <a:pt x="731" y="68"/>
                      <a:pt x="702" y="68"/>
                    </a:cubicBezTo>
                    <a:cubicBezTo>
                      <a:pt x="633" y="68"/>
                      <a:pt x="565" y="70"/>
                      <a:pt x="496" y="72"/>
                    </a:cubicBezTo>
                    <a:cubicBezTo>
                      <a:pt x="431" y="72"/>
                      <a:pt x="366" y="72"/>
                      <a:pt x="308" y="82"/>
                    </a:cubicBezTo>
                    <a:cubicBezTo>
                      <a:pt x="308" y="69"/>
                      <a:pt x="311" y="53"/>
                      <a:pt x="311" y="40"/>
                    </a:cubicBezTo>
                    <a:cubicBezTo>
                      <a:pt x="313" y="14"/>
                      <a:pt x="289" y="0"/>
                      <a:pt x="26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4" name="Google Shape;3764;p33"/>
              <p:cNvSpPr/>
              <p:nvPr/>
            </p:nvSpPr>
            <p:spPr>
              <a:xfrm>
                <a:off x="7119335" y="3550488"/>
                <a:ext cx="35396" cy="37892"/>
              </a:xfrm>
              <a:custGeom>
                <a:avLst/>
                <a:gdLst/>
                <a:ahLst/>
                <a:cxnLst/>
                <a:rect l="l" t="t" r="r" b="b"/>
                <a:pathLst>
                  <a:path w="539" h="577" extrusionOk="0">
                    <a:moveTo>
                      <a:pt x="81" y="1"/>
                    </a:moveTo>
                    <a:cubicBezTo>
                      <a:pt x="70" y="1"/>
                      <a:pt x="59" y="8"/>
                      <a:pt x="53" y="22"/>
                    </a:cubicBezTo>
                    <a:cubicBezTo>
                      <a:pt x="1" y="168"/>
                      <a:pt x="7" y="395"/>
                      <a:pt x="62" y="541"/>
                    </a:cubicBezTo>
                    <a:cubicBezTo>
                      <a:pt x="71" y="565"/>
                      <a:pt x="97" y="577"/>
                      <a:pt x="120" y="577"/>
                    </a:cubicBezTo>
                    <a:cubicBezTo>
                      <a:pt x="147" y="577"/>
                      <a:pt x="171" y="561"/>
                      <a:pt x="166" y="528"/>
                    </a:cubicBezTo>
                    <a:cubicBezTo>
                      <a:pt x="156" y="479"/>
                      <a:pt x="150" y="434"/>
                      <a:pt x="137" y="385"/>
                    </a:cubicBezTo>
                    <a:cubicBezTo>
                      <a:pt x="140" y="382"/>
                      <a:pt x="140" y="382"/>
                      <a:pt x="140" y="379"/>
                    </a:cubicBezTo>
                    <a:cubicBezTo>
                      <a:pt x="147" y="382"/>
                      <a:pt x="150" y="382"/>
                      <a:pt x="153" y="385"/>
                    </a:cubicBezTo>
                    <a:cubicBezTo>
                      <a:pt x="236" y="420"/>
                      <a:pt x="348" y="441"/>
                      <a:pt x="442" y="441"/>
                    </a:cubicBezTo>
                    <a:cubicBezTo>
                      <a:pt x="454" y="441"/>
                      <a:pt x="466" y="441"/>
                      <a:pt x="477" y="440"/>
                    </a:cubicBezTo>
                    <a:cubicBezTo>
                      <a:pt x="539" y="427"/>
                      <a:pt x="539" y="349"/>
                      <a:pt x="477" y="343"/>
                    </a:cubicBezTo>
                    <a:cubicBezTo>
                      <a:pt x="425" y="333"/>
                      <a:pt x="373" y="336"/>
                      <a:pt x="318" y="333"/>
                    </a:cubicBezTo>
                    <a:cubicBezTo>
                      <a:pt x="279" y="330"/>
                      <a:pt x="234" y="327"/>
                      <a:pt x="195" y="320"/>
                    </a:cubicBezTo>
                    <a:cubicBezTo>
                      <a:pt x="250" y="262"/>
                      <a:pt x="305" y="197"/>
                      <a:pt x="354" y="136"/>
                    </a:cubicBezTo>
                    <a:cubicBezTo>
                      <a:pt x="373" y="104"/>
                      <a:pt x="342" y="70"/>
                      <a:pt x="312" y="70"/>
                    </a:cubicBezTo>
                    <a:cubicBezTo>
                      <a:pt x="302" y="70"/>
                      <a:pt x="291" y="74"/>
                      <a:pt x="283" y="84"/>
                    </a:cubicBezTo>
                    <a:cubicBezTo>
                      <a:pt x="228" y="149"/>
                      <a:pt x="176" y="217"/>
                      <a:pt x="121" y="288"/>
                    </a:cubicBezTo>
                    <a:lnTo>
                      <a:pt x="121" y="281"/>
                    </a:lnTo>
                    <a:cubicBezTo>
                      <a:pt x="114" y="200"/>
                      <a:pt x="117" y="116"/>
                      <a:pt x="111" y="29"/>
                    </a:cubicBezTo>
                    <a:cubicBezTo>
                      <a:pt x="107" y="11"/>
                      <a:pt x="94" y="1"/>
                      <a:pt x="8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5" name="Google Shape;3765;p33"/>
              <p:cNvSpPr/>
              <p:nvPr/>
            </p:nvSpPr>
            <p:spPr>
              <a:xfrm>
                <a:off x="7135555" y="3534005"/>
                <a:ext cx="45050" cy="8209"/>
              </a:xfrm>
              <a:custGeom>
                <a:avLst/>
                <a:gdLst/>
                <a:ahLst/>
                <a:cxnLst/>
                <a:rect l="l" t="t" r="r" b="b"/>
                <a:pathLst>
                  <a:path w="686" h="125" extrusionOk="0">
                    <a:moveTo>
                      <a:pt x="612" y="0"/>
                    </a:moveTo>
                    <a:cubicBezTo>
                      <a:pt x="608" y="0"/>
                      <a:pt x="604" y="0"/>
                      <a:pt x="599" y="1"/>
                    </a:cubicBezTo>
                    <a:cubicBezTo>
                      <a:pt x="418" y="24"/>
                      <a:pt x="240" y="34"/>
                      <a:pt x="52" y="34"/>
                    </a:cubicBezTo>
                    <a:cubicBezTo>
                      <a:pt x="0" y="34"/>
                      <a:pt x="0" y="111"/>
                      <a:pt x="52" y="115"/>
                    </a:cubicBezTo>
                    <a:cubicBezTo>
                      <a:pt x="128" y="121"/>
                      <a:pt x="204" y="124"/>
                      <a:pt x="280" y="124"/>
                    </a:cubicBezTo>
                    <a:cubicBezTo>
                      <a:pt x="392" y="124"/>
                      <a:pt x="504" y="117"/>
                      <a:pt x="612" y="102"/>
                    </a:cubicBezTo>
                    <a:cubicBezTo>
                      <a:pt x="686" y="95"/>
                      <a:pt x="678" y="0"/>
                      <a:pt x="61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6" name="Google Shape;3766;p33"/>
              <p:cNvSpPr/>
              <p:nvPr/>
            </p:nvSpPr>
            <p:spPr>
              <a:xfrm>
                <a:off x="7136803" y="3520477"/>
                <a:ext cx="47742" cy="7683"/>
              </a:xfrm>
              <a:custGeom>
                <a:avLst/>
                <a:gdLst/>
                <a:ahLst/>
                <a:cxnLst/>
                <a:rect l="l" t="t" r="r" b="b"/>
                <a:pathLst>
                  <a:path w="727" h="117" extrusionOk="0">
                    <a:moveTo>
                      <a:pt x="466" y="1"/>
                    </a:moveTo>
                    <a:cubicBezTo>
                      <a:pt x="329" y="1"/>
                      <a:pt x="189" y="12"/>
                      <a:pt x="56" y="22"/>
                    </a:cubicBezTo>
                    <a:cubicBezTo>
                      <a:pt x="1" y="26"/>
                      <a:pt x="1" y="97"/>
                      <a:pt x="56" y="97"/>
                    </a:cubicBezTo>
                    <a:cubicBezTo>
                      <a:pt x="192" y="106"/>
                      <a:pt x="339" y="117"/>
                      <a:pt x="482" y="117"/>
                    </a:cubicBezTo>
                    <a:cubicBezTo>
                      <a:pt x="543" y="117"/>
                      <a:pt x="603" y="115"/>
                      <a:pt x="661" y="110"/>
                    </a:cubicBezTo>
                    <a:cubicBezTo>
                      <a:pt x="726" y="103"/>
                      <a:pt x="726" y="13"/>
                      <a:pt x="661" y="10"/>
                    </a:cubicBezTo>
                    <a:cubicBezTo>
                      <a:pt x="598" y="3"/>
                      <a:pt x="533" y="1"/>
                      <a:pt x="4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7" name="Google Shape;3767;p33"/>
              <p:cNvSpPr/>
              <p:nvPr/>
            </p:nvSpPr>
            <p:spPr>
              <a:xfrm>
                <a:off x="7203390" y="3535844"/>
                <a:ext cx="125364" cy="13791"/>
              </a:xfrm>
              <a:custGeom>
                <a:avLst/>
                <a:gdLst/>
                <a:ahLst/>
                <a:cxnLst/>
                <a:rect l="l" t="t" r="r" b="b"/>
                <a:pathLst>
                  <a:path w="1909" h="210" extrusionOk="0">
                    <a:moveTo>
                      <a:pt x="356" y="1"/>
                    </a:moveTo>
                    <a:cubicBezTo>
                      <a:pt x="254" y="1"/>
                      <a:pt x="153" y="3"/>
                      <a:pt x="52" y="9"/>
                    </a:cubicBezTo>
                    <a:cubicBezTo>
                      <a:pt x="17" y="15"/>
                      <a:pt x="0" y="70"/>
                      <a:pt x="46" y="80"/>
                    </a:cubicBezTo>
                    <a:cubicBezTo>
                      <a:pt x="622" y="177"/>
                      <a:pt x="1238" y="177"/>
                      <a:pt x="1828" y="210"/>
                    </a:cubicBezTo>
                    <a:cubicBezTo>
                      <a:pt x="1830" y="210"/>
                      <a:pt x="1832" y="210"/>
                      <a:pt x="1833" y="210"/>
                    </a:cubicBezTo>
                    <a:cubicBezTo>
                      <a:pt x="1909" y="210"/>
                      <a:pt x="1907" y="86"/>
                      <a:pt x="1828" y="83"/>
                    </a:cubicBezTo>
                    <a:cubicBezTo>
                      <a:pt x="1345" y="56"/>
                      <a:pt x="844" y="1"/>
                      <a:pt x="35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8" name="Google Shape;3768;p33"/>
              <p:cNvSpPr/>
              <p:nvPr/>
            </p:nvSpPr>
            <p:spPr>
              <a:xfrm>
                <a:off x="7210220" y="3487118"/>
                <a:ext cx="49384" cy="34280"/>
              </a:xfrm>
              <a:custGeom>
                <a:avLst/>
                <a:gdLst/>
                <a:ahLst/>
                <a:cxnLst/>
                <a:rect l="l" t="t" r="r" b="b"/>
                <a:pathLst>
                  <a:path w="752" h="522" extrusionOk="0">
                    <a:moveTo>
                      <a:pt x="565" y="0"/>
                    </a:moveTo>
                    <a:cubicBezTo>
                      <a:pt x="501" y="0"/>
                      <a:pt x="456" y="46"/>
                      <a:pt x="421" y="109"/>
                    </a:cubicBezTo>
                    <a:cubicBezTo>
                      <a:pt x="397" y="48"/>
                      <a:pt x="355" y="2"/>
                      <a:pt x="289" y="2"/>
                    </a:cubicBezTo>
                    <a:cubicBezTo>
                      <a:pt x="284" y="2"/>
                      <a:pt x="280" y="2"/>
                      <a:pt x="276" y="2"/>
                    </a:cubicBezTo>
                    <a:cubicBezTo>
                      <a:pt x="201" y="12"/>
                      <a:pt x="143" y="77"/>
                      <a:pt x="104" y="148"/>
                    </a:cubicBezTo>
                    <a:cubicBezTo>
                      <a:pt x="97" y="126"/>
                      <a:pt x="97" y="96"/>
                      <a:pt x="97" y="70"/>
                    </a:cubicBezTo>
                    <a:cubicBezTo>
                      <a:pt x="96" y="45"/>
                      <a:pt x="78" y="33"/>
                      <a:pt x="60" y="33"/>
                    </a:cubicBezTo>
                    <a:cubicBezTo>
                      <a:pt x="41" y="33"/>
                      <a:pt x="21" y="46"/>
                      <a:pt x="16" y="70"/>
                    </a:cubicBezTo>
                    <a:cubicBezTo>
                      <a:pt x="0" y="200"/>
                      <a:pt x="13" y="343"/>
                      <a:pt x="46" y="469"/>
                    </a:cubicBezTo>
                    <a:cubicBezTo>
                      <a:pt x="53" y="496"/>
                      <a:pt x="75" y="508"/>
                      <a:pt x="98" y="508"/>
                    </a:cubicBezTo>
                    <a:cubicBezTo>
                      <a:pt x="132" y="508"/>
                      <a:pt x="167" y="481"/>
                      <a:pt x="156" y="440"/>
                    </a:cubicBezTo>
                    <a:cubicBezTo>
                      <a:pt x="143" y="398"/>
                      <a:pt x="136" y="359"/>
                      <a:pt x="127" y="317"/>
                    </a:cubicBezTo>
                    <a:cubicBezTo>
                      <a:pt x="146" y="245"/>
                      <a:pt x="178" y="164"/>
                      <a:pt x="233" y="138"/>
                    </a:cubicBezTo>
                    <a:cubicBezTo>
                      <a:pt x="259" y="145"/>
                      <a:pt x="288" y="148"/>
                      <a:pt x="318" y="155"/>
                    </a:cubicBezTo>
                    <a:cubicBezTo>
                      <a:pt x="324" y="184"/>
                      <a:pt x="334" y="213"/>
                      <a:pt x="340" y="245"/>
                    </a:cubicBezTo>
                    <a:cubicBezTo>
                      <a:pt x="350" y="291"/>
                      <a:pt x="353" y="333"/>
                      <a:pt x="357" y="378"/>
                    </a:cubicBezTo>
                    <a:cubicBezTo>
                      <a:pt x="357" y="391"/>
                      <a:pt x="357" y="404"/>
                      <a:pt x="363" y="411"/>
                    </a:cubicBezTo>
                    <a:cubicBezTo>
                      <a:pt x="366" y="445"/>
                      <a:pt x="396" y="464"/>
                      <a:pt x="423" y="464"/>
                    </a:cubicBezTo>
                    <a:cubicBezTo>
                      <a:pt x="449" y="464"/>
                      <a:pt x="473" y="447"/>
                      <a:pt x="470" y="411"/>
                    </a:cubicBezTo>
                    <a:cubicBezTo>
                      <a:pt x="467" y="356"/>
                      <a:pt x="467" y="297"/>
                      <a:pt x="486" y="242"/>
                    </a:cubicBezTo>
                    <a:cubicBezTo>
                      <a:pt x="499" y="203"/>
                      <a:pt x="518" y="168"/>
                      <a:pt x="548" y="138"/>
                    </a:cubicBezTo>
                    <a:cubicBezTo>
                      <a:pt x="593" y="155"/>
                      <a:pt x="616" y="184"/>
                      <a:pt x="622" y="229"/>
                    </a:cubicBezTo>
                    <a:cubicBezTo>
                      <a:pt x="648" y="323"/>
                      <a:pt x="577" y="404"/>
                      <a:pt x="616" y="492"/>
                    </a:cubicBezTo>
                    <a:cubicBezTo>
                      <a:pt x="627" y="514"/>
                      <a:pt x="651" y="522"/>
                      <a:pt x="671" y="522"/>
                    </a:cubicBezTo>
                    <a:cubicBezTo>
                      <a:pt x="674" y="522"/>
                      <a:pt x="677" y="521"/>
                      <a:pt x="680" y="521"/>
                    </a:cubicBezTo>
                    <a:cubicBezTo>
                      <a:pt x="713" y="511"/>
                      <a:pt x="726" y="495"/>
                      <a:pt x="739" y="462"/>
                    </a:cubicBezTo>
                    <a:cubicBezTo>
                      <a:pt x="745" y="443"/>
                      <a:pt x="739" y="424"/>
                      <a:pt x="723" y="411"/>
                    </a:cubicBezTo>
                    <a:cubicBezTo>
                      <a:pt x="726" y="378"/>
                      <a:pt x="742" y="346"/>
                      <a:pt x="742" y="317"/>
                    </a:cubicBezTo>
                    <a:cubicBezTo>
                      <a:pt x="752" y="255"/>
                      <a:pt x="745" y="200"/>
                      <a:pt x="726" y="151"/>
                    </a:cubicBezTo>
                    <a:cubicBezTo>
                      <a:pt x="706" y="87"/>
                      <a:pt x="661" y="15"/>
                      <a:pt x="590" y="2"/>
                    </a:cubicBezTo>
                    <a:cubicBezTo>
                      <a:pt x="581" y="1"/>
                      <a:pt x="573" y="0"/>
                      <a:pt x="56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9" name="Google Shape;3769;p33"/>
              <p:cNvSpPr/>
              <p:nvPr/>
            </p:nvSpPr>
            <p:spPr>
              <a:xfrm>
                <a:off x="7259602" y="3457765"/>
                <a:ext cx="59825" cy="72500"/>
              </a:xfrm>
              <a:custGeom>
                <a:avLst/>
                <a:gdLst/>
                <a:ahLst/>
                <a:cxnLst/>
                <a:rect l="l" t="t" r="r" b="b"/>
                <a:pathLst>
                  <a:path w="911" h="1104" extrusionOk="0">
                    <a:moveTo>
                      <a:pt x="820" y="1"/>
                    </a:moveTo>
                    <a:cubicBezTo>
                      <a:pt x="800" y="1"/>
                      <a:pt x="780" y="10"/>
                      <a:pt x="768" y="32"/>
                    </a:cubicBezTo>
                    <a:cubicBezTo>
                      <a:pt x="631" y="284"/>
                      <a:pt x="541" y="560"/>
                      <a:pt x="505" y="841"/>
                    </a:cubicBezTo>
                    <a:cubicBezTo>
                      <a:pt x="356" y="582"/>
                      <a:pt x="217" y="317"/>
                      <a:pt x="84" y="48"/>
                    </a:cubicBezTo>
                    <a:cubicBezTo>
                      <a:pt x="76" y="35"/>
                      <a:pt x="65" y="30"/>
                      <a:pt x="53" y="30"/>
                    </a:cubicBezTo>
                    <a:cubicBezTo>
                      <a:pt x="27" y="30"/>
                      <a:pt x="0" y="58"/>
                      <a:pt x="16" y="90"/>
                    </a:cubicBezTo>
                    <a:cubicBezTo>
                      <a:pt x="158" y="427"/>
                      <a:pt x="327" y="751"/>
                      <a:pt x="495" y="1075"/>
                    </a:cubicBezTo>
                    <a:cubicBezTo>
                      <a:pt x="506" y="1095"/>
                      <a:pt x="523" y="1103"/>
                      <a:pt x="542" y="1103"/>
                    </a:cubicBezTo>
                    <a:cubicBezTo>
                      <a:pt x="573" y="1103"/>
                      <a:pt x="607" y="1077"/>
                      <a:pt x="609" y="1042"/>
                    </a:cubicBezTo>
                    <a:cubicBezTo>
                      <a:pt x="638" y="705"/>
                      <a:pt x="722" y="398"/>
                      <a:pt x="881" y="96"/>
                    </a:cubicBezTo>
                    <a:cubicBezTo>
                      <a:pt x="910" y="47"/>
                      <a:pt x="865" y="1"/>
                      <a:pt x="82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70" name="Google Shape;3770;p33"/>
              <p:cNvSpPr/>
              <p:nvPr/>
            </p:nvSpPr>
            <p:spPr>
              <a:xfrm>
                <a:off x="7323563" y="3451133"/>
                <a:ext cx="36184" cy="38745"/>
              </a:xfrm>
              <a:custGeom>
                <a:avLst/>
                <a:gdLst/>
                <a:ahLst/>
                <a:cxnLst/>
                <a:rect l="l" t="t" r="r" b="b"/>
                <a:pathLst>
                  <a:path w="551" h="590" extrusionOk="0">
                    <a:moveTo>
                      <a:pt x="163" y="0"/>
                    </a:moveTo>
                    <a:cubicBezTo>
                      <a:pt x="131" y="0"/>
                      <a:pt x="97" y="11"/>
                      <a:pt x="66" y="35"/>
                    </a:cubicBezTo>
                    <a:cubicBezTo>
                      <a:pt x="27" y="68"/>
                      <a:pt x="61" y="115"/>
                      <a:pt x="99" y="115"/>
                    </a:cubicBezTo>
                    <a:cubicBezTo>
                      <a:pt x="106" y="115"/>
                      <a:pt x="114" y="113"/>
                      <a:pt x="121" y="110"/>
                    </a:cubicBezTo>
                    <a:cubicBezTo>
                      <a:pt x="138" y="101"/>
                      <a:pt x="153" y="96"/>
                      <a:pt x="166" y="96"/>
                    </a:cubicBezTo>
                    <a:cubicBezTo>
                      <a:pt x="244" y="96"/>
                      <a:pt x="224" y="259"/>
                      <a:pt x="202" y="304"/>
                    </a:cubicBezTo>
                    <a:cubicBezTo>
                      <a:pt x="169" y="369"/>
                      <a:pt x="121" y="414"/>
                      <a:pt x="62" y="447"/>
                    </a:cubicBezTo>
                    <a:cubicBezTo>
                      <a:pt x="1" y="476"/>
                      <a:pt x="33" y="563"/>
                      <a:pt x="95" y="567"/>
                    </a:cubicBezTo>
                    <a:cubicBezTo>
                      <a:pt x="218" y="576"/>
                      <a:pt x="344" y="589"/>
                      <a:pt x="467" y="589"/>
                    </a:cubicBezTo>
                    <a:cubicBezTo>
                      <a:pt x="471" y="590"/>
                      <a:pt x="474" y="590"/>
                      <a:pt x="477" y="590"/>
                    </a:cubicBezTo>
                    <a:cubicBezTo>
                      <a:pt x="551" y="590"/>
                      <a:pt x="539" y="482"/>
                      <a:pt x="467" y="469"/>
                    </a:cubicBezTo>
                    <a:cubicBezTo>
                      <a:pt x="396" y="463"/>
                      <a:pt x="325" y="456"/>
                      <a:pt x="257" y="450"/>
                    </a:cubicBezTo>
                    <a:cubicBezTo>
                      <a:pt x="318" y="369"/>
                      <a:pt x="354" y="269"/>
                      <a:pt x="338" y="165"/>
                    </a:cubicBezTo>
                    <a:cubicBezTo>
                      <a:pt x="321" y="72"/>
                      <a:pt x="246" y="0"/>
                      <a:pt x="16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71" name="Google Shape;3771;p33"/>
              <p:cNvSpPr/>
              <p:nvPr/>
            </p:nvSpPr>
            <p:spPr>
              <a:xfrm>
                <a:off x="7236159" y="3552326"/>
                <a:ext cx="67706" cy="48596"/>
              </a:xfrm>
              <a:custGeom>
                <a:avLst/>
                <a:gdLst/>
                <a:ahLst/>
                <a:cxnLst/>
                <a:rect l="l" t="t" r="r" b="b"/>
                <a:pathLst>
                  <a:path w="1031" h="740" extrusionOk="0">
                    <a:moveTo>
                      <a:pt x="484" y="0"/>
                    </a:moveTo>
                    <a:cubicBezTo>
                      <a:pt x="312" y="0"/>
                      <a:pt x="0" y="133"/>
                      <a:pt x="185" y="253"/>
                    </a:cubicBezTo>
                    <a:cubicBezTo>
                      <a:pt x="191" y="257"/>
                      <a:pt x="197" y="259"/>
                      <a:pt x="203" y="259"/>
                    </a:cubicBezTo>
                    <a:cubicBezTo>
                      <a:pt x="234" y="259"/>
                      <a:pt x="263" y="216"/>
                      <a:pt x="234" y="189"/>
                    </a:cubicBezTo>
                    <a:cubicBezTo>
                      <a:pt x="204" y="163"/>
                      <a:pt x="412" y="104"/>
                      <a:pt x="438" y="104"/>
                    </a:cubicBezTo>
                    <a:cubicBezTo>
                      <a:pt x="609" y="127"/>
                      <a:pt x="577" y="273"/>
                      <a:pt x="525" y="370"/>
                    </a:cubicBezTo>
                    <a:cubicBezTo>
                      <a:pt x="477" y="464"/>
                      <a:pt x="409" y="551"/>
                      <a:pt x="347" y="642"/>
                    </a:cubicBezTo>
                    <a:cubicBezTo>
                      <a:pt x="318" y="681"/>
                      <a:pt x="357" y="739"/>
                      <a:pt x="405" y="739"/>
                    </a:cubicBezTo>
                    <a:cubicBezTo>
                      <a:pt x="587" y="736"/>
                      <a:pt x="768" y="739"/>
                      <a:pt x="946" y="723"/>
                    </a:cubicBezTo>
                    <a:cubicBezTo>
                      <a:pt x="1031" y="723"/>
                      <a:pt x="1031" y="610"/>
                      <a:pt x="950" y="607"/>
                    </a:cubicBezTo>
                    <a:cubicBezTo>
                      <a:pt x="907" y="605"/>
                      <a:pt x="865" y="604"/>
                      <a:pt x="822" y="604"/>
                    </a:cubicBezTo>
                    <a:cubicBezTo>
                      <a:pt x="726" y="604"/>
                      <a:pt x="629" y="608"/>
                      <a:pt x="535" y="610"/>
                    </a:cubicBezTo>
                    <a:cubicBezTo>
                      <a:pt x="658" y="415"/>
                      <a:pt x="820" y="121"/>
                      <a:pt x="551" y="10"/>
                    </a:cubicBezTo>
                    <a:cubicBezTo>
                      <a:pt x="534" y="3"/>
                      <a:pt x="510" y="0"/>
                      <a:pt x="48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772" name="Google Shape;3772;p33"/>
            <p:cNvGrpSpPr/>
            <p:nvPr/>
          </p:nvGrpSpPr>
          <p:grpSpPr>
            <a:xfrm rot="-1892970">
              <a:off x="7654304" y="4754269"/>
              <a:ext cx="522017" cy="188198"/>
              <a:chOff x="3781827" y="2039675"/>
              <a:chExt cx="256107" cy="92332"/>
            </a:xfrm>
          </p:grpSpPr>
          <p:sp>
            <p:nvSpPr>
              <p:cNvPr id="3773" name="Google Shape;3773;p33"/>
              <p:cNvSpPr/>
              <p:nvPr/>
            </p:nvSpPr>
            <p:spPr>
              <a:xfrm>
                <a:off x="3781827" y="2053399"/>
                <a:ext cx="84846" cy="78607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1197" extrusionOk="0">
                    <a:moveTo>
                      <a:pt x="315" y="168"/>
                    </a:moveTo>
                    <a:cubicBezTo>
                      <a:pt x="533" y="168"/>
                      <a:pt x="723" y="562"/>
                      <a:pt x="586" y="772"/>
                    </a:cubicBezTo>
                    <a:cubicBezTo>
                      <a:pt x="530" y="707"/>
                      <a:pt x="469" y="649"/>
                      <a:pt x="407" y="597"/>
                    </a:cubicBezTo>
                    <a:cubicBezTo>
                      <a:pt x="399" y="590"/>
                      <a:pt x="391" y="587"/>
                      <a:pt x="382" y="587"/>
                    </a:cubicBezTo>
                    <a:cubicBezTo>
                      <a:pt x="352" y="587"/>
                      <a:pt x="325" y="624"/>
                      <a:pt x="352" y="652"/>
                    </a:cubicBezTo>
                    <a:cubicBezTo>
                      <a:pt x="417" y="710"/>
                      <a:pt x="472" y="775"/>
                      <a:pt x="517" y="840"/>
                    </a:cubicBezTo>
                    <a:cubicBezTo>
                      <a:pt x="511" y="843"/>
                      <a:pt x="501" y="853"/>
                      <a:pt x="495" y="856"/>
                    </a:cubicBezTo>
                    <a:cubicBezTo>
                      <a:pt x="454" y="878"/>
                      <a:pt x="416" y="887"/>
                      <a:pt x="381" y="887"/>
                    </a:cubicBezTo>
                    <a:cubicBezTo>
                      <a:pt x="237" y="887"/>
                      <a:pt x="144" y="726"/>
                      <a:pt x="138" y="577"/>
                    </a:cubicBezTo>
                    <a:cubicBezTo>
                      <a:pt x="132" y="506"/>
                      <a:pt x="145" y="438"/>
                      <a:pt x="164" y="370"/>
                    </a:cubicBezTo>
                    <a:cubicBezTo>
                      <a:pt x="174" y="338"/>
                      <a:pt x="194" y="254"/>
                      <a:pt x="229" y="189"/>
                    </a:cubicBezTo>
                    <a:cubicBezTo>
                      <a:pt x="258" y="174"/>
                      <a:pt x="286" y="168"/>
                      <a:pt x="315" y="168"/>
                    </a:cubicBezTo>
                    <a:close/>
                    <a:moveTo>
                      <a:pt x="320" y="1"/>
                    </a:moveTo>
                    <a:cubicBezTo>
                      <a:pt x="273" y="1"/>
                      <a:pt x="231" y="30"/>
                      <a:pt x="194" y="75"/>
                    </a:cubicBezTo>
                    <a:cubicBezTo>
                      <a:pt x="177" y="82"/>
                      <a:pt x="164" y="92"/>
                      <a:pt x="155" y="101"/>
                    </a:cubicBezTo>
                    <a:cubicBezTo>
                      <a:pt x="138" y="117"/>
                      <a:pt x="132" y="140"/>
                      <a:pt x="142" y="156"/>
                    </a:cubicBezTo>
                    <a:cubicBezTo>
                      <a:pt x="80" y="263"/>
                      <a:pt x="41" y="403"/>
                      <a:pt x="32" y="471"/>
                    </a:cubicBezTo>
                    <a:cubicBezTo>
                      <a:pt x="1" y="702"/>
                      <a:pt x="126" y="1007"/>
                      <a:pt x="390" y="1007"/>
                    </a:cubicBezTo>
                    <a:cubicBezTo>
                      <a:pt x="403" y="1007"/>
                      <a:pt x="416" y="1007"/>
                      <a:pt x="430" y="1005"/>
                    </a:cubicBezTo>
                    <a:cubicBezTo>
                      <a:pt x="495" y="999"/>
                      <a:pt x="547" y="976"/>
                      <a:pt x="592" y="944"/>
                    </a:cubicBezTo>
                    <a:cubicBezTo>
                      <a:pt x="631" y="1018"/>
                      <a:pt x="667" y="1089"/>
                      <a:pt x="705" y="1170"/>
                    </a:cubicBezTo>
                    <a:cubicBezTo>
                      <a:pt x="713" y="1189"/>
                      <a:pt x="729" y="1197"/>
                      <a:pt x="745" y="1197"/>
                    </a:cubicBezTo>
                    <a:cubicBezTo>
                      <a:pt x="778" y="1197"/>
                      <a:pt x="813" y="1168"/>
                      <a:pt x="803" y="1131"/>
                    </a:cubicBezTo>
                    <a:cubicBezTo>
                      <a:pt x="773" y="1041"/>
                      <a:pt x="728" y="953"/>
                      <a:pt x="673" y="872"/>
                    </a:cubicBezTo>
                    <a:cubicBezTo>
                      <a:pt x="731" y="795"/>
                      <a:pt x="764" y="694"/>
                      <a:pt x="764" y="590"/>
                    </a:cubicBezTo>
                    <a:cubicBezTo>
                      <a:pt x="770" y="597"/>
                      <a:pt x="777" y="597"/>
                      <a:pt x="786" y="597"/>
                    </a:cubicBezTo>
                    <a:cubicBezTo>
                      <a:pt x="906" y="597"/>
                      <a:pt x="1025" y="601"/>
                      <a:pt x="1144" y="601"/>
                    </a:cubicBezTo>
                    <a:cubicBezTo>
                      <a:pt x="1174" y="601"/>
                      <a:pt x="1204" y="601"/>
                      <a:pt x="1233" y="600"/>
                    </a:cubicBezTo>
                    <a:cubicBezTo>
                      <a:pt x="1236" y="601"/>
                      <a:pt x="1239" y="601"/>
                      <a:pt x="1242" y="601"/>
                    </a:cubicBezTo>
                    <a:cubicBezTo>
                      <a:pt x="1292" y="601"/>
                      <a:pt x="1289" y="516"/>
                      <a:pt x="1230" y="516"/>
                    </a:cubicBezTo>
                    <a:cubicBezTo>
                      <a:pt x="1200" y="515"/>
                      <a:pt x="1171" y="515"/>
                      <a:pt x="1141" y="515"/>
                    </a:cubicBezTo>
                    <a:cubicBezTo>
                      <a:pt x="1021" y="515"/>
                      <a:pt x="902" y="519"/>
                      <a:pt x="780" y="519"/>
                    </a:cubicBezTo>
                    <a:cubicBezTo>
                      <a:pt x="773" y="519"/>
                      <a:pt x="764" y="522"/>
                      <a:pt x="757" y="529"/>
                    </a:cubicBezTo>
                    <a:cubicBezTo>
                      <a:pt x="751" y="484"/>
                      <a:pt x="741" y="441"/>
                      <a:pt x="725" y="403"/>
                    </a:cubicBezTo>
                    <a:cubicBezTo>
                      <a:pt x="679" y="289"/>
                      <a:pt x="573" y="156"/>
                      <a:pt x="453" y="85"/>
                    </a:cubicBezTo>
                    <a:lnTo>
                      <a:pt x="453" y="82"/>
                    </a:lnTo>
                    <a:cubicBezTo>
                      <a:pt x="406" y="25"/>
                      <a:pt x="362" y="1"/>
                      <a:pt x="32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74" name="Google Shape;3774;p33"/>
              <p:cNvSpPr/>
              <p:nvPr/>
            </p:nvSpPr>
            <p:spPr>
              <a:xfrm>
                <a:off x="3830881" y="2095623"/>
                <a:ext cx="36118" cy="9128"/>
              </a:xfrm>
              <a:custGeom>
                <a:avLst/>
                <a:gdLst/>
                <a:ahLst/>
                <a:cxnLst/>
                <a:rect l="l" t="t" r="r" b="b"/>
                <a:pathLst>
                  <a:path w="550" h="139" extrusionOk="0">
                    <a:moveTo>
                      <a:pt x="481" y="1"/>
                    </a:moveTo>
                    <a:cubicBezTo>
                      <a:pt x="476" y="1"/>
                      <a:pt x="472" y="1"/>
                      <a:pt x="467" y="2"/>
                    </a:cubicBezTo>
                    <a:cubicBezTo>
                      <a:pt x="331" y="38"/>
                      <a:pt x="195" y="54"/>
                      <a:pt x="56" y="58"/>
                    </a:cubicBezTo>
                    <a:cubicBezTo>
                      <a:pt x="1" y="64"/>
                      <a:pt x="7" y="135"/>
                      <a:pt x="56" y="135"/>
                    </a:cubicBezTo>
                    <a:cubicBezTo>
                      <a:pt x="84" y="137"/>
                      <a:pt x="113" y="138"/>
                      <a:pt x="142" y="138"/>
                    </a:cubicBezTo>
                    <a:cubicBezTo>
                      <a:pt x="260" y="138"/>
                      <a:pt x="378" y="123"/>
                      <a:pt x="493" y="100"/>
                    </a:cubicBezTo>
                    <a:cubicBezTo>
                      <a:pt x="550" y="88"/>
                      <a:pt x="535" y="1"/>
                      <a:pt x="48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75" name="Google Shape;3775;p33"/>
              <p:cNvSpPr/>
              <p:nvPr/>
            </p:nvSpPr>
            <p:spPr>
              <a:xfrm>
                <a:off x="3864503" y="2039675"/>
                <a:ext cx="73485" cy="78279"/>
              </a:xfrm>
              <a:custGeom>
                <a:avLst/>
                <a:gdLst/>
                <a:ahLst/>
                <a:cxnLst/>
                <a:rect l="l" t="t" r="r" b="b"/>
                <a:pathLst>
                  <a:path w="1119" h="1192" extrusionOk="0">
                    <a:moveTo>
                      <a:pt x="228" y="0"/>
                    </a:moveTo>
                    <a:cubicBezTo>
                      <a:pt x="216" y="0"/>
                      <a:pt x="204" y="6"/>
                      <a:pt x="198" y="19"/>
                    </a:cubicBezTo>
                    <a:cubicBezTo>
                      <a:pt x="0" y="388"/>
                      <a:pt x="101" y="974"/>
                      <a:pt x="519" y="1159"/>
                    </a:cubicBezTo>
                    <a:cubicBezTo>
                      <a:pt x="568" y="1181"/>
                      <a:pt x="619" y="1191"/>
                      <a:pt x="668" y="1191"/>
                    </a:cubicBezTo>
                    <a:cubicBezTo>
                      <a:pt x="787" y="1191"/>
                      <a:pt x="899" y="1128"/>
                      <a:pt x="972" y="1013"/>
                    </a:cubicBezTo>
                    <a:cubicBezTo>
                      <a:pt x="1118" y="774"/>
                      <a:pt x="1040" y="450"/>
                      <a:pt x="988" y="194"/>
                    </a:cubicBezTo>
                    <a:cubicBezTo>
                      <a:pt x="982" y="161"/>
                      <a:pt x="958" y="147"/>
                      <a:pt x="932" y="147"/>
                    </a:cubicBezTo>
                    <a:cubicBezTo>
                      <a:pt x="894" y="147"/>
                      <a:pt x="852" y="179"/>
                      <a:pt x="862" y="229"/>
                    </a:cubicBezTo>
                    <a:cubicBezTo>
                      <a:pt x="894" y="398"/>
                      <a:pt x="930" y="576"/>
                      <a:pt x="914" y="744"/>
                    </a:cubicBezTo>
                    <a:cubicBezTo>
                      <a:pt x="899" y="893"/>
                      <a:pt x="827" y="1062"/>
                      <a:pt x="658" y="1062"/>
                    </a:cubicBezTo>
                    <a:cubicBezTo>
                      <a:pt x="639" y="1062"/>
                      <a:pt x="618" y="1060"/>
                      <a:pt x="596" y="1055"/>
                    </a:cubicBezTo>
                    <a:cubicBezTo>
                      <a:pt x="502" y="1036"/>
                      <a:pt x="396" y="926"/>
                      <a:pt x="341" y="851"/>
                    </a:cubicBezTo>
                    <a:cubicBezTo>
                      <a:pt x="169" y="612"/>
                      <a:pt x="159" y="310"/>
                      <a:pt x="272" y="51"/>
                    </a:cubicBezTo>
                    <a:cubicBezTo>
                      <a:pt x="281" y="23"/>
                      <a:pt x="253" y="0"/>
                      <a:pt x="22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76" name="Google Shape;3776;p33"/>
              <p:cNvSpPr/>
              <p:nvPr/>
            </p:nvSpPr>
            <p:spPr>
              <a:xfrm>
                <a:off x="3942385" y="2067715"/>
                <a:ext cx="35133" cy="35462"/>
              </a:xfrm>
              <a:custGeom>
                <a:avLst/>
                <a:gdLst/>
                <a:ahLst/>
                <a:cxnLst/>
                <a:rect l="l" t="t" r="r" b="b"/>
                <a:pathLst>
                  <a:path w="535" h="540" extrusionOk="0">
                    <a:moveTo>
                      <a:pt x="379" y="1"/>
                    </a:moveTo>
                    <a:cubicBezTo>
                      <a:pt x="358" y="1"/>
                      <a:pt x="338" y="13"/>
                      <a:pt x="334" y="39"/>
                    </a:cubicBezTo>
                    <a:cubicBezTo>
                      <a:pt x="318" y="100"/>
                      <a:pt x="305" y="159"/>
                      <a:pt x="292" y="220"/>
                    </a:cubicBezTo>
                    <a:lnTo>
                      <a:pt x="62" y="233"/>
                    </a:lnTo>
                    <a:cubicBezTo>
                      <a:pt x="3" y="236"/>
                      <a:pt x="0" y="327"/>
                      <a:pt x="62" y="327"/>
                    </a:cubicBezTo>
                    <a:cubicBezTo>
                      <a:pt x="130" y="327"/>
                      <a:pt x="198" y="330"/>
                      <a:pt x="269" y="330"/>
                    </a:cubicBezTo>
                    <a:cubicBezTo>
                      <a:pt x="256" y="382"/>
                      <a:pt x="240" y="434"/>
                      <a:pt x="220" y="492"/>
                    </a:cubicBezTo>
                    <a:cubicBezTo>
                      <a:pt x="210" y="518"/>
                      <a:pt x="236" y="540"/>
                      <a:pt x="260" y="540"/>
                    </a:cubicBezTo>
                    <a:cubicBezTo>
                      <a:pt x="272" y="540"/>
                      <a:pt x="283" y="534"/>
                      <a:pt x="288" y="521"/>
                    </a:cubicBezTo>
                    <a:cubicBezTo>
                      <a:pt x="318" y="460"/>
                      <a:pt x="340" y="395"/>
                      <a:pt x="366" y="330"/>
                    </a:cubicBezTo>
                    <a:cubicBezTo>
                      <a:pt x="399" y="330"/>
                      <a:pt x="431" y="327"/>
                      <a:pt x="463" y="327"/>
                    </a:cubicBezTo>
                    <a:cubicBezTo>
                      <a:pt x="535" y="317"/>
                      <a:pt x="535" y="220"/>
                      <a:pt x="467" y="217"/>
                    </a:cubicBezTo>
                    <a:lnTo>
                      <a:pt x="402" y="217"/>
                    </a:lnTo>
                    <a:cubicBezTo>
                      <a:pt x="418" y="159"/>
                      <a:pt x="424" y="107"/>
                      <a:pt x="431" y="52"/>
                    </a:cubicBezTo>
                    <a:cubicBezTo>
                      <a:pt x="433" y="19"/>
                      <a:pt x="406" y="1"/>
                      <a:pt x="37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77" name="Google Shape;3777;p33"/>
              <p:cNvSpPr/>
              <p:nvPr/>
            </p:nvSpPr>
            <p:spPr>
              <a:xfrm>
                <a:off x="3986448" y="2049065"/>
                <a:ext cx="51485" cy="75718"/>
              </a:xfrm>
              <a:custGeom>
                <a:avLst/>
                <a:gdLst/>
                <a:ahLst/>
                <a:cxnLst/>
                <a:rect l="l" t="t" r="r" b="b"/>
                <a:pathLst>
                  <a:path w="784" h="1153" extrusionOk="0">
                    <a:moveTo>
                      <a:pt x="333" y="161"/>
                    </a:moveTo>
                    <a:cubicBezTo>
                      <a:pt x="427" y="258"/>
                      <a:pt x="469" y="507"/>
                      <a:pt x="505" y="611"/>
                    </a:cubicBezTo>
                    <a:cubicBezTo>
                      <a:pt x="515" y="643"/>
                      <a:pt x="528" y="676"/>
                      <a:pt x="537" y="708"/>
                    </a:cubicBezTo>
                    <a:cubicBezTo>
                      <a:pt x="517" y="708"/>
                      <a:pt x="497" y="707"/>
                      <a:pt x="476" y="707"/>
                    </a:cubicBezTo>
                    <a:cubicBezTo>
                      <a:pt x="385" y="707"/>
                      <a:pt x="290" y="713"/>
                      <a:pt x="197" y="718"/>
                    </a:cubicBezTo>
                    <a:cubicBezTo>
                      <a:pt x="246" y="533"/>
                      <a:pt x="288" y="345"/>
                      <a:pt x="333" y="161"/>
                    </a:cubicBezTo>
                    <a:close/>
                    <a:moveTo>
                      <a:pt x="300" y="1"/>
                    </a:moveTo>
                    <a:cubicBezTo>
                      <a:pt x="272" y="1"/>
                      <a:pt x="244" y="17"/>
                      <a:pt x="236" y="47"/>
                    </a:cubicBezTo>
                    <a:cubicBezTo>
                      <a:pt x="155" y="400"/>
                      <a:pt x="58" y="750"/>
                      <a:pt x="6" y="1107"/>
                    </a:cubicBezTo>
                    <a:cubicBezTo>
                      <a:pt x="0" y="1135"/>
                      <a:pt x="21" y="1153"/>
                      <a:pt x="42" y="1153"/>
                    </a:cubicBezTo>
                    <a:cubicBezTo>
                      <a:pt x="55" y="1153"/>
                      <a:pt x="68" y="1146"/>
                      <a:pt x="74" y="1129"/>
                    </a:cubicBezTo>
                    <a:cubicBezTo>
                      <a:pt x="110" y="1022"/>
                      <a:pt x="142" y="912"/>
                      <a:pt x="171" y="805"/>
                    </a:cubicBezTo>
                    <a:cubicBezTo>
                      <a:pt x="304" y="812"/>
                      <a:pt x="443" y="815"/>
                      <a:pt x="576" y="815"/>
                    </a:cubicBezTo>
                    <a:cubicBezTo>
                      <a:pt x="576" y="818"/>
                      <a:pt x="580" y="825"/>
                      <a:pt x="580" y="828"/>
                    </a:cubicBezTo>
                    <a:lnTo>
                      <a:pt x="628" y="974"/>
                    </a:lnTo>
                    <a:cubicBezTo>
                      <a:pt x="628" y="980"/>
                      <a:pt x="635" y="987"/>
                      <a:pt x="638" y="990"/>
                    </a:cubicBezTo>
                    <a:cubicBezTo>
                      <a:pt x="628" y="1010"/>
                      <a:pt x="628" y="1035"/>
                      <a:pt x="651" y="1052"/>
                    </a:cubicBezTo>
                    <a:cubicBezTo>
                      <a:pt x="669" y="1067"/>
                      <a:pt x="685" y="1077"/>
                      <a:pt x="704" y="1077"/>
                    </a:cubicBezTo>
                    <a:cubicBezTo>
                      <a:pt x="713" y="1077"/>
                      <a:pt x="722" y="1075"/>
                      <a:pt x="732" y="1071"/>
                    </a:cubicBezTo>
                    <a:cubicBezTo>
                      <a:pt x="771" y="1065"/>
                      <a:pt x="784" y="1029"/>
                      <a:pt x="780" y="993"/>
                    </a:cubicBezTo>
                    <a:cubicBezTo>
                      <a:pt x="741" y="773"/>
                      <a:pt x="618" y="533"/>
                      <a:pt x="544" y="320"/>
                    </a:cubicBezTo>
                    <a:cubicBezTo>
                      <a:pt x="499" y="190"/>
                      <a:pt x="463" y="34"/>
                      <a:pt x="314" y="2"/>
                    </a:cubicBezTo>
                    <a:cubicBezTo>
                      <a:pt x="309" y="1"/>
                      <a:pt x="304" y="1"/>
                      <a:pt x="30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778" name="Google Shape;3778;p33"/>
            <p:cNvGrpSpPr/>
            <p:nvPr/>
          </p:nvGrpSpPr>
          <p:grpSpPr>
            <a:xfrm rot="2455194">
              <a:off x="5357293" y="-156042"/>
              <a:ext cx="516804" cy="309334"/>
              <a:chOff x="4884983" y="2824599"/>
              <a:chExt cx="253545" cy="151760"/>
            </a:xfrm>
          </p:grpSpPr>
          <p:sp>
            <p:nvSpPr>
              <p:cNvPr id="3779" name="Google Shape;3779;p33"/>
              <p:cNvSpPr/>
              <p:nvPr/>
            </p:nvSpPr>
            <p:spPr>
              <a:xfrm>
                <a:off x="4884983" y="2871420"/>
                <a:ext cx="43474" cy="81693"/>
              </a:xfrm>
              <a:custGeom>
                <a:avLst/>
                <a:gdLst/>
                <a:ahLst/>
                <a:cxnLst/>
                <a:rect l="l" t="t" r="r" b="b"/>
                <a:pathLst>
                  <a:path w="662" h="1244" extrusionOk="0">
                    <a:moveTo>
                      <a:pt x="140" y="1"/>
                    </a:moveTo>
                    <a:cubicBezTo>
                      <a:pt x="125" y="1"/>
                      <a:pt x="109" y="11"/>
                      <a:pt x="108" y="32"/>
                    </a:cubicBezTo>
                    <a:lnTo>
                      <a:pt x="95" y="32"/>
                    </a:lnTo>
                    <a:cubicBezTo>
                      <a:pt x="30" y="32"/>
                      <a:pt x="30" y="129"/>
                      <a:pt x="95" y="133"/>
                    </a:cubicBezTo>
                    <a:lnTo>
                      <a:pt x="104" y="133"/>
                    </a:lnTo>
                    <a:cubicBezTo>
                      <a:pt x="95" y="291"/>
                      <a:pt x="91" y="450"/>
                      <a:pt x="78" y="609"/>
                    </a:cubicBezTo>
                    <a:cubicBezTo>
                      <a:pt x="65" y="732"/>
                      <a:pt x="49" y="862"/>
                      <a:pt x="30" y="988"/>
                    </a:cubicBezTo>
                    <a:cubicBezTo>
                      <a:pt x="20" y="1030"/>
                      <a:pt x="1" y="1082"/>
                      <a:pt x="7" y="1121"/>
                    </a:cubicBezTo>
                    <a:cubicBezTo>
                      <a:pt x="19" y="1219"/>
                      <a:pt x="128" y="1244"/>
                      <a:pt x="246" y="1244"/>
                    </a:cubicBezTo>
                    <a:cubicBezTo>
                      <a:pt x="354" y="1244"/>
                      <a:pt x="469" y="1223"/>
                      <a:pt x="522" y="1218"/>
                    </a:cubicBezTo>
                    <a:cubicBezTo>
                      <a:pt x="600" y="1215"/>
                      <a:pt x="600" y="1101"/>
                      <a:pt x="522" y="1098"/>
                    </a:cubicBezTo>
                    <a:cubicBezTo>
                      <a:pt x="507" y="1097"/>
                      <a:pt x="492" y="1096"/>
                      <a:pt x="476" y="1096"/>
                    </a:cubicBezTo>
                    <a:cubicBezTo>
                      <a:pt x="418" y="1096"/>
                      <a:pt x="353" y="1104"/>
                      <a:pt x="293" y="1104"/>
                    </a:cubicBezTo>
                    <a:cubicBezTo>
                      <a:pt x="262" y="1104"/>
                      <a:pt x="231" y="1102"/>
                      <a:pt x="205" y="1095"/>
                    </a:cubicBezTo>
                    <a:cubicBezTo>
                      <a:pt x="111" y="1069"/>
                      <a:pt x="153" y="1098"/>
                      <a:pt x="143" y="1004"/>
                    </a:cubicBezTo>
                    <a:cubicBezTo>
                      <a:pt x="133" y="936"/>
                      <a:pt x="159" y="855"/>
                      <a:pt x="169" y="787"/>
                    </a:cubicBezTo>
                    <a:cubicBezTo>
                      <a:pt x="172" y="761"/>
                      <a:pt x="172" y="732"/>
                      <a:pt x="172" y="709"/>
                    </a:cubicBezTo>
                    <a:cubicBezTo>
                      <a:pt x="227" y="713"/>
                      <a:pt x="284" y="716"/>
                      <a:pt x="341" y="716"/>
                    </a:cubicBezTo>
                    <a:cubicBezTo>
                      <a:pt x="388" y="716"/>
                      <a:pt x="435" y="714"/>
                      <a:pt x="480" y="709"/>
                    </a:cubicBezTo>
                    <a:cubicBezTo>
                      <a:pt x="542" y="700"/>
                      <a:pt x="545" y="612"/>
                      <a:pt x="480" y="612"/>
                    </a:cubicBezTo>
                    <a:cubicBezTo>
                      <a:pt x="380" y="615"/>
                      <a:pt x="276" y="622"/>
                      <a:pt x="179" y="622"/>
                    </a:cubicBezTo>
                    <a:cubicBezTo>
                      <a:pt x="188" y="460"/>
                      <a:pt x="192" y="304"/>
                      <a:pt x="185" y="142"/>
                    </a:cubicBezTo>
                    <a:lnTo>
                      <a:pt x="185" y="142"/>
                    </a:lnTo>
                    <a:cubicBezTo>
                      <a:pt x="321" y="152"/>
                      <a:pt x="454" y="162"/>
                      <a:pt x="593" y="165"/>
                    </a:cubicBezTo>
                    <a:cubicBezTo>
                      <a:pt x="661" y="162"/>
                      <a:pt x="658" y="52"/>
                      <a:pt x="584" y="49"/>
                    </a:cubicBezTo>
                    <a:cubicBezTo>
                      <a:pt x="448" y="36"/>
                      <a:pt x="308" y="36"/>
                      <a:pt x="172" y="32"/>
                    </a:cubicBezTo>
                    <a:cubicBezTo>
                      <a:pt x="171" y="11"/>
                      <a:pt x="155" y="1"/>
                      <a:pt x="14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0" name="Google Shape;3780;p33"/>
              <p:cNvSpPr/>
              <p:nvPr/>
            </p:nvSpPr>
            <p:spPr>
              <a:xfrm>
                <a:off x="4938831" y="2919357"/>
                <a:ext cx="34936" cy="31916"/>
              </a:xfrm>
              <a:custGeom>
                <a:avLst/>
                <a:gdLst/>
                <a:ahLst/>
                <a:cxnLst/>
                <a:rect l="l" t="t" r="r" b="b"/>
                <a:pathLst>
                  <a:path w="532" h="486" extrusionOk="0">
                    <a:moveTo>
                      <a:pt x="36" y="1"/>
                    </a:moveTo>
                    <a:cubicBezTo>
                      <a:pt x="17" y="1"/>
                      <a:pt x="0" y="14"/>
                      <a:pt x="0" y="41"/>
                    </a:cubicBezTo>
                    <a:cubicBezTo>
                      <a:pt x="0" y="161"/>
                      <a:pt x="16" y="277"/>
                      <a:pt x="33" y="401"/>
                    </a:cubicBezTo>
                    <a:cubicBezTo>
                      <a:pt x="33" y="413"/>
                      <a:pt x="36" y="420"/>
                      <a:pt x="36" y="433"/>
                    </a:cubicBezTo>
                    <a:cubicBezTo>
                      <a:pt x="40" y="460"/>
                      <a:pt x="61" y="471"/>
                      <a:pt x="83" y="471"/>
                    </a:cubicBezTo>
                    <a:cubicBezTo>
                      <a:pt x="111" y="471"/>
                      <a:pt x="143" y="451"/>
                      <a:pt x="143" y="420"/>
                    </a:cubicBezTo>
                    <a:cubicBezTo>
                      <a:pt x="136" y="336"/>
                      <a:pt x="159" y="161"/>
                      <a:pt x="272" y="141"/>
                    </a:cubicBezTo>
                    <a:cubicBezTo>
                      <a:pt x="278" y="140"/>
                      <a:pt x="284" y="140"/>
                      <a:pt x="290" y="140"/>
                    </a:cubicBezTo>
                    <a:cubicBezTo>
                      <a:pt x="378" y="140"/>
                      <a:pt x="395" y="280"/>
                      <a:pt x="395" y="371"/>
                    </a:cubicBezTo>
                    <a:cubicBezTo>
                      <a:pt x="386" y="384"/>
                      <a:pt x="376" y="404"/>
                      <a:pt x="379" y="430"/>
                    </a:cubicBezTo>
                    <a:cubicBezTo>
                      <a:pt x="386" y="446"/>
                      <a:pt x="392" y="456"/>
                      <a:pt x="405" y="469"/>
                    </a:cubicBezTo>
                    <a:cubicBezTo>
                      <a:pt x="418" y="481"/>
                      <a:pt x="432" y="486"/>
                      <a:pt x="447" y="486"/>
                    </a:cubicBezTo>
                    <a:cubicBezTo>
                      <a:pt x="451" y="486"/>
                      <a:pt x="456" y="485"/>
                      <a:pt x="460" y="485"/>
                    </a:cubicBezTo>
                    <a:cubicBezTo>
                      <a:pt x="467" y="485"/>
                      <a:pt x="467" y="485"/>
                      <a:pt x="470" y="482"/>
                    </a:cubicBezTo>
                    <a:cubicBezTo>
                      <a:pt x="489" y="478"/>
                      <a:pt x="509" y="462"/>
                      <a:pt x="509" y="439"/>
                    </a:cubicBezTo>
                    <a:cubicBezTo>
                      <a:pt x="531" y="279"/>
                      <a:pt x="478" y="15"/>
                      <a:pt x="280" y="15"/>
                    </a:cubicBezTo>
                    <a:cubicBezTo>
                      <a:pt x="277" y="15"/>
                      <a:pt x="275" y="15"/>
                      <a:pt x="272" y="15"/>
                    </a:cubicBezTo>
                    <a:cubicBezTo>
                      <a:pt x="185" y="18"/>
                      <a:pt x="127" y="73"/>
                      <a:pt x="84" y="141"/>
                    </a:cubicBezTo>
                    <a:cubicBezTo>
                      <a:pt x="81" y="109"/>
                      <a:pt x="78" y="77"/>
                      <a:pt x="78" y="41"/>
                    </a:cubicBezTo>
                    <a:cubicBezTo>
                      <a:pt x="75" y="15"/>
                      <a:pt x="55" y="1"/>
                      <a:pt x="3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1" name="Google Shape;3781;p33"/>
              <p:cNvSpPr/>
              <p:nvPr/>
            </p:nvSpPr>
            <p:spPr>
              <a:xfrm>
                <a:off x="4962208" y="2901298"/>
                <a:ext cx="35265" cy="11230"/>
              </a:xfrm>
              <a:custGeom>
                <a:avLst/>
                <a:gdLst/>
                <a:ahLst/>
                <a:cxnLst/>
                <a:rect l="l" t="t" r="r" b="b"/>
                <a:pathLst>
                  <a:path w="537" h="171" extrusionOk="0">
                    <a:moveTo>
                      <a:pt x="444" y="0"/>
                    </a:moveTo>
                    <a:cubicBezTo>
                      <a:pt x="439" y="0"/>
                      <a:pt x="434" y="1"/>
                      <a:pt x="428" y="2"/>
                    </a:cubicBezTo>
                    <a:cubicBezTo>
                      <a:pt x="409" y="8"/>
                      <a:pt x="402" y="24"/>
                      <a:pt x="396" y="41"/>
                    </a:cubicBezTo>
                    <a:cubicBezTo>
                      <a:pt x="393" y="41"/>
                      <a:pt x="393" y="41"/>
                      <a:pt x="389" y="44"/>
                    </a:cubicBezTo>
                    <a:cubicBezTo>
                      <a:pt x="370" y="47"/>
                      <a:pt x="347" y="47"/>
                      <a:pt x="328" y="50"/>
                    </a:cubicBezTo>
                    <a:cubicBezTo>
                      <a:pt x="299" y="57"/>
                      <a:pt x="266" y="60"/>
                      <a:pt x="240" y="60"/>
                    </a:cubicBezTo>
                    <a:cubicBezTo>
                      <a:pt x="176" y="66"/>
                      <a:pt x="114" y="73"/>
                      <a:pt x="49" y="83"/>
                    </a:cubicBezTo>
                    <a:cubicBezTo>
                      <a:pt x="1" y="92"/>
                      <a:pt x="14" y="170"/>
                      <a:pt x="59" y="170"/>
                    </a:cubicBezTo>
                    <a:cubicBezTo>
                      <a:pt x="140" y="164"/>
                      <a:pt x="218" y="157"/>
                      <a:pt x="299" y="154"/>
                    </a:cubicBezTo>
                    <a:cubicBezTo>
                      <a:pt x="350" y="147"/>
                      <a:pt x="422" y="157"/>
                      <a:pt x="470" y="131"/>
                    </a:cubicBezTo>
                    <a:cubicBezTo>
                      <a:pt x="537" y="95"/>
                      <a:pt x="513" y="0"/>
                      <a:pt x="44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2" name="Google Shape;3782;p33"/>
              <p:cNvSpPr/>
              <p:nvPr/>
            </p:nvSpPr>
            <p:spPr>
              <a:xfrm>
                <a:off x="4949666" y="2889216"/>
                <a:ext cx="44656" cy="8603"/>
              </a:xfrm>
              <a:custGeom>
                <a:avLst/>
                <a:gdLst/>
                <a:ahLst/>
                <a:cxnLst/>
                <a:rect l="l" t="t" r="r" b="b"/>
                <a:pathLst>
                  <a:path w="680" h="131" extrusionOk="0">
                    <a:moveTo>
                      <a:pt x="161" y="0"/>
                    </a:moveTo>
                    <a:cubicBezTo>
                      <a:pt x="123" y="0"/>
                      <a:pt x="86" y="0"/>
                      <a:pt x="49" y="1"/>
                    </a:cubicBezTo>
                    <a:cubicBezTo>
                      <a:pt x="0" y="1"/>
                      <a:pt x="0" y="72"/>
                      <a:pt x="49" y="79"/>
                    </a:cubicBezTo>
                    <a:cubicBezTo>
                      <a:pt x="237" y="95"/>
                      <a:pt x="422" y="118"/>
                      <a:pt x="606" y="131"/>
                    </a:cubicBezTo>
                    <a:cubicBezTo>
                      <a:pt x="607" y="131"/>
                      <a:pt x="608" y="131"/>
                      <a:pt x="609" y="131"/>
                    </a:cubicBezTo>
                    <a:cubicBezTo>
                      <a:pt x="665" y="131"/>
                      <a:pt x="680" y="40"/>
                      <a:pt x="626" y="30"/>
                    </a:cubicBezTo>
                    <a:cubicBezTo>
                      <a:pt x="474" y="7"/>
                      <a:pt x="316" y="0"/>
                      <a:pt x="16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3" name="Google Shape;3783;p33"/>
              <p:cNvSpPr/>
              <p:nvPr/>
            </p:nvSpPr>
            <p:spPr>
              <a:xfrm>
                <a:off x="5008373" y="2905173"/>
                <a:ext cx="123394" cy="9653"/>
              </a:xfrm>
              <a:custGeom>
                <a:avLst/>
                <a:gdLst/>
                <a:ahLst/>
                <a:cxnLst/>
                <a:rect l="l" t="t" r="r" b="b"/>
                <a:pathLst>
                  <a:path w="1879" h="147" extrusionOk="0">
                    <a:moveTo>
                      <a:pt x="1719" y="0"/>
                    </a:moveTo>
                    <a:cubicBezTo>
                      <a:pt x="1700" y="0"/>
                      <a:pt x="1683" y="6"/>
                      <a:pt x="1675" y="17"/>
                    </a:cubicBezTo>
                    <a:cubicBezTo>
                      <a:pt x="1363" y="12"/>
                      <a:pt x="1051" y="6"/>
                      <a:pt x="739" y="6"/>
                    </a:cubicBezTo>
                    <a:cubicBezTo>
                      <a:pt x="511" y="6"/>
                      <a:pt x="283" y="9"/>
                      <a:pt x="56" y="17"/>
                    </a:cubicBezTo>
                    <a:cubicBezTo>
                      <a:pt x="1" y="17"/>
                      <a:pt x="1" y="101"/>
                      <a:pt x="56" y="101"/>
                    </a:cubicBezTo>
                    <a:cubicBezTo>
                      <a:pt x="632" y="105"/>
                      <a:pt x="1215" y="105"/>
                      <a:pt x="1795" y="147"/>
                    </a:cubicBezTo>
                    <a:cubicBezTo>
                      <a:pt x="1796" y="147"/>
                      <a:pt x="1797" y="147"/>
                      <a:pt x="1798" y="147"/>
                    </a:cubicBezTo>
                    <a:cubicBezTo>
                      <a:pt x="1870" y="147"/>
                      <a:pt x="1879" y="36"/>
                      <a:pt x="1811" y="20"/>
                    </a:cubicBezTo>
                    <a:cubicBezTo>
                      <a:pt x="1782" y="14"/>
                      <a:pt x="1756" y="7"/>
                      <a:pt x="1730" y="1"/>
                    </a:cubicBezTo>
                    <a:cubicBezTo>
                      <a:pt x="1727" y="0"/>
                      <a:pt x="1723" y="0"/>
                      <a:pt x="171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4" name="Google Shape;3784;p33"/>
              <p:cNvSpPr/>
              <p:nvPr/>
            </p:nvSpPr>
            <p:spPr>
              <a:xfrm>
                <a:off x="5027548" y="2830049"/>
                <a:ext cx="41306" cy="69348"/>
              </a:xfrm>
              <a:custGeom>
                <a:avLst/>
                <a:gdLst/>
                <a:ahLst/>
                <a:cxnLst/>
                <a:rect l="l" t="t" r="r" b="b"/>
                <a:pathLst>
                  <a:path w="629" h="1056" extrusionOk="0">
                    <a:moveTo>
                      <a:pt x="182" y="1"/>
                    </a:moveTo>
                    <a:cubicBezTo>
                      <a:pt x="159" y="1"/>
                      <a:pt x="137" y="14"/>
                      <a:pt x="130" y="44"/>
                    </a:cubicBezTo>
                    <a:cubicBezTo>
                      <a:pt x="55" y="364"/>
                      <a:pt x="0" y="691"/>
                      <a:pt x="10" y="1019"/>
                    </a:cubicBezTo>
                    <a:cubicBezTo>
                      <a:pt x="10" y="1043"/>
                      <a:pt x="28" y="1055"/>
                      <a:pt x="46" y="1055"/>
                    </a:cubicBezTo>
                    <a:cubicBezTo>
                      <a:pt x="65" y="1055"/>
                      <a:pt x="84" y="1043"/>
                      <a:pt x="88" y="1019"/>
                    </a:cubicBezTo>
                    <a:cubicBezTo>
                      <a:pt x="91" y="957"/>
                      <a:pt x="97" y="892"/>
                      <a:pt x="107" y="834"/>
                    </a:cubicBezTo>
                    <a:cubicBezTo>
                      <a:pt x="109" y="834"/>
                      <a:pt x="111" y="835"/>
                      <a:pt x="113" y="835"/>
                    </a:cubicBezTo>
                    <a:cubicBezTo>
                      <a:pt x="143" y="835"/>
                      <a:pt x="170" y="790"/>
                      <a:pt x="143" y="769"/>
                    </a:cubicBezTo>
                    <a:cubicBezTo>
                      <a:pt x="130" y="756"/>
                      <a:pt x="136" y="737"/>
                      <a:pt x="156" y="714"/>
                    </a:cubicBezTo>
                    <a:cubicBezTo>
                      <a:pt x="282" y="789"/>
                      <a:pt x="399" y="866"/>
                      <a:pt x="512" y="954"/>
                    </a:cubicBezTo>
                    <a:cubicBezTo>
                      <a:pt x="526" y="964"/>
                      <a:pt x="540" y="969"/>
                      <a:pt x="552" y="969"/>
                    </a:cubicBezTo>
                    <a:cubicBezTo>
                      <a:pt x="599" y="969"/>
                      <a:pt x="628" y="909"/>
                      <a:pt x="580" y="876"/>
                    </a:cubicBezTo>
                    <a:cubicBezTo>
                      <a:pt x="467" y="795"/>
                      <a:pt x="347" y="724"/>
                      <a:pt x="220" y="662"/>
                    </a:cubicBezTo>
                    <a:cubicBezTo>
                      <a:pt x="266" y="630"/>
                      <a:pt x="314" y="598"/>
                      <a:pt x="324" y="591"/>
                    </a:cubicBezTo>
                    <a:cubicBezTo>
                      <a:pt x="399" y="536"/>
                      <a:pt x="476" y="494"/>
                      <a:pt x="535" y="432"/>
                    </a:cubicBezTo>
                    <a:cubicBezTo>
                      <a:pt x="570" y="397"/>
                      <a:pt x="539" y="349"/>
                      <a:pt x="499" y="349"/>
                    </a:cubicBezTo>
                    <a:cubicBezTo>
                      <a:pt x="491" y="349"/>
                      <a:pt x="484" y="351"/>
                      <a:pt x="476" y="355"/>
                    </a:cubicBezTo>
                    <a:cubicBezTo>
                      <a:pt x="405" y="390"/>
                      <a:pt x="347" y="448"/>
                      <a:pt x="282" y="494"/>
                    </a:cubicBezTo>
                    <a:cubicBezTo>
                      <a:pt x="237" y="529"/>
                      <a:pt x="185" y="562"/>
                      <a:pt x="139" y="601"/>
                    </a:cubicBezTo>
                    <a:cubicBezTo>
                      <a:pt x="162" y="448"/>
                      <a:pt x="191" y="299"/>
                      <a:pt x="227" y="147"/>
                    </a:cubicBezTo>
                    <a:cubicBezTo>
                      <a:pt x="253" y="141"/>
                      <a:pt x="272" y="115"/>
                      <a:pt x="259" y="82"/>
                    </a:cubicBezTo>
                    <a:cubicBezTo>
                      <a:pt x="256" y="73"/>
                      <a:pt x="253" y="60"/>
                      <a:pt x="243" y="44"/>
                    </a:cubicBezTo>
                    <a:cubicBezTo>
                      <a:pt x="233" y="17"/>
                      <a:pt x="207" y="1"/>
                      <a:pt x="18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5" name="Google Shape;3785;p33"/>
              <p:cNvSpPr/>
              <p:nvPr/>
            </p:nvSpPr>
            <p:spPr>
              <a:xfrm>
                <a:off x="5066949" y="2860913"/>
                <a:ext cx="41044" cy="27516"/>
              </a:xfrm>
              <a:custGeom>
                <a:avLst/>
                <a:gdLst/>
                <a:ahLst/>
                <a:cxnLst/>
                <a:rect l="l" t="t" r="r" b="b"/>
                <a:pathLst>
                  <a:path w="625" h="419" extrusionOk="0">
                    <a:moveTo>
                      <a:pt x="199" y="0"/>
                    </a:moveTo>
                    <a:cubicBezTo>
                      <a:pt x="171" y="0"/>
                      <a:pt x="144" y="37"/>
                      <a:pt x="158" y="66"/>
                    </a:cubicBezTo>
                    <a:cubicBezTo>
                      <a:pt x="184" y="115"/>
                      <a:pt x="210" y="160"/>
                      <a:pt x="239" y="209"/>
                    </a:cubicBezTo>
                    <a:cubicBezTo>
                      <a:pt x="178" y="244"/>
                      <a:pt x="119" y="277"/>
                      <a:pt x="48" y="302"/>
                    </a:cubicBezTo>
                    <a:cubicBezTo>
                      <a:pt x="1" y="320"/>
                      <a:pt x="13" y="389"/>
                      <a:pt x="59" y="389"/>
                    </a:cubicBezTo>
                    <a:cubicBezTo>
                      <a:pt x="64" y="389"/>
                      <a:pt x="69" y="388"/>
                      <a:pt x="74" y="387"/>
                    </a:cubicBezTo>
                    <a:cubicBezTo>
                      <a:pt x="145" y="364"/>
                      <a:pt x="223" y="328"/>
                      <a:pt x="297" y="293"/>
                    </a:cubicBezTo>
                    <a:cubicBezTo>
                      <a:pt x="304" y="306"/>
                      <a:pt x="307" y="312"/>
                      <a:pt x="314" y="322"/>
                    </a:cubicBezTo>
                    <a:cubicBezTo>
                      <a:pt x="304" y="335"/>
                      <a:pt x="301" y="351"/>
                      <a:pt x="304" y="367"/>
                    </a:cubicBezTo>
                    <a:cubicBezTo>
                      <a:pt x="312" y="403"/>
                      <a:pt x="337" y="419"/>
                      <a:pt x="363" y="419"/>
                    </a:cubicBezTo>
                    <a:cubicBezTo>
                      <a:pt x="402" y="419"/>
                      <a:pt x="444" y="383"/>
                      <a:pt x="430" y="328"/>
                    </a:cubicBezTo>
                    <a:cubicBezTo>
                      <a:pt x="421" y="302"/>
                      <a:pt x="404" y="273"/>
                      <a:pt x="385" y="244"/>
                    </a:cubicBezTo>
                    <a:cubicBezTo>
                      <a:pt x="456" y="202"/>
                      <a:pt x="531" y="150"/>
                      <a:pt x="592" y="95"/>
                    </a:cubicBezTo>
                    <a:cubicBezTo>
                      <a:pt x="625" y="65"/>
                      <a:pt x="594" y="6"/>
                      <a:pt x="555" y="6"/>
                    </a:cubicBezTo>
                    <a:cubicBezTo>
                      <a:pt x="547" y="6"/>
                      <a:pt x="539" y="9"/>
                      <a:pt x="531" y="14"/>
                    </a:cubicBezTo>
                    <a:cubicBezTo>
                      <a:pt x="463" y="63"/>
                      <a:pt x="395" y="111"/>
                      <a:pt x="323" y="157"/>
                    </a:cubicBezTo>
                    <a:cubicBezTo>
                      <a:pt x="291" y="108"/>
                      <a:pt x="259" y="59"/>
                      <a:pt x="226" y="14"/>
                    </a:cubicBezTo>
                    <a:cubicBezTo>
                      <a:pt x="218" y="4"/>
                      <a:pt x="209" y="0"/>
                      <a:pt x="19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6" name="Google Shape;3786;p33"/>
              <p:cNvSpPr/>
              <p:nvPr/>
            </p:nvSpPr>
            <p:spPr>
              <a:xfrm>
                <a:off x="5094989" y="2824599"/>
                <a:ext cx="43539" cy="33623"/>
              </a:xfrm>
              <a:custGeom>
                <a:avLst/>
                <a:gdLst/>
                <a:ahLst/>
                <a:cxnLst/>
                <a:rect l="l" t="t" r="r" b="b"/>
                <a:pathLst>
                  <a:path w="663" h="512" extrusionOk="0">
                    <a:moveTo>
                      <a:pt x="134" y="1"/>
                    </a:moveTo>
                    <a:cubicBezTo>
                      <a:pt x="64" y="1"/>
                      <a:pt x="0" y="45"/>
                      <a:pt x="10" y="133"/>
                    </a:cubicBezTo>
                    <a:cubicBezTo>
                      <a:pt x="11" y="158"/>
                      <a:pt x="32" y="172"/>
                      <a:pt x="52" y="172"/>
                    </a:cubicBezTo>
                    <a:cubicBezTo>
                      <a:pt x="70" y="172"/>
                      <a:pt x="88" y="160"/>
                      <a:pt x="88" y="133"/>
                    </a:cubicBezTo>
                    <a:cubicBezTo>
                      <a:pt x="110" y="116"/>
                      <a:pt x="131" y="106"/>
                      <a:pt x="147" y="106"/>
                    </a:cubicBezTo>
                    <a:cubicBezTo>
                      <a:pt x="169" y="106"/>
                      <a:pt x="184" y="124"/>
                      <a:pt x="188" y="162"/>
                    </a:cubicBezTo>
                    <a:cubicBezTo>
                      <a:pt x="191" y="195"/>
                      <a:pt x="191" y="227"/>
                      <a:pt x="185" y="259"/>
                    </a:cubicBezTo>
                    <a:cubicBezTo>
                      <a:pt x="181" y="289"/>
                      <a:pt x="172" y="311"/>
                      <a:pt x="169" y="340"/>
                    </a:cubicBezTo>
                    <a:cubicBezTo>
                      <a:pt x="165" y="389"/>
                      <a:pt x="169" y="438"/>
                      <a:pt x="207" y="470"/>
                    </a:cubicBezTo>
                    <a:cubicBezTo>
                      <a:pt x="243" y="501"/>
                      <a:pt x="294" y="512"/>
                      <a:pt x="348" y="512"/>
                    </a:cubicBezTo>
                    <a:cubicBezTo>
                      <a:pt x="431" y="512"/>
                      <a:pt x="521" y="486"/>
                      <a:pt x="580" y="467"/>
                    </a:cubicBezTo>
                    <a:cubicBezTo>
                      <a:pt x="663" y="443"/>
                      <a:pt x="640" y="341"/>
                      <a:pt x="576" y="341"/>
                    </a:cubicBezTo>
                    <a:cubicBezTo>
                      <a:pt x="570" y="341"/>
                      <a:pt x="564" y="342"/>
                      <a:pt x="557" y="344"/>
                    </a:cubicBezTo>
                    <a:cubicBezTo>
                      <a:pt x="500" y="365"/>
                      <a:pt x="440" y="383"/>
                      <a:pt x="380" y="383"/>
                    </a:cubicBezTo>
                    <a:cubicBezTo>
                      <a:pt x="376" y="383"/>
                      <a:pt x="371" y="383"/>
                      <a:pt x="366" y="382"/>
                    </a:cubicBezTo>
                    <a:cubicBezTo>
                      <a:pt x="282" y="376"/>
                      <a:pt x="295" y="357"/>
                      <a:pt x="301" y="279"/>
                    </a:cubicBezTo>
                    <a:cubicBezTo>
                      <a:pt x="311" y="204"/>
                      <a:pt x="311" y="123"/>
                      <a:pt x="256" y="59"/>
                    </a:cubicBezTo>
                    <a:cubicBezTo>
                      <a:pt x="226" y="20"/>
                      <a:pt x="179" y="1"/>
                      <a:pt x="13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7" name="Google Shape;3787;p33"/>
              <p:cNvSpPr/>
              <p:nvPr/>
            </p:nvSpPr>
            <p:spPr>
              <a:xfrm>
                <a:off x="5055260" y="2918635"/>
                <a:ext cx="72303" cy="57724"/>
              </a:xfrm>
              <a:custGeom>
                <a:avLst/>
                <a:gdLst/>
                <a:ahLst/>
                <a:cxnLst/>
                <a:rect l="l" t="t" r="r" b="b"/>
                <a:pathLst>
                  <a:path w="1101" h="879" extrusionOk="0">
                    <a:moveTo>
                      <a:pt x="405" y="1"/>
                    </a:moveTo>
                    <a:cubicBezTo>
                      <a:pt x="268" y="1"/>
                      <a:pt x="103" y="144"/>
                      <a:pt x="28" y="224"/>
                    </a:cubicBezTo>
                    <a:cubicBezTo>
                      <a:pt x="1" y="256"/>
                      <a:pt x="28" y="297"/>
                      <a:pt x="61" y="297"/>
                    </a:cubicBezTo>
                    <a:cubicBezTo>
                      <a:pt x="70" y="297"/>
                      <a:pt x="80" y="293"/>
                      <a:pt x="90" y="285"/>
                    </a:cubicBezTo>
                    <a:cubicBezTo>
                      <a:pt x="135" y="240"/>
                      <a:pt x="200" y="159"/>
                      <a:pt x="262" y="143"/>
                    </a:cubicBezTo>
                    <a:cubicBezTo>
                      <a:pt x="296" y="136"/>
                      <a:pt x="324" y="133"/>
                      <a:pt x="348" y="133"/>
                    </a:cubicBezTo>
                    <a:cubicBezTo>
                      <a:pt x="515" y="133"/>
                      <a:pt x="419" y="291"/>
                      <a:pt x="382" y="382"/>
                    </a:cubicBezTo>
                    <a:cubicBezTo>
                      <a:pt x="323" y="525"/>
                      <a:pt x="249" y="654"/>
                      <a:pt x="158" y="781"/>
                    </a:cubicBezTo>
                    <a:cubicBezTo>
                      <a:pt x="130" y="819"/>
                      <a:pt x="166" y="878"/>
                      <a:pt x="210" y="878"/>
                    </a:cubicBezTo>
                    <a:cubicBezTo>
                      <a:pt x="211" y="878"/>
                      <a:pt x="212" y="878"/>
                      <a:pt x="213" y="878"/>
                    </a:cubicBezTo>
                    <a:cubicBezTo>
                      <a:pt x="485" y="852"/>
                      <a:pt x="748" y="862"/>
                      <a:pt x="1020" y="855"/>
                    </a:cubicBezTo>
                    <a:cubicBezTo>
                      <a:pt x="1101" y="855"/>
                      <a:pt x="1097" y="742"/>
                      <a:pt x="1020" y="735"/>
                    </a:cubicBezTo>
                    <a:cubicBezTo>
                      <a:pt x="924" y="723"/>
                      <a:pt x="827" y="718"/>
                      <a:pt x="728" y="718"/>
                    </a:cubicBezTo>
                    <a:cubicBezTo>
                      <a:pt x="599" y="718"/>
                      <a:pt x="468" y="726"/>
                      <a:pt x="339" y="735"/>
                    </a:cubicBezTo>
                    <a:cubicBezTo>
                      <a:pt x="401" y="635"/>
                      <a:pt x="453" y="531"/>
                      <a:pt x="498" y="424"/>
                    </a:cubicBezTo>
                    <a:cubicBezTo>
                      <a:pt x="531" y="334"/>
                      <a:pt x="608" y="191"/>
                      <a:pt x="556" y="94"/>
                    </a:cubicBezTo>
                    <a:cubicBezTo>
                      <a:pt x="517" y="26"/>
                      <a:pt x="463" y="1"/>
                      <a:pt x="40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788" name="Google Shape;3788;p33"/>
            <p:cNvGrpSpPr/>
            <p:nvPr/>
          </p:nvGrpSpPr>
          <p:grpSpPr>
            <a:xfrm rot="2529989">
              <a:off x="8804591" y="4314659"/>
              <a:ext cx="516004" cy="309202"/>
              <a:chOff x="5983345" y="4283994"/>
              <a:chExt cx="253151" cy="151694"/>
            </a:xfrm>
          </p:grpSpPr>
          <p:sp>
            <p:nvSpPr>
              <p:cNvPr id="3789" name="Google Shape;3789;p33"/>
              <p:cNvSpPr/>
              <p:nvPr/>
            </p:nvSpPr>
            <p:spPr>
              <a:xfrm>
                <a:off x="5983345" y="4330552"/>
                <a:ext cx="43014" cy="81693"/>
              </a:xfrm>
              <a:custGeom>
                <a:avLst/>
                <a:gdLst/>
                <a:ahLst/>
                <a:cxnLst/>
                <a:rect l="l" t="t" r="r" b="b"/>
                <a:pathLst>
                  <a:path w="655" h="1244" extrusionOk="0">
                    <a:moveTo>
                      <a:pt x="138" y="1"/>
                    </a:moveTo>
                    <a:cubicBezTo>
                      <a:pt x="123" y="1"/>
                      <a:pt x="107" y="11"/>
                      <a:pt x="104" y="32"/>
                    </a:cubicBezTo>
                    <a:lnTo>
                      <a:pt x="94" y="32"/>
                    </a:lnTo>
                    <a:cubicBezTo>
                      <a:pt x="30" y="32"/>
                      <a:pt x="30" y="130"/>
                      <a:pt x="94" y="133"/>
                    </a:cubicBezTo>
                    <a:lnTo>
                      <a:pt x="101" y="133"/>
                    </a:lnTo>
                    <a:cubicBezTo>
                      <a:pt x="94" y="292"/>
                      <a:pt x="88" y="447"/>
                      <a:pt x="78" y="606"/>
                    </a:cubicBezTo>
                    <a:cubicBezTo>
                      <a:pt x="65" y="732"/>
                      <a:pt x="49" y="862"/>
                      <a:pt x="30" y="988"/>
                    </a:cubicBezTo>
                    <a:cubicBezTo>
                      <a:pt x="20" y="1027"/>
                      <a:pt x="1" y="1082"/>
                      <a:pt x="4" y="1121"/>
                    </a:cubicBezTo>
                    <a:cubicBezTo>
                      <a:pt x="17" y="1219"/>
                      <a:pt x="127" y="1244"/>
                      <a:pt x="245" y="1244"/>
                    </a:cubicBezTo>
                    <a:cubicBezTo>
                      <a:pt x="353" y="1244"/>
                      <a:pt x="468" y="1223"/>
                      <a:pt x="522" y="1218"/>
                    </a:cubicBezTo>
                    <a:cubicBezTo>
                      <a:pt x="600" y="1215"/>
                      <a:pt x="600" y="1101"/>
                      <a:pt x="522" y="1098"/>
                    </a:cubicBezTo>
                    <a:cubicBezTo>
                      <a:pt x="507" y="1097"/>
                      <a:pt x="492" y="1096"/>
                      <a:pt x="475" y="1096"/>
                    </a:cubicBezTo>
                    <a:cubicBezTo>
                      <a:pt x="420" y="1096"/>
                      <a:pt x="359" y="1103"/>
                      <a:pt x="302" y="1103"/>
                    </a:cubicBezTo>
                    <a:cubicBezTo>
                      <a:pt x="266" y="1103"/>
                      <a:pt x="232" y="1100"/>
                      <a:pt x="201" y="1092"/>
                    </a:cubicBezTo>
                    <a:cubicBezTo>
                      <a:pt x="111" y="1069"/>
                      <a:pt x="150" y="1098"/>
                      <a:pt x="143" y="1004"/>
                    </a:cubicBezTo>
                    <a:cubicBezTo>
                      <a:pt x="133" y="936"/>
                      <a:pt x="159" y="855"/>
                      <a:pt x="166" y="784"/>
                    </a:cubicBezTo>
                    <a:cubicBezTo>
                      <a:pt x="169" y="761"/>
                      <a:pt x="169" y="732"/>
                      <a:pt x="169" y="709"/>
                    </a:cubicBezTo>
                    <a:cubicBezTo>
                      <a:pt x="226" y="713"/>
                      <a:pt x="283" y="716"/>
                      <a:pt x="339" y="716"/>
                    </a:cubicBezTo>
                    <a:cubicBezTo>
                      <a:pt x="385" y="716"/>
                      <a:pt x="431" y="714"/>
                      <a:pt x="477" y="709"/>
                    </a:cubicBezTo>
                    <a:cubicBezTo>
                      <a:pt x="538" y="700"/>
                      <a:pt x="542" y="612"/>
                      <a:pt x="477" y="612"/>
                    </a:cubicBezTo>
                    <a:cubicBezTo>
                      <a:pt x="376" y="616"/>
                      <a:pt x="276" y="622"/>
                      <a:pt x="179" y="622"/>
                    </a:cubicBezTo>
                    <a:cubicBezTo>
                      <a:pt x="185" y="460"/>
                      <a:pt x="188" y="305"/>
                      <a:pt x="182" y="143"/>
                    </a:cubicBezTo>
                    <a:lnTo>
                      <a:pt x="182" y="143"/>
                    </a:lnTo>
                    <a:cubicBezTo>
                      <a:pt x="318" y="152"/>
                      <a:pt x="454" y="162"/>
                      <a:pt x="590" y="165"/>
                    </a:cubicBezTo>
                    <a:cubicBezTo>
                      <a:pt x="655" y="165"/>
                      <a:pt x="652" y="55"/>
                      <a:pt x="584" y="49"/>
                    </a:cubicBezTo>
                    <a:cubicBezTo>
                      <a:pt x="444" y="36"/>
                      <a:pt x="308" y="36"/>
                      <a:pt x="169" y="32"/>
                    </a:cubicBezTo>
                    <a:cubicBezTo>
                      <a:pt x="167" y="11"/>
                      <a:pt x="153" y="1"/>
                      <a:pt x="13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0" name="Google Shape;3790;p33"/>
              <p:cNvSpPr/>
              <p:nvPr/>
            </p:nvSpPr>
            <p:spPr>
              <a:xfrm>
                <a:off x="6036733" y="4378752"/>
                <a:ext cx="34936" cy="31916"/>
              </a:xfrm>
              <a:custGeom>
                <a:avLst/>
                <a:gdLst/>
                <a:ahLst/>
                <a:cxnLst/>
                <a:rect l="l" t="t" r="r" b="b"/>
                <a:pathLst>
                  <a:path w="532" h="486" extrusionOk="0">
                    <a:moveTo>
                      <a:pt x="36" y="1"/>
                    </a:moveTo>
                    <a:cubicBezTo>
                      <a:pt x="18" y="1"/>
                      <a:pt x="1" y="12"/>
                      <a:pt x="1" y="37"/>
                    </a:cubicBezTo>
                    <a:cubicBezTo>
                      <a:pt x="1" y="160"/>
                      <a:pt x="17" y="277"/>
                      <a:pt x="33" y="400"/>
                    </a:cubicBezTo>
                    <a:cubicBezTo>
                      <a:pt x="33" y="413"/>
                      <a:pt x="36" y="419"/>
                      <a:pt x="36" y="432"/>
                    </a:cubicBezTo>
                    <a:cubicBezTo>
                      <a:pt x="41" y="459"/>
                      <a:pt x="62" y="471"/>
                      <a:pt x="84" y="471"/>
                    </a:cubicBezTo>
                    <a:cubicBezTo>
                      <a:pt x="113" y="471"/>
                      <a:pt x="143" y="452"/>
                      <a:pt x="143" y="419"/>
                    </a:cubicBezTo>
                    <a:cubicBezTo>
                      <a:pt x="137" y="335"/>
                      <a:pt x="159" y="160"/>
                      <a:pt x="273" y="141"/>
                    </a:cubicBezTo>
                    <a:cubicBezTo>
                      <a:pt x="280" y="139"/>
                      <a:pt x="286" y="138"/>
                      <a:pt x="292" y="138"/>
                    </a:cubicBezTo>
                    <a:cubicBezTo>
                      <a:pt x="379" y="138"/>
                      <a:pt x="396" y="280"/>
                      <a:pt x="396" y="371"/>
                    </a:cubicBezTo>
                    <a:cubicBezTo>
                      <a:pt x="386" y="384"/>
                      <a:pt x="376" y="403"/>
                      <a:pt x="380" y="426"/>
                    </a:cubicBezTo>
                    <a:cubicBezTo>
                      <a:pt x="386" y="442"/>
                      <a:pt x="393" y="455"/>
                      <a:pt x="406" y="468"/>
                    </a:cubicBezTo>
                    <a:cubicBezTo>
                      <a:pt x="418" y="480"/>
                      <a:pt x="433" y="485"/>
                      <a:pt x="448" y="485"/>
                    </a:cubicBezTo>
                    <a:cubicBezTo>
                      <a:pt x="452" y="485"/>
                      <a:pt x="456" y="485"/>
                      <a:pt x="461" y="484"/>
                    </a:cubicBezTo>
                    <a:cubicBezTo>
                      <a:pt x="467" y="484"/>
                      <a:pt x="467" y="484"/>
                      <a:pt x="470" y="481"/>
                    </a:cubicBezTo>
                    <a:cubicBezTo>
                      <a:pt x="490" y="478"/>
                      <a:pt x="509" y="461"/>
                      <a:pt x="509" y="439"/>
                    </a:cubicBezTo>
                    <a:cubicBezTo>
                      <a:pt x="532" y="279"/>
                      <a:pt x="481" y="14"/>
                      <a:pt x="280" y="14"/>
                    </a:cubicBezTo>
                    <a:cubicBezTo>
                      <a:pt x="278" y="14"/>
                      <a:pt x="275" y="14"/>
                      <a:pt x="273" y="14"/>
                    </a:cubicBezTo>
                    <a:cubicBezTo>
                      <a:pt x="189" y="18"/>
                      <a:pt x="127" y="73"/>
                      <a:pt x="85" y="141"/>
                    </a:cubicBezTo>
                    <a:cubicBezTo>
                      <a:pt x="82" y="108"/>
                      <a:pt x="78" y="76"/>
                      <a:pt x="78" y="37"/>
                    </a:cubicBezTo>
                    <a:cubicBezTo>
                      <a:pt x="77" y="14"/>
                      <a:pt x="56" y="1"/>
                      <a:pt x="3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1" name="Google Shape;3791;p33"/>
              <p:cNvSpPr/>
              <p:nvPr/>
            </p:nvSpPr>
            <p:spPr>
              <a:xfrm>
                <a:off x="6060177" y="4360628"/>
                <a:ext cx="35462" cy="11033"/>
              </a:xfrm>
              <a:custGeom>
                <a:avLst/>
                <a:gdLst/>
                <a:ahLst/>
                <a:cxnLst/>
                <a:rect l="l" t="t" r="r" b="b"/>
                <a:pathLst>
                  <a:path w="540" h="168" extrusionOk="0">
                    <a:moveTo>
                      <a:pt x="444" y="0"/>
                    </a:moveTo>
                    <a:cubicBezTo>
                      <a:pt x="439" y="0"/>
                      <a:pt x="433" y="1"/>
                      <a:pt x="428" y="2"/>
                    </a:cubicBezTo>
                    <a:cubicBezTo>
                      <a:pt x="408" y="9"/>
                      <a:pt x="402" y="25"/>
                      <a:pt x="398" y="41"/>
                    </a:cubicBezTo>
                    <a:cubicBezTo>
                      <a:pt x="392" y="41"/>
                      <a:pt x="392" y="41"/>
                      <a:pt x="389" y="44"/>
                    </a:cubicBezTo>
                    <a:cubicBezTo>
                      <a:pt x="369" y="47"/>
                      <a:pt x="347" y="47"/>
                      <a:pt x="327" y="51"/>
                    </a:cubicBezTo>
                    <a:cubicBezTo>
                      <a:pt x="298" y="54"/>
                      <a:pt x="266" y="60"/>
                      <a:pt x="240" y="60"/>
                    </a:cubicBezTo>
                    <a:cubicBezTo>
                      <a:pt x="175" y="67"/>
                      <a:pt x="113" y="70"/>
                      <a:pt x="49" y="83"/>
                    </a:cubicBezTo>
                    <a:cubicBezTo>
                      <a:pt x="0" y="93"/>
                      <a:pt x="13" y="167"/>
                      <a:pt x="62" y="167"/>
                    </a:cubicBezTo>
                    <a:cubicBezTo>
                      <a:pt x="143" y="164"/>
                      <a:pt x="217" y="158"/>
                      <a:pt x="298" y="151"/>
                    </a:cubicBezTo>
                    <a:cubicBezTo>
                      <a:pt x="309" y="150"/>
                      <a:pt x="321" y="150"/>
                      <a:pt x="332" y="150"/>
                    </a:cubicBezTo>
                    <a:cubicBezTo>
                      <a:pt x="340" y="150"/>
                      <a:pt x="348" y="150"/>
                      <a:pt x="356" y="150"/>
                    </a:cubicBezTo>
                    <a:cubicBezTo>
                      <a:pt x="396" y="150"/>
                      <a:pt x="437" y="149"/>
                      <a:pt x="470" y="132"/>
                    </a:cubicBezTo>
                    <a:cubicBezTo>
                      <a:pt x="539" y="95"/>
                      <a:pt x="513" y="0"/>
                      <a:pt x="44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2" name="Google Shape;3792;p33"/>
              <p:cNvSpPr/>
              <p:nvPr/>
            </p:nvSpPr>
            <p:spPr>
              <a:xfrm>
                <a:off x="6047568" y="4348545"/>
                <a:ext cx="44787" cy="8603"/>
              </a:xfrm>
              <a:custGeom>
                <a:avLst/>
                <a:gdLst/>
                <a:ahLst/>
                <a:cxnLst/>
                <a:rect l="l" t="t" r="r" b="b"/>
                <a:pathLst>
                  <a:path w="682" h="131" extrusionOk="0">
                    <a:moveTo>
                      <a:pt x="161" y="0"/>
                    </a:moveTo>
                    <a:cubicBezTo>
                      <a:pt x="124" y="0"/>
                      <a:pt x="87" y="1"/>
                      <a:pt x="49" y="1"/>
                    </a:cubicBezTo>
                    <a:cubicBezTo>
                      <a:pt x="1" y="1"/>
                      <a:pt x="1" y="73"/>
                      <a:pt x="49" y="76"/>
                    </a:cubicBezTo>
                    <a:cubicBezTo>
                      <a:pt x="237" y="92"/>
                      <a:pt x="422" y="118"/>
                      <a:pt x="610" y="131"/>
                    </a:cubicBezTo>
                    <a:cubicBezTo>
                      <a:pt x="671" y="131"/>
                      <a:pt x="681" y="37"/>
                      <a:pt x="626" y="31"/>
                    </a:cubicBezTo>
                    <a:cubicBezTo>
                      <a:pt x="475" y="7"/>
                      <a:pt x="317" y="0"/>
                      <a:pt x="161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3" name="Google Shape;3793;p33"/>
              <p:cNvSpPr/>
              <p:nvPr/>
            </p:nvSpPr>
            <p:spPr>
              <a:xfrm>
                <a:off x="6106341" y="4364502"/>
                <a:ext cx="123591" cy="9719"/>
              </a:xfrm>
              <a:custGeom>
                <a:avLst/>
                <a:gdLst/>
                <a:ahLst/>
                <a:cxnLst/>
                <a:rect l="l" t="t" r="r" b="b"/>
                <a:pathLst>
                  <a:path w="1882" h="148" extrusionOk="0">
                    <a:moveTo>
                      <a:pt x="1719" y="1"/>
                    </a:moveTo>
                    <a:cubicBezTo>
                      <a:pt x="1701" y="1"/>
                      <a:pt x="1686" y="7"/>
                      <a:pt x="1675" y="18"/>
                    </a:cubicBezTo>
                    <a:cubicBezTo>
                      <a:pt x="1363" y="12"/>
                      <a:pt x="1050" y="6"/>
                      <a:pt x="738" y="6"/>
                    </a:cubicBezTo>
                    <a:cubicBezTo>
                      <a:pt x="510" y="6"/>
                      <a:pt x="282" y="9"/>
                      <a:pt x="55" y="18"/>
                    </a:cubicBezTo>
                    <a:cubicBezTo>
                      <a:pt x="0" y="18"/>
                      <a:pt x="0" y="102"/>
                      <a:pt x="55" y="102"/>
                    </a:cubicBezTo>
                    <a:cubicBezTo>
                      <a:pt x="632" y="105"/>
                      <a:pt x="1215" y="105"/>
                      <a:pt x="1795" y="147"/>
                    </a:cubicBezTo>
                    <a:cubicBezTo>
                      <a:pt x="1796" y="147"/>
                      <a:pt x="1797" y="147"/>
                      <a:pt x="1798" y="147"/>
                    </a:cubicBezTo>
                    <a:cubicBezTo>
                      <a:pt x="1870" y="147"/>
                      <a:pt x="1881" y="37"/>
                      <a:pt x="1811" y="21"/>
                    </a:cubicBezTo>
                    <a:cubicBezTo>
                      <a:pt x="1782" y="14"/>
                      <a:pt x="1756" y="8"/>
                      <a:pt x="1730" y="1"/>
                    </a:cubicBezTo>
                    <a:cubicBezTo>
                      <a:pt x="1726" y="1"/>
                      <a:pt x="1722" y="1"/>
                      <a:pt x="171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4" name="Google Shape;3794;p33"/>
              <p:cNvSpPr/>
              <p:nvPr/>
            </p:nvSpPr>
            <p:spPr>
              <a:xfrm>
                <a:off x="6125910" y="4289116"/>
                <a:ext cx="40978" cy="69413"/>
              </a:xfrm>
              <a:custGeom>
                <a:avLst/>
                <a:gdLst/>
                <a:ahLst/>
                <a:cxnLst/>
                <a:rect l="l" t="t" r="r" b="b"/>
                <a:pathLst>
                  <a:path w="624" h="1057" extrusionOk="0">
                    <a:moveTo>
                      <a:pt x="182" y="1"/>
                    </a:moveTo>
                    <a:cubicBezTo>
                      <a:pt x="159" y="1"/>
                      <a:pt x="138" y="15"/>
                      <a:pt x="130" y="45"/>
                    </a:cubicBezTo>
                    <a:cubicBezTo>
                      <a:pt x="52" y="362"/>
                      <a:pt x="0" y="693"/>
                      <a:pt x="7" y="1020"/>
                    </a:cubicBezTo>
                    <a:cubicBezTo>
                      <a:pt x="7" y="1044"/>
                      <a:pt x="25" y="1056"/>
                      <a:pt x="44" y="1056"/>
                    </a:cubicBezTo>
                    <a:cubicBezTo>
                      <a:pt x="63" y="1056"/>
                      <a:pt x="83" y="1044"/>
                      <a:pt x="84" y="1020"/>
                    </a:cubicBezTo>
                    <a:cubicBezTo>
                      <a:pt x="88" y="958"/>
                      <a:pt x="97" y="893"/>
                      <a:pt x="104" y="832"/>
                    </a:cubicBezTo>
                    <a:cubicBezTo>
                      <a:pt x="107" y="833"/>
                      <a:pt x="109" y="833"/>
                      <a:pt x="112" y="833"/>
                    </a:cubicBezTo>
                    <a:cubicBezTo>
                      <a:pt x="141" y="833"/>
                      <a:pt x="166" y="791"/>
                      <a:pt x="136" y="767"/>
                    </a:cubicBezTo>
                    <a:cubicBezTo>
                      <a:pt x="126" y="757"/>
                      <a:pt x="130" y="735"/>
                      <a:pt x="149" y="715"/>
                    </a:cubicBezTo>
                    <a:cubicBezTo>
                      <a:pt x="275" y="790"/>
                      <a:pt x="392" y="864"/>
                      <a:pt x="505" y="955"/>
                    </a:cubicBezTo>
                    <a:cubicBezTo>
                      <a:pt x="520" y="966"/>
                      <a:pt x="534" y="970"/>
                      <a:pt x="547" y="970"/>
                    </a:cubicBezTo>
                    <a:cubicBezTo>
                      <a:pt x="593" y="970"/>
                      <a:pt x="623" y="913"/>
                      <a:pt x="580" y="877"/>
                    </a:cubicBezTo>
                    <a:cubicBezTo>
                      <a:pt x="467" y="796"/>
                      <a:pt x="343" y="725"/>
                      <a:pt x="217" y="663"/>
                    </a:cubicBezTo>
                    <a:cubicBezTo>
                      <a:pt x="262" y="631"/>
                      <a:pt x="311" y="599"/>
                      <a:pt x="324" y="589"/>
                    </a:cubicBezTo>
                    <a:cubicBezTo>
                      <a:pt x="395" y="537"/>
                      <a:pt x="473" y="492"/>
                      <a:pt x="535" y="433"/>
                    </a:cubicBezTo>
                    <a:cubicBezTo>
                      <a:pt x="567" y="398"/>
                      <a:pt x="536" y="350"/>
                      <a:pt x="497" y="350"/>
                    </a:cubicBezTo>
                    <a:cubicBezTo>
                      <a:pt x="489" y="350"/>
                      <a:pt x="481" y="351"/>
                      <a:pt x="473" y="356"/>
                    </a:cubicBezTo>
                    <a:cubicBezTo>
                      <a:pt x="405" y="391"/>
                      <a:pt x="343" y="450"/>
                      <a:pt x="279" y="492"/>
                    </a:cubicBezTo>
                    <a:cubicBezTo>
                      <a:pt x="233" y="531"/>
                      <a:pt x="181" y="563"/>
                      <a:pt x="136" y="602"/>
                    </a:cubicBezTo>
                    <a:cubicBezTo>
                      <a:pt x="162" y="450"/>
                      <a:pt x="188" y="297"/>
                      <a:pt x="227" y="148"/>
                    </a:cubicBezTo>
                    <a:cubicBezTo>
                      <a:pt x="249" y="142"/>
                      <a:pt x="269" y="116"/>
                      <a:pt x="259" y="84"/>
                    </a:cubicBezTo>
                    <a:cubicBezTo>
                      <a:pt x="256" y="71"/>
                      <a:pt x="249" y="61"/>
                      <a:pt x="243" y="45"/>
                    </a:cubicBezTo>
                    <a:cubicBezTo>
                      <a:pt x="231" y="16"/>
                      <a:pt x="206" y="1"/>
                      <a:pt x="18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5" name="Google Shape;3795;p33"/>
              <p:cNvSpPr/>
              <p:nvPr/>
            </p:nvSpPr>
            <p:spPr>
              <a:xfrm>
                <a:off x="6164917" y="4320242"/>
                <a:ext cx="41372" cy="27647"/>
              </a:xfrm>
              <a:custGeom>
                <a:avLst/>
                <a:gdLst/>
                <a:ahLst/>
                <a:cxnLst/>
                <a:rect l="l" t="t" r="r" b="b"/>
                <a:pathLst>
                  <a:path w="630" h="421" extrusionOk="0">
                    <a:moveTo>
                      <a:pt x="201" y="1"/>
                    </a:moveTo>
                    <a:cubicBezTo>
                      <a:pt x="172" y="1"/>
                      <a:pt x="143" y="37"/>
                      <a:pt x="158" y="66"/>
                    </a:cubicBezTo>
                    <a:cubicBezTo>
                      <a:pt x="184" y="115"/>
                      <a:pt x="209" y="160"/>
                      <a:pt x="239" y="209"/>
                    </a:cubicBezTo>
                    <a:cubicBezTo>
                      <a:pt x="180" y="244"/>
                      <a:pt x="119" y="277"/>
                      <a:pt x="47" y="303"/>
                    </a:cubicBezTo>
                    <a:cubicBezTo>
                      <a:pt x="0" y="320"/>
                      <a:pt x="15" y="389"/>
                      <a:pt x="59" y="389"/>
                    </a:cubicBezTo>
                    <a:cubicBezTo>
                      <a:pt x="64" y="389"/>
                      <a:pt x="68" y="388"/>
                      <a:pt x="73" y="387"/>
                    </a:cubicBezTo>
                    <a:cubicBezTo>
                      <a:pt x="145" y="361"/>
                      <a:pt x="222" y="329"/>
                      <a:pt x="297" y="293"/>
                    </a:cubicBezTo>
                    <a:cubicBezTo>
                      <a:pt x="303" y="306"/>
                      <a:pt x="307" y="313"/>
                      <a:pt x="313" y="322"/>
                    </a:cubicBezTo>
                    <a:cubicBezTo>
                      <a:pt x="303" y="335"/>
                      <a:pt x="300" y="351"/>
                      <a:pt x="303" y="368"/>
                    </a:cubicBezTo>
                    <a:cubicBezTo>
                      <a:pt x="311" y="405"/>
                      <a:pt x="336" y="421"/>
                      <a:pt x="362" y="421"/>
                    </a:cubicBezTo>
                    <a:cubicBezTo>
                      <a:pt x="402" y="421"/>
                      <a:pt x="443" y="384"/>
                      <a:pt x="430" y="329"/>
                    </a:cubicBezTo>
                    <a:cubicBezTo>
                      <a:pt x="420" y="303"/>
                      <a:pt x="404" y="274"/>
                      <a:pt x="384" y="244"/>
                    </a:cubicBezTo>
                    <a:cubicBezTo>
                      <a:pt x="459" y="199"/>
                      <a:pt x="530" y="151"/>
                      <a:pt x="592" y="95"/>
                    </a:cubicBezTo>
                    <a:cubicBezTo>
                      <a:pt x="629" y="63"/>
                      <a:pt x="596" y="7"/>
                      <a:pt x="555" y="7"/>
                    </a:cubicBezTo>
                    <a:cubicBezTo>
                      <a:pt x="547" y="7"/>
                      <a:pt x="538" y="9"/>
                      <a:pt x="530" y="14"/>
                    </a:cubicBezTo>
                    <a:cubicBezTo>
                      <a:pt x="462" y="63"/>
                      <a:pt x="394" y="112"/>
                      <a:pt x="326" y="157"/>
                    </a:cubicBezTo>
                    <a:cubicBezTo>
                      <a:pt x="294" y="108"/>
                      <a:pt x="261" y="60"/>
                      <a:pt x="229" y="14"/>
                    </a:cubicBezTo>
                    <a:cubicBezTo>
                      <a:pt x="221" y="5"/>
                      <a:pt x="211" y="1"/>
                      <a:pt x="20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6" name="Google Shape;3796;p33"/>
              <p:cNvSpPr/>
              <p:nvPr/>
            </p:nvSpPr>
            <p:spPr>
              <a:xfrm>
                <a:off x="6193089" y="4283994"/>
                <a:ext cx="43408" cy="33623"/>
              </a:xfrm>
              <a:custGeom>
                <a:avLst/>
                <a:gdLst/>
                <a:ahLst/>
                <a:cxnLst/>
                <a:rect l="l" t="t" r="r" b="b"/>
                <a:pathLst>
                  <a:path w="661" h="512" extrusionOk="0">
                    <a:moveTo>
                      <a:pt x="133" y="0"/>
                    </a:moveTo>
                    <a:cubicBezTo>
                      <a:pt x="64" y="0"/>
                      <a:pt x="1" y="44"/>
                      <a:pt x="10" y="132"/>
                    </a:cubicBezTo>
                    <a:cubicBezTo>
                      <a:pt x="12" y="157"/>
                      <a:pt x="32" y="171"/>
                      <a:pt x="51" y="171"/>
                    </a:cubicBezTo>
                    <a:cubicBezTo>
                      <a:pt x="68" y="171"/>
                      <a:pt x="85" y="159"/>
                      <a:pt x="85" y="132"/>
                    </a:cubicBezTo>
                    <a:cubicBezTo>
                      <a:pt x="109" y="115"/>
                      <a:pt x="130" y="106"/>
                      <a:pt x="146" y="106"/>
                    </a:cubicBezTo>
                    <a:cubicBezTo>
                      <a:pt x="168" y="106"/>
                      <a:pt x="183" y="124"/>
                      <a:pt x="189" y="162"/>
                    </a:cubicBezTo>
                    <a:cubicBezTo>
                      <a:pt x="192" y="194"/>
                      <a:pt x="192" y="226"/>
                      <a:pt x="182" y="259"/>
                    </a:cubicBezTo>
                    <a:cubicBezTo>
                      <a:pt x="179" y="288"/>
                      <a:pt x="172" y="311"/>
                      <a:pt x="166" y="340"/>
                    </a:cubicBezTo>
                    <a:cubicBezTo>
                      <a:pt x="163" y="388"/>
                      <a:pt x="166" y="437"/>
                      <a:pt x="208" y="469"/>
                    </a:cubicBezTo>
                    <a:cubicBezTo>
                      <a:pt x="243" y="500"/>
                      <a:pt x="293" y="511"/>
                      <a:pt x="347" y="511"/>
                    </a:cubicBezTo>
                    <a:cubicBezTo>
                      <a:pt x="430" y="511"/>
                      <a:pt x="522" y="486"/>
                      <a:pt x="581" y="466"/>
                    </a:cubicBezTo>
                    <a:cubicBezTo>
                      <a:pt x="661" y="442"/>
                      <a:pt x="638" y="340"/>
                      <a:pt x="574" y="340"/>
                    </a:cubicBezTo>
                    <a:cubicBezTo>
                      <a:pt x="568" y="340"/>
                      <a:pt x="561" y="341"/>
                      <a:pt x="555" y="343"/>
                    </a:cubicBezTo>
                    <a:cubicBezTo>
                      <a:pt x="501" y="364"/>
                      <a:pt x="441" y="382"/>
                      <a:pt x="381" y="382"/>
                    </a:cubicBezTo>
                    <a:cubicBezTo>
                      <a:pt x="376" y="382"/>
                      <a:pt x="372" y="382"/>
                      <a:pt x="367" y="382"/>
                    </a:cubicBezTo>
                    <a:cubicBezTo>
                      <a:pt x="279" y="375"/>
                      <a:pt x="292" y="356"/>
                      <a:pt x="302" y="278"/>
                    </a:cubicBezTo>
                    <a:cubicBezTo>
                      <a:pt x="309" y="204"/>
                      <a:pt x="309" y="123"/>
                      <a:pt x="257" y="58"/>
                    </a:cubicBezTo>
                    <a:cubicBezTo>
                      <a:pt x="226" y="19"/>
                      <a:pt x="178" y="0"/>
                      <a:pt x="13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7" name="Google Shape;3797;p33"/>
              <p:cNvSpPr/>
              <p:nvPr/>
            </p:nvSpPr>
            <p:spPr>
              <a:xfrm>
                <a:off x="6153491" y="4377964"/>
                <a:ext cx="72434" cy="57724"/>
              </a:xfrm>
              <a:custGeom>
                <a:avLst/>
                <a:gdLst/>
                <a:ahLst/>
                <a:cxnLst/>
                <a:rect l="l" t="t" r="r" b="b"/>
                <a:pathLst>
                  <a:path w="1103" h="879" extrusionOk="0">
                    <a:moveTo>
                      <a:pt x="405" y="1"/>
                    </a:moveTo>
                    <a:cubicBezTo>
                      <a:pt x="268" y="1"/>
                      <a:pt x="103" y="144"/>
                      <a:pt x="30" y="224"/>
                    </a:cubicBezTo>
                    <a:cubicBezTo>
                      <a:pt x="0" y="257"/>
                      <a:pt x="28" y="297"/>
                      <a:pt x="61" y="297"/>
                    </a:cubicBezTo>
                    <a:cubicBezTo>
                      <a:pt x="70" y="297"/>
                      <a:pt x="80" y="294"/>
                      <a:pt x="89" y="286"/>
                    </a:cubicBezTo>
                    <a:cubicBezTo>
                      <a:pt x="134" y="240"/>
                      <a:pt x="199" y="159"/>
                      <a:pt x="264" y="143"/>
                    </a:cubicBezTo>
                    <a:cubicBezTo>
                      <a:pt x="298" y="136"/>
                      <a:pt x="326" y="133"/>
                      <a:pt x="349" y="133"/>
                    </a:cubicBezTo>
                    <a:cubicBezTo>
                      <a:pt x="515" y="133"/>
                      <a:pt x="420" y="292"/>
                      <a:pt x="380" y="383"/>
                    </a:cubicBezTo>
                    <a:cubicBezTo>
                      <a:pt x="325" y="525"/>
                      <a:pt x="247" y="655"/>
                      <a:pt x="160" y="781"/>
                    </a:cubicBezTo>
                    <a:cubicBezTo>
                      <a:pt x="132" y="819"/>
                      <a:pt x="165" y="878"/>
                      <a:pt x="211" y="878"/>
                    </a:cubicBezTo>
                    <a:cubicBezTo>
                      <a:pt x="213" y="878"/>
                      <a:pt x="214" y="878"/>
                      <a:pt x="215" y="878"/>
                    </a:cubicBezTo>
                    <a:cubicBezTo>
                      <a:pt x="487" y="852"/>
                      <a:pt x="750" y="862"/>
                      <a:pt x="1022" y="856"/>
                    </a:cubicBezTo>
                    <a:cubicBezTo>
                      <a:pt x="1103" y="852"/>
                      <a:pt x="1099" y="742"/>
                      <a:pt x="1022" y="736"/>
                    </a:cubicBezTo>
                    <a:cubicBezTo>
                      <a:pt x="925" y="723"/>
                      <a:pt x="827" y="718"/>
                      <a:pt x="729" y="718"/>
                    </a:cubicBezTo>
                    <a:cubicBezTo>
                      <a:pt x="600" y="718"/>
                      <a:pt x="470" y="727"/>
                      <a:pt x="341" y="736"/>
                    </a:cubicBezTo>
                    <a:cubicBezTo>
                      <a:pt x="403" y="635"/>
                      <a:pt x="455" y="532"/>
                      <a:pt x="500" y="425"/>
                    </a:cubicBezTo>
                    <a:cubicBezTo>
                      <a:pt x="532" y="334"/>
                      <a:pt x="607" y="192"/>
                      <a:pt x="555" y="94"/>
                    </a:cubicBezTo>
                    <a:cubicBezTo>
                      <a:pt x="517" y="27"/>
                      <a:pt x="464" y="1"/>
                      <a:pt x="40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798" name="Google Shape;3798;p33"/>
            <p:cNvGrpSpPr/>
            <p:nvPr/>
          </p:nvGrpSpPr>
          <p:grpSpPr>
            <a:xfrm rot="-1383256">
              <a:off x="7149117" y="-93147"/>
              <a:ext cx="1205862" cy="356849"/>
              <a:chOff x="5813594" y="2813041"/>
              <a:chExt cx="591605" cy="175073"/>
            </a:xfrm>
          </p:grpSpPr>
          <p:sp>
            <p:nvSpPr>
              <p:cNvPr id="3799" name="Google Shape;3799;p33"/>
              <p:cNvSpPr/>
              <p:nvPr/>
            </p:nvSpPr>
            <p:spPr>
              <a:xfrm>
                <a:off x="5813594" y="2829983"/>
                <a:ext cx="54112" cy="116367"/>
              </a:xfrm>
              <a:custGeom>
                <a:avLst/>
                <a:gdLst/>
                <a:ahLst/>
                <a:cxnLst/>
                <a:rect l="l" t="t" r="r" b="b"/>
                <a:pathLst>
                  <a:path w="824" h="1772" extrusionOk="0">
                    <a:moveTo>
                      <a:pt x="221" y="100"/>
                    </a:moveTo>
                    <a:cubicBezTo>
                      <a:pt x="467" y="100"/>
                      <a:pt x="684" y="268"/>
                      <a:pt x="697" y="534"/>
                    </a:cubicBezTo>
                    <a:cubicBezTo>
                      <a:pt x="707" y="793"/>
                      <a:pt x="438" y="825"/>
                      <a:pt x="214" y="825"/>
                    </a:cubicBezTo>
                    <a:cubicBezTo>
                      <a:pt x="208" y="586"/>
                      <a:pt x="208" y="343"/>
                      <a:pt x="221" y="100"/>
                    </a:cubicBezTo>
                    <a:close/>
                    <a:moveTo>
                      <a:pt x="163" y="0"/>
                    </a:moveTo>
                    <a:cubicBezTo>
                      <a:pt x="141" y="0"/>
                      <a:pt x="120" y="9"/>
                      <a:pt x="110" y="28"/>
                    </a:cubicBezTo>
                    <a:cubicBezTo>
                      <a:pt x="78" y="41"/>
                      <a:pt x="81" y="77"/>
                      <a:pt x="104" y="93"/>
                    </a:cubicBezTo>
                    <a:cubicBezTo>
                      <a:pt x="91" y="336"/>
                      <a:pt x="91" y="579"/>
                      <a:pt x="107" y="822"/>
                    </a:cubicBezTo>
                    <a:lnTo>
                      <a:pt x="81" y="822"/>
                    </a:lnTo>
                    <a:cubicBezTo>
                      <a:pt x="80" y="822"/>
                      <a:pt x="79" y="822"/>
                      <a:pt x="78" y="822"/>
                    </a:cubicBezTo>
                    <a:cubicBezTo>
                      <a:pt x="0" y="822"/>
                      <a:pt x="1" y="948"/>
                      <a:pt x="81" y="952"/>
                    </a:cubicBezTo>
                    <a:lnTo>
                      <a:pt x="114" y="952"/>
                    </a:lnTo>
                    <a:cubicBezTo>
                      <a:pt x="133" y="1217"/>
                      <a:pt x="166" y="1483"/>
                      <a:pt x="224" y="1745"/>
                    </a:cubicBezTo>
                    <a:cubicBezTo>
                      <a:pt x="228" y="1763"/>
                      <a:pt x="244" y="1771"/>
                      <a:pt x="260" y="1771"/>
                    </a:cubicBezTo>
                    <a:cubicBezTo>
                      <a:pt x="279" y="1771"/>
                      <a:pt x="297" y="1759"/>
                      <a:pt x="292" y="1736"/>
                    </a:cubicBezTo>
                    <a:cubicBezTo>
                      <a:pt x="260" y="1473"/>
                      <a:pt x="240" y="1214"/>
                      <a:pt x="227" y="952"/>
                    </a:cubicBezTo>
                    <a:cubicBezTo>
                      <a:pt x="379" y="952"/>
                      <a:pt x="548" y="939"/>
                      <a:pt x="671" y="874"/>
                    </a:cubicBezTo>
                    <a:cubicBezTo>
                      <a:pt x="791" y="803"/>
                      <a:pt x="823" y="641"/>
                      <a:pt x="810" y="501"/>
                    </a:cubicBezTo>
                    <a:cubicBezTo>
                      <a:pt x="780" y="210"/>
                      <a:pt x="533" y="9"/>
                      <a:pt x="260" y="9"/>
                    </a:cubicBezTo>
                    <a:cubicBezTo>
                      <a:pt x="241" y="9"/>
                      <a:pt x="223" y="10"/>
                      <a:pt x="204" y="12"/>
                    </a:cubicBezTo>
                    <a:cubicBezTo>
                      <a:pt x="193" y="4"/>
                      <a:pt x="178" y="0"/>
                      <a:pt x="16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0" name="Google Shape;3800;p33"/>
              <p:cNvSpPr/>
              <p:nvPr/>
            </p:nvSpPr>
            <p:spPr>
              <a:xfrm>
                <a:off x="5863567" y="2897949"/>
                <a:ext cx="41963" cy="7880"/>
              </a:xfrm>
              <a:custGeom>
                <a:avLst/>
                <a:gdLst/>
                <a:ahLst/>
                <a:cxnLst/>
                <a:rect l="l" t="t" r="r" b="b"/>
                <a:pathLst>
                  <a:path w="639" h="120" extrusionOk="0">
                    <a:moveTo>
                      <a:pt x="577" y="1"/>
                    </a:moveTo>
                    <a:cubicBezTo>
                      <a:pt x="576" y="1"/>
                      <a:pt x="575" y="1"/>
                      <a:pt x="574" y="1"/>
                    </a:cubicBezTo>
                    <a:cubicBezTo>
                      <a:pt x="402" y="11"/>
                      <a:pt x="227" y="17"/>
                      <a:pt x="59" y="33"/>
                    </a:cubicBezTo>
                    <a:cubicBezTo>
                      <a:pt x="7" y="36"/>
                      <a:pt x="1" y="117"/>
                      <a:pt x="59" y="117"/>
                    </a:cubicBezTo>
                    <a:cubicBezTo>
                      <a:pt x="98" y="119"/>
                      <a:pt x="138" y="120"/>
                      <a:pt x="177" y="120"/>
                    </a:cubicBezTo>
                    <a:cubicBezTo>
                      <a:pt x="309" y="120"/>
                      <a:pt x="442" y="113"/>
                      <a:pt x="574" y="108"/>
                    </a:cubicBezTo>
                    <a:cubicBezTo>
                      <a:pt x="638" y="101"/>
                      <a:pt x="639" y="1"/>
                      <a:pt x="57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1" name="Google Shape;3801;p33"/>
              <p:cNvSpPr/>
              <p:nvPr/>
            </p:nvSpPr>
            <p:spPr>
              <a:xfrm>
                <a:off x="5863567" y="2884356"/>
                <a:ext cx="43277" cy="7224"/>
              </a:xfrm>
              <a:custGeom>
                <a:avLst/>
                <a:gdLst/>
                <a:ahLst/>
                <a:cxnLst/>
                <a:rect l="l" t="t" r="r" b="b"/>
                <a:pathLst>
                  <a:path w="659" h="110" extrusionOk="0">
                    <a:moveTo>
                      <a:pt x="593" y="1"/>
                    </a:moveTo>
                    <a:cubicBezTo>
                      <a:pt x="452" y="6"/>
                      <a:pt x="313" y="17"/>
                      <a:pt x="174" y="17"/>
                    </a:cubicBezTo>
                    <a:cubicBezTo>
                      <a:pt x="135" y="17"/>
                      <a:pt x="95" y="16"/>
                      <a:pt x="56" y="13"/>
                    </a:cubicBezTo>
                    <a:cubicBezTo>
                      <a:pt x="1" y="13"/>
                      <a:pt x="1" y="94"/>
                      <a:pt x="56" y="98"/>
                    </a:cubicBezTo>
                    <a:cubicBezTo>
                      <a:pt x="150" y="104"/>
                      <a:pt x="248" y="109"/>
                      <a:pt x="345" y="109"/>
                    </a:cubicBezTo>
                    <a:cubicBezTo>
                      <a:pt x="433" y="109"/>
                      <a:pt x="521" y="105"/>
                      <a:pt x="606" y="94"/>
                    </a:cubicBezTo>
                    <a:cubicBezTo>
                      <a:pt x="658" y="88"/>
                      <a:pt x="645" y="1"/>
                      <a:pt x="59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2" name="Google Shape;3802;p33"/>
              <p:cNvSpPr/>
              <p:nvPr/>
            </p:nvSpPr>
            <p:spPr>
              <a:xfrm>
                <a:off x="5923653" y="2878118"/>
                <a:ext cx="51682" cy="43145"/>
              </a:xfrm>
              <a:custGeom>
                <a:avLst/>
                <a:gdLst/>
                <a:ahLst/>
                <a:cxnLst/>
                <a:rect l="l" t="t" r="r" b="b"/>
                <a:pathLst>
                  <a:path w="787" h="657" extrusionOk="0">
                    <a:moveTo>
                      <a:pt x="62" y="1"/>
                    </a:moveTo>
                    <a:cubicBezTo>
                      <a:pt x="45" y="1"/>
                      <a:pt x="27" y="13"/>
                      <a:pt x="25" y="37"/>
                    </a:cubicBezTo>
                    <a:cubicBezTo>
                      <a:pt x="9" y="215"/>
                      <a:pt x="19" y="387"/>
                      <a:pt x="2" y="565"/>
                    </a:cubicBezTo>
                    <a:cubicBezTo>
                      <a:pt x="1" y="600"/>
                      <a:pt x="33" y="620"/>
                      <a:pt x="63" y="620"/>
                    </a:cubicBezTo>
                    <a:cubicBezTo>
                      <a:pt x="86" y="620"/>
                      <a:pt x="108" y="608"/>
                      <a:pt x="113" y="581"/>
                    </a:cubicBezTo>
                    <a:cubicBezTo>
                      <a:pt x="132" y="458"/>
                      <a:pt x="161" y="338"/>
                      <a:pt x="229" y="235"/>
                    </a:cubicBezTo>
                    <a:cubicBezTo>
                      <a:pt x="254" y="192"/>
                      <a:pt x="270" y="172"/>
                      <a:pt x="284" y="172"/>
                    </a:cubicBezTo>
                    <a:cubicBezTo>
                      <a:pt x="300" y="172"/>
                      <a:pt x="313" y="197"/>
                      <a:pt x="330" y="241"/>
                    </a:cubicBezTo>
                    <a:cubicBezTo>
                      <a:pt x="359" y="313"/>
                      <a:pt x="349" y="403"/>
                      <a:pt x="356" y="478"/>
                    </a:cubicBezTo>
                    <a:cubicBezTo>
                      <a:pt x="356" y="519"/>
                      <a:pt x="386" y="540"/>
                      <a:pt x="417" y="540"/>
                    </a:cubicBezTo>
                    <a:cubicBezTo>
                      <a:pt x="449" y="540"/>
                      <a:pt x="482" y="519"/>
                      <a:pt x="485" y="478"/>
                    </a:cubicBezTo>
                    <a:cubicBezTo>
                      <a:pt x="485" y="413"/>
                      <a:pt x="495" y="345"/>
                      <a:pt x="524" y="283"/>
                    </a:cubicBezTo>
                    <a:cubicBezTo>
                      <a:pt x="539" y="250"/>
                      <a:pt x="586" y="168"/>
                      <a:pt x="623" y="168"/>
                    </a:cubicBezTo>
                    <a:cubicBezTo>
                      <a:pt x="633" y="168"/>
                      <a:pt x="643" y="174"/>
                      <a:pt x="650" y="189"/>
                    </a:cubicBezTo>
                    <a:cubicBezTo>
                      <a:pt x="670" y="225"/>
                      <a:pt x="637" y="335"/>
                      <a:pt x="637" y="377"/>
                    </a:cubicBezTo>
                    <a:cubicBezTo>
                      <a:pt x="634" y="449"/>
                      <a:pt x="624" y="523"/>
                      <a:pt x="624" y="594"/>
                    </a:cubicBezTo>
                    <a:cubicBezTo>
                      <a:pt x="624" y="633"/>
                      <a:pt x="661" y="657"/>
                      <a:pt x="694" y="657"/>
                    </a:cubicBezTo>
                    <a:cubicBezTo>
                      <a:pt x="720" y="657"/>
                      <a:pt x="743" y="643"/>
                      <a:pt x="748" y="611"/>
                    </a:cubicBezTo>
                    <a:cubicBezTo>
                      <a:pt x="767" y="481"/>
                      <a:pt x="786" y="322"/>
                      <a:pt x="780" y="183"/>
                    </a:cubicBezTo>
                    <a:cubicBezTo>
                      <a:pt x="777" y="105"/>
                      <a:pt x="744" y="21"/>
                      <a:pt x="663" y="8"/>
                    </a:cubicBezTo>
                    <a:cubicBezTo>
                      <a:pt x="655" y="7"/>
                      <a:pt x="647" y="6"/>
                      <a:pt x="639" y="6"/>
                    </a:cubicBezTo>
                    <a:cubicBezTo>
                      <a:pt x="552" y="6"/>
                      <a:pt x="491" y="71"/>
                      <a:pt x="443" y="157"/>
                    </a:cubicBezTo>
                    <a:cubicBezTo>
                      <a:pt x="418" y="82"/>
                      <a:pt x="376" y="19"/>
                      <a:pt x="304" y="19"/>
                    </a:cubicBezTo>
                    <a:cubicBezTo>
                      <a:pt x="291" y="19"/>
                      <a:pt x="279" y="21"/>
                      <a:pt x="265" y="24"/>
                    </a:cubicBezTo>
                    <a:cubicBezTo>
                      <a:pt x="197" y="40"/>
                      <a:pt x="142" y="102"/>
                      <a:pt x="103" y="173"/>
                    </a:cubicBezTo>
                    <a:cubicBezTo>
                      <a:pt x="103" y="128"/>
                      <a:pt x="100" y="86"/>
                      <a:pt x="100" y="37"/>
                    </a:cubicBezTo>
                    <a:cubicBezTo>
                      <a:pt x="98" y="13"/>
                      <a:pt x="80" y="1"/>
                      <a:pt x="6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3" name="Google Shape;3803;p33"/>
              <p:cNvSpPr/>
              <p:nvPr/>
            </p:nvSpPr>
            <p:spPr>
              <a:xfrm>
                <a:off x="5985250" y="2900510"/>
                <a:ext cx="8997" cy="8997"/>
              </a:xfrm>
              <a:custGeom>
                <a:avLst/>
                <a:gdLst/>
                <a:ahLst/>
                <a:cxnLst/>
                <a:rect l="l" t="t" r="r" b="b"/>
                <a:pathLst>
                  <a:path w="137" h="137" extrusionOk="0">
                    <a:moveTo>
                      <a:pt x="64" y="0"/>
                    </a:moveTo>
                    <a:cubicBezTo>
                      <a:pt x="41" y="0"/>
                      <a:pt x="19" y="13"/>
                      <a:pt x="10" y="43"/>
                    </a:cubicBezTo>
                    <a:cubicBezTo>
                      <a:pt x="1" y="75"/>
                      <a:pt x="7" y="95"/>
                      <a:pt x="27" y="121"/>
                    </a:cubicBezTo>
                    <a:cubicBezTo>
                      <a:pt x="36" y="130"/>
                      <a:pt x="52" y="136"/>
                      <a:pt x="67" y="136"/>
                    </a:cubicBezTo>
                    <a:cubicBezTo>
                      <a:pt x="78" y="136"/>
                      <a:pt x="89" y="134"/>
                      <a:pt x="98" y="127"/>
                    </a:cubicBezTo>
                    <a:cubicBezTo>
                      <a:pt x="121" y="108"/>
                      <a:pt x="137" y="91"/>
                      <a:pt x="134" y="59"/>
                    </a:cubicBezTo>
                    <a:cubicBezTo>
                      <a:pt x="126" y="22"/>
                      <a:pt x="94" y="0"/>
                      <a:pt x="6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4" name="Google Shape;3804;p33"/>
              <p:cNvSpPr/>
              <p:nvPr/>
            </p:nvSpPr>
            <p:spPr>
              <a:xfrm>
                <a:off x="5992933" y="2835631"/>
                <a:ext cx="67049" cy="93120"/>
              </a:xfrm>
              <a:custGeom>
                <a:avLst/>
                <a:gdLst/>
                <a:ahLst/>
                <a:cxnLst/>
                <a:rect l="l" t="t" r="r" b="b"/>
                <a:pathLst>
                  <a:path w="1021" h="1418" extrusionOk="0">
                    <a:moveTo>
                      <a:pt x="952" y="1"/>
                    </a:moveTo>
                    <a:cubicBezTo>
                      <a:pt x="929" y="1"/>
                      <a:pt x="905" y="14"/>
                      <a:pt x="894" y="43"/>
                    </a:cubicBezTo>
                    <a:cubicBezTo>
                      <a:pt x="778" y="419"/>
                      <a:pt x="719" y="824"/>
                      <a:pt x="694" y="1222"/>
                    </a:cubicBezTo>
                    <a:cubicBezTo>
                      <a:pt x="431" y="940"/>
                      <a:pt x="379" y="516"/>
                      <a:pt x="94" y="250"/>
                    </a:cubicBezTo>
                    <a:cubicBezTo>
                      <a:pt x="85" y="241"/>
                      <a:pt x="74" y="238"/>
                      <a:pt x="64" y="238"/>
                    </a:cubicBezTo>
                    <a:cubicBezTo>
                      <a:pt x="30" y="238"/>
                      <a:pt x="0" y="282"/>
                      <a:pt x="33" y="312"/>
                    </a:cubicBezTo>
                    <a:cubicBezTo>
                      <a:pt x="347" y="616"/>
                      <a:pt x="370" y="1102"/>
                      <a:pt x="703" y="1400"/>
                    </a:cubicBezTo>
                    <a:cubicBezTo>
                      <a:pt x="717" y="1412"/>
                      <a:pt x="733" y="1417"/>
                      <a:pt x="747" y="1417"/>
                    </a:cubicBezTo>
                    <a:cubicBezTo>
                      <a:pt x="778" y="1417"/>
                      <a:pt x="806" y="1394"/>
                      <a:pt x="810" y="1355"/>
                    </a:cubicBezTo>
                    <a:cubicBezTo>
                      <a:pt x="843" y="917"/>
                      <a:pt x="930" y="506"/>
                      <a:pt x="1011" y="75"/>
                    </a:cubicBezTo>
                    <a:cubicBezTo>
                      <a:pt x="1021" y="29"/>
                      <a:pt x="987" y="1"/>
                      <a:pt x="95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5" name="Google Shape;3805;p33"/>
              <p:cNvSpPr/>
              <p:nvPr/>
            </p:nvSpPr>
            <p:spPr>
              <a:xfrm>
                <a:off x="6095178" y="2849158"/>
                <a:ext cx="53258" cy="63569"/>
              </a:xfrm>
              <a:custGeom>
                <a:avLst/>
                <a:gdLst/>
                <a:ahLst/>
                <a:cxnLst/>
                <a:rect l="l" t="t" r="r" b="b"/>
                <a:pathLst>
                  <a:path w="811" h="968" extrusionOk="0">
                    <a:moveTo>
                      <a:pt x="389" y="0"/>
                    </a:moveTo>
                    <a:cubicBezTo>
                      <a:pt x="377" y="0"/>
                      <a:pt x="367" y="7"/>
                      <a:pt x="364" y="25"/>
                    </a:cubicBezTo>
                    <a:cubicBezTo>
                      <a:pt x="361" y="44"/>
                      <a:pt x="361" y="60"/>
                      <a:pt x="358" y="80"/>
                    </a:cubicBezTo>
                    <a:cubicBezTo>
                      <a:pt x="248" y="106"/>
                      <a:pt x="144" y="138"/>
                      <a:pt x="40" y="170"/>
                    </a:cubicBezTo>
                    <a:cubicBezTo>
                      <a:pt x="0" y="180"/>
                      <a:pt x="16" y="239"/>
                      <a:pt x="57" y="239"/>
                    </a:cubicBezTo>
                    <a:cubicBezTo>
                      <a:pt x="59" y="239"/>
                      <a:pt x="61" y="239"/>
                      <a:pt x="63" y="238"/>
                    </a:cubicBezTo>
                    <a:cubicBezTo>
                      <a:pt x="154" y="219"/>
                      <a:pt x="251" y="203"/>
                      <a:pt x="345" y="190"/>
                    </a:cubicBezTo>
                    <a:lnTo>
                      <a:pt x="345" y="190"/>
                    </a:lnTo>
                    <a:cubicBezTo>
                      <a:pt x="326" y="430"/>
                      <a:pt x="332" y="676"/>
                      <a:pt x="342" y="909"/>
                    </a:cubicBezTo>
                    <a:cubicBezTo>
                      <a:pt x="343" y="948"/>
                      <a:pt x="375" y="967"/>
                      <a:pt x="405" y="967"/>
                    </a:cubicBezTo>
                    <a:cubicBezTo>
                      <a:pt x="436" y="967"/>
                      <a:pt x="465" y="948"/>
                      <a:pt x="462" y="909"/>
                    </a:cubicBezTo>
                    <a:cubicBezTo>
                      <a:pt x="445" y="666"/>
                      <a:pt x="445" y="420"/>
                      <a:pt x="436" y="174"/>
                    </a:cubicBezTo>
                    <a:cubicBezTo>
                      <a:pt x="543" y="157"/>
                      <a:pt x="653" y="145"/>
                      <a:pt x="760" y="125"/>
                    </a:cubicBezTo>
                    <a:cubicBezTo>
                      <a:pt x="810" y="116"/>
                      <a:pt x="799" y="31"/>
                      <a:pt x="749" y="31"/>
                    </a:cubicBezTo>
                    <a:cubicBezTo>
                      <a:pt x="749" y="31"/>
                      <a:pt x="748" y="31"/>
                      <a:pt x="747" y="31"/>
                    </a:cubicBezTo>
                    <a:cubicBezTo>
                      <a:pt x="646" y="31"/>
                      <a:pt x="543" y="44"/>
                      <a:pt x="442" y="64"/>
                    </a:cubicBezTo>
                    <a:cubicBezTo>
                      <a:pt x="439" y="57"/>
                      <a:pt x="436" y="44"/>
                      <a:pt x="426" y="25"/>
                    </a:cubicBezTo>
                    <a:cubicBezTo>
                      <a:pt x="419" y="10"/>
                      <a:pt x="403" y="0"/>
                      <a:pt x="38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6" name="Google Shape;3806;p33"/>
              <p:cNvSpPr/>
              <p:nvPr/>
            </p:nvSpPr>
            <p:spPr>
              <a:xfrm>
                <a:off x="6137993" y="2885341"/>
                <a:ext cx="33689" cy="8143"/>
              </a:xfrm>
              <a:custGeom>
                <a:avLst/>
                <a:gdLst/>
                <a:ahLst/>
                <a:cxnLst/>
                <a:rect l="l" t="t" r="r" b="b"/>
                <a:pathLst>
                  <a:path w="513" h="124" extrusionOk="0">
                    <a:moveTo>
                      <a:pt x="54" y="1"/>
                    </a:moveTo>
                    <a:cubicBezTo>
                      <a:pt x="15" y="1"/>
                      <a:pt x="0" y="61"/>
                      <a:pt x="43" y="73"/>
                    </a:cubicBezTo>
                    <a:cubicBezTo>
                      <a:pt x="154" y="101"/>
                      <a:pt x="279" y="124"/>
                      <a:pt x="396" y="124"/>
                    </a:cubicBezTo>
                    <a:cubicBezTo>
                      <a:pt x="415" y="124"/>
                      <a:pt x="435" y="123"/>
                      <a:pt x="454" y="122"/>
                    </a:cubicBezTo>
                    <a:cubicBezTo>
                      <a:pt x="513" y="122"/>
                      <a:pt x="513" y="34"/>
                      <a:pt x="454" y="34"/>
                    </a:cubicBezTo>
                    <a:cubicBezTo>
                      <a:pt x="321" y="34"/>
                      <a:pt x="195" y="34"/>
                      <a:pt x="62" y="2"/>
                    </a:cubicBezTo>
                    <a:cubicBezTo>
                      <a:pt x="59" y="1"/>
                      <a:pt x="56" y="1"/>
                      <a:pt x="5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7" name="Google Shape;3807;p33"/>
              <p:cNvSpPr/>
              <p:nvPr/>
            </p:nvSpPr>
            <p:spPr>
              <a:xfrm>
                <a:off x="6142130" y="2872799"/>
                <a:ext cx="40190" cy="6961"/>
              </a:xfrm>
              <a:custGeom>
                <a:avLst/>
                <a:gdLst/>
                <a:ahLst/>
                <a:cxnLst/>
                <a:rect l="l" t="t" r="r" b="b"/>
                <a:pathLst>
                  <a:path w="612" h="106" extrusionOk="0">
                    <a:moveTo>
                      <a:pt x="394" y="1"/>
                    </a:moveTo>
                    <a:cubicBezTo>
                      <a:pt x="276" y="1"/>
                      <a:pt x="156" y="13"/>
                      <a:pt x="41" y="31"/>
                    </a:cubicBezTo>
                    <a:cubicBezTo>
                      <a:pt x="0" y="40"/>
                      <a:pt x="9" y="105"/>
                      <a:pt x="45" y="105"/>
                    </a:cubicBezTo>
                    <a:cubicBezTo>
                      <a:pt x="46" y="105"/>
                      <a:pt x="47" y="105"/>
                      <a:pt x="48" y="105"/>
                    </a:cubicBezTo>
                    <a:cubicBezTo>
                      <a:pt x="113" y="101"/>
                      <a:pt x="177" y="100"/>
                      <a:pt x="241" y="100"/>
                    </a:cubicBezTo>
                    <a:cubicBezTo>
                      <a:pt x="341" y="100"/>
                      <a:pt x="441" y="103"/>
                      <a:pt x="544" y="105"/>
                    </a:cubicBezTo>
                    <a:cubicBezTo>
                      <a:pt x="545" y="105"/>
                      <a:pt x="546" y="105"/>
                      <a:pt x="547" y="105"/>
                    </a:cubicBezTo>
                    <a:cubicBezTo>
                      <a:pt x="612" y="105"/>
                      <a:pt x="610" y="14"/>
                      <a:pt x="547" y="8"/>
                    </a:cubicBezTo>
                    <a:cubicBezTo>
                      <a:pt x="497" y="3"/>
                      <a:pt x="446" y="1"/>
                      <a:pt x="3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8" name="Google Shape;3808;p33"/>
              <p:cNvSpPr/>
              <p:nvPr/>
            </p:nvSpPr>
            <p:spPr>
              <a:xfrm>
                <a:off x="6174570" y="2848567"/>
                <a:ext cx="60745" cy="64160"/>
              </a:xfrm>
              <a:custGeom>
                <a:avLst/>
                <a:gdLst/>
                <a:ahLst/>
                <a:cxnLst/>
                <a:rect l="l" t="t" r="r" b="b"/>
                <a:pathLst>
                  <a:path w="925" h="977" extrusionOk="0">
                    <a:moveTo>
                      <a:pt x="412" y="1"/>
                    </a:moveTo>
                    <a:cubicBezTo>
                      <a:pt x="271" y="1"/>
                      <a:pt x="108" y="113"/>
                      <a:pt x="20" y="205"/>
                    </a:cubicBezTo>
                    <a:cubicBezTo>
                      <a:pt x="0" y="228"/>
                      <a:pt x="19" y="255"/>
                      <a:pt x="41" y="255"/>
                    </a:cubicBezTo>
                    <a:cubicBezTo>
                      <a:pt x="47" y="255"/>
                      <a:pt x="53" y="253"/>
                      <a:pt x="59" y="247"/>
                    </a:cubicBezTo>
                    <a:cubicBezTo>
                      <a:pt x="124" y="189"/>
                      <a:pt x="237" y="98"/>
                      <a:pt x="331" y="98"/>
                    </a:cubicBezTo>
                    <a:cubicBezTo>
                      <a:pt x="626" y="98"/>
                      <a:pt x="542" y="319"/>
                      <a:pt x="487" y="455"/>
                    </a:cubicBezTo>
                    <a:cubicBezTo>
                      <a:pt x="425" y="604"/>
                      <a:pt x="344" y="746"/>
                      <a:pt x="254" y="879"/>
                    </a:cubicBezTo>
                    <a:cubicBezTo>
                      <a:pt x="231" y="914"/>
                      <a:pt x="262" y="977"/>
                      <a:pt x="308" y="977"/>
                    </a:cubicBezTo>
                    <a:cubicBezTo>
                      <a:pt x="310" y="977"/>
                      <a:pt x="311" y="976"/>
                      <a:pt x="312" y="976"/>
                    </a:cubicBezTo>
                    <a:cubicBezTo>
                      <a:pt x="450" y="964"/>
                      <a:pt x="586" y="959"/>
                      <a:pt x="723" y="959"/>
                    </a:cubicBezTo>
                    <a:cubicBezTo>
                      <a:pt x="763" y="959"/>
                      <a:pt x="803" y="959"/>
                      <a:pt x="843" y="960"/>
                    </a:cubicBezTo>
                    <a:cubicBezTo>
                      <a:pt x="844" y="960"/>
                      <a:pt x="845" y="960"/>
                      <a:pt x="846" y="960"/>
                    </a:cubicBezTo>
                    <a:cubicBezTo>
                      <a:pt x="924" y="960"/>
                      <a:pt x="923" y="837"/>
                      <a:pt x="837" y="834"/>
                    </a:cubicBezTo>
                    <a:cubicBezTo>
                      <a:pt x="776" y="831"/>
                      <a:pt x="714" y="829"/>
                      <a:pt x="652" y="829"/>
                    </a:cubicBezTo>
                    <a:cubicBezTo>
                      <a:pt x="577" y="829"/>
                      <a:pt x="502" y="832"/>
                      <a:pt x="429" y="837"/>
                    </a:cubicBezTo>
                    <a:cubicBezTo>
                      <a:pt x="558" y="623"/>
                      <a:pt x="736" y="312"/>
                      <a:pt x="600" y="105"/>
                    </a:cubicBezTo>
                    <a:cubicBezTo>
                      <a:pt x="551" y="30"/>
                      <a:pt x="484" y="1"/>
                      <a:pt x="41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9" name="Google Shape;3809;p33"/>
              <p:cNvSpPr/>
              <p:nvPr/>
            </p:nvSpPr>
            <p:spPr>
              <a:xfrm>
                <a:off x="6236430" y="2854412"/>
                <a:ext cx="56870" cy="48924"/>
              </a:xfrm>
              <a:custGeom>
                <a:avLst/>
                <a:gdLst/>
                <a:ahLst/>
                <a:cxnLst/>
                <a:rect l="l" t="t" r="r" b="b"/>
                <a:pathLst>
                  <a:path w="866" h="745" extrusionOk="0">
                    <a:moveTo>
                      <a:pt x="277" y="0"/>
                    </a:moveTo>
                    <a:cubicBezTo>
                      <a:pt x="155" y="0"/>
                      <a:pt x="62" y="104"/>
                      <a:pt x="11" y="207"/>
                    </a:cubicBezTo>
                    <a:cubicBezTo>
                      <a:pt x="0" y="232"/>
                      <a:pt x="20" y="255"/>
                      <a:pt x="42" y="255"/>
                    </a:cubicBezTo>
                    <a:cubicBezTo>
                      <a:pt x="52" y="255"/>
                      <a:pt x="62" y="250"/>
                      <a:pt x="70" y="239"/>
                    </a:cubicBezTo>
                    <a:cubicBezTo>
                      <a:pt x="110" y="181"/>
                      <a:pt x="176" y="93"/>
                      <a:pt x="255" y="93"/>
                    </a:cubicBezTo>
                    <a:cubicBezTo>
                      <a:pt x="259" y="93"/>
                      <a:pt x="263" y="93"/>
                      <a:pt x="267" y="94"/>
                    </a:cubicBezTo>
                    <a:cubicBezTo>
                      <a:pt x="290" y="94"/>
                      <a:pt x="306" y="100"/>
                      <a:pt x="316" y="110"/>
                    </a:cubicBezTo>
                    <a:cubicBezTo>
                      <a:pt x="248" y="269"/>
                      <a:pt x="212" y="479"/>
                      <a:pt x="241" y="644"/>
                    </a:cubicBezTo>
                    <a:cubicBezTo>
                      <a:pt x="244" y="668"/>
                      <a:pt x="260" y="678"/>
                      <a:pt x="278" y="678"/>
                    </a:cubicBezTo>
                    <a:cubicBezTo>
                      <a:pt x="303" y="678"/>
                      <a:pt x="330" y="659"/>
                      <a:pt x="332" y="631"/>
                    </a:cubicBezTo>
                    <a:cubicBezTo>
                      <a:pt x="342" y="550"/>
                      <a:pt x="332" y="469"/>
                      <a:pt x="342" y="388"/>
                    </a:cubicBezTo>
                    <a:cubicBezTo>
                      <a:pt x="348" y="311"/>
                      <a:pt x="361" y="239"/>
                      <a:pt x="374" y="162"/>
                    </a:cubicBezTo>
                    <a:cubicBezTo>
                      <a:pt x="381" y="175"/>
                      <a:pt x="394" y="188"/>
                      <a:pt x="403" y="197"/>
                    </a:cubicBezTo>
                    <a:cubicBezTo>
                      <a:pt x="436" y="230"/>
                      <a:pt x="468" y="259"/>
                      <a:pt x="507" y="275"/>
                    </a:cubicBezTo>
                    <a:cubicBezTo>
                      <a:pt x="497" y="418"/>
                      <a:pt x="491" y="560"/>
                      <a:pt x="494" y="696"/>
                    </a:cubicBezTo>
                    <a:cubicBezTo>
                      <a:pt x="494" y="729"/>
                      <a:pt x="520" y="745"/>
                      <a:pt x="546" y="745"/>
                    </a:cubicBezTo>
                    <a:cubicBezTo>
                      <a:pt x="572" y="745"/>
                      <a:pt x="598" y="729"/>
                      <a:pt x="598" y="696"/>
                    </a:cubicBezTo>
                    <a:cubicBezTo>
                      <a:pt x="601" y="563"/>
                      <a:pt x="598" y="431"/>
                      <a:pt x="585" y="295"/>
                    </a:cubicBezTo>
                    <a:lnTo>
                      <a:pt x="585" y="295"/>
                    </a:lnTo>
                    <a:cubicBezTo>
                      <a:pt x="599" y="297"/>
                      <a:pt x="614" y="298"/>
                      <a:pt x="628" y="298"/>
                    </a:cubicBezTo>
                    <a:cubicBezTo>
                      <a:pt x="708" y="298"/>
                      <a:pt x="788" y="267"/>
                      <a:pt x="834" y="204"/>
                    </a:cubicBezTo>
                    <a:cubicBezTo>
                      <a:pt x="865" y="170"/>
                      <a:pt x="842" y="111"/>
                      <a:pt x="807" y="111"/>
                    </a:cubicBezTo>
                    <a:cubicBezTo>
                      <a:pt x="798" y="111"/>
                      <a:pt x="789" y="115"/>
                      <a:pt x="779" y="123"/>
                    </a:cubicBezTo>
                    <a:cubicBezTo>
                      <a:pt x="726" y="161"/>
                      <a:pt x="673" y="184"/>
                      <a:pt x="620" y="184"/>
                    </a:cubicBezTo>
                    <a:cubicBezTo>
                      <a:pt x="572" y="184"/>
                      <a:pt x="525" y="166"/>
                      <a:pt x="478" y="123"/>
                    </a:cubicBezTo>
                    <a:cubicBezTo>
                      <a:pt x="426" y="74"/>
                      <a:pt x="390" y="16"/>
                      <a:pt x="313" y="3"/>
                    </a:cubicBezTo>
                    <a:cubicBezTo>
                      <a:pt x="300" y="1"/>
                      <a:pt x="289" y="0"/>
                      <a:pt x="27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0" name="Google Shape;3810;p33"/>
              <p:cNvSpPr/>
              <p:nvPr/>
            </p:nvSpPr>
            <p:spPr>
              <a:xfrm>
                <a:off x="6288439" y="2813041"/>
                <a:ext cx="110654" cy="154784"/>
              </a:xfrm>
              <a:custGeom>
                <a:avLst/>
                <a:gdLst/>
                <a:ahLst/>
                <a:cxnLst/>
                <a:rect l="l" t="t" r="r" b="b"/>
                <a:pathLst>
                  <a:path w="1685" h="2357" extrusionOk="0">
                    <a:moveTo>
                      <a:pt x="566" y="1"/>
                    </a:moveTo>
                    <a:cubicBezTo>
                      <a:pt x="540" y="1"/>
                      <a:pt x="509" y="25"/>
                      <a:pt x="505" y="50"/>
                    </a:cubicBezTo>
                    <a:cubicBezTo>
                      <a:pt x="460" y="380"/>
                      <a:pt x="480" y="704"/>
                      <a:pt x="486" y="1031"/>
                    </a:cubicBezTo>
                    <a:cubicBezTo>
                      <a:pt x="486" y="1436"/>
                      <a:pt x="392" y="1773"/>
                      <a:pt x="230" y="2123"/>
                    </a:cubicBezTo>
                    <a:cubicBezTo>
                      <a:pt x="139" y="1822"/>
                      <a:pt x="107" y="1508"/>
                      <a:pt x="110" y="1190"/>
                    </a:cubicBezTo>
                    <a:cubicBezTo>
                      <a:pt x="110" y="1163"/>
                      <a:pt x="90" y="1149"/>
                      <a:pt x="69" y="1149"/>
                    </a:cubicBezTo>
                    <a:cubicBezTo>
                      <a:pt x="49" y="1149"/>
                      <a:pt x="28" y="1163"/>
                      <a:pt x="26" y="1190"/>
                    </a:cubicBezTo>
                    <a:cubicBezTo>
                      <a:pt x="0" y="1572"/>
                      <a:pt x="52" y="1942"/>
                      <a:pt x="156" y="2311"/>
                    </a:cubicBezTo>
                    <a:cubicBezTo>
                      <a:pt x="165" y="2339"/>
                      <a:pt x="194" y="2357"/>
                      <a:pt x="221" y="2357"/>
                    </a:cubicBezTo>
                    <a:cubicBezTo>
                      <a:pt x="241" y="2357"/>
                      <a:pt x="259" y="2348"/>
                      <a:pt x="269" y="2327"/>
                    </a:cubicBezTo>
                    <a:cubicBezTo>
                      <a:pt x="502" y="1880"/>
                      <a:pt x="619" y="1472"/>
                      <a:pt x="616" y="970"/>
                    </a:cubicBezTo>
                    <a:cubicBezTo>
                      <a:pt x="609" y="801"/>
                      <a:pt x="515" y="260"/>
                      <a:pt x="700" y="144"/>
                    </a:cubicBezTo>
                    <a:cubicBezTo>
                      <a:pt x="713" y="135"/>
                      <a:pt x="736" y="131"/>
                      <a:pt x="764" y="131"/>
                    </a:cubicBezTo>
                    <a:cubicBezTo>
                      <a:pt x="859" y="131"/>
                      <a:pt x="1017" y="171"/>
                      <a:pt x="1082" y="176"/>
                    </a:cubicBezTo>
                    <a:cubicBezTo>
                      <a:pt x="1254" y="192"/>
                      <a:pt x="1429" y="205"/>
                      <a:pt x="1597" y="222"/>
                    </a:cubicBezTo>
                    <a:cubicBezTo>
                      <a:pt x="1599" y="222"/>
                      <a:pt x="1601" y="222"/>
                      <a:pt x="1603" y="222"/>
                    </a:cubicBezTo>
                    <a:cubicBezTo>
                      <a:pt x="1684" y="222"/>
                      <a:pt x="1676" y="95"/>
                      <a:pt x="1597" y="89"/>
                    </a:cubicBezTo>
                    <a:cubicBezTo>
                      <a:pt x="1257" y="60"/>
                      <a:pt x="914" y="30"/>
                      <a:pt x="570" y="1"/>
                    </a:cubicBezTo>
                    <a:cubicBezTo>
                      <a:pt x="569" y="1"/>
                      <a:pt x="567" y="1"/>
                      <a:pt x="5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1" name="Google Shape;3811;p33"/>
              <p:cNvSpPr/>
              <p:nvPr/>
            </p:nvSpPr>
            <p:spPr>
              <a:xfrm>
                <a:off x="6335128" y="2885604"/>
                <a:ext cx="70070" cy="12609"/>
              </a:xfrm>
              <a:custGeom>
                <a:avLst/>
                <a:gdLst/>
                <a:ahLst/>
                <a:cxnLst/>
                <a:rect l="l" t="t" r="r" b="b"/>
                <a:pathLst>
                  <a:path w="1067" h="192" extrusionOk="0">
                    <a:moveTo>
                      <a:pt x="982" y="1"/>
                    </a:moveTo>
                    <a:cubicBezTo>
                      <a:pt x="975" y="1"/>
                      <a:pt x="968" y="2"/>
                      <a:pt x="961" y="4"/>
                    </a:cubicBezTo>
                    <a:cubicBezTo>
                      <a:pt x="767" y="51"/>
                      <a:pt x="581" y="68"/>
                      <a:pt x="393" y="68"/>
                    </a:cubicBezTo>
                    <a:cubicBezTo>
                      <a:pt x="283" y="68"/>
                      <a:pt x="171" y="62"/>
                      <a:pt x="57" y="53"/>
                    </a:cubicBezTo>
                    <a:cubicBezTo>
                      <a:pt x="55" y="53"/>
                      <a:pt x="53" y="52"/>
                      <a:pt x="51" y="52"/>
                    </a:cubicBezTo>
                    <a:cubicBezTo>
                      <a:pt x="8" y="52"/>
                      <a:pt x="0" y="121"/>
                      <a:pt x="44" y="134"/>
                    </a:cubicBezTo>
                    <a:cubicBezTo>
                      <a:pt x="184" y="174"/>
                      <a:pt x="331" y="191"/>
                      <a:pt x="478" y="191"/>
                    </a:cubicBezTo>
                    <a:cubicBezTo>
                      <a:pt x="653" y="191"/>
                      <a:pt x="829" y="166"/>
                      <a:pt x="996" y="124"/>
                    </a:cubicBezTo>
                    <a:cubicBezTo>
                      <a:pt x="1067" y="106"/>
                      <a:pt x="1047" y="1"/>
                      <a:pt x="98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2" name="Google Shape;3812;p33"/>
              <p:cNvSpPr/>
              <p:nvPr/>
            </p:nvSpPr>
            <p:spPr>
              <a:xfrm>
                <a:off x="6347343" y="2845350"/>
                <a:ext cx="48858" cy="40978"/>
              </a:xfrm>
              <a:custGeom>
                <a:avLst/>
                <a:gdLst/>
                <a:ahLst/>
                <a:cxnLst/>
                <a:rect l="l" t="t" r="r" b="b"/>
                <a:pathLst>
                  <a:path w="744" h="624" extrusionOk="0">
                    <a:moveTo>
                      <a:pt x="399" y="115"/>
                    </a:moveTo>
                    <a:cubicBezTo>
                      <a:pt x="425" y="115"/>
                      <a:pt x="457" y="118"/>
                      <a:pt x="486" y="125"/>
                    </a:cubicBezTo>
                    <a:cubicBezTo>
                      <a:pt x="486" y="180"/>
                      <a:pt x="467" y="206"/>
                      <a:pt x="422" y="219"/>
                    </a:cubicBezTo>
                    <a:cubicBezTo>
                      <a:pt x="344" y="267"/>
                      <a:pt x="247" y="280"/>
                      <a:pt x="156" y="284"/>
                    </a:cubicBezTo>
                    <a:cubicBezTo>
                      <a:pt x="159" y="248"/>
                      <a:pt x="179" y="215"/>
                      <a:pt x="214" y="186"/>
                    </a:cubicBezTo>
                    <a:cubicBezTo>
                      <a:pt x="263" y="141"/>
                      <a:pt x="334" y="118"/>
                      <a:pt x="399" y="115"/>
                    </a:cubicBezTo>
                    <a:close/>
                    <a:moveTo>
                      <a:pt x="432" y="1"/>
                    </a:moveTo>
                    <a:cubicBezTo>
                      <a:pt x="338" y="1"/>
                      <a:pt x="234" y="30"/>
                      <a:pt x="188" y="60"/>
                    </a:cubicBezTo>
                    <a:cubicBezTo>
                      <a:pt x="107" y="115"/>
                      <a:pt x="49" y="190"/>
                      <a:pt x="33" y="277"/>
                    </a:cubicBezTo>
                    <a:cubicBezTo>
                      <a:pt x="4" y="287"/>
                      <a:pt x="0" y="332"/>
                      <a:pt x="30" y="345"/>
                    </a:cubicBezTo>
                    <a:cubicBezTo>
                      <a:pt x="33" y="410"/>
                      <a:pt x="65" y="475"/>
                      <a:pt x="127" y="526"/>
                    </a:cubicBezTo>
                    <a:cubicBezTo>
                      <a:pt x="206" y="592"/>
                      <a:pt x="307" y="623"/>
                      <a:pt x="408" y="623"/>
                    </a:cubicBezTo>
                    <a:cubicBezTo>
                      <a:pt x="513" y="623"/>
                      <a:pt x="618" y="589"/>
                      <a:pt x="700" y="523"/>
                    </a:cubicBezTo>
                    <a:cubicBezTo>
                      <a:pt x="744" y="485"/>
                      <a:pt x="702" y="419"/>
                      <a:pt x="655" y="419"/>
                    </a:cubicBezTo>
                    <a:cubicBezTo>
                      <a:pt x="646" y="419"/>
                      <a:pt x="637" y="421"/>
                      <a:pt x="629" y="426"/>
                    </a:cubicBezTo>
                    <a:cubicBezTo>
                      <a:pt x="558" y="471"/>
                      <a:pt x="482" y="500"/>
                      <a:pt x="402" y="500"/>
                    </a:cubicBezTo>
                    <a:cubicBezTo>
                      <a:pt x="372" y="500"/>
                      <a:pt x="342" y="496"/>
                      <a:pt x="311" y="488"/>
                    </a:cubicBezTo>
                    <a:cubicBezTo>
                      <a:pt x="237" y="465"/>
                      <a:pt x="175" y="413"/>
                      <a:pt x="156" y="358"/>
                    </a:cubicBezTo>
                    <a:lnTo>
                      <a:pt x="156" y="358"/>
                    </a:lnTo>
                    <a:cubicBezTo>
                      <a:pt x="162" y="358"/>
                      <a:pt x="169" y="358"/>
                      <a:pt x="175" y="358"/>
                    </a:cubicBezTo>
                    <a:cubicBezTo>
                      <a:pt x="355" y="358"/>
                      <a:pt x="597" y="313"/>
                      <a:pt x="616" y="151"/>
                    </a:cubicBezTo>
                    <a:cubicBezTo>
                      <a:pt x="631" y="37"/>
                      <a:pt x="538" y="1"/>
                      <a:pt x="4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3" name="Google Shape;3813;p33"/>
              <p:cNvSpPr/>
              <p:nvPr/>
            </p:nvSpPr>
            <p:spPr>
              <a:xfrm>
                <a:off x="6323768" y="2904122"/>
                <a:ext cx="60876" cy="83992"/>
              </a:xfrm>
              <a:custGeom>
                <a:avLst/>
                <a:gdLst/>
                <a:ahLst/>
                <a:cxnLst/>
                <a:rect l="l" t="t" r="r" b="b"/>
                <a:pathLst>
                  <a:path w="927" h="1279" extrusionOk="0">
                    <a:moveTo>
                      <a:pt x="497" y="271"/>
                    </a:moveTo>
                    <a:cubicBezTo>
                      <a:pt x="507" y="271"/>
                      <a:pt x="516" y="272"/>
                      <a:pt x="525" y="273"/>
                    </a:cubicBezTo>
                    <a:cubicBezTo>
                      <a:pt x="522" y="295"/>
                      <a:pt x="536" y="325"/>
                      <a:pt x="563" y="325"/>
                    </a:cubicBezTo>
                    <a:cubicBezTo>
                      <a:pt x="564" y="325"/>
                      <a:pt x="565" y="325"/>
                      <a:pt x="567" y="325"/>
                    </a:cubicBezTo>
                    <a:lnTo>
                      <a:pt x="570" y="325"/>
                    </a:lnTo>
                    <a:cubicBezTo>
                      <a:pt x="567" y="328"/>
                      <a:pt x="564" y="331"/>
                      <a:pt x="564" y="338"/>
                    </a:cubicBezTo>
                    <a:cubicBezTo>
                      <a:pt x="557" y="370"/>
                      <a:pt x="551" y="396"/>
                      <a:pt x="534" y="425"/>
                    </a:cubicBezTo>
                    <a:cubicBezTo>
                      <a:pt x="521" y="470"/>
                      <a:pt x="500" y="492"/>
                      <a:pt x="470" y="492"/>
                    </a:cubicBezTo>
                    <a:cubicBezTo>
                      <a:pt x="429" y="492"/>
                      <a:pt x="372" y="448"/>
                      <a:pt x="298" y="360"/>
                    </a:cubicBezTo>
                    <a:cubicBezTo>
                      <a:pt x="333" y="306"/>
                      <a:pt x="421" y="271"/>
                      <a:pt x="497" y="271"/>
                    </a:cubicBezTo>
                    <a:close/>
                    <a:moveTo>
                      <a:pt x="425" y="825"/>
                    </a:moveTo>
                    <a:cubicBezTo>
                      <a:pt x="447" y="825"/>
                      <a:pt x="471" y="827"/>
                      <a:pt x="496" y="830"/>
                    </a:cubicBezTo>
                    <a:cubicBezTo>
                      <a:pt x="486" y="843"/>
                      <a:pt x="470" y="859"/>
                      <a:pt x="457" y="879"/>
                    </a:cubicBezTo>
                    <a:cubicBezTo>
                      <a:pt x="411" y="953"/>
                      <a:pt x="450" y="1099"/>
                      <a:pt x="340" y="1135"/>
                    </a:cubicBezTo>
                    <a:cubicBezTo>
                      <a:pt x="332" y="1135"/>
                      <a:pt x="324" y="1135"/>
                      <a:pt x="316" y="1135"/>
                    </a:cubicBezTo>
                    <a:cubicBezTo>
                      <a:pt x="196" y="1135"/>
                      <a:pt x="161" y="1087"/>
                      <a:pt x="201" y="992"/>
                    </a:cubicBezTo>
                    <a:cubicBezTo>
                      <a:pt x="228" y="879"/>
                      <a:pt x="302" y="825"/>
                      <a:pt x="425" y="825"/>
                    </a:cubicBezTo>
                    <a:close/>
                    <a:moveTo>
                      <a:pt x="838" y="0"/>
                    </a:moveTo>
                    <a:cubicBezTo>
                      <a:pt x="814" y="0"/>
                      <a:pt x="792" y="13"/>
                      <a:pt x="784" y="36"/>
                    </a:cubicBezTo>
                    <a:cubicBezTo>
                      <a:pt x="777" y="56"/>
                      <a:pt x="777" y="79"/>
                      <a:pt x="787" y="95"/>
                    </a:cubicBezTo>
                    <a:cubicBezTo>
                      <a:pt x="768" y="127"/>
                      <a:pt x="732" y="153"/>
                      <a:pt x="703" y="176"/>
                    </a:cubicBezTo>
                    <a:cubicBezTo>
                      <a:pt x="677" y="195"/>
                      <a:pt x="648" y="208"/>
                      <a:pt x="619" y="218"/>
                    </a:cubicBezTo>
                    <a:cubicBezTo>
                      <a:pt x="580" y="177"/>
                      <a:pt x="528" y="160"/>
                      <a:pt x="473" y="160"/>
                    </a:cubicBezTo>
                    <a:cubicBezTo>
                      <a:pt x="301" y="160"/>
                      <a:pt x="97" y="334"/>
                      <a:pt x="159" y="506"/>
                    </a:cubicBezTo>
                    <a:cubicBezTo>
                      <a:pt x="190" y="601"/>
                      <a:pt x="293" y="665"/>
                      <a:pt x="390" y="665"/>
                    </a:cubicBezTo>
                    <a:cubicBezTo>
                      <a:pt x="403" y="665"/>
                      <a:pt x="415" y="664"/>
                      <a:pt x="427" y="662"/>
                    </a:cubicBezTo>
                    <a:cubicBezTo>
                      <a:pt x="466" y="652"/>
                      <a:pt x="502" y="639"/>
                      <a:pt x="531" y="620"/>
                    </a:cubicBezTo>
                    <a:lnTo>
                      <a:pt x="531" y="620"/>
                    </a:lnTo>
                    <a:cubicBezTo>
                      <a:pt x="521" y="652"/>
                      <a:pt x="515" y="684"/>
                      <a:pt x="502" y="717"/>
                    </a:cubicBezTo>
                    <a:cubicBezTo>
                      <a:pt x="476" y="710"/>
                      <a:pt x="450" y="707"/>
                      <a:pt x="425" y="707"/>
                    </a:cubicBezTo>
                    <a:cubicBezTo>
                      <a:pt x="208" y="707"/>
                      <a:pt x="0" y="936"/>
                      <a:pt x="87" y="1167"/>
                    </a:cubicBezTo>
                    <a:cubicBezTo>
                      <a:pt x="119" y="1243"/>
                      <a:pt x="184" y="1278"/>
                      <a:pt x="256" y="1278"/>
                    </a:cubicBezTo>
                    <a:cubicBezTo>
                      <a:pt x="280" y="1278"/>
                      <a:pt x="303" y="1275"/>
                      <a:pt x="327" y="1267"/>
                    </a:cubicBezTo>
                    <a:cubicBezTo>
                      <a:pt x="392" y="1248"/>
                      <a:pt x="450" y="1206"/>
                      <a:pt x="486" y="1154"/>
                    </a:cubicBezTo>
                    <a:cubicBezTo>
                      <a:pt x="517" y="1110"/>
                      <a:pt x="548" y="923"/>
                      <a:pt x="608" y="923"/>
                    </a:cubicBezTo>
                    <a:cubicBezTo>
                      <a:pt x="610" y="923"/>
                      <a:pt x="613" y="923"/>
                      <a:pt x="615" y="924"/>
                    </a:cubicBezTo>
                    <a:cubicBezTo>
                      <a:pt x="621" y="926"/>
                      <a:pt x="626" y="926"/>
                      <a:pt x="631" y="926"/>
                    </a:cubicBezTo>
                    <a:cubicBezTo>
                      <a:pt x="691" y="926"/>
                      <a:pt x="710" y="829"/>
                      <a:pt x="648" y="814"/>
                    </a:cubicBezTo>
                    <a:cubicBezTo>
                      <a:pt x="628" y="811"/>
                      <a:pt x="606" y="807"/>
                      <a:pt x="589" y="807"/>
                    </a:cubicBezTo>
                    <a:cubicBezTo>
                      <a:pt x="645" y="655"/>
                      <a:pt x="667" y="516"/>
                      <a:pt x="667" y="357"/>
                    </a:cubicBezTo>
                    <a:cubicBezTo>
                      <a:pt x="667" y="338"/>
                      <a:pt x="654" y="322"/>
                      <a:pt x="638" y="312"/>
                    </a:cubicBezTo>
                    <a:cubicBezTo>
                      <a:pt x="726" y="289"/>
                      <a:pt x="800" y="241"/>
                      <a:pt x="862" y="166"/>
                    </a:cubicBezTo>
                    <a:cubicBezTo>
                      <a:pt x="887" y="127"/>
                      <a:pt x="926" y="79"/>
                      <a:pt x="894" y="30"/>
                    </a:cubicBezTo>
                    <a:cubicBezTo>
                      <a:pt x="880" y="10"/>
                      <a:pt x="858" y="0"/>
                      <a:pt x="83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814" name="Google Shape;3814;p33"/>
            <p:cNvGrpSpPr/>
            <p:nvPr/>
          </p:nvGrpSpPr>
          <p:grpSpPr>
            <a:xfrm rot="-1872959">
              <a:off x="8299211" y="767806"/>
              <a:ext cx="677116" cy="330879"/>
              <a:chOff x="7053208" y="3451133"/>
              <a:chExt cx="306539" cy="149789"/>
            </a:xfrm>
          </p:grpSpPr>
          <p:sp>
            <p:nvSpPr>
              <p:cNvPr id="3815" name="Google Shape;3815;p33"/>
              <p:cNvSpPr/>
              <p:nvPr/>
            </p:nvSpPr>
            <p:spPr>
              <a:xfrm>
                <a:off x="7053208" y="3487841"/>
                <a:ext cx="57067" cy="94762"/>
              </a:xfrm>
              <a:custGeom>
                <a:avLst/>
                <a:gdLst/>
                <a:ahLst/>
                <a:cxnLst/>
                <a:rect l="l" t="t" r="r" b="b"/>
                <a:pathLst>
                  <a:path w="869" h="1443" extrusionOk="0">
                    <a:moveTo>
                      <a:pt x="267" y="0"/>
                    </a:moveTo>
                    <a:cubicBezTo>
                      <a:pt x="250" y="0"/>
                      <a:pt x="233" y="9"/>
                      <a:pt x="230" y="27"/>
                    </a:cubicBezTo>
                    <a:cubicBezTo>
                      <a:pt x="227" y="53"/>
                      <a:pt x="221" y="82"/>
                      <a:pt x="214" y="105"/>
                    </a:cubicBezTo>
                    <a:cubicBezTo>
                      <a:pt x="211" y="115"/>
                      <a:pt x="204" y="124"/>
                      <a:pt x="211" y="134"/>
                    </a:cubicBezTo>
                    <a:cubicBezTo>
                      <a:pt x="133" y="539"/>
                      <a:pt x="72" y="947"/>
                      <a:pt x="7" y="1355"/>
                    </a:cubicBezTo>
                    <a:cubicBezTo>
                      <a:pt x="1" y="1393"/>
                      <a:pt x="22" y="1443"/>
                      <a:pt x="67" y="1443"/>
                    </a:cubicBezTo>
                    <a:cubicBezTo>
                      <a:pt x="69" y="1443"/>
                      <a:pt x="70" y="1443"/>
                      <a:pt x="72" y="1443"/>
                    </a:cubicBezTo>
                    <a:cubicBezTo>
                      <a:pt x="282" y="1427"/>
                      <a:pt x="493" y="1401"/>
                      <a:pt x="697" y="1349"/>
                    </a:cubicBezTo>
                    <a:cubicBezTo>
                      <a:pt x="767" y="1330"/>
                      <a:pt x="742" y="1231"/>
                      <a:pt x="676" y="1231"/>
                    </a:cubicBezTo>
                    <a:cubicBezTo>
                      <a:pt x="673" y="1231"/>
                      <a:pt x="669" y="1231"/>
                      <a:pt x="664" y="1232"/>
                    </a:cubicBezTo>
                    <a:cubicBezTo>
                      <a:pt x="490" y="1255"/>
                      <a:pt x="318" y="1284"/>
                      <a:pt x="149" y="1300"/>
                    </a:cubicBezTo>
                    <a:cubicBezTo>
                      <a:pt x="172" y="1135"/>
                      <a:pt x="198" y="973"/>
                      <a:pt x="217" y="805"/>
                    </a:cubicBezTo>
                    <a:cubicBezTo>
                      <a:pt x="288" y="813"/>
                      <a:pt x="365" y="820"/>
                      <a:pt x="440" y="820"/>
                    </a:cubicBezTo>
                    <a:cubicBezTo>
                      <a:pt x="505" y="820"/>
                      <a:pt x="568" y="815"/>
                      <a:pt x="626" y="801"/>
                    </a:cubicBezTo>
                    <a:cubicBezTo>
                      <a:pt x="690" y="785"/>
                      <a:pt x="674" y="691"/>
                      <a:pt x="609" y="688"/>
                    </a:cubicBezTo>
                    <a:cubicBezTo>
                      <a:pt x="603" y="688"/>
                      <a:pt x="597" y="688"/>
                      <a:pt x="590" y="688"/>
                    </a:cubicBezTo>
                    <a:cubicBezTo>
                      <a:pt x="524" y="688"/>
                      <a:pt x="453" y="701"/>
                      <a:pt x="383" y="704"/>
                    </a:cubicBezTo>
                    <a:cubicBezTo>
                      <a:pt x="331" y="707"/>
                      <a:pt x="282" y="707"/>
                      <a:pt x="230" y="707"/>
                    </a:cubicBezTo>
                    <a:cubicBezTo>
                      <a:pt x="253" y="529"/>
                      <a:pt x="272" y="351"/>
                      <a:pt x="295" y="173"/>
                    </a:cubicBezTo>
                    <a:cubicBezTo>
                      <a:pt x="360" y="183"/>
                      <a:pt x="428" y="183"/>
                      <a:pt x="496" y="183"/>
                    </a:cubicBezTo>
                    <a:cubicBezTo>
                      <a:pt x="565" y="185"/>
                      <a:pt x="633" y="187"/>
                      <a:pt x="702" y="187"/>
                    </a:cubicBezTo>
                    <a:cubicBezTo>
                      <a:pt x="731" y="187"/>
                      <a:pt x="759" y="187"/>
                      <a:pt x="788" y="186"/>
                    </a:cubicBezTo>
                    <a:cubicBezTo>
                      <a:pt x="865" y="186"/>
                      <a:pt x="869" y="72"/>
                      <a:pt x="788" y="69"/>
                    </a:cubicBezTo>
                    <a:cubicBezTo>
                      <a:pt x="759" y="68"/>
                      <a:pt x="731" y="68"/>
                      <a:pt x="702" y="68"/>
                    </a:cubicBezTo>
                    <a:cubicBezTo>
                      <a:pt x="633" y="68"/>
                      <a:pt x="565" y="70"/>
                      <a:pt x="496" y="72"/>
                    </a:cubicBezTo>
                    <a:cubicBezTo>
                      <a:pt x="431" y="72"/>
                      <a:pt x="366" y="72"/>
                      <a:pt x="308" y="82"/>
                    </a:cubicBezTo>
                    <a:cubicBezTo>
                      <a:pt x="308" y="69"/>
                      <a:pt x="311" y="53"/>
                      <a:pt x="311" y="40"/>
                    </a:cubicBezTo>
                    <a:cubicBezTo>
                      <a:pt x="313" y="14"/>
                      <a:pt x="289" y="0"/>
                      <a:pt x="26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6" name="Google Shape;3816;p33"/>
              <p:cNvSpPr/>
              <p:nvPr/>
            </p:nvSpPr>
            <p:spPr>
              <a:xfrm>
                <a:off x="7119335" y="3550488"/>
                <a:ext cx="35396" cy="37892"/>
              </a:xfrm>
              <a:custGeom>
                <a:avLst/>
                <a:gdLst/>
                <a:ahLst/>
                <a:cxnLst/>
                <a:rect l="l" t="t" r="r" b="b"/>
                <a:pathLst>
                  <a:path w="539" h="577" extrusionOk="0">
                    <a:moveTo>
                      <a:pt x="81" y="1"/>
                    </a:moveTo>
                    <a:cubicBezTo>
                      <a:pt x="70" y="1"/>
                      <a:pt x="59" y="8"/>
                      <a:pt x="53" y="22"/>
                    </a:cubicBezTo>
                    <a:cubicBezTo>
                      <a:pt x="1" y="168"/>
                      <a:pt x="7" y="395"/>
                      <a:pt x="62" y="541"/>
                    </a:cubicBezTo>
                    <a:cubicBezTo>
                      <a:pt x="71" y="565"/>
                      <a:pt x="97" y="577"/>
                      <a:pt x="120" y="577"/>
                    </a:cubicBezTo>
                    <a:cubicBezTo>
                      <a:pt x="147" y="577"/>
                      <a:pt x="171" y="561"/>
                      <a:pt x="166" y="528"/>
                    </a:cubicBezTo>
                    <a:cubicBezTo>
                      <a:pt x="156" y="479"/>
                      <a:pt x="150" y="434"/>
                      <a:pt x="137" y="385"/>
                    </a:cubicBezTo>
                    <a:cubicBezTo>
                      <a:pt x="140" y="382"/>
                      <a:pt x="140" y="382"/>
                      <a:pt x="140" y="379"/>
                    </a:cubicBezTo>
                    <a:cubicBezTo>
                      <a:pt x="147" y="382"/>
                      <a:pt x="150" y="382"/>
                      <a:pt x="153" y="385"/>
                    </a:cubicBezTo>
                    <a:cubicBezTo>
                      <a:pt x="236" y="420"/>
                      <a:pt x="348" y="441"/>
                      <a:pt x="442" y="441"/>
                    </a:cubicBezTo>
                    <a:cubicBezTo>
                      <a:pt x="454" y="441"/>
                      <a:pt x="466" y="441"/>
                      <a:pt x="477" y="440"/>
                    </a:cubicBezTo>
                    <a:cubicBezTo>
                      <a:pt x="539" y="427"/>
                      <a:pt x="539" y="349"/>
                      <a:pt x="477" y="343"/>
                    </a:cubicBezTo>
                    <a:cubicBezTo>
                      <a:pt x="425" y="333"/>
                      <a:pt x="373" y="336"/>
                      <a:pt x="318" y="333"/>
                    </a:cubicBezTo>
                    <a:cubicBezTo>
                      <a:pt x="279" y="330"/>
                      <a:pt x="234" y="327"/>
                      <a:pt x="195" y="320"/>
                    </a:cubicBezTo>
                    <a:cubicBezTo>
                      <a:pt x="250" y="262"/>
                      <a:pt x="305" y="197"/>
                      <a:pt x="354" y="136"/>
                    </a:cubicBezTo>
                    <a:cubicBezTo>
                      <a:pt x="373" y="104"/>
                      <a:pt x="342" y="70"/>
                      <a:pt x="312" y="70"/>
                    </a:cubicBezTo>
                    <a:cubicBezTo>
                      <a:pt x="302" y="70"/>
                      <a:pt x="291" y="74"/>
                      <a:pt x="283" y="84"/>
                    </a:cubicBezTo>
                    <a:cubicBezTo>
                      <a:pt x="228" y="149"/>
                      <a:pt x="176" y="217"/>
                      <a:pt x="121" y="288"/>
                    </a:cubicBezTo>
                    <a:lnTo>
                      <a:pt x="121" y="281"/>
                    </a:lnTo>
                    <a:cubicBezTo>
                      <a:pt x="114" y="200"/>
                      <a:pt x="117" y="116"/>
                      <a:pt x="111" y="29"/>
                    </a:cubicBezTo>
                    <a:cubicBezTo>
                      <a:pt x="107" y="11"/>
                      <a:pt x="94" y="1"/>
                      <a:pt x="8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7" name="Google Shape;3817;p33"/>
              <p:cNvSpPr/>
              <p:nvPr/>
            </p:nvSpPr>
            <p:spPr>
              <a:xfrm>
                <a:off x="7135555" y="3534005"/>
                <a:ext cx="45050" cy="8209"/>
              </a:xfrm>
              <a:custGeom>
                <a:avLst/>
                <a:gdLst/>
                <a:ahLst/>
                <a:cxnLst/>
                <a:rect l="l" t="t" r="r" b="b"/>
                <a:pathLst>
                  <a:path w="686" h="125" extrusionOk="0">
                    <a:moveTo>
                      <a:pt x="612" y="0"/>
                    </a:moveTo>
                    <a:cubicBezTo>
                      <a:pt x="608" y="0"/>
                      <a:pt x="604" y="0"/>
                      <a:pt x="599" y="1"/>
                    </a:cubicBezTo>
                    <a:cubicBezTo>
                      <a:pt x="418" y="24"/>
                      <a:pt x="240" y="34"/>
                      <a:pt x="52" y="34"/>
                    </a:cubicBezTo>
                    <a:cubicBezTo>
                      <a:pt x="0" y="34"/>
                      <a:pt x="0" y="111"/>
                      <a:pt x="52" y="115"/>
                    </a:cubicBezTo>
                    <a:cubicBezTo>
                      <a:pt x="128" y="121"/>
                      <a:pt x="204" y="124"/>
                      <a:pt x="280" y="124"/>
                    </a:cubicBezTo>
                    <a:cubicBezTo>
                      <a:pt x="392" y="124"/>
                      <a:pt x="504" y="117"/>
                      <a:pt x="612" y="102"/>
                    </a:cubicBezTo>
                    <a:cubicBezTo>
                      <a:pt x="686" y="95"/>
                      <a:pt x="678" y="0"/>
                      <a:pt x="612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8" name="Google Shape;3818;p33"/>
              <p:cNvSpPr/>
              <p:nvPr/>
            </p:nvSpPr>
            <p:spPr>
              <a:xfrm>
                <a:off x="7136803" y="3520477"/>
                <a:ext cx="47742" cy="7683"/>
              </a:xfrm>
              <a:custGeom>
                <a:avLst/>
                <a:gdLst/>
                <a:ahLst/>
                <a:cxnLst/>
                <a:rect l="l" t="t" r="r" b="b"/>
                <a:pathLst>
                  <a:path w="727" h="117" extrusionOk="0">
                    <a:moveTo>
                      <a:pt x="466" y="1"/>
                    </a:moveTo>
                    <a:cubicBezTo>
                      <a:pt x="329" y="1"/>
                      <a:pt x="189" y="12"/>
                      <a:pt x="56" y="22"/>
                    </a:cubicBezTo>
                    <a:cubicBezTo>
                      <a:pt x="1" y="26"/>
                      <a:pt x="1" y="97"/>
                      <a:pt x="56" y="97"/>
                    </a:cubicBezTo>
                    <a:cubicBezTo>
                      <a:pt x="192" y="106"/>
                      <a:pt x="339" y="117"/>
                      <a:pt x="482" y="117"/>
                    </a:cubicBezTo>
                    <a:cubicBezTo>
                      <a:pt x="543" y="117"/>
                      <a:pt x="603" y="115"/>
                      <a:pt x="661" y="110"/>
                    </a:cubicBezTo>
                    <a:cubicBezTo>
                      <a:pt x="726" y="103"/>
                      <a:pt x="726" y="13"/>
                      <a:pt x="661" y="10"/>
                    </a:cubicBezTo>
                    <a:cubicBezTo>
                      <a:pt x="598" y="3"/>
                      <a:pt x="533" y="1"/>
                      <a:pt x="4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9" name="Google Shape;3819;p33"/>
              <p:cNvSpPr/>
              <p:nvPr/>
            </p:nvSpPr>
            <p:spPr>
              <a:xfrm>
                <a:off x="7203390" y="3535844"/>
                <a:ext cx="125364" cy="13791"/>
              </a:xfrm>
              <a:custGeom>
                <a:avLst/>
                <a:gdLst/>
                <a:ahLst/>
                <a:cxnLst/>
                <a:rect l="l" t="t" r="r" b="b"/>
                <a:pathLst>
                  <a:path w="1909" h="210" extrusionOk="0">
                    <a:moveTo>
                      <a:pt x="356" y="1"/>
                    </a:moveTo>
                    <a:cubicBezTo>
                      <a:pt x="254" y="1"/>
                      <a:pt x="153" y="3"/>
                      <a:pt x="52" y="9"/>
                    </a:cubicBezTo>
                    <a:cubicBezTo>
                      <a:pt x="17" y="15"/>
                      <a:pt x="0" y="70"/>
                      <a:pt x="46" y="80"/>
                    </a:cubicBezTo>
                    <a:cubicBezTo>
                      <a:pt x="622" y="177"/>
                      <a:pt x="1238" y="177"/>
                      <a:pt x="1828" y="210"/>
                    </a:cubicBezTo>
                    <a:cubicBezTo>
                      <a:pt x="1830" y="210"/>
                      <a:pt x="1832" y="210"/>
                      <a:pt x="1833" y="210"/>
                    </a:cubicBezTo>
                    <a:cubicBezTo>
                      <a:pt x="1909" y="210"/>
                      <a:pt x="1907" y="86"/>
                      <a:pt x="1828" y="83"/>
                    </a:cubicBezTo>
                    <a:cubicBezTo>
                      <a:pt x="1345" y="56"/>
                      <a:pt x="844" y="1"/>
                      <a:pt x="35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0" name="Google Shape;3820;p33"/>
              <p:cNvSpPr/>
              <p:nvPr/>
            </p:nvSpPr>
            <p:spPr>
              <a:xfrm>
                <a:off x="7210220" y="3487118"/>
                <a:ext cx="49384" cy="34280"/>
              </a:xfrm>
              <a:custGeom>
                <a:avLst/>
                <a:gdLst/>
                <a:ahLst/>
                <a:cxnLst/>
                <a:rect l="l" t="t" r="r" b="b"/>
                <a:pathLst>
                  <a:path w="752" h="522" extrusionOk="0">
                    <a:moveTo>
                      <a:pt x="565" y="0"/>
                    </a:moveTo>
                    <a:cubicBezTo>
                      <a:pt x="501" y="0"/>
                      <a:pt x="456" y="46"/>
                      <a:pt x="421" y="109"/>
                    </a:cubicBezTo>
                    <a:cubicBezTo>
                      <a:pt x="397" y="48"/>
                      <a:pt x="355" y="2"/>
                      <a:pt x="289" y="2"/>
                    </a:cubicBezTo>
                    <a:cubicBezTo>
                      <a:pt x="284" y="2"/>
                      <a:pt x="280" y="2"/>
                      <a:pt x="276" y="2"/>
                    </a:cubicBezTo>
                    <a:cubicBezTo>
                      <a:pt x="201" y="12"/>
                      <a:pt x="143" y="77"/>
                      <a:pt x="104" y="148"/>
                    </a:cubicBezTo>
                    <a:cubicBezTo>
                      <a:pt x="97" y="126"/>
                      <a:pt x="97" y="96"/>
                      <a:pt x="97" y="70"/>
                    </a:cubicBezTo>
                    <a:cubicBezTo>
                      <a:pt x="96" y="45"/>
                      <a:pt x="78" y="33"/>
                      <a:pt x="60" y="33"/>
                    </a:cubicBezTo>
                    <a:cubicBezTo>
                      <a:pt x="41" y="33"/>
                      <a:pt x="21" y="46"/>
                      <a:pt x="16" y="70"/>
                    </a:cubicBezTo>
                    <a:cubicBezTo>
                      <a:pt x="0" y="200"/>
                      <a:pt x="13" y="343"/>
                      <a:pt x="46" y="469"/>
                    </a:cubicBezTo>
                    <a:cubicBezTo>
                      <a:pt x="53" y="496"/>
                      <a:pt x="75" y="508"/>
                      <a:pt x="98" y="508"/>
                    </a:cubicBezTo>
                    <a:cubicBezTo>
                      <a:pt x="132" y="508"/>
                      <a:pt x="167" y="481"/>
                      <a:pt x="156" y="440"/>
                    </a:cubicBezTo>
                    <a:cubicBezTo>
                      <a:pt x="143" y="398"/>
                      <a:pt x="136" y="359"/>
                      <a:pt x="127" y="317"/>
                    </a:cubicBezTo>
                    <a:cubicBezTo>
                      <a:pt x="146" y="245"/>
                      <a:pt x="178" y="164"/>
                      <a:pt x="233" y="138"/>
                    </a:cubicBezTo>
                    <a:cubicBezTo>
                      <a:pt x="259" y="145"/>
                      <a:pt x="288" y="148"/>
                      <a:pt x="318" y="155"/>
                    </a:cubicBezTo>
                    <a:cubicBezTo>
                      <a:pt x="324" y="184"/>
                      <a:pt x="334" y="213"/>
                      <a:pt x="340" y="245"/>
                    </a:cubicBezTo>
                    <a:cubicBezTo>
                      <a:pt x="350" y="291"/>
                      <a:pt x="353" y="333"/>
                      <a:pt x="357" y="378"/>
                    </a:cubicBezTo>
                    <a:cubicBezTo>
                      <a:pt x="357" y="391"/>
                      <a:pt x="357" y="404"/>
                      <a:pt x="363" y="411"/>
                    </a:cubicBezTo>
                    <a:cubicBezTo>
                      <a:pt x="366" y="445"/>
                      <a:pt x="396" y="464"/>
                      <a:pt x="423" y="464"/>
                    </a:cubicBezTo>
                    <a:cubicBezTo>
                      <a:pt x="449" y="464"/>
                      <a:pt x="473" y="447"/>
                      <a:pt x="470" y="411"/>
                    </a:cubicBezTo>
                    <a:cubicBezTo>
                      <a:pt x="467" y="356"/>
                      <a:pt x="467" y="297"/>
                      <a:pt x="486" y="242"/>
                    </a:cubicBezTo>
                    <a:cubicBezTo>
                      <a:pt x="499" y="203"/>
                      <a:pt x="518" y="168"/>
                      <a:pt x="548" y="138"/>
                    </a:cubicBezTo>
                    <a:cubicBezTo>
                      <a:pt x="593" y="155"/>
                      <a:pt x="616" y="184"/>
                      <a:pt x="622" y="229"/>
                    </a:cubicBezTo>
                    <a:cubicBezTo>
                      <a:pt x="648" y="323"/>
                      <a:pt x="577" y="404"/>
                      <a:pt x="616" y="492"/>
                    </a:cubicBezTo>
                    <a:cubicBezTo>
                      <a:pt x="627" y="514"/>
                      <a:pt x="651" y="522"/>
                      <a:pt x="671" y="522"/>
                    </a:cubicBezTo>
                    <a:cubicBezTo>
                      <a:pt x="674" y="522"/>
                      <a:pt x="677" y="521"/>
                      <a:pt x="680" y="521"/>
                    </a:cubicBezTo>
                    <a:cubicBezTo>
                      <a:pt x="713" y="511"/>
                      <a:pt x="726" y="495"/>
                      <a:pt x="739" y="462"/>
                    </a:cubicBezTo>
                    <a:cubicBezTo>
                      <a:pt x="745" y="443"/>
                      <a:pt x="739" y="424"/>
                      <a:pt x="723" y="411"/>
                    </a:cubicBezTo>
                    <a:cubicBezTo>
                      <a:pt x="726" y="378"/>
                      <a:pt x="742" y="346"/>
                      <a:pt x="742" y="317"/>
                    </a:cubicBezTo>
                    <a:cubicBezTo>
                      <a:pt x="752" y="255"/>
                      <a:pt x="745" y="200"/>
                      <a:pt x="726" y="151"/>
                    </a:cubicBezTo>
                    <a:cubicBezTo>
                      <a:pt x="706" y="87"/>
                      <a:pt x="661" y="15"/>
                      <a:pt x="590" y="2"/>
                    </a:cubicBezTo>
                    <a:cubicBezTo>
                      <a:pt x="581" y="1"/>
                      <a:pt x="573" y="0"/>
                      <a:pt x="56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1" name="Google Shape;3821;p33"/>
              <p:cNvSpPr/>
              <p:nvPr/>
            </p:nvSpPr>
            <p:spPr>
              <a:xfrm>
                <a:off x="7259602" y="3457765"/>
                <a:ext cx="59825" cy="72500"/>
              </a:xfrm>
              <a:custGeom>
                <a:avLst/>
                <a:gdLst/>
                <a:ahLst/>
                <a:cxnLst/>
                <a:rect l="l" t="t" r="r" b="b"/>
                <a:pathLst>
                  <a:path w="911" h="1104" extrusionOk="0">
                    <a:moveTo>
                      <a:pt x="820" y="1"/>
                    </a:moveTo>
                    <a:cubicBezTo>
                      <a:pt x="800" y="1"/>
                      <a:pt x="780" y="10"/>
                      <a:pt x="768" y="32"/>
                    </a:cubicBezTo>
                    <a:cubicBezTo>
                      <a:pt x="631" y="284"/>
                      <a:pt x="541" y="560"/>
                      <a:pt x="505" y="841"/>
                    </a:cubicBezTo>
                    <a:cubicBezTo>
                      <a:pt x="356" y="582"/>
                      <a:pt x="217" y="317"/>
                      <a:pt x="84" y="48"/>
                    </a:cubicBezTo>
                    <a:cubicBezTo>
                      <a:pt x="76" y="35"/>
                      <a:pt x="65" y="30"/>
                      <a:pt x="53" y="30"/>
                    </a:cubicBezTo>
                    <a:cubicBezTo>
                      <a:pt x="27" y="30"/>
                      <a:pt x="0" y="58"/>
                      <a:pt x="16" y="90"/>
                    </a:cubicBezTo>
                    <a:cubicBezTo>
                      <a:pt x="158" y="427"/>
                      <a:pt x="327" y="751"/>
                      <a:pt x="495" y="1075"/>
                    </a:cubicBezTo>
                    <a:cubicBezTo>
                      <a:pt x="506" y="1095"/>
                      <a:pt x="523" y="1103"/>
                      <a:pt x="542" y="1103"/>
                    </a:cubicBezTo>
                    <a:cubicBezTo>
                      <a:pt x="573" y="1103"/>
                      <a:pt x="607" y="1077"/>
                      <a:pt x="609" y="1042"/>
                    </a:cubicBezTo>
                    <a:cubicBezTo>
                      <a:pt x="638" y="705"/>
                      <a:pt x="722" y="398"/>
                      <a:pt x="881" y="96"/>
                    </a:cubicBezTo>
                    <a:cubicBezTo>
                      <a:pt x="910" y="47"/>
                      <a:pt x="865" y="1"/>
                      <a:pt x="82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2" name="Google Shape;3822;p33"/>
              <p:cNvSpPr/>
              <p:nvPr/>
            </p:nvSpPr>
            <p:spPr>
              <a:xfrm>
                <a:off x="7323563" y="3451133"/>
                <a:ext cx="36184" cy="38745"/>
              </a:xfrm>
              <a:custGeom>
                <a:avLst/>
                <a:gdLst/>
                <a:ahLst/>
                <a:cxnLst/>
                <a:rect l="l" t="t" r="r" b="b"/>
                <a:pathLst>
                  <a:path w="551" h="590" extrusionOk="0">
                    <a:moveTo>
                      <a:pt x="163" y="0"/>
                    </a:moveTo>
                    <a:cubicBezTo>
                      <a:pt x="131" y="0"/>
                      <a:pt x="97" y="11"/>
                      <a:pt x="66" y="35"/>
                    </a:cubicBezTo>
                    <a:cubicBezTo>
                      <a:pt x="27" y="68"/>
                      <a:pt x="61" y="115"/>
                      <a:pt x="99" y="115"/>
                    </a:cubicBezTo>
                    <a:cubicBezTo>
                      <a:pt x="106" y="115"/>
                      <a:pt x="114" y="113"/>
                      <a:pt x="121" y="110"/>
                    </a:cubicBezTo>
                    <a:cubicBezTo>
                      <a:pt x="138" y="101"/>
                      <a:pt x="153" y="96"/>
                      <a:pt x="166" y="96"/>
                    </a:cubicBezTo>
                    <a:cubicBezTo>
                      <a:pt x="244" y="96"/>
                      <a:pt x="224" y="259"/>
                      <a:pt x="202" y="304"/>
                    </a:cubicBezTo>
                    <a:cubicBezTo>
                      <a:pt x="169" y="369"/>
                      <a:pt x="121" y="414"/>
                      <a:pt x="62" y="447"/>
                    </a:cubicBezTo>
                    <a:cubicBezTo>
                      <a:pt x="1" y="476"/>
                      <a:pt x="33" y="563"/>
                      <a:pt x="95" y="567"/>
                    </a:cubicBezTo>
                    <a:cubicBezTo>
                      <a:pt x="218" y="576"/>
                      <a:pt x="344" y="589"/>
                      <a:pt x="467" y="589"/>
                    </a:cubicBezTo>
                    <a:cubicBezTo>
                      <a:pt x="471" y="590"/>
                      <a:pt x="474" y="590"/>
                      <a:pt x="477" y="590"/>
                    </a:cubicBezTo>
                    <a:cubicBezTo>
                      <a:pt x="551" y="590"/>
                      <a:pt x="539" y="482"/>
                      <a:pt x="467" y="469"/>
                    </a:cubicBezTo>
                    <a:cubicBezTo>
                      <a:pt x="396" y="463"/>
                      <a:pt x="325" y="456"/>
                      <a:pt x="257" y="450"/>
                    </a:cubicBezTo>
                    <a:cubicBezTo>
                      <a:pt x="318" y="369"/>
                      <a:pt x="354" y="269"/>
                      <a:pt x="338" y="165"/>
                    </a:cubicBezTo>
                    <a:cubicBezTo>
                      <a:pt x="321" y="72"/>
                      <a:pt x="246" y="0"/>
                      <a:pt x="16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3" name="Google Shape;3823;p33"/>
              <p:cNvSpPr/>
              <p:nvPr/>
            </p:nvSpPr>
            <p:spPr>
              <a:xfrm>
                <a:off x="7236159" y="3552326"/>
                <a:ext cx="67706" cy="48596"/>
              </a:xfrm>
              <a:custGeom>
                <a:avLst/>
                <a:gdLst/>
                <a:ahLst/>
                <a:cxnLst/>
                <a:rect l="l" t="t" r="r" b="b"/>
                <a:pathLst>
                  <a:path w="1031" h="740" extrusionOk="0">
                    <a:moveTo>
                      <a:pt x="484" y="0"/>
                    </a:moveTo>
                    <a:cubicBezTo>
                      <a:pt x="312" y="0"/>
                      <a:pt x="0" y="133"/>
                      <a:pt x="185" y="253"/>
                    </a:cubicBezTo>
                    <a:cubicBezTo>
                      <a:pt x="191" y="257"/>
                      <a:pt x="197" y="259"/>
                      <a:pt x="203" y="259"/>
                    </a:cubicBezTo>
                    <a:cubicBezTo>
                      <a:pt x="234" y="259"/>
                      <a:pt x="263" y="216"/>
                      <a:pt x="234" y="189"/>
                    </a:cubicBezTo>
                    <a:cubicBezTo>
                      <a:pt x="204" y="163"/>
                      <a:pt x="412" y="104"/>
                      <a:pt x="438" y="104"/>
                    </a:cubicBezTo>
                    <a:cubicBezTo>
                      <a:pt x="609" y="127"/>
                      <a:pt x="577" y="273"/>
                      <a:pt x="525" y="370"/>
                    </a:cubicBezTo>
                    <a:cubicBezTo>
                      <a:pt x="477" y="464"/>
                      <a:pt x="409" y="551"/>
                      <a:pt x="347" y="642"/>
                    </a:cubicBezTo>
                    <a:cubicBezTo>
                      <a:pt x="318" y="681"/>
                      <a:pt x="357" y="739"/>
                      <a:pt x="405" y="739"/>
                    </a:cubicBezTo>
                    <a:cubicBezTo>
                      <a:pt x="587" y="736"/>
                      <a:pt x="768" y="739"/>
                      <a:pt x="946" y="723"/>
                    </a:cubicBezTo>
                    <a:cubicBezTo>
                      <a:pt x="1031" y="723"/>
                      <a:pt x="1031" y="610"/>
                      <a:pt x="950" y="607"/>
                    </a:cubicBezTo>
                    <a:cubicBezTo>
                      <a:pt x="907" y="605"/>
                      <a:pt x="865" y="604"/>
                      <a:pt x="822" y="604"/>
                    </a:cubicBezTo>
                    <a:cubicBezTo>
                      <a:pt x="726" y="604"/>
                      <a:pt x="629" y="608"/>
                      <a:pt x="535" y="610"/>
                    </a:cubicBezTo>
                    <a:cubicBezTo>
                      <a:pt x="658" y="415"/>
                      <a:pt x="820" y="121"/>
                      <a:pt x="551" y="10"/>
                    </a:cubicBezTo>
                    <a:cubicBezTo>
                      <a:pt x="534" y="3"/>
                      <a:pt x="510" y="0"/>
                      <a:pt x="48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824" name="Google Shape;3824;p33"/>
          <p:cNvGrpSpPr/>
          <p:nvPr/>
        </p:nvGrpSpPr>
        <p:grpSpPr>
          <a:xfrm>
            <a:off x="6016833" y="-476172"/>
            <a:ext cx="3672779" cy="6096711"/>
            <a:chOff x="6016833" y="-476172"/>
            <a:chExt cx="3672779" cy="6096711"/>
          </a:xfrm>
        </p:grpSpPr>
        <p:grpSp>
          <p:nvGrpSpPr>
            <p:cNvPr id="3825" name="Google Shape;3825;p33"/>
            <p:cNvGrpSpPr/>
            <p:nvPr/>
          </p:nvGrpSpPr>
          <p:grpSpPr>
            <a:xfrm rot="720474">
              <a:off x="8344647" y="1237206"/>
              <a:ext cx="1160214" cy="655733"/>
              <a:chOff x="4710963" y="556836"/>
              <a:chExt cx="599550" cy="338855"/>
            </a:xfrm>
          </p:grpSpPr>
          <p:sp>
            <p:nvSpPr>
              <p:cNvPr id="3826" name="Google Shape;3826;p33"/>
              <p:cNvSpPr/>
              <p:nvPr/>
            </p:nvSpPr>
            <p:spPr>
              <a:xfrm>
                <a:off x="4771180" y="608845"/>
                <a:ext cx="491277" cy="286847"/>
              </a:xfrm>
              <a:custGeom>
                <a:avLst/>
                <a:gdLst/>
                <a:ahLst/>
                <a:cxnLst/>
                <a:rect l="l" t="t" r="r" b="b"/>
                <a:pathLst>
                  <a:path w="7481" h="4368" extrusionOk="0">
                    <a:moveTo>
                      <a:pt x="3723" y="307"/>
                    </a:moveTo>
                    <a:lnTo>
                      <a:pt x="3723" y="307"/>
                    </a:lnTo>
                    <a:cubicBezTo>
                      <a:pt x="3690" y="602"/>
                      <a:pt x="3661" y="903"/>
                      <a:pt x="3635" y="1204"/>
                    </a:cubicBezTo>
                    <a:cubicBezTo>
                      <a:pt x="3441" y="1168"/>
                      <a:pt x="3253" y="1068"/>
                      <a:pt x="3078" y="919"/>
                    </a:cubicBezTo>
                    <a:cubicBezTo>
                      <a:pt x="3292" y="712"/>
                      <a:pt x="3506" y="508"/>
                      <a:pt x="3723" y="307"/>
                    </a:cubicBezTo>
                    <a:close/>
                    <a:moveTo>
                      <a:pt x="3813" y="248"/>
                    </a:moveTo>
                    <a:cubicBezTo>
                      <a:pt x="3985" y="508"/>
                      <a:pt x="4173" y="760"/>
                      <a:pt x="4364" y="1007"/>
                    </a:cubicBezTo>
                    <a:cubicBezTo>
                      <a:pt x="4178" y="1152"/>
                      <a:pt x="3979" y="1217"/>
                      <a:pt x="3788" y="1217"/>
                    </a:cubicBezTo>
                    <a:cubicBezTo>
                      <a:pt x="3784" y="1217"/>
                      <a:pt x="3779" y="1217"/>
                      <a:pt x="3775" y="1217"/>
                    </a:cubicBezTo>
                    <a:cubicBezTo>
                      <a:pt x="3791" y="893"/>
                      <a:pt x="3804" y="572"/>
                      <a:pt x="3813" y="248"/>
                    </a:cubicBezTo>
                    <a:close/>
                    <a:moveTo>
                      <a:pt x="3901" y="148"/>
                    </a:moveTo>
                    <a:cubicBezTo>
                      <a:pt x="4957" y="213"/>
                      <a:pt x="5994" y="527"/>
                      <a:pt x="6625" y="1428"/>
                    </a:cubicBezTo>
                    <a:cubicBezTo>
                      <a:pt x="7092" y="2089"/>
                      <a:pt x="7225" y="2808"/>
                      <a:pt x="7270" y="3563"/>
                    </a:cubicBezTo>
                    <a:cubicBezTo>
                      <a:pt x="7267" y="3563"/>
                      <a:pt x="7264" y="3569"/>
                      <a:pt x="7257" y="3575"/>
                    </a:cubicBezTo>
                    <a:cubicBezTo>
                      <a:pt x="7193" y="3509"/>
                      <a:pt x="7104" y="3442"/>
                      <a:pt x="7104" y="3442"/>
                    </a:cubicBezTo>
                    <a:lnTo>
                      <a:pt x="7104" y="3442"/>
                    </a:lnTo>
                    <a:cubicBezTo>
                      <a:pt x="7104" y="3442"/>
                      <a:pt x="7104" y="3442"/>
                      <a:pt x="7105" y="3443"/>
                    </a:cubicBezTo>
                    <a:cubicBezTo>
                      <a:pt x="7043" y="3401"/>
                      <a:pt x="6978" y="3355"/>
                      <a:pt x="6917" y="3310"/>
                    </a:cubicBezTo>
                    <a:cubicBezTo>
                      <a:pt x="6723" y="3164"/>
                      <a:pt x="6528" y="3018"/>
                      <a:pt x="6344" y="2863"/>
                    </a:cubicBezTo>
                    <a:cubicBezTo>
                      <a:pt x="6036" y="2607"/>
                      <a:pt x="5734" y="2335"/>
                      <a:pt x="5453" y="2053"/>
                    </a:cubicBezTo>
                    <a:cubicBezTo>
                      <a:pt x="4870" y="1470"/>
                      <a:pt x="4351" y="828"/>
                      <a:pt x="3885" y="148"/>
                    </a:cubicBezTo>
                    <a:close/>
                    <a:moveTo>
                      <a:pt x="3593" y="140"/>
                    </a:moveTo>
                    <a:cubicBezTo>
                      <a:pt x="3638" y="140"/>
                      <a:pt x="3682" y="140"/>
                      <a:pt x="3726" y="142"/>
                    </a:cubicBezTo>
                    <a:cubicBezTo>
                      <a:pt x="2537" y="1259"/>
                      <a:pt x="1358" y="2400"/>
                      <a:pt x="260" y="3614"/>
                    </a:cubicBezTo>
                    <a:cubicBezTo>
                      <a:pt x="318" y="2678"/>
                      <a:pt x="480" y="1781"/>
                      <a:pt x="1173" y="1052"/>
                    </a:cubicBezTo>
                    <a:cubicBezTo>
                      <a:pt x="1800" y="391"/>
                      <a:pt x="2705" y="140"/>
                      <a:pt x="3593" y="140"/>
                    </a:cubicBezTo>
                    <a:close/>
                    <a:moveTo>
                      <a:pt x="4422" y="1087"/>
                    </a:moveTo>
                    <a:cubicBezTo>
                      <a:pt x="4763" y="1518"/>
                      <a:pt x="5132" y="1923"/>
                      <a:pt x="5524" y="2302"/>
                    </a:cubicBezTo>
                    <a:cubicBezTo>
                      <a:pt x="5858" y="2623"/>
                      <a:pt x="6201" y="2921"/>
                      <a:pt x="6567" y="3206"/>
                    </a:cubicBezTo>
                    <a:cubicBezTo>
                      <a:pt x="6719" y="3326"/>
                      <a:pt x="6878" y="3446"/>
                      <a:pt x="7040" y="3559"/>
                    </a:cubicBezTo>
                    <a:cubicBezTo>
                      <a:pt x="7072" y="3582"/>
                      <a:pt x="7105" y="3608"/>
                      <a:pt x="7134" y="3631"/>
                    </a:cubicBezTo>
                    <a:cubicBezTo>
                      <a:pt x="6301" y="3666"/>
                      <a:pt x="5469" y="3699"/>
                      <a:pt x="4633" y="3712"/>
                    </a:cubicBezTo>
                    <a:lnTo>
                      <a:pt x="4633" y="3708"/>
                    </a:lnTo>
                    <a:cubicBezTo>
                      <a:pt x="4510" y="3316"/>
                      <a:pt x="4079" y="2966"/>
                      <a:pt x="3655" y="2966"/>
                    </a:cubicBezTo>
                    <a:cubicBezTo>
                      <a:pt x="3700" y="2419"/>
                      <a:pt x="3739" y="1875"/>
                      <a:pt x="3768" y="1324"/>
                    </a:cubicBezTo>
                    <a:cubicBezTo>
                      <a:pt x="4001" y="1324"/>
                      <a:pt x="4238" y="1237"/>
                      <a:pt x="4422" y="1087"/>
                    </a:cubicBezTo>
                    <a:close/>
                    <a:moveTo>
                      <a:pt x="3039" y="955"/>
                    </a:moveTo>
                    <a:cubicBezTo>
                      <a:pt x="3182" y="1165"/>
                      <a:pt x="3396" y="1279"/>
                      <a:pt x="3626" y="1311"/>
                    </a:cubicBezTo>
                    <a:cubicBezTo>
                      <a:pt x="3557" y="2105"/>
                      <a:pt x="3512" y="2905"/>
                      <a:pt x="3473" y="3699"/>
                    </a:cubicBezTo>
                    <a:cubicBezTo>
                      <a:pt x="3473" y="3708"/>
                      <a:pt x="3473" y="3712"/>
                      <a:pt x="3476" y="3721"/>
                    </a:cubicBezTo>
                    <a:cubicBezTo>
                      <a:pt x="2424" y="3712"/>
                      <a:pt x="1374" y="3673"/>
                      <a:pt x="321" y="3650"/>
                    </a:cubicBezTo>
                    <a:cubicBezTo>
                      <a:pt x="1225" y="2749"/>
                      <a:pt x="2119" y="1842"/>
                      <a:pt x="3039" y="955"/>
                    </a:cubicBezTo>
                    <a:close/>
                    <a:moveTo>
                      <a:pt x="3651" y="3031"/>
                    </a:moveTo>
                    <a:cubicBezTo>
                      <a:pt x="4060" y="3122"/>
                      <a:pt x="4354" y="3316"/>
                      <a:pt x="4542" y="3712"/>
                    </a:cubicBezTo>
                    <a:cubicBezTo>
                      <a:pt x="4290" y="3721"/>
                      <a:pt x="4043" y="3721"/>
                      <a:pt x="3791" y="3721"/>
                    </a:cubicBezTo>
                    <a:lnTo>
                      <a:pt x="3590" y="3721"/>
                    </a:lnTo>
                    <a:cubicBezTo>
                      <a:pt x="3593" y="3715"/>
                      <a:pt x="3593" y="3708"/>
                      <a:pt x="3593" y="3699"/>
                    </a:cubicBezTo>
                    <a:cubicBezTo>
                      <a:pt x="3613" y="3478"/>
                      <a:pt x="3629" y="3255"/>
                      <a:pt x="3651" y="3031"/>
                    </a:cubicBezTo>
                    <a:close/>
                    <a:moveTo>
                      <a:pt x="3655" y="1"/>
                    </a:moveTo>
                    <a:cubicBezTo>
                      <a:pt x="2555" y="1"/>
                      <a:pt x="1466" y="376"/>
                      <a:pt x="810" y="1298"/>
                    </a:cubicBezTo>
                    <a:cubicBezTo>
                      <a:pt x="227" y="2118"/>
                      <a:pt x="0" y="3261"/>
                      <a:pt x="179" y="4246"/>
                    </a:cubicBezTo>
                    <a:cubicBezTo>
                      <a:pt x="182" y="4261"/>
                      <a:pt x="194" y="4267"/>
                      <a:pt x="206" y="4267"/>
                    </a:cubicBezTo>
                    <a:cubicBezTo>
                      <a:pt x="221" y="4267"/>
                      <a:pt x="237" y="4257"/>
                      <a:pt x="237" y="4240"/>
                    </a:cubicBezTo>
                    <a:cubicBezTo>
                      <a:pt x="243" y="4068"/>
                      <a:pt x="250" y="3903"/>
                      <a:pt x="260" y="3731"/>
                    </a:cubicBezTo>
                    <a:cubicBezTo>
                      <a:pt x="1395" y="3834"/>
                      <a:pt x="2546" y="3877"/>
                      <a:pt x="3697" y="3877"/>
                    </a:cubicBezTo>
                    <a:cubicBezTo>
                      <a:pt x="4902" y="3877"/>
                      <a:pt x="6107" y="3830"/>
                      <a:pt x="7296" y="3754"/>
                    </a:cubicBezTo>
                    <a:cubicBezTo>
                      <a:pt x="7302" y="3935"/>
                      <a:pt x="7306" y="4116"/>
                      <a:pt x="7312" y="4304"/>
                    </a:cubicBezTo>
                    <a:cubicBezTo>
                      <a:pt x="7312" y="4346"/>
                      <a:pt x="7345" y="4368"/>
                      <a:pt x="7379" y="4368"/>
                    </a:cubicBezTo>
                    <a:cubicBezTo>
                      <a:pt x="7412" y="4368"/>
                      <a:pt x="7445" y="4346"/>
                      <a:pt x="7445" y="4304"/>
                    </a:cubicBezTo>
                    <a:cubicBezTo>
                      <a:pt x="7442" y="4113"/>
                      <a:pt x="7435" y="3925"/>
                      <a:pt x="7429" y="3741"/>
                    </a:cubicBezTo>
                    <a:cubicBezTo>
                      <a:pt x="7481" y="3724"/>
                      <a:pt x="7481" y="3627"/>
                      <a:pt x="7416" y="3618"/>
                    </a:cubicBezTo>
                    <a:cubicBezTo>
                      <a:pt x="7383" y="3002"/>
                      <a:pt x="7302" y="2409"/>
                      <a:pt x="7021" y="1826"/>
                    </a:cubicBezTo>
                    <a:cubicBezTo>
                      <a:pt x="6674" y="1117"/>
                      <a:pt x="6104" y="556"/>
                      <a:pt x="5359" y="294"/>
                    </a:cubicBezTo>
                    <a:cubicBezTo>
                      <a:pt x="4830" y="107"/>
                      <a:pt x="4241" y="1"/>
                      <a:pt x="365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7" name="Google Shape;3827;p33"/>
              <p:cNvSpPr/>
              <p:nvPr/>
            </p:nvSpPr>
            <p:spPr>
              <a:xfrm>
                <a:off x="4710963" y="837171"/>
                <a:ext cx="32835" cy="49712"/>
              </a:xfrm>
              <a:custGeom>
                <a:avLst/>
                <a:gdLst/>
                <a:ahLst/>
                <a:cxnLst/>
                <a:rect l="l" t="t" r="r" b="b"/>
                <a:pathLst>
                  <a:path w="500" h="757" extrusionOk="0">
                    <a:moveTo>
                      <a:pt x="224" y="179"/>
                    </a:moveTo>
                    <a:cubicBezTo>
                      <a:pt x="253" y="270"/>
                      <a:pt x="282" y="364"/>
                      <a:pt x="315" y="455"/>
                    </a:cubicBezTo>
                    <a:cubicBezTo>
                      <a:pt x="260" y="455"/>
                      <a:pt x="205" y="461"/>
                      <a:pt x="153" y="471"/>
                    </a:cubicBezTo>
                    <a:cubicBezTo>
                      <a:pt x="156" y="448"/>
                      <a:pt x="163" y="429"/>
                      <a:pt x="169" y="413"/>
                    </a:cubicBezTo>
                    <a:cubicBezTo>
                      <a:pt x="182" y="361"/>
                      <a:pt x="195" y="251"/>
                      <a:pt x="224" y="179"/>
                    </a:cubicBezTo>
                    <a:close/>
                    <a:moveTo>
                      <a:pt x="241" y="0"/>
                    </a:moveTo>
                    <a:cubicBezTo>
                      <a:pt x="233" y="0"/>
                      <a:pt x="223" y="2"/>
                      <a:pt x="214" y="8"/>
                    </a:cubicBezTo>
                    <a:cubicBezTo>
                      <a:pt x="117" y="69"/>
                      <a:pt x="114" y="179"/>
                      <a:pt x="88" y="283"/>
                    </a:cubicBezTo>
                    <a:cubicBezTo>
                      <a:pt x="75" y="348"/>
                      <a:pt x="59" y="416"/>
                      <a:pt x="43" y="487"/>
                    </a:cubicBezTo>
                    <a:lnTo>
                      <a:pt x="33" y="487"/>
                    </a:lnTo>
                    <a:cubicBezTo>
                      <a:pt x="1" y="490"/>
                      <a:pt x="4" y="539"/>
                      <a:pt x="33" y="546"/>
                    </a:cubicBezTo>
                    <a:cubicBezTo>
                      <a:pt x="20" y="607"/>
                      <a:pt x="10" y="665"/>
                      <a:pt x="7" y="724"/>
                    </a:cubicBezTo>
                    <a:cubicBezTo>
                      <a:pt x="5" y="746"/>
                      <a:pt x="20" y="757"/>
                      <a:pt x="36" y="757"/>
                    </a:cubicBezTo>
                    <a:cubicBezTo>
                      <a:pt x="51" y="757"/>
                      <a:pt x="66" y="749"/>
                      <a:pt x="72" y="733"/>
                    </a:cubicBezTo>
                    <a:cubicBezTo>
                      <a:pt x="98" y="672"/>
                      <a:pt x="114" y="610"/>
                      <a:pt x="127" y="546"/>
                    </a:cubicBezTo>
                    <a:cubicBezTo>
                      <a:pt x="198" y="546"/>
                      <a:pt x="270" y="546"/>
                      <a:pt x="341" y="539"/>
                    </a:cubicBezTo>
                    <a:cubicBezTo>
                      <a:pt x="357" y="584"/>
                      <a:pt x="376" y="633"/>
                      <a:pt x="396" y="672"/>
                    </a:cubicBezTo>
                    <a:cubicBezTo>
                      <a:pt x="407" y="693"/>
                      <a:pt x="424" y="701"/>
                      <a:pt x="441" y="701"/>
                    </a:cubicBezTo>
                    <a:cubicBezTo>
                      <a:pt x="470" y="701"/>
                      <a:pt x="499" y="673"/>
                      <a:pt x="493" y="639"/>
                    </a:cubicBezTo>
                    <a:cubicBezTo>
                      <a:pt x="451" y="439"/>
                      <a:pt x="363" y="238"/>
                      <a:pt x="295" y="40"/>
                    </a:cubicBezTo>
                    <a:cubicBezTo>
                      <a:pt x="286" y="17"/>
                      <a:pt x="265" y="0"/>
                      <a:pt x="24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8" name="Google Shape;3828;p33"/>
              <p:cNvSpPr/>
              <p:nvPr/>
            </p:nvSpPr>
            <p:spPr>
              <a:xfrm>
                <a:off x="5018354" y="556836"/>
                <a:ext cx="37104" cy="34739"/>
              </a:xfrm>
              <a:custGeom>
                <a:avLst/>
                <a:gdLst/>
                <a:ahLst/>
                <a:cxnLst/>
                <a:rect l="l" t="t" r="r" b="b"/>
                <a:pathLst>
                  <a:path w="565" h="529" extrusionOk="0">
                    <a:moveTo>
                      <a:pt x="271" y="1"/>
                    </a:moveTo>
                    <a:cubicBezTo>
                      <a:pt x="131" y="1"/>
                      <a:pt x="0" y="163"/>
                      <a:pt x="23" y="295"/>
                    </a:cubicBezTo>
                    <a:cubicBezTo>
                      <a:pt x="47" y="457"/>
                      <a:pt x="170" y="529"/>
                      <a:pt x="304" y="529"/>
                    </a:cubicBezTo>
                    <a:cubicBezTo>
                      <a:pt x="377" y="529"/>
                      <a:pt x="454" y="507"/>
                      <a:pt x="519" y="467"/>
                    </a:cubicBezTo>
                    <a:cubicBezTo>
                      <a:pt x="564" y="440"/>
                      <a:pt x="540" y="372"/>
                      <a:pt x="490" y="372"/>
                    </a:cubicBezTo>
                    <a:cubicBezTo>
                      <a:pt x="486" y="372"/>
                      <a:pt x="481" y="372"/>
                      <a:pt x="477" y="373"/>
                    </a:cubicBezTo>
                    <a:cubicBezTo>
                      <a:pt x="416" y="387"/>
                      <a:pt x="353" y="422"/>
                      <a:pt x="288" y="422"/>
                    </a:cubicBezTo>
                    <a:cubicBezTo>
                      <a:pt x="276" y="422"/>
                      <a:pt x="265" y="421"/>
                      <a:pt x="254" y="418"/>
                    </a:cubicBezTo>
                    <a:cubicBezTo>
                      <a:pt x="198" y="405"/>
                      <a:pt x="150" y="357"/>
                      <a:pt x="137" y="302"/>
                    </a:cubicBezTo>
                    <a:cubicBezTo>
                      <a:pt x="121" y="237"/>
                      <a:pt x="147" y="175"/>
                      <a:pt x="198" y="140"/>
                    </a:cubicBezTo>
                    <a:cubicBezTo>
                      <a:pt x="247" y="101"/>
                      <a:pt x="299" y="107"/>
                      <a:pt x="357" y="101"/>
                    </a:cubicBezTo>
                    <a:cubicBezTo>
                      <a:pt x="393" y="101"/>
                      <a:pt x="406" y="52"/>
                      <a:pt x="373" y="33"/>
                    </a:cubicBezTo>
                    <a:cubicBezTo>
                      <a:pt x="340" y="11"/>
                      <a:pt x="305" y="1"/>
                      <a:pt x="27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9" name="Google Shape;3829;p33"/>
              <p:cNvSpPr/>
              <p:nvPr/>
            </p:nvSpPr>
            <p:spPr>
              <a:xfrm>
                <a:off x="5276824" y="836514"/>
                <a:ext cx="33689" cy="49778"/>
              </a:xfrm>
              <a:custGeom>
                <a:avLst/>
                <a:gdLst/>
                <a:ahLst/>
                <a:cxnLst/>
                <a:rect l="l" t="t" r="r" b="b"/>
                <a:pathLst>
                  <a:path w="513" h="758" extrusionOk="0">
                    <a:moveTo>
                      <a:pt x="238" y="101"/>
                    </a:moveTo>
                    <a:cubicBezTo>
                      <a:pt x="267" y="101"/>
                      <a:pt x="294" y="110"/>
                      <a:pt x="315" y="131"/>
                    </a:cubicBezTo>
                    <a:cubicBezTo>
                      <a:pt x="390" y="209"/>
                      <a:pt x="189" y="274"/>
                      <a:pt x="134" y="306"/>
                    </a:cubicBezTo>
                    <a:cubicBezTo>
                      <a:pt x="124" y="309"/>
                      <a:pt x="121" y="316"/>
                      <a:pt x="118" y="326"/>
                    </a:cubicBezTo>
                    <a:cubicBezTo>
                      <a:pt x="114" y="270"/>
                      <a:pt x="114" y="212"/>
                      <a:pt x="108" y="160"/>
                    </a:cubicBezTo>
                    <a:cubicBezTo>
                      <a:pt x="142" y="124"/>
                      <a:pt x="192" y="101"/>
                      <a:pt x="238" y="101"/>
                    </a:cubicBezTo>
                    <a:close/>
                    <a:moveTo>
                      <a:pt x="118" y="394"/>
                    </a:moveTo>
                    <a:cubicBezTo>
                      <a:pt x="124" y="407"/>
                      <a:pt x="140" y="419"/>
                      <a:pt x="163" y="419"/>
                    </a:cubicBezTo>
                    <a:cubicBezTo>
                      <a:pt x="172" y="419"/>
                      <a:pt x="182" y="419"/>
                      <a:pt x="192" y="419"/>
                    </a:cubicBezTo>
                    <a:cubicBezTo>
                      <a:pt x="272" y="419"/>
                      <a:pt x="368" y="434"/>
                      <a:pt x="373" y="530"/>
                    </a:cubicBezTo>
                    <a:cubicBezTo>
                      <a:pt x="373" y="619"/>
                      <a:pt x="292" y="640"/>
                      <a:pt x="208" y="640"/>
                    </a:cubicBezTo>
                    <a:cubicBezTo>
                      <a:pt x="175" y="640"/>
                      <a:pt x="143" y="637"/>
                      <a:pt x="114" y="633"/>
                    </a:cubicBezTo>
                    <a:cubicBezTo>
                      <a:pt x="114" y="630"/>
                      <a:pt x="118" y="620"/>
                      <a:pt x="118" y="617"/>
                    </a:cubicBezTo>
                    <a:cubicBezTo>
                      <a:pt x="121" y="546"/>
                      <a:pt x="121" y="471"/>
                      <a:pt x="118" y="394"/>
                    </a:cubicBezTo>
                    <a:close/>
                    <a:moveTo>
                      <a:pt x="271" y="0"/>
                    </a:moveTo>
                    <a:cubicBezTo>
                      <a:pt x="198" y="0"/>
                      <a:pt x="118" y="22"/>
                      <a:pt x="69" y="63"/>
                    </a:cubicBezTo>
                    <a:cubicBezTo>
                      <a:pt x="67" y="63"/>
                      <a:pt x="64" y="63"/>
                      <a:pt x="62" y="63"/>
                    </a:cubicBezTo>
                    <a:cubicBezTo>
                      <a:pt x="44" y="63"/>
                      <a:pt x="27" y="73"/>
                      <a:pt x="27" y="99"/>
                    </a:cubicBezTo>
                    <a:cubicBezTo>
                      <a:pt x="11" y="270"/>
                      <a:pt x="4" y="449"/>
                      <a:pt x="11" y="614"/>
                    </a:cubicBezTo>
                    <a:cubicBezTo>
                      <a:pt x="11" y="627"/>
                      <a:pt x="17" y="637"/>
                      <a:pt x="24" y="646"/>
                    </a:cubicBezTo>
                    <a:cubicBezTo>
                      <a:pt x="1" y="679"/>
                      <a:pt x="4" y="740"/>
                      <a:pt x="53" y="747"/>
                    </a:cubicBezTo>
                    <a:cubicBezTo>
                      <a:pt x="90" y="753"/>
                      <a:pt x="133" y="758"/>
                      <a:pt x="178" y="758"/>
                    </a:cubicBezTo>
                    <a:cubicBezTo>
                      <a:pt x="328" y="758"/>
                      <a:pt x="494" y="708"/>
                      <a:pt x="506" y="533"/>
                    </a:cubicBezTo>
                    <a:cubicBezTo>
                      <a:pt x="513" y="423"/>
                      <a:pt x="441" y="358"/>
                      <a:pt x="348" y="326"/>
                    </a:cubicBezTo>
                    <a:cubicBezTo>
                      <a:pt x="383" y="303"/>
                      <a:pt x="416" y="274"/>
                      <a:pt x="432" y="232"/>
                    </a:cubicBezTo>
                    <a:cubicBezTo>
                      <a:pt x="464" y="164"/>
                      <a:pt x="461" y="79"/>
                      <a:pt x="396" y="31"/>
                    </a:cubicBezTo>
                    <a:cubicBezTo>
                      <a:pt x="365" y="10"/>
                      <a:pt x="319" y="0"/>
                      <a:pt x="27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830" name="Google Shape;3830;p33"/>
            <p:cNvGrpSpPr/>
            <p:nvPr/>
          </p:nvGrpSpPr>
          <p:grpSpPr>
            <a:xfrm rot="3407784">
              <a:off x="6676188" y="4701009"/>
              <a:ext cx="705076" cy="807114"/>
              <a:chOff x="4838621" y="3330436"/>
              <a:chExt cx="342600" cy="392181"/>
            </a:xfrm>
          </p:grpSpPr>
          <p:sp>
            <p:nvSpPr>
              <p:cNvPr id="3831" name="Google Shape;3831;p33"/>
              <p:cNvSpPr/>
              <p:nvPr/>
            </p:nvSpPr>
            <p:spPr>
              <a:xfrm>
                <a:off x="4838621" y="3330436"/>
                <a:ext cx="342600" cy="392181"/>
              </a:xfrm>
              <a:custGeom>
                <a:avLst/>
                <a:gdLst/>
                <a:ahLst/>
                <a:cxnLst/>
                <a:rect l="l" t="t" r="r" b="b"/>
                <a:pathLst>
                  <a:path w="5217" h="5972" extrusionOk="0">
                    <a:moveTo>
                      <a:pt x="2444" y="129"/>
                    </a:moveTo>
                    <a:cubicBezTo>
                      <a:pt x="2956" y="129"/>
                      <a:pt x="3632" y="198"/>
                      <a:pt x="3697" y="762"/>
                    </a:cubicBezTo>
                    <a:cubicBezTo>
                      <a:pt x="3762" y="1323"/>
                      <a:pt x="2803" y="1468"/>
                      <a:pt x="2288" y="1507"/>
                    </a:cubicBezTo>
                    <a:lnTo>
                      <a:pt x="2262" y="1446"/>
                    </a:lnTo>
                    <a:cubicBezTo>
                      <a:pt x="2259" y="1439"/>
                      <a:pt x="2255" y="1437"/>
                      <a:pt x="2250" y="1437"/>
                    </a:cubicBezTo>
                    <a:cubicBezTo>
                      <a:pt x="2240" y="1437"/>
                      <a:pt x="2227" y="1448"/>
                      <a:pt x="2229" y="1459"/>
                    </a:cubicBezTo>
                    <a:cubicBezTo>
                      <a:pt x="2236" y="1475"/>
                      <a:pt x="2239" y="1491"/>
                      <a:pt x="2239" y="1507"/>
                    </a:cubicBezTo>
                    <a:cubicBezTo>
                      <a:pt x="2197" y="1511"/>
                      <a:pt x="2158" y="1511"/>
                      <a:pt x="2126" y="1511"/>
                    </a:cubicBezTo>
                    <a:cubicBezTo>
                      <a:pt x="2085" y="1512"/>
                      <a:pt x="2038" y="1513"/>
                      <a:pt x="1985" y="1513"/>
                    </a:cubicBezTo>
                    <a:cubicBezTo>
                      <a:pt x="1470" y="1513"/>
                      <a:pt x="454" y="1423"/>
                      <a:pt x="389" y="879"/>
                    </a:cubicBezTo>
                    <a:cubicBezTo>
                      <a:pt x="409" y="879"/>
                      <a:pt x="425" y="866"/>
                      <a:pt x="431" y="843"/>
                    </a:cubicBezTo>
                    <a:cubicBezTo>
                      <a:pt x="635" y="234"/>
                      <a:pt x="1630" y="147"/>
                      <a:pt x="2161" y="134"/>
                    </a:cubicBezTo>
                    <a:cubicBezTo>
                      <a:pt x="2245" y="132"/>
                      <a:pt x="2341" y="129"/>
                      <a:pt x="2444" y="129"/>
                    </a:cubicBezTo>
                    <a:close/>
                    <a:moveTo>
                      <a:pt x="3839" y="850"/>
                    </a:moveTo>
                    <a:cubicBezTo>
                      <a:pt x="4066" y="1280"/>
                      <a:pt x="4218" y="1750"/>
                      <a:pt x="4384" y="2207"/>
                    </a:cubicBezTo>
                    <a:cubicBezTo>
                      <a:pt x="4571" y="2712"/>
                      <a:pt x="4785" y="3218"/>
                      <a:pt x="4934" y="3736"/>
                    </a:cubicBezTo>
                    <a:cubicBezTo>
                      <a:pt x="4999" y="3953"/>
                      <a:pt x="5048" y="4180"/>
                      <a:pt x="5028" y="4400"/>
                    </a:cubicBezTo>
                    <a:cubicBezTo>
                      <a:pt x="5025" y="4397"/>
                      <a:pt x="5018" y="4397"/>
                      <a:pt x="5015" y="4394"/>
                    </a:cubicBezTo>
                    <a:cubicBezTo>
                      <a:pt x="5011" y="4392"/>
                      <a:pt x="5007" y="4391"/>
                      <a:pt x="5004" y="4391"/>
                    </a:cubicBezTo>
                    <a:cubicBezTo>
                      <a:pt x="4975" y="4391"/>
                      <a:pt x="4961" y="4440"/>
                      <a:pt x="4996" y="4449"/>
                    </a:cubicBezTo>
                    <a:cubicBezTo>
                      <a:pt x="5006" y="4455"/>
                      <a:pt x="5015" y="4455"/>
                      <a:pt x="5025" y="4459"/>
                    </a:cubicBezTo>
                    <a:cubicBezTo>
                      <a:pt x="5012" y="4530"/>
                      <a:pt x="4993" y="4608"/>
                      <a:pt x="4963" y="4682"/>
                    </a:cubicBezTo>
                    <a:cubicBezTo>
                      <a:pt x="4847" y="4964"/>
                      <a:pt x="4594" y="5136"/>
                      <a:pt x="4335" y="5281"/>
                    </a:cubicBezTo>
                    <a:cubicBezTo>
                      <a:pt x="3859" y="5557"/>
                      <a:pt x="3324" y="5728"/>
                      <a:pt x="2777" y="5803"/>
                    </a:cubicBezTo>
                    <a:cubicBezTo>
                      <a:pt x="2589" y="5827"/>
                      <a:pt x="2401" y="5840"/>
                      <a:pt x="2212" y="5840"/>
                    </a:cubicBezTo>
                    <a:cubicBezTo>
                      <a:pt x="1849" y="5840"/>
                      <a:pt x="1486" y="5794"/>
                      <a:pt x="1134" y="5702"/>
                    </a:cubicBezTo>
                    <a:cubicBezTo>
                      <a:pt x="894" y="5638"/>
                      <a:pt x="622" y="5563"/>
                      <a:pt x="438" y="5395"/>
                    </a:cubicBezTo>
                    <a:cubicBezTo>
                      <a:pt x="392" y="5353"/>
                      <a:pt x="357" y="5307"/>
                      <a:pt x="328" y="5265"/>
                    </a:cubicBezTo>
                    <a:cubicBezTo>
                      <a:pt x="331" y="5265"/>
                      <a:pt x="331" y="5268"/>
                      <a:pt x="334" y="5268"/>
                    </a:cubicBezTo>
                    <a:cubicBezTo>
                      <a:pt x="365" y="5270"/>
                      <a:pt x="396" y="5271"/>
                      <a:pt x="427" y="5271"/>
                    </a:cubicBezTo>
                    <a:cubicBezTo>
                      <a:pt x="517" y="5271"/>
                      <a:pt x="608" y="5264"/>
                      <a:pt x="697" y="5252"/>
                    </a:cubicBezTo>
                    <a:cubicBezTo>
                      <a:pt x="748" y="5249"/>
                      <a:pt x="749" y="5171"/>
                      <a:pt x="700" y="5171"/>
                    </a:cubicBezTo>
                    <a:cubicBezTo>
                      <a:pt x="699" y="5171"/>
                      <a:pt x="698" y="5171"/>
                      <a:pt x="697" y="5171"/>
                    </a:cubicBezTo>
                    <a:cubicBezTo>
                      <a:pt x="574" y="5174"/>
                      <a:pt x="447" y="5184"/>
                      <a:pt x="328" y="5207"/>
                    </a:cubicBezTo>
                    <a:cubicBezTo>
                      <a:pt x="311" y="5210"/>
                      <a:pt x="308" y="5220"/>
                      <a:pt x="308" y="5233"/>
                    </a:cubicBezTo>
                    <a:cubicBezTo>
                      <a:pt x="169" y="4980"/>
                      <a:pt x="217" y="4659"/>
                      <a:pt x="230" y="4378"/>
                    </a:cubicBezTo>
                    <a:cubicBezTo>
                      <a:pt x="282" y="3305"/>
                      <a:pt x="347" y="2226"/>
                      <a:pt x="376" y="1151"/>
                    </a:cubicBezTo>
                    <a:cubicBezTo>
                      <a:pt x="652" y="1588"/>
                      <a:pt x="1597" y="1647"/>
                      <a:pt x="2009" y="1647"/>
                    </a:cubicBezTo>
                    <a:cubicBezTo>
                      <a:pt x="2090" y="1647"/>
                      <a:pt x="2171" y="1643"/>
                      <a:pt x="2252" y="1640"/>
                    </a:cubicBezTo>
                    <a:cubicBezTo>
                      <a:pt x="2255" y="1676"/>
                      <a:pt x="2255" y="1711"/>
                      <a:pt x="2255" y="1750"/>
                    </a:cubicBezTo>
                    <a:cubicBezTo>
                      <a:pt x="2255" y="1768"/>
                      <a:pt x="2271" y="1779"/>
                      <a:pt x="2287" y="1779"/>
                    </a:cubicBezTo>
                    <a:cubicBezTo>
                      <a:pt x="2300" y="1779"/>
                      <a:pt x="2312" y="1772"/>
                      <a:pt x="2317" y="1757"/>
                    </a:cubicBezTo>
                    <a:cubicBezTo>
                      <a:pt x="2323" y="1718"/>
                      <a:pt x="2323" y="1676"/>
                      <a:pt x="2320" y="1637"/>
                    </a:cubicBezTo>
                    <a:cubicBezTo>
                      <a:pt x="2683" y="1608"/>
                      <a:pt x="3049" y="1527"/>
                      <a:pt x="3379" y="1387"/>
                    </a:cubicBezTo>
                    <a:cubicBezTo>
                      <a:pt x="3616" y="1290"/>
                      <a:pt x="3817" y="1154"/>
                      <a:pt x="3839" y="879"/>
                    </a:cubicBezTo>
                    <a:lnTo>
                      <a:pt x="3839" y="850"/>
                    </a:lnTo>
                    <a:close/>
                    <a:moveTo>
                      <a:pt x="2336" y="1"/>
                    </a:moveTo>
                    <a:cubicBezTo>
                      <a:pt x="1724" y="1"/>
                      <a:pt x="554" y="69"/>
                      <a:pt x="318" y="782"/>
                    </a:cubicBezTo>
                    <a:cubicBezTo>
                      <a:pt x="311" y="788"/>
                      <a:pt x="302" y="798"/>
                      <a:pt x="298" y="811"/>
                    </a:cubicBezTo>
                    <a:lnTo>
                      <a:pt x="298" y="830"/>
                    </a:lnTo>
                    <a:cubicBezTo>
                      <a:pt x="295" y="837"/>
                      <a:pt x="292" y="843"/>
                      <a:pt x="292" y="853"/>
                    </a:cubicBezTo>
                    <a:cubicBezTo>
                      <a:pt x="201" y="2003"/>
                      <a:pt x="153" y="3159"/>
                      <a:pt x="98" y="4313"/>
                    </a:cubicBezTo>
                    <a:cubicBezTo>
                      <a:pt x="75" y="4701"/>
                      <a:pt x="0" y="5152"/>
                      <a:pt x="302" y="5453"/>
                    </a:cubicBezTo>
                    <a:cubicBezTo>
                      <a:pt x="574" y="5722"/>
                      <a:pt x="1005" y="5822"/>
                      <a:pt x="1364" y="5890"/>
                    </a:cubicBezTo>
                    <a:cubicBezTo>
                      <a:pt x="1643" y="5945"/>
                      <a:pt x="1927" y="5972"/>
                      <a:pt x="2211" y="5972"/>
                    </a:cubicBezTo>
                    <a:cubicBezTo>
                      <a:pt x="2823" y="5972"/>
                      <a:pt x="3435" y="5846"/>
                      <a:pt x="3995" y="5596"/>
                    </a:cubicBezTo>
                    <a:cubicBezTo>
                      <a:pt x="4345" y="5443"/>
                      <a:pt x="4750" y="5242"/>
                      <a:pt x="4976" y="4925"/>
                    </a:cubicBezTo>
                    <a:cubicBezTo>
                      <a:pt x="5216" y="4595"/>
                      <a:pt x="5193" y="4186"/>
                      <a:pt x="5096" y="3814"/>
                    </a:cubicBezTo>
                    <a:cubicBezTo>
                      <a:pt x="4944" y="3215"/>
                      <a:pt x="4685" y="2631"/>
                      <a:pt x="4471" y="2048"/>
                    </a:cubicBezTo>
                    <a:cubicBezTo>
                      <a:pt x="4277" y="1523"/>
                      <a:pt x="4102" y="982"/>
                      <a:pt x="3797" y="509"/>
                    </a:cubicBezTo>
                    <a:cubicBezTo>
                      <a:pt x="3784" y="493"/>
                      <a:pt x="3774" y="487"/>
                      <a:pt x="3758" y="480"/>
                    </a:cubicBezTo>
                    <a:cubicBezTo>
                      <a:pt x="3515" y="53"/>
                      <a:pt x="2786" y="1"/>
                      <a:pt x="233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2" name="Google Shape;3832;p33"/>
              <p:cNvSpPr/>
              <p:nvPr/>
            </p:nvSpPr>
            <p:spPr>
              <a:xfrm>
                <a:off x="4856286" y="3644523"/>
                <a:ext cx="29157" cy="20949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19" extrusionOk="0">
                    <a:moveTo>
                      <a:pt x="384" y="0"/>
                    </a:moveTo>
                    <a:cubicBezTo>
                      <a:pt x="377" y="0"/>
                      <a:pt x="370" y="2"/>
                      <a:pt x="363" y="6"/>
                    </a:cubicBezTo>
                    <a:cubicBezTo>
                      <a:pt x="237" y="71"/>
                      <a:pt x="120" y="161"/>
                      <a:pt x="23" y="262"/>
                    </a:cubicBezTo>
                    <a:cubicBezTo>
                      <a:pt x="0" y="287"/>
                      <a:pt x="23" y="319"/>
                      <a:pt x="49" y="319"/>
                    </a:cubicBezTo>
                    <a:cubicBezTo>
                      <a:pt x="57" y="319"/>
                      <a:pt x="64" y="316"/>
                      <a:pt x="72" y="310"/>
                    </a:cubicBezTo>
                    <a:cubicBezTo>
                      <a:pt x="175" y="223"/>
                      <a:pt x="289" y="152"/>
                      <a:pt x="405" y="80"/>
                    </a:cubicBezTo>
                    <a:cubicBezTo>
                      <a:pt x="444" y="56"/>
                      <a:pt x="421" y="0"/>
                      <a:pt x="38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3" name="Google Shape;3833;p33"/>
              <p:cNvSpPr/>
              <p:nvPr/>
            </p:nvSpPr>
            <p:spPr>
              <a:xfrm>
                <a:off x="4900021" y="3626005"/>
                <a:ext cx="32835" cy="14053"/>
              </a:xfrm>
              <a:custGeom>
                <a:avLst/>
                <a:gdLst/>
                <a:ahLst/>
                <a:cxnLst/>
                <a:rect l="l" t="t" r="r" b="b"/>
                <a:pathLst>
                  <a:path w="500" h="214" extrusionOk="0">
                    <a:moveTo>
                      <a:pt x="427" y="1"/>
                    </a:moveTo>
                    <a:cubicBezTo>
                      <a:pt x="419" y="1"/>
                      <a:pt x="411" y="2"/>
                      <a:pt x="403" y="6"/>
                    </a:cubicBezTo>
                    <a:cubicBezTo>
                      <a:pt x="287" y="58"/>
                      <a:pt x="167" y="103"/>
                      <a:pt x="44" y="139"/>
                    </a:cubicBezTo>
                    <a:cubicBezTo>
                      <a:pt x="1" y="154"/>
                      <a:pt x="13" y="214"/>
                      <a:pt x="56" y="214"/>
                    </a:cubicBezTo>
                    <a:cubicBezTo>
                      <a:pt x="59" y="214"/>
                      <a:pt x="61" y="214"/>
                      <a:pt x="63" y="213"/>
                    </a:cubicBezTo>
                    <a:cubicBezTo>
                      <a:pt x="199" y="184"/>
                      <a:pt x="329" y="142"/>
                      <a:pt x="452" y="87"/>
                    </a:cubicBezTo>
                    <a:cubicBezTo>
                      <a:pt x="499" y="62"/>
                      <a:pt x="472" y="1"/>
                      <a:pt x="42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4" name="Google Shape;3834;p33"/>
              <p:cNvSpPr/>
              <p:nvPr/>
            </p:nvSpPr>
            <p:spPr>
              <a:xfrm>
                <a:off x="4950388" y="3614448"/>
                <a:ext cx="36447" cy="9653"/>
              </a:xfrm>
              <a:custGeom>
                <a:avLst/>
                <a:gdLst/>
                <a:ahLst/>
                <a:cxnLst/>
                <a:rect l="l" t="t" r="r" b="b"/>
                <a:pathLst>
                  <a:path w="555" h="147" extrusionOk="0">
                    <a:moveTo>
                      <a:pt x="500" y="0"/>
                    </a:moveTo>
                    <a:cubicBezTo>
                      <a:pt x="498" y="0"/>
                      <a:pt x="497" y="0"/>
                      <a:pt x="495" y="1"/>
                    </a:cubicBezTo>
                    <a:cubicBezTo>
                      <a:pt x="343" y="17"/>
                      <a:pt x="187" y="49"/>
                      <a:pt x="38" y="75"/>
                    </a:cubicBezTo>
                    <a:cubicBezTo>
                      <a:pt x="0" y="85"/>
                      <a:pt x="5" y="147"/>
                      <a:pt x="45" y="147"/>
                    </a:cubicBezTo>
                    <a:cubicBezTo>
                      <a:pt x="46" y="147"/>
                      <a:pt x="47" y="147"/>
                      <a:pt x="48" y="146"/>
                    </a:cubicBezTo>
                    <a:cubicBezTo>
                      <a:pt x="200" y="130"/>
                      <a:pt x="359" y="114"/>
                      <a:pt x="508" y="85"/>
                    </a:cubicBezTo>
                    <a:cubicBezTo>
                      <a:pt x="554" y="76"/>
                      <a:pt x="544" y="0"/>
                      <a:pt x="50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5" name="Google Shape;3835;p33"/>
              <p:cNvSpPr/>
              <p:nvPr/>
            </p:nvSpPr>
            <p:spPr>
              <a:xfrm>
                <a:off x="5019865" y="3600986"/>
                <a:ext cx="32178" cy="7224"/>
              </a:xfrm>
              <a:custGeom>
                <a:avLst/>
                <a:gdLst/>
                <a:ahLst/>
                <a:cxnLst/>
                <a:rect l="l" t="t" r="r" b="b"/>
                <a:pathLst>
                  <a:path w="490" h="110" extrusionOk="0">
                    <a:moveTo>
                      <a:pt x="361" y="1"/>
                    </a:moveTo>
                    <a:cubicBezTo>
                      <a:pt x="257" y="1"/>
                      <a:pt x="151" y="7"/>
                      <a:pt x="46" y="18"/>
                    </a:cubicBezTo>
                    <a:cubicBezTo>
                      <a:pt x="0" y="21"/>
                      <a:pt x="0" y="86"/>
                      <a:pt x="46" y="92"/>
                    </a:cubicBezTo>
                    <a:cubicBezTo>
                      <a:pt x="155" y="101"/>
                      <a:pt x="267" y="109"/>
                      <a:pt x="375" y="109"/>
                    </a:cubicBezTo>
                    <a:cubicBezTo>
                      <a:pt x="392" y="109"/>
                      <a:pt x="408" y="109"/>
                      <a:pt x="425" y="108"/>
                    </a:cubicBezTo>
                    <a:cubicBezTo>
                      <a:pt x="490" y="102"/>
                      <a:pt x="490" y="2"/>
                      <a:pt x="425" y="2"/>
                    </a:cubicBezTo>
                    <a:cubicBezTo>
                      <a:pt x="404" y="1"/>
                      <a:pt x="382" y="1"/>
                      <a:pt x="36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6" name="Google Shape;3836;p33"/>
              <p:cNvSpPr/>
              <p:nvPr/>
            </p:nvSpPr>
            <p:spPr>
              <a:xfrm>
                <a:off x="5069641" y="3601249"/>
                <a:ext cx="41766" cy="9062"/>
              </a:xfrm>
              <a:custGeom>
                <a:avLst/>
                <a:gdLst/>
                <a:ahLst/>
                <a:cxnLst/>
                <a:rect l="l" t="t" r="r" b="b"/>
                <a:pathLst>
                  <a:path w="636" h="138" extrusionOk="0">
                    <a:moveTo>
                      <a:pt x="255" y="0"/>
                    </a:moveTo>
                    <a:cubicBezTo>
                      <a:pt x="186" y="0"/>
                      <a:pt x="116" y="4"/>
                      <a:pt x="49" y="11"/>
                    </a:cubicBezTo>
                    <a:cubicBezTo>
                      <a:pt x="1" y="14"/>
                      <a:pt x="1" y="88"/>
                      <a:pt x="49" y="88"/>
                    </a:cubicBezTo>
                    <a:cubicBezTo>
                      <a:pt x="70" y="87"/>
                      <a:pt x="92" y="87"/>
                      <a:pt x="113" y="87"/>
                    </a:cubicBezTo>
                    <a:cubicBezTo>
                      <a:pt x="261" y="87"/>
                      <a:pt x="401" y="114"/>
                      <a:pt x="551" y="137"/>
                    </a:cubicBezTo>
                    <a:cubicBezTo>
                      <a:pt x="555" y="137"/>
                      <a:pt x="558" y="138"/>
                      <a:pt x="561" y="138"/>
                    </a:cubicBezTo>
                    <a:cubicBezTo>
                      <a:pt x="618" y="138"/>
                      <a:pt x="636" y="61"/>
                      <a:pt x="580" y="43"/>
                    </a:cubicBezTo>
                    <a:cubicBezTo>
                      <a:pt x="477" y="11"/>
                      <a:pt x="366" y="0"/>
                      <a:pt x="25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7" name="Google Shape;3837;p33"/>
              <p:cNvSpPr/>
              <p:nvPr/>
            </p:nvSpPr>
            <p:spPr>
              <a:xfrm>
                <a:off x="5127101" y="3609063"/>
                <a:ext cx="38548" cy="13659"/>
              </a:xfrm>
              <a:custGeom>
                <a:avLst/>
                <a:gdLst/>
                <a:ahLst/>
                <a:cxnLst/>
                <a:rect l="l" t="t" r="r" b="b"/>
                <a:pathLst>
                  <a:path w="587" h="208" extrusionOk="0">
                    <a:moveTo>
                      <a:pt x="96" y="1"/>
                    </a:moveTo>
                    <a:cubicBezTo>
                      <a:pt x="81" y="1"/>
                      <a:pt x="67" y="1"/>
                      <a:pt x="52" y="2"/>
                    </a:cubicBezTo>
                    <a:cubicBezTo>
                      <a:pt x="0" y="2"/>
                      <a:pt x="3" y="76"/>
                      <a:pt x="52" y="76"/>
                    </a:cubicBezTo>
                    <a:cubicBezTo>
                      <a:pt x="208" y="86"/>
                      <a:pt x="337" y="131"/>
                      <a:pt x="473" y="199"/>
                    </a:cubicBezTo>
                    <a:cubicBezTo>
                      <a:pt x="483" y="205"/>
                      <a:pt x="493" y="207"/>
                      <a:pt x="502" y="207"/>
                    </a:cubicBezTo>
                    <a:cubicBezTo>
                      <a:pt x="553" y="207"/>
                      <a:pt x="587" y="132"/>
                      <a:pt x="532" y="102"/>
                    </a:cubicBezTo>
                    <a:cubicBezTo>
                      <a:pt x="399" y="31"/>
                      <a:pt x="245" y="1"/>
                      <a:pt x="9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8" name="Google Shape;3838;p33"/>
              <p:cNvSpPr/>
              <p:nvPr/>
            </p:nvSpPr>
            <p:spPr>
              <a:xfrm>
                <a:off x="4866399" y="3384677"/>
                <a:ext cx="28895" cy="8209"/>
              </a:xfrm>
              <a:custGeom>
                <a:avLst/>
                <a:gdLst/>
                <a:ahLst/>
                <a:cxnLst/>
                <a:rect l="l" t="t" r="r" b="b"/>
                <a:pathLst>
                  <a:path w="440" h="125" extrusionOk="0">
                    <a:moveTo>
                      <a:pt x="389" y="0"/>
                    </a:moveTo>
                    <a:cubicBezTo>
                      <a:pt x="386" y="0"/>
                      <a:pt x="384" y="0"/>
                      <a:pt x="381" y="1"/>
                    </a:cubicBezTo>
                    <a:cubicBezTo>
                      <a:pt x="267" y="11"/>
                      <a:pt x="148" y="33"/>
                      <a:pt x="37" y="56"/>
                    </a:cubicBezTo>
                    <a:cubicBezTo>
                      <a:pt x="0" y="65"/>
                      <a:pt x="4" y="125"/>
                      <a:pt x="41" y="125"/>
                    </a:cubicBezTo>
                    <a:cubicBezTo>
                      <a:pt x="43" y="125"/>
                      <a:pt x="45" y="124"/>
                      <a:pt x="47" y="124"/>
                    </a:cubicBezTo>
                    <a:cubicBezTo>
                      <a:pt x="160" y="118"/>
                      <a:pt x="280" y="101"/>
                      <a:pt x="394" y="82"/>
                    </a:cubicBezTo>
                    <a:cubicBezTo>
                      <a:pt x="440" y="73"/>
                      <a:pt x="431" y="0"/>
                      <a:pt x="38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9" name="Google Shape;3839;p33"/>
              <p:cNvSpPr/>
              <p:nvPr/>
            </p:nvSpPr>
            <p:spPr>
              <a:xfrm>
                <a:off x="4918473" y="3378767"/>
                <a:ext cx="28238" cy="8143"/>
              </a:xfrm>
              <a:custGeom>
                <a:avLst/>
                <a:gdLst/>
                <a:ahLst/>
                <a:cxnLst/>
                <a:rect l="l" t="t" r="r" b="b"/>
                <a:pathLst>
                  <a:path w="430" h="124" extrusionOk="0">
                    <a:moveTo>
                      <a:pt x="378" y="0"/>
                    </a:moveTo>
                    <a:cubicBezTo>
                      <a:pt x="377" y="0"/>
                      <a:pt x="376" y="0"/>
                      <a:pt x="375" y="0"/>
                    </a:cubicBezTo>
                    <a:cubicBezTo>
                      <a:pt x="262" y="13"/>
                      <a:pt x="145" y="42"/>
                      <a:pt x="32" y="62"/>
                    </a:cubicBezTo>
                    <a:cubicBezTo>
                      <a:pt x="0" y="68"/>
                      <a:pt x="2" y="123"/>
                      <a:pt x="35" y="123"/>
                    </a:cubicBezTo>
                    <a:cubicBezTo>
                      <a:pt x="36" y="123"/>
                      <a:pt x="37" y="123"/>
                      <a:pt x="38" y="123"/>
                    </a:cubicBezTo>
                    <a:cubicBezTo>
                      <a:pt x="151" y="110"/>
                      <a:pt x="275" y="101"/>
                      <a:pt x="388" y="81"/>
                    </a:cubicBezTo>
                    <a:cubicBezTo>
                      <a:pt x="429" y="75"/>
                      <a:pt x="424" y="0"/>
                      <a:pt x="37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0" name="Google Shape;3840;p33"/>
              <p:cNvSpPr/>
              <p:nvPr/>
            </p:nvSpPr>
            <p:spPr>
              <a:xfrm>
                <a:off x="4970745" y="3366750"/>
                <a:ext cx="34477" cy="20226"/>
              </a:xfrm>
              <a:custGeom>
                <a:avLst/>
                <a:gdLst/>
                <a:ahLst/>
                <a:cxnLst/>
                <a:rect l="l" t="t" r="r" b="b"/>
                <a:pathLst>
                  <a:path w="525" h="308" extrusionOk="0">
                    <a:moveTo>
                      <a:pt x="172" y="0"/>
                    </a:moveTo>
                    <a:cubicBezTo>
                      <a:pt x="120" y="0"/>
                      <a:pt x="66" y="26"/>
                      <a:pt x="33" y="73"/>
                    </a:cubicBezTo>
                    <a:cubicBezTo>
                      <a:pt x="16" y="99"/>
                      <a:pt x="7" y="122"/>
                      <a:pt x="3" y="151"/>
                    </a:cubicBezTo>
                    <a:cubicBezTo>
                      <a:pt x="0" y="186"/>
                      <a:pt x="16" y="216"/>
                      <a:pt x="46" y="242"/>
                    </a:cubicBezTo>
                    <a:cubicBezTo>
                      <a:pt x="52" y="248"/>
                      <a:pt x="65" y="258"/>
                      <a:pt x="71" y="261"/>
                    </a:cubicBezTo>
                    <a:cubicBezTo>
                      <a:pt x="100" y="289"/>
                      <a:pt x="138" y="308"/>
                      <a:pt x="177" y="308"/>
                    </a:cubicBezTo>
                    <a:cubicBezTo>
                      <a:pt x="183" y="308"/>
                      <a:pt x="189" y="307"/>
                      <a:pt x="195" y="306"/>
                    </a:cubicBezTo>
                    <a:cubicBezTo>
                      <a:pt x="279" y="297"/>
                      <a:pt x="324" y="219"/>
                      <a:pt x="314" y="144"/>
                    </a:cubicBezTo>
                    <a:cubicBezTo>
                      <a:pt x="373" y="144"/>
                      <a:pt x="434" y="138"/>
                      <a:pt x="489" y="128"/>
                    </a:cubicBezTo>
                    <a:cubicBezTo>
                      <a:pt x="525" y="122"/>
                      <a:pt x="518" y="63"/>
                      <a:pt x="476" y="63"/>
                    </a:cubicBezTo>
                    <a:cubicBezTo>
                      <a:pt x="418" y="63"/>
                      <a:pt x="357" y="67"/>
                      <a:pt x="295" y="73"/>
                    </a:cubicBezTo>
                    <a:cubicBezTo>
                      <a:pt x="268" y="23"/>
                      <a:pt x="221" y="0"/>
                      <a:pt x="17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1" name="Google Shape;3841;p33"/>
              <p:cNvSpPr/>
              <p:nvPr/>
            </p:nvSpPr>
            <p:spPr>
              <a:xfrm>
                <a:off x="5028336" y="3359264"/>
                <a:ext cx="44590" cy="10048"/>
              </a:xfrm>
              <a:custGeom>
                <a:avLst/>
                <a:gdLst/>
                <a:ahLst/>
                <a:cxnLst/>
                <a:rect l="l" t="t" r="r" b="b"/>
                <a:pathLst>
                  <a:path w="679" h="153" extrusionOk="0">
                    <a:moveTo>
                      <a:pt x="544" y="1"/>
                    </a:moveTo>
                    <a:cubicBezTo>
                      <a:pt x="373" y="1"/>
                      <a:pt x="203" y="32"/>
                      <a:pt x="43" y="80"/>
                    </a:cubicBezTo>
                    <a:cubicBezTo>
                      <a:pt x="1" y="89"/>
                      <a:pt x="12" y="152"/>
                      <a:pt x="54" y="152"/>
                    </a:cubicBezTo>
                    <a:cubicBezTo>
                      <a:pt x="57" y="152"/>
                      <a:pt x="60" y="152"/>
                      <a:pt x="63" y="151"/>
                    </a:cubicBezTo>
                    <a:cubicBezTo>
                      <a:pt x="226" y="119"/>
                      <a:pt x="390" y="106"/>
                      <a:pt x="558" y="106"/>
                    </a:cubicBezTo>
                    <a:cubicBezTo>
                      <a:pt x="577" y="106"/>
                      <a:pt x="595" y="106"/>
                      <a:pt x="613" y="106"/>
                    </a:cubicBezTo>
                    <a:cubicBezTo>
                      <a:pt x="678" y="106"/>
                      <a:pt x="678" y="6"/>
                      <a:pt x="613" y="2"/>
                    </a:cubicBezTo>
                    <a:cubicBezTo>
                      <a:pt x="590" y="1"/>
                      <a:pt x="567" y="1"/>
                      <a:pt x="54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2" name="Google Shape;3842;p33"/>
              <p:cNvSpPr/>
              <p:nvPr/>
            </p:nvSpPr>
            <p:spPr>
              <a:xfrm>
                <a:off x="4981121" y="3388814"/>
                <a:ext cx="6895" cy="21014"/>
              </a:xfrm>
              <a:custGeom>
                <a:avLst/>
                <a:gdLst/>
                <a:ahLst/>
                <a:cxnLst/>
                <a:rect l="l" t="t" r="r" b="b"/>
                <a:pathLst>
                  <a:path w="105" h="320" extrusionOk="0">
                    <a:moveTo>
                      <a:pt x="52" y="0"/>
                    </a:moveTo>
                    <a:cubicBezTo>
                      <a:pt x="38" y="0"/>
                      <a:pt x="25" y="8"/>
                      <a:pt x="24" y="22"/>
                    </a:cubicBezTo>
                    <a:cubicBezTo>
                      <a:pt x="7" y="103"/>
                      <a:pt x="1" y="197"/>
                      <a:pt x="11" y="278"/>
                    </a:cubicBezTo>
                    <a:cubicBezTo>
                      <a:pt x="15" y="306"/>
                      <a:pt x="35" y="319"/>
                      <a:pt x="54" y="319"/>
                    </a:cubicBezTo>
                    <a:cubicBezTo>
                      <a:pt x="74" y="319"/>
                      <a:pt x="93" y="306"/>
                      <a:pt x="98" y="278"/>
                    </a:cubicBezTo>
                    <a:cubicBezTo>
                      <a:pt x="105" y="197"/>
                      <a:pt x="98" y="103"/>
                      <a:pt x="82" y="22"/>
                    </a:cubicBezTo>
                    <a:cubicBezTo>
                      <a:pt x="79" y="8"/>
                      <a:pt x="65" y="0"/>
                      <a:pt x="5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3" name="Google Shape;3843;p33"/>
              <p:cNvSpPr/>
              <p:nvPr/>
            </p:nvSpPr>
            <p:spPr>
              <a:xfrm>
                <a:off x="4986243" y="3459210"/>
                <a:ext cx="7946" cy="22787"/>
              </a:xfrm>
              <a:custGeom>
                <a:avLst/>
                <a:gdLst/>
                <a:ahLst/>
                <a:cxnLst/>
                <a:rect l="l" t="t" r="r" b="b"/>
                <a:pathLst>
                  <a:path w="121" h="347" extrusionOk="0">
                    <a:moveTo>
                      <a:pt x="34" y="0"/>
                    </a:moveTo>
                    <a:cubicBezTo>
                      <a:pt x="16" y="0"/>
                      <a:pt x="0" y="11"/>
                      <a:pt x="4" y="35"/>
                    </a:cubicBezTo>
                    <a:cubicBezTo>
                      <a:pt x="7" y="123"/>
                      <a:pt x="14" y="214"/>
                      <a:pt x="17" y="301"/>
                    </a:cubicBezTo>
                    <a:cubicBezTo>
                      <a:pt x="20" y="331"/>
                      <a:pt x="41" y="346"/>
                      <a:pt x="63" y="346"/>
                    </a:cubicBezTo>
                    <a:cubicBezTo>
                      <a:pt x="85" y="346"/>
                      <a:pt x="108" y="331"/>
                      <a:pt x="111" y="301"/>
                    </a:cubicBezTo>
                    <a:cubicBezTo>
                      <a:pt x="121" y="214"/>
                      <a:pt x="104" y="113"/>
                      <a:pt x="72" y="26"/>
                    </a:cubicBezTo>
                    <a:cubicBezTo>
                      <a:pt x="66" y="9"/>
                      <a:pt x="49" y="0"/>
                      <a:pt x="3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4" name="Google Shape;3844;p33"/>
              <p:cNvSpPr/>
              <p:nvPr/>
            </p:nvSpPr>
            <p:spPr>
              <a:xfrm>
                <a:off x="4987885" y="3497560"/>
                <a:ext cx="9259" cy="24101"/>
              </a:xfrm>
              <a:custGeom>
                <a:avLst/>
                <a:gdLst/>
                <a:ahLst/>
                <a:cxnLst/>
                <a:rect l="l" t="t" r="r" b="b"/>
                <a:pathLst>
                  <a:path w="141" h="367" extrusionOk="0">
                    <a:moveTo>
                      <a:pt x="40" y="1"/>
                    </a:moveTo>
                    <a:cubicBezTo>
                      <a:pt x="20" y="1"/>
                      <a:pt x="1" y="20"/>
                      <a:pt x="5" y="48"/>
                    </a:cubicBezTo>
                    <a:cubicBezTo>
                      <a:pt x="21" y="138"/>
                      <a:pt x="44" y="232"/>
                      <a:pt x="47" y="329"/>
                    </a:cubicBezTo>
                    <a:cubicBezTo>
                      <a:pt x="47" y="353"/>
                      <a:pt x="67" y="366"/>
                      <a:pt x="86" y="366"/>
                    </a:cubicBezTo>
                    <a:cubicBezTo>
                      <a:pt x="101" y="366"/>
                      <a:pt x="115" y="358"/>
                      <a:pt x="118" y="339"/>
                    </a:cubicBezTo>
                    <a:cubicBezTo>
                      <a:pt x="141" y="229"/>
                      <a:pt x="128" y="106"/>
                      <a:pt x="70" y="18"/>
                    </a:cubicBezTo>
                    <a:cubicBezTo>
                      <a:pt x="62" y="6"/>
                      <a:pt x="51" y="1"/>
                      <a:pt x="4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5" name="Google Shape;3845;p33"/>
              <p:cNvSpPr/>
              <p:nvPr/>
            </p:nvSpPr>
            <p:spPr>
              <a:xfrm>
                <a:off x="4993138" y="3531050"/>
                <a:ext cx="5845" cy="16615"/>
              </a:xfrm>
              <a:custGeom>
                <a:avLst/>
                <a:gdLst/>
                <a:ahLst/>
                <a:cxnLst/>
                <a:rect l="l" t="t" r="r" b="b"/>
                <a:pathLst>
                  <a:path w="89" h="253" extrusionOk="0">
                    <a:moveTo>
                      <a:pt x="20" y="1"/>
                    </a:moveTo>
                    <a:cubicBezTo>
                      <a:pt x="10" y="1"/>
                      <a:pt x="1" y="6"/>
                      <a:pt x="3" y="17"/>
                    </a:cubicBezTo>
                    <a:cubicBezTo>
                      <a:pt x="6" y="88"/>
                      <a:pt x="6" y="160"/>
                      <a:pt x="19" y="228"/>
                    </a:cubicBezTo>
                    <a:cubicBezTo>
                      <a:pt x="23" y="245"/>
                      <a:pt x="38" y="253"/>
                      <a:pt x="53" y="253"/>
                    </a:cubicBezTo>
                    <a:cubicBezTo>
                      <a:pt x="71" y="253"/>
                      <a:pt x="89" y="241"/>
                      <a:pt x="84" y="221"/>
                    </a:cubicBezTo>
                    <a:cubicBezTo>
                      <a:pt x="77" y="147"/>
                      <a:pt x="54" y="82"/>
                      <a:pt x="38" y="14"/>
                    </a:cubicBezTo>
                    <a:cubicBezTo>
                      <a:pt x="37" y="5"/>
                      <a:pt x="28" y="1"/>
                      <a:pt x="2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6" name="Google Shape;3846;p33"/>
              <p:cNvSpPr/>
              <p:nvPr/>
            </p:nvSpPr>
            <p:spPr>
              <a:xfrm>
                <a:off x="4996027" y="3558630"/>
                <a:ext cx="6698" cy="19964"/>
              </a:xfrm>
              <a:custGeom>
                <a:avLst/>
                <a:gdLst/>
                <a:ahLst/>
                <a:cxnLst/>
                <a:rect l="l" t="t" r="r" b="b"/>
                <a:pathLst>
                  <a:path w="102" h="304" extrusionOk="0">
                    <a:moveTo>
                      <a:pt x="25" y="0"/>
                    </a:moveTo>
                    <a:cubicBezTo>
                      <a:pt x="14" y="0"/>
                      <a:pt x="1" y="9"/>
                      <a:pt x="1" y="25"/>
                    </a:cubicBezTo>
                    <a:cubicBezTo>
                      <a:pt x="7" y="106"/>
                      <a:pt x="7" y="190"/>
                      <a:pt x="17" y="271"/>
                    </a:cubicBezTo>
                    <a:cubicBezTo>
                      <a:pt x="19" y="291"/>
                      <a:pt x="36" y="304"/>
                      <a:pt x="52" y="304"/>
                    </a:cubicBezTo>
                    <a:cubicBezTo>
                      <a:pt x="65" y="304"/>
                      <a:pt x="77" y="296"/>
                      <a:pt x="82" y="277"/>
                    </a:cubicBezTo>
                    <a:cubicBezTo>
                      <a:pt x="101" y="187"/>
                      <a:pt x="85" y="99"/>
                      <a:pt x="43" y="12"/>
                    </a:cubicBezTo>
                    <a:cubicBezTo>
                      <a:pt x="40" y="4"/>
                      <a:pt x="33" y="0"/>
                      <a:pt x="2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7" name="Google Shape;3847;p33"/>
              <p:cNvSpPr/>
              <p:nvPr/>
            </p:nvSpPr>
            <p:spPr>
              <a:xfrm>
                <a:off x="4998588" y="3589297"/>
                <a:ext cx="5582" cy="21868"/>
              </a:xfrm>
              <a:custGeom>
                <a:avLst/>
                <a:gdLst/>
                <a:ahLst/>
                <a:cxnLst/>
                <a:rect l="l" t="t" r="r" b="b"/>
                <a:pathLst>
                  <a:path w="85" h="333" extrusionOk="0">
                    <a:moveTo>
                      <a:pt x="32" y="1"/>
                    </a:moveTo>
                    <a:cubicBezTo>
                      <a:pt x="17" y="1"/>
                      <a:pt x="1" y="12"/>
                      <a:pt x="1" y="31"/>
                    </a:cubicBezTo>
                    <a:cubicBezTo>
                      <a:pt x="1" y="125"/>
                      <a:pt x="4" y="215"/>
                      <a:pt x="20" y="309"/>
                    </a:cubicBezTo>
                    <a:cubicBezTo>
                      <a:pt x="24" y="325"/>
                      <a:pt x="38" y="333"/>
                      <a:pt x="52" y="333"/>
                    </a:cubicBezTo>
                    <a:cubicBezTo>
                      <a:pt x="68" y="333"/>
                      <a:pt x="85" y="322"/>
                      <a:pt x="85" y="303"/>
                    </a:cubicBezTo>
                    <a:cubicBezTo>
                      <a:pt x="85" y="206"/>
                      <a:pt x="75" y="112"/>
                      <a:pt x="59" y="21"/>
                    </a:cubicBezTo>
                    <a:cubicBezTo>
                      <a:pt x="55" y="7"/>
                      <a:pt x="43" y="1"/>
                      <a:pt x="3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8" name="Google Shape;3848;p33"/>
              <p:cNvSpPr/>
              <p:nvPr/>
            </p:nvSpPr>
            <p:spPr>
              <a:xfrm>
                <a:off x="5006666" y="3655293"/>
                <a:ext cx="66" cy="66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1"/>
                    </a:move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9" name="Google Shape;3849;p33"/>
              <p:cNvSpPr/>
              <p:nvPr/>
            </p:nvSpPr>
            <p:spPr>
              <a:xfrm>
                <a:off x="4995371" y="3624298"/>
                <a:ext cx="20686" cy="40518"/>
              </a:xfrm>
              <a:custGeom>
                <a:avLst/>
                <a:gdLst/>
                <a:ahLst/>
                <a:cxnLst/>
                <a:rect l="l" t="t" r="r" b="b"/>
                <a:pathLst>
                  <a:path w="315" h="617" extrusionOk="0">
                    <a:moveTo>
                      <a:pt x="103" y="1"/>
                    </a:moveTo>
                    <a:cubicBezTo>
                      <a:pt x="86" y="1"/>
                      <a:pt x="69" y="16"/>
                      <a:pt x="75" y="39"/>
                    </a:cubicBezTo>
                    <a:cubicBezTo>
                      <a:pt x="95" y="129"/>
                      <a:pt x="108" y="210"/>
                      <a:pt x="114" y="298"/>
                    </a:cubicBezTo>
                    <a:cubicBezTo>
                      <a:pt x="118" y="324"/>
                      <a:pt x="140" y="340"/>
                      <a:pt x="160" y="340"/>
                    </a:cubicBezTo>
                    <a:cubicBezTo>
                      <a:pt x="131" y="340"/>
                      <a:pt x="101" y="350"/>
                      <a:pt x="79" y="375"/>
                    </a:cubicBezTo>
                    <a:cubicBezTo>
                      <a:pt x="59" y="395"/>
                      <a:pt x="50" y="427"/>
                      <a:pt x="50" y="456"/>
                    </a:cubicBezTo>
                    <a:cubicBezTo>
                      <a:pt x="33" y="469"/>
                      <a:pt x="17" y="489"/>
                      <a:pt x="14" y="508"/>
                    </a:cubicBezTo>
                    <a:cubicBezTo>
                      <a:pt x="1" y="563"/>
                      <a:pt x="69" y="602"/>
                      <a:pt x="114" y="612"/>
                    </a:cubicBezTo>
                    <a:cubicBezTo>
                      <a:pt x="127" y="615"/>
                      <a:pt x="139" y="617"/>
                      <a:pt x="152" y="617"/>
                    </a:cubicBezTo>
                    <a:cubicBezTo>
                      <a:pt x="237" y="617"/>
                      <a:pt x="315" y="543"/>
                      <a:pt x="289" y="450"/>
                    </a:cubicBezTo>
                    <a:cubicBezTo>
                      <a:pt x="273" y="388"/>
                      <a:pt x="221" y="343"/>
                      <a:pt x="163" y="340"/>
                    </a:cubicBezTo>
                    <a:cubicBezTo>
                      <a:pt x="176" y="337"/>
                      <a:pt x="189" y="327"/>
                      <a:pt x="192" y="311"/>
                    </a:cubicBezTo>
                    <a:cubicBezTo>
                      <a:pt x="212" y="214"/>
                      <a:pt x="182" y="100"/>
                      <a:pt x="131" y="16"/>
                    </a:cubicBezTo>
                    <a:cubicBezTo>
                      <a:pt x="124" y="5"/>
                      <a:pt x="113" y="1"/>
                      <a:pt x="10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0" name="Google Shape;3850;p33"/>
              <p:cNvSpPr/>
              <p:nvPr/>
            </p:nvSpPr>
            <p:spPr>
              <a:xfrm>
                <a:off x="5006666" y="3655293"/>
                <a:ext cx="66" cy="66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1"/>
                    </a:move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1" name="Google Shape;3851;p33"/>
              <p:cNvSpPr/>
              <p:nvPr/>
            </p:nvSpPr>
            <p:spPr>
              <a:xfrm>
                <a:off x="4901137" y="3663567"/>
                <a:ext cx="31587" cy="9916"/>
              </a:xfrm>
              <a:custGeom>
                <a:avLst/>
                <a:gdLst/>
                <a:ahLst/>
                <a:cxnLst/>
                <a:rect l="l" t="t" r="r" b="b"/>
                <a:pathLst>
                  <a:path w="481" h="151" extrusionOk="0">
                    <a:moveTo>
                      <a:pt x="412" y="0"/>
                    </a:moveTo>
                    <a:cubicBezTo>
                      <a:pt x="409" y="0"/>
                      <a:pt x="406" y="0"/>
                      <a:pt x="403" y="1"/>
                    </a:cubicBezTo>
                    <a:cubicBezTo>
                      <a:pt x="283" y="20"/>
                      <a:pt x="166" y="50"/>
                      <a:pt x="46" y="79"/>
                    </a:cubicBezTo>
                    <a:cubicBezTo>
                      <a:pt x="1" y="88"/>
                      <a:pt x="18" y="151"/>
                      <a:pt x="60" y="151"/>
                    </a:cubicBezTo>
                    <a:cubicBezTo>
                      <a:pt x="63" y="151"/>
                      <a:pt x="66" y="151"/>
                      <a:pt x="69" y="150"/>
                    </a:cubicBezTo>
                    <a:cubicBezTo>
                      <a:pt x="189" y="131"/>
                      <a:pt x="312" y="114"/>
                      <a:pt x="428" y="85"/>
                    </a:cubicBezTo>
                    <a:cubicBezTo>
                      <a:pt x="480" y="70"/>
                      <a:pt x="463" y="0"/>
                      <a:pt x="41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2" name="Google Shape;3852;p33"/>
              <p:cNvSpPr/>
              <p:nvPr/>
            </p:nvSpPr>
            <p:spPr>
              <a:xfrm>
                <a:off x="4939684" y="3657591"/>
                <a:ext cx="28107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428" h="134" extrusionOk="0">
                    <a:moveTo>
                      <a:pt x="366" y="0"/>
                    </a:moveTo>
                    <a:cubicBezTo>
                      <a:pt x="363" y="0"/>
                      <a:pt x="360" y="1"/>
                      <a:pt x="357" y="1"/>
                    </a:cubicBezTo>
                    <a:cubicBezTo>
                      <a:pt x="253" y="27"/>
                      <a:pt x="156" y="43"/>
                      <a:pt x="52" y="50"/>
                    </a:cubicBezTo>
                    <a:cubicBezTo>
                      <a:pt x="0" y="56"/>
                      <a:pt x="0" y="128"/>
                      <a:pt x="52" y="131"/>
                    </a:cubicBezTo>
                    <a:cubicBezTo>
                      <a:pt x="73" y="133"/>
                      <a:pt x="94" y="134"/>
                      <a:pt x="116" y="134"/>
                    </a:cubicBezTo>
                    <a:cubicBezTo>
                      <a:pt x="205" y="134"/>
                      <a:pt x="295" y="118"/>
                      <a:pt x="376" y="89"/>
                    </a:cubicBezTo>
                    <a:cubicBezTo>
                      <a:pt x="428" y="67"/>
                      <a:pt x="414" y="0"/>
                      <a:pt x="36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3" name="Google Shape;3853;p33"/>
              <p:cNvSpPr/>
              <p:nvPr/>
            </p:nvSpPr>
            <p:spPr>
              <a:xfrm>
                <a:off x="5021704" y="3641371"/>
                <a:ext cx="29420" cy="11689"/>
              </a:xfrm>
              <a:custGeom>
                <a:avLst/>
                <a:gdLst/>
                <a:ahLst/>
                <a:cxnLst/>
                <a:rect l="l" t="t" r="r" b="b"/>
                <a:pathLst>
                  <a:path w="448" h="178" extrusionOk="0">
                    <a:moveTo>
                      <a:pt x="378" y="0"/>
                    </a:moveTo>
                    <a:cubicBezTo>
                      <a:pt x="374" y="0"/>
                      <a:pt x="369" y="1"/>
                      <a:pt x="364" y="2"/>
                    </a:cubicBezTo>
                    <a:cubicBezTo>
                      <a:pt x="261" y="28"/>
                      <a:pt x="154" y="54"/>
                      <a:pt x="50" y="93"/>
                    </a:cubicBezTo>
                    <a:cubicBezTo>
                      <a:pt x="1" y="108"/>
                      <a:pt x="16" y="177"/>
                      <a:pt x="66" y="177"/>
                    </a:cubicBezTo>
                    <a:cubicBezTo>
                      <a:pt x="68" y="177"/>
                      <a:pt x="71" y="177"/>
                      <a:pt x="73" y="177"/>
                    </a:cubicBezTo>
                    <a:cubicBezTo>
                      <a:pt x="180" y="158"/>
                      <a:pt x="290" y="128"/>
                      <a:pt x="390" y="99"/>
                    </a:cubicBezTo>
                    <a:cubicBezTo>
                      <a:pt x="447" y="81"/>
                      <a:pt x="430" y="0"/>
                      <a:pt x="37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4" name="Google Shape;3854;p33"/>
              <p:cNvSpPr/>
              <p:nvPr/>
            </p:nvSpPr>
            <p:spPr>
              <a:xfrm>
                <a:off x="5076011" y="3635330"/>
                <a:ext cx="34542" cy="7092"/>
              </a:xfrm>
              <a:custGeom>
                <a:avLst/>
                <a:gdLst/>
                <a:ahLst/>
                <a:cxnLst/>
                <a:rect l="l" t="t" r="r" b="b"/>
                <a:pathLst>
                  <a:path w="526" h="108" extrusionOk="0">
                    <a:moveTo>
                      <a:pt x="473" y="0"/>
                    </a:moveTo>
                    <a:cubicBezTo>
                      <a:pt x="472" y="0"/>
                      <a:pt x="471" y="0"/>
                      <a:pt x="470" y="0"/>
                    </a:cubicBezTo>
                    <a:cubicBezTo>
                      <a:pt x="328" y="7"/>
                      <a:pt x="185" y="26"/>
                      <a:pt x="46" y="39"/>
                    </a:cubicBezTo>
                    <a:cubicBezTo>
                      <a:pt x="1" y="42"/>
                      <a:pt x="1" y="107"/>
                      <a:pt x="46" y="107"/>
                    </a:cubicBezTo>
                    <a:cubicBezTo>
                      <a:pt x="185" y="104"/>
                      <a:pt x="328" y="107"/>
                      <a:pt x="470" y="94"/>
                    </a:cubicBezTo>
                    <a:cubicBezTo>
                      <a:pt x="525" y="88"/>
                      <a:pt x="526" y="0"/>
                      <a:pt x="47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5" name="Google Shape;3855;p33"/>
              <p:cNvSpPr/>
              <p:nvPr/>
            </p:nvSpPr>
            <p:spPr>
              <a:xfrm>
                <a:off x="5126116" y="3629223"/>
                <a:ext cx="33163" cy="7224"/>
              </a:xfrm>
              <a:custGeom>
                <a:avLst/>
                <a:gdLst/>
                <a:ahLst/>
                <a:cxnLst/>
                <a:rect l="l" t="t" r="r" b="b"/>
                <a:pathLst>
                  <a:path w="505" h="110" extrusionOk="0">
                    <a:moveTo>
                      <a:pt x="386" y="0"/>
                    </a:moveTo>
                    <a:cubicBezTo>
                      <a:pt x="267" y="0"/>
                      <a:pt x="153" y="22"/>
                      <a:pt x="35" y="41"/>
                    </a:cubicBezTo>
                    <a:cubicBezTo>
                      <a:pt x="1" y="51"/>
                      <a:pt x="5" y="110"/>
                      <a:pt x="39" y="110"/>
                    </a:cubicBezTo>
                    <a:cubicBezTo>
                      <a:pt x="41" y="110"/>
                      <a:pt x="43" y="110"/>
                      <a:pt x="44" y="109"/>
                    </a:cubicBezTo>
                    <a:cubicBezTo>
                      <a:pt x="177" y="100"/>
                      <a:pt x="310" y="103"/>
                      <a:pt x="449" y="93"/>
                    </a:cubicBezTo>
                    <a:cubicBezTo>
                      <a:pt x="504" y="90"/>
                      <a:pt x="504" y="6"/>
                      <a:pt x="449" y="2"/>
                    </a:cubicBezTo>
                    <a:cubicBezTo>
                      <a:pt x="428" y="1"/>
                      <a:pt x="407" y="0"/>
                      <a:pt x="38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856" name="Google Shape;3856;p33"/>
            <p:cNvGrpSpPr/>
            <p:nvPr/>
          </p:nvGrpSpPr>
          <p:grpSpPr>
            <a:xfrm>
              <a:off x="6016833" y="-476172"/>
              <a:ext cx="1005993" cy="949609"/>
              <a:chOff x="3712416" y="2719728"/>
              <a:chExt cx="383381" cy="361907"/>
            </a:xfrm>
          </p:grpSpPr>
          <p:sp>
            <p:nvSpPr>
              <p:cNvPr id="3857" name="Google Shape;3857;p33"/>
              <p:cNvSpPr/>
              <p:nvPr/>
            </p:nvSpPr>
            <p:spPr>
              <a:xfrm>
                <a:off x="3712416" y="2719728"/>
                <a:ext cx="383381" cy="361907"/>
              </a:xfrm>
              <a:custGeom>
                <a:avLst/>
                <a:gdLst/>
                <a:ahLst/>
                <a:cxnLst/>
                <a:rect l="l" t="t" r="r" b="b"/>
                <a:pathLst>
                  <a:path w="5838" h="5511" extrusionOk="0">
                    <a:moveTo>
                      <a:pt x="3178" y="130"/>
                    </a:moveTo>
                    <a:cubicBezTo>
                      <a:pt x="3222" y="130"/>
                      <a:pt x="3267" y="131"/>
                      <a:pt x="3311" y="133"/>
                    </a:cubicBezTo>
                    <a:cubicBezTo>
                      <a:pt x="2446" y="716"/>
                      <a:pt x="1882" y="1694"/>
                      <a:pt x="1847" y="2744"/>
                    </a:cubicBezTo>
                    <a:cubicBezTo>
                      <a:pt x="1332" y="2530"/>
                      <a:pt x="865" y="2209"/>
                      <a:pt x="492" y="1772"/>
                    </a:cubicBezTo>
                    <a:cubicBezTo>
                      <a:pt x="638" y="1380"/>
                      <a:pt x="891" y="1024"/>
                      <a:pt x="1251" y="765"/>
                    </a:cubicBezTo>
                    <a:cubicBezTo>
                      <a:pt x="1801" y="363"/>
                      <a:pt x="2492" y="130"/>
                      <a:pt x="3178" y="130"/>
                    </a:cubicBezTo>
                    <a:close/>
                    <a:moveTo>
                      <a:pt x="3501" y="155"/>
                    </a:moveTo>
                    <a:lnTo>
                      <a:pt x="3501" y="155"/>
                    </a:lnTo>
                    <a:cubicBezTo>
                      <a:pt x="3486" y="184"/>
                      <a:pt x="3490" y="224"/>
                      <a:pt x="3531" y="230"/>
                    </a:cubicBezTo>
                    <a:lnTo>
                      <a:pt x="3538" y="230"/>
                    </a:lnTo>
                    <a:cubicBezTo>
                      <a:pt x="3544" y="237"/>
                      <a:pt x="3544" y="246"/>
                      <a:pt x="3547" y="250"/>
                    </a:cubicBezTo>
                    <a:cubicBezTo>
                      <a:pt x="3554" y="266"/>
                      <a:pt x="3570" y="279"/>
                      <a:pt x="3593" y="282"/>
                    </a:cubicBezTo>
                    <a:cubicBezTo>
                      <a:pt x="3595" y="282"/>
                      <a:pt x="3597" y="282"/>
                      <a:pt x="3599" y="282"/>
                    </a:cubicBezTo>
                    <a:cubicBezTo>
                      <a:pt x="3637" y="282"/>
                      <a:pt x="3655" y="229"/>
                      <a:pt x="3615" y="214"/>
                    </a:cubicBezTo>
                    <a:lnTo>
                      <a:pt x="3615" y="207"/>
                    </a:lnTo>
                    <a:lnTo>
                      <a:pt x="3615" y="191"/>
                    </a:lnTo>
                    <a:cubicBezTo>
                      <a:pt x="3615" y="182"/>
                      <a:pt x="3612" y="169"/>
                      <a:pt x="3609" y="159"/>
                    </a:cubicBezTo>
                    <a:lnTo>
                      <a:pt x="3609" y="159"/>
                    </a:lnTo>
                    <a:cubicBezTo>
                      <a:pt x="3852" y="198"/>
                      <a:pt x="4095" y="269"/>
                      <a:pt x="4322" y="376"/>
                    </a:cubicBezTo>
                    <a:cubicBezTo>
                      <a:pt x="5261" y="820"/>
                      <a:pt x="5656" y="1727"/>
                      <a:pt x="5660" y="2708"/>
                    </a:cubicBezTo>
                    <a:cubicBezTo>
                      <a:pt x="5656" y="2712"/>
                      <a:pt x="5653" y="2712"/>
                      <a:pt x="5643" y="2712"/>
                    </a:cubicBezTo>
                    <a:cubicBezTo>
                      <a:pt x="5592" y="2712"/>
                      <a:pt x="5575" y="2763"/>
                      <a:pt x="5592" y="2799"/>
                    </a:cubicBezTo>
                    <a:cubicBezTo>
                      <a:pt x="5190" y="2993"/>
                      <a:pt x="4736" y="3036"/>
                      <a:pt x="4296" y="3065"/>
                    </a:cubicBezTo>
                    <a:lnTo>
                      <a:pt x="4053" y="3074"/>
                    </a:lnTo>
                    <a:lnTo>
                      <a:pt x="4053" y="3071"/>
                    </a:lnTo>
                    <a:cubicBezTo>
                      <a:pt x="4082" y="2945"/>
                      <a:pt x="4088" y="2809"/>
                      <a:pt x="4095" y="2682"/>
                    </a:cubicBezTo>
                    <a:cubicBezTo>
                      <a:pt x="4095" y="2655"/>
                      <a:pt x="4075" y="2641"/>
                      <a:pt x="4053" y="2641"/>
                    </a:cubicBezTo>
                    <a:cubicBezTo>
                      <a:pt x="4032" y="2641"/>
                      <a:pt x="4009" y="2655"/>
                      <a:pt x="4004" y="2682"/>
                    </a:cubicBezTo>
                    <a:cubicBezTo>
                      <a:pt x="3991" y="2806"/>
                      <a:pt x="3981" y="2942"/>
                      <a:pt x="3991" y="3065"/>
                    </a:cubicBezTo>
                    <a:cubicBezTo>
                      <a:pt x="3991" y="3068"/>
                      <a:pt x="3998" y="3071"/>
                      <a:pt x="3998" y="3074"/>
                    </a:cubicBezTo>
                    <a:cubicBezTo>
                      <a:pt x="3902" y="3078"/>
                      <a:pt x="3806" y="3080"/>
                      <a:pt x="3710" y="3080"/>
                    </a:cubicBezTo>
                    <a:cubicBezTo>
                      <a:pt x="3399" y="3080"/>
                      <a:pt x="3087" y="3059"/>
                      <a:pt x="2783" y="3010"/>
                    </a:cubicBezTo>
                    <a:cubicBezTo>
                      <a:pt x="2501" y="2968"/>
                      <a:pt x="2232" y="2893"/>
                      <a:pt x="1966" y="2796"/>
                    </a:cubicBezTo>
                    <a:cubicBezTo>
                      <a:pt x="1966" y="2699"/>
                      <a:pt x="1976" y="2598"/>
                      <a:pt x="1989" y="2501"/>
                    </a:cubicBezTo>
                    <a:cubicBezTo>
                      <a:pt x="1999" y="2401"/>
                      <a:pt x="2015" y="2303"/>
                      <a:pt x="2041" y="2206"/>
                    </a:cubicBezTo>
                    <a:cubicBezTo>
                      <a:pt x="2171" y="2229"/>
                      <a:pt x="2300" y="2258"/>
                      <a:pt x="2430" y="2271"/>
                    </a:cubicBezTo>
                    <a:cubicBezTo>
                      <a:pt x="2431" y="2271"/>
                      <a:pt x="2432" y="2271"/>
                      <a:pt x="2433" y="2271"/>
                    </a:cubicBezTo>
                    <a:cubicBezTo>
                      <a:pt x="2479" y="2271"/>
                      <a:pt x="2490" y="2193"/>
                      <a:pt x="2443" y="2184"/>
                    </a:cubicBezTo>
                    <a:cubicBezTo>
                      <a:pt x="2316" y="2158"/>
                      <a:pt x="2187" y="2148"/>
                      <a:pt x="2057" y="2135"/>
                    </a:cubicBezTo>
                    <a:cubicBezTo>
                      <a:pt x="2255" y="1322"/>
                      <a:pt x="2776" y="606"/>
                      <a:pt x="3496" y="159"/>
                    </a:cubicBezTo>
                    <a:cubicBezTo>
                      <a:pt x="3497" y="157"/>
                      <a:pt x="3499" y="156"/>
                      <a:pt x="3501" y="155"/>
                    </a:cubicBezTo>
                    <a:close/>
                    <a:moveTo>
                      <a:pt x="457" y="1873"/>
                    </a:moveTo>
                    <a:lnTo>
                      <a:pt x="457" y="1873"/>
                    </a:lnTo>
                    <a:cubicBezTo>
                      <a:pt x="816" y="2339"/>
                      <a:pt x="1302" y="2670"/>
                      <a:pt x="1843" y="2887"/>
                    </a:cubicBezTo>
                    <a:cubicBezTo>
                      <a:pt x="1847" y="3457"/>
                      <a:pt x="2015" y="4014"/>
                      <a:pt x="2265" y="4526"/>
                    </a:cubicBezTo>
                    <a:cubicBezTo>
                      <a:pt x="2371" y="4753"/>
                      <a:pt x="2543" y="5148"/>
                      <a:pt x="2789" y="5342"/>
                    </a:cubicBezTo>
                    <a:cubicBezTo>
                      <a:pt x="1827" y="5226"/>
                      <a:pt x="952" y="4668"/>
                      <a:pt x="554" y="3752"/>
                    </a:cubicBezTo>
                    <a:cubicBezTo>
                      <a:pt x="298" y="3155"/>
                      <a:pt x="259" y="2472"/>
                      <a:pt x="457" y="1873"/>
                    </a:cubicBezTo>
                    <a:close/>
                    <a:moveTo>
                      <a:pt x="5666" y="2912"/>
                    </a:moveTo>
                    <a:lnTo>
                      <a:pt x="5666" y="2912"/>
                    </a:lnTo>
                    <a:cubicBezTo>
                      <a:pt x="5660" y="2942"/>
                      <a:pt x="5660" y="2968"/>
                      <a:pt x="5656" y="2993"/>
                    </a:cubicBezTo>
                    <a:cubicBezTo>
                      <a:pt x="5611" y="3674"/>
                      <a:pt x="5319" y="4234"/>
                      <a:pt x="4769" y="4639"/>
                    </a:cubicBezTo>
                    <a:cubicBezTo>
                      <a:pt x="4357" y="4937"/>
                      <a:pt x="3732" y="5326"/>
                      <a:pt x="3204" y="5371"/>
                    </a:cubicBezTo>
                    <a:lnTo>
                      <a:pt x="3194" y="5371"/>
                    </a:lnTo>
                    <a:cubicBezTo>
                      <a:pt x="3187" y="5372"/>
                      <a:pt x="3180" y="5372"/>
                      <a:pt x="3173" y="5372"/>
                    </a:cubicBezTo>
                    <a:cubicBezTo>
                      <a:pt x="2666" y="5372"/>
                      <a:pt x="2318" y="4365"/>
                      <a:pt x="2184" y="3985"/>
                    </a:cubicBezTo>
                    <a:cubicBezTo>
                      <a:pt x="2060" y="3651"/>
                      <a:pt x="1992" y="3295"/>
                      <a:pt x="1979" y="2938"/>
                    </a:cubicBezTo>
                    <a:lnTo>
                      <a:pt x="1979" y="2938"/>
                    </a:lnTo>
                    <a:cubicBezTo>
                      <a:pt x="2252" y="3036"/>
                      <a:pt x="2533" y="3107"/>
                      <a:pt x="2818" y="3149"/>
                    </a:cubicBezTo>
                    <a:cubicBezTo>
                      <a:pt x="2874" y="3155"/>
                      <a:pt x="2935" y="3165"/>
                      <a:pt x="2997" y="3172"/>
                    </a:cubicBezTo>
                    <a:cubicBezTo>
                      <a:pt x="2980" y="3279"/>
                      <a:pt x="2961" y="3382"/>
                      <a:pt x="2955" y="3492"/>
                    </a:cubicBezTo>
                    <a:cubicBezTo>
                      <a:pt x="2955" y="3518"/>
                      <a:pt x="2973" y="3530"/>
                      <a:pt x="2991" y="3530"/>
                    </a:cubicBezTo>
                    <a:cubicBezTo>
                      <a:pt x="3011" y="3530"/>
                      <a:pt x="3031" y="3517"/>
                      <a:pt x="3032" y="3492"/>
                    </a:cubicBezTo>
                    <a:cubicBezTo>
                      <a:pt x="3045" y="3385"/>
                      <a:pt x="3045" y="3285"/>
                      <a:pt x="3045" y="3181"/>
                    </a:cubicBezTo>
                    <a:cubicBezTo>
                      <a:pt x="3269" y="3207"/>
                      <a:pt x="3495" y="3217"/>
                      <a:pt x="3721" y="3217"/>
                    </a:cubicBezTo>
                    <a:cubicBezTo>
                      <a:pt x="3955" y="3217"/>
                      <a:pt x="4189" y="3206"/>
                      <a:pt x="4422" y="3188"/>
                    </a:cubicBezTo>
                    <a:cubicBezTo>
                      <a:pt x="4850" y="3152"/>
                      <a:pt x="5281" y="3104"/>
                      <a:pt x="5666" y="2912"/>
                    </a:cubicBezTo>
                    <a:close/>
                    <a:moveTo>
                      <a:pt x="3185" y="0"/>
                    </a:moveTo>
                    <a:cubicBezTo>
                      <a:pt x="2599" y="0"/>
                      <a:pt x="2006" y="167"/>
                      <a:pt x="1490" y="457"/>
                    </a:cubicBezTo>
                    <a:cubicBezTo>
                      <a:pt x="454" y="1040"/>
                      <a:pt x="0" y="2190"/>
                      <a:pt x="275" y="3340"/>
                    </a:cubicBezTo>
                    <a:cubicBezTo>
                      <a:pt x="568" y="4557"/>
                      <a:pt x="1683" y="5453"/>
                      <a:pt x="2940" y="5453"/>
                    </a:cubicBezTo>
                    <a:cubicBezTo>
                      <a:pt x="2964" y="5453"/>
                      <a:pt x="2988" y="5453"/>
                      <a:pt x="3013" y="5452"/>
                    </a:cubicBezTo>
                    <a:cubicBezTo>
                      <a:pt x="3016" y="5452"/>
                      <a:pt x="3019" y="5452"/>
                      <a:pt x="3026" y="5456"/>
                    </a:cubicBezTo>
                    <a:cubicBezTo>
                      <a:pt x="3029" y="5485"/>
                      <a:pt x="3049" y="5511"/>
                      <a:pt x="3084" y="5511"/>
                    </a:cubicBezTo>
                    <a:cubicBezTo>
                      <a:pt x="3089" y="5511"/>
                      <a:pt x="3094" y="5511"/>
                      <a:pt x="3098" y="5511"/>
                    </a:cubicBezTo>
                    <a:cubicBezTo>
                      <a:pt x="3652" y="5511"/>
                      <a:pt x="4261" y="5139"/>
                      <a:pt x="4704" y="4843"/>
                    </a:cubicBezTo>
                    <a:cubicBezTo>
                      <a:pt x="5174" y="4539"/>
                      <a:pt x="5543" y="4124"/>
                      <a:pt x="5698" y="3573"/>
                    </a:cubicBezTo>
                    <a:cubicBezTo>
                      <a:pt x="5767" y="3330"/>
                      <a:pt x="5802" y="3078"/>
                      <a:pt x="5812" y="2828"/>
                    </a:cubicBezTo>
                    <a:cubicBezTo>
                      <a:pt x="5838" y="2799"/>
                      <a:pt x="5838" y="2760"/>
                      <a:pt x="5815" y="2731"/>
                    </a:cubicBezTo>
                    <a:cubicBezTo>
                      <a:pt x="5822" y="1866"/>
                      <a:pt x="5488" y="998"/>
                      <a:pt x="4769" y="489"/>
                    </a:cubicBezTo>
                    <a:cubicBezTo>
                      <a:pt x="4295" y="151"/>
                      <a:pt x="3743" y="0"/>
                      <a:pt x="318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8" name="Google Shape;3858;p33"/>
              <p:cNvSpPr/>
              <p:nvPr/>
            </p:nvSpPr>
            <p:spPr>
              <a:xfrm>
                <a:off x="3759500" y="2820987"/>
                <a:ext cx="36316" cy="8143"/>
              </a:xfrm>
              <a:custGeom>
                <a:avLst/>
                <a:gdLst/>
                <a:ahLst/>
                <a:cxnLst/>
                <a:rect l="l" t="t" r="r" b="b"/>
                <a:pathLst>
                  <a:path w="553" h="124" extrusionOk="0">
                    <a:moveTo>
                      <a:pt x="422" y="1"/>
                    </a:moveTo>
                    <a:cubicBezTo>
                      <a:pt x="286" y="1"/>
                      <a:pt x="137" y="22"/>
                      <a:pt x="18" y="81"/>
                    </a:cubicBezTo>
                    <a:cubicBezTo>
                      <a:pt x="0" y="87"/>
                      <a:pt x="7" y="124"/>
                      <a:pt x="27" y="124"/>
                    </a:cubicBezTo>
                    <a:cubicBezTo>
                      <a:pt x="28" y="124"/>
                      <a:pt x="30" y="124"/>
                      <a:pt x="31" y="123"/>
                    </a:cubicBezTo>
                    <a:cubicBezTo>
                      <a:pt x="190" y="107"/>
                      <a:pt x="342" y="84"/>
                      <a:pt x="504" y="81"/>
                    </a:cubicBezTo>
                    <a:cubicBezTo>
                      <a:pt x="553" y="75"/>
                      <a:pt x="553" y="3"/>
                      <a:pt x="504" y="3"/>
                    </a:cubicBezTo>
                    <a:cubicBezTo>
                      <a:pt x="478" y="2"/>
                      <a:pt x="450" y="1"/>
                      <a:pt x="42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9" name="Google Shape;3859;p33"/>
              <p:cNvSpPr/>
              <p:nvPr/>
            </p:nvSpPr>
            <p:spPr>
              <a:xfrm>
                <a:off x="3813216" y="2820659"/>
                <a:ext cx="33557" cy="6961"/>
              </a:xfrm>
              <a:custGeom>
                <a:avLst/>
                <a:gdLst/>
                <a:ahLst/>
                <a:cxnLst/>
                <a:rect l="l" t="t" r="r" b="b"/>
                <a:pathLst>
                  <a:path w="511" h="106" extrusionOk="0">
                    <a:moveTo>
                      <a:pt x="232" y="0"/>
                    </a:moveTo>
                    <a:cubicBezTo>
                      <a:pt x="171" y="0"/>
                      <a:pt x="109" y="4"/>
                      <a:pt x="49" y="12"/>
                    </a:cubicBezTo>
                    <a:cubicBezTo>
                      <a:pt x="4" y="15"/>
                      <a:pt x="1" y="86"/>
                      <a:pt x="49" y="86"/>
                    </a:cubicBezTo>
                    <a:cubicBezTo>
                      <a:pt x="82" y="84"/>
                      <a:pt x="114" y="83"/>
                      <a:pt x="146" y="83"/>
                    </a:cubicBezTo>
                    <a:cubicBezTo>
                      <a:pt x="249" y="83"/>
                      <a:pt x="351" y="93"/>
                      <a:pt x="454" y="106"/>
                    </a:cubicBezTo>
                    <a:cubicBezTo>
                      <a:pt x="456" y="106"/>
                      <a:pt x="457" y="106"/>
                      <a:pt x="459" y="106"/>
                    </a:cubicBezTo>
                    <a:cubicBezTo>
                      <a:pt x="500" y="106"/>
                      <a:pt x="511" y="28"/>
                      <a:pt x="464" y="21"/>
                    </a:cubicBezTo>
                    <a:cubicBezTo>
                      <a:pt x="388" y="7"/>
                      <a:pt x="310" y="0"/>
                      <a:pt x="23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0" name="Google Shape;3860;p33"/>
              <p:cNvSpPr/>
              <p:nvPr/>
            </p:nvSpPr>
            <p:spPr>
              <a:xfrm>
                <a:off x="3866407" y="2827554"/>
                <a:ext cx="31981" cy="7289"/>
              </a:xfrm>
              <a:custGeom>
                <a:avLst/>
                <a:gdLst/>
                <a:ahLst/>
                <a:cxnLst/>
                <a:rect l="l" t="t" r="r" b="b"/>
                <a:pathLst>
                  <a:path w="487" h="111" extrusionOk="0">
                    <a:moveTo>
                      <a:pt x="40" y="0"/>
                    </a:moveTo>
                    <a:cubicBezTo>
                      <a:pt x="1" y="0"/>
                      <a:pt x="1" y="65"/>
                      <a:pt x="43" y="69"/>
                    </a:cubicBezTo>
                    <a:cubicBezTo>
                      <a:pt x="169" y="85"/>
                      <a:pt x="299" y="104"/>
                      <a:pt x="425" y="111"/>
                    </a:cubicBezTo>
                    <a:cubicBezTo>
                      <a:pt x="473" y="111"/>
                      <a:pt x="486" y="33"/>
                      <a:pt x="438" y="30"/>
                    </a:cubicBezTo>
                    <a:cubicBezTo>
                      <a:pt x="308" y="7"/>
                      <a:pt x="172" y="7"/>
                      <a:pt x="43" y="1"/>
                    </a:cubicBezTo>
                    <a:cubicBezTo>
                      <a:pt x="42" y="0"/>
                      <a:pt x="41" y="0"/>
                      <a:pt x="4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1" name="Google Shape;3861;p33"/>
              <p:cNvSpPr/>
              <p:nvPr/>
            </p:nvSpPr>
            <p:spPr>
              <a:xfrm>
                <a:off x="3915724" y="2826175"/>
                <a:ext cx="47676" cy="31193"/>
              </a:xfrm>
              <a:custGeom>
                <a:avLst/>
                <a:gdLst/>
                <a:ahLst/>
                <a:cxnLst/>
                <a:rect l="l" t="t" r="r" b="b"/>
                <a:pathLst>
                  <a:path w="726" h="475" extrusionOk="0">
                    <a:moveTo>
                      <a:pt x="145" y="0"/>
                    </a:moveTo>
                    <a:cubicBezTo>
                      <a:pt x="130" y="0"/>
                      <a:pt x="114" y="10"/>
                      <a:pt x="114" y="28"/>
                    </a:cubicBezTo>
                    <a:lnTo>
                      <a:pt x="114" y="90"/>
                    </a:lnTo>
                    <a:cubicBezTo>
                      <a:pt x="98" y="86"/>
                      <a:pt x="82" y="86"/>
                      <a:pt x="66" y="83"/>
                    </a:cubicBezTo>
                    <a:cubicBezTo>
                      <a:pt x="63" y="82"/>
                      <a:pt x="60" y="82"/>
                      <a:pt x="57" y="82"/>
                    </a:cubicBezTo>
                    <a:cubicBezTo>
                      <a:pt x="15" y="82"/>
                      <a:pt x="1" y="145"/>
                      <a:pt x="46" y="154"/>
                    </a:cubicBezTo>
                    <a:cubicBezTo>
                      <a:pt x="66" y="158"/>
                      <a:pt x="92" y="167"/>
                      <a:pt x="111" y="171"/>
                    </a:cubicBezTo>
                    <a:cubicBezTo>
                      <a:pt x="102" y="255"/>
                      <a:pt x="85" y="342"/>
                      <a:pt x="66" y="427"/>
                    </a:cubicBezTo>
                    <a:cubicBezTo>
                      <a:pt x="58" y="455"/>
                      <a:pt x="80" y="474"/>
                      <a:pt x="104" y="474"/>
                    </a:cubicBezTo>
                    <a:cubicBezTo>
                      <a:pt x="119" y="474"/>
                      <a:pt x="136" y="466"/>
                      <a:pt x="144" y="446"/>
                    </a:cubicBezTo>
                    <a:cubicBezTo>
                      <a:pt x="176" y="365"/>
                      <a:pt x="189" y="274"/>
                      <a:pt x="189" y="190"/>
                    </a:cubicBezTo>
                    <a:cubicBezTo>
                      <a:pt x="344" y="232"/>
                      <a:pt x="497" y="287"/>
                      <a:pt x="649" y="342"/>
                    </a:cubicBezTo>
                    <a:cubicBezTo>
                      <a:pt x="654" y="344"/>
                      <a:pt x="658" y="344"/>
                      <a:pt x="662" y="344"/>
                    </a:cubicBezTo>
                    <a:cubicBezTo>
                      <a:pt x="703" y="344"/>
                      <a:pt x="726" y="279"/>
                      <a:pt x="685" y="261"/>
                    </a:cubicBezTo>
                    <a:cubicBezTo>
                      <a:pt x="529" y="184"/>
                      <a:pt x="357" y="138"/>
                      <a:pt x="183" y="103"/>
                    </a:cubicBezTo>
                    <a:cubicBezTo>
                      <a:pt x="179" y="73"/>
                      <a:pt x="176" y="44"/>
                      <a:pt x="173" y="22"/>
                    </a:cubicBezTo>
                    <a:cubicBezTo>
                      <a:pt x="170" y="7"/>
                      <a:pt x="158" y="0"/>
                      <a:pt x="14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2" name="Google Shape;3862;p33"/>
              <p:cNvSpPr/>
              <p:nvPr/>
            </p:nvSpPr>
            <p:spPr>
              <a:xfrm>
                <a:off x="3973512" y="2832479"/>
                <a:ext cx="34280" cy="30405"/>
              </a:xfrm>
              <a:custGeom>
                <a:avLst/>
                <a:gdLst/>
                <a:ahLst/>
                <a:cxnLst/>
                <a:rect l="l" t="t" r="r" b="b"/>
                <a:pathLst>
                  <a:path w="522" h="463" extrusionOk="0">
                    <a:moveTo>
                      <a:pt x="152" y="1"/>
                    </a:moveTo>
                    <a:cubicBezTo>
                      <a:pt x="127" y="1"/>
                      <a:pt x="100" y="22"/>
                      <a:pt x="106" y="52"/>
                    </a:cubicBezTo>
                    <a:cubicBezTo>
                      <a:pt x="119" y="120"/>
                      <a:pt x="135" y="188"/>
                      <a:pt x="155" y="256"/>
                    </a:cubicBezTo>
                    <a:cubicBezTo>
                      <a:pt x="122" y="250"/>
                      <a:pt x="93" y="237"/>
                      <a:pt x="61" y="230"/>
                    </a:cubicBezTo>
                    <a:cubicBezTo>
                      <a:pt x="55" y="228"/>
                      <a:pt x="50" y="227"/>
                      <a:pt x="45" y="227"/>
                    </a:cubicBezTo>
                    <a:cubicBezTo>
                      <a:pt x="9" y="227"/>
                      <a:pt x="1" y="287"/>
                      <a:pt x="41" y="301"/>
                    </a:cubicBezTo>
                    <a:cubicBezTo>
                      <a:pt x="86" y="321"/>
                      <a:pt x="135" y="340"/>
                      <a:pt x="184" y="363"/>
                    </a:cubicBezTo>
                    <a:lnTo>
                      <a:pt x="193" y="411"/>
                    </a:lnTo>
                    <a:cubicBezTo>
                      <a:pt x="199" y="427"/>
                      <a:pt x="211" y="434"/>
                      <a:pt x="224" y="434"/>
                    </a:cubicBezTo>
                    <a:cubicBezTo>
                      <a:pt x="243" y="434"/>
                      <a:pt x="262" y="419"/>
                      <a:pt x="258" y="395"/>
                    </a:cubicBezTo>
                    <a:lnTo>
                      <a:pt x="258" y="395"/>
                    </a:lnTo>
                    <a:cubicBezTo>
                      <a:pt x="320" y="418"/>
                      <a:pt x="385" y="444"/>
                      <a:pt x="446" y="460"/>
                    </a:cubicBezTo>
                    <a:cubicBezTo>
                      <a:pt x="451" y="462"/>
                      <a:pt x="456" y="463"/>
                      <a:pt x="461" y="463"/>
                    </a:cubicBezTo>
                    <a:cubicBezTo>
                      <a:pt x="501" y="463"/>
                      <a:pt x="522" y="406"/>
                      <a:pt x="478" y="382"/>
                    </a:cubicBezTo>
                    <a:cubicBezTo>
                      <a:pt x="401" y="347"/>
                      <a:pt x="320" y="318"/>
                      <a:pt x="239" y="288"/>
                    </a:cubicBezTo>
                    <a:cubicBezTo>
                      <a:pt x="223" y="204"/>
                      <a:pt x="206" y="117"/>
                      <a:pt x="187" y="29"/>
                    </a:cubicBezTo>
                    <a:cubicBezTo>
                      <a:pt x="182" y="9"/>
                      <a:pt x="167" y="1"/>
                      <a:pt x="15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3" name="Google Shape;3863;p33"/>
              <p:cNvSpPr/>
              <p:nvPr/>
            </p:nvSpPr>
            <p:spPr>
              <a:xfrm>
                <a:off x="4020267" y="2864919"/>
                <a:ext cx="23182" cy="14973"/>
              </a:xfrm>
              <a:custGeom>
                <a:avLst/>
                <a:gdLst/>
                <a:ahLst/>
                <a:cxnLst/>
                <a:rect l="l" t="t" r="r" b="b"/>
                <a:pathLst>
                  <a:path w="353" h="228" extrusionOk="0">
                    <a:moveTo>
                      <a:pt x="59" y="0"/>
                    </a:moveTo>
                    <a:cubicBezTo>
                      <a:pt x="13" y="0"/>
                      <a:pt x="0" y="68"/>
                      <a:pt x="48" y="83"/>
                    </a:cubicBezTo>
                    <a:cubicBezTo>
                      <a:pt x="126" y="112"/>
                      <a:pt x="191" y="157"/>
                      <a:pt x="252" y="212"/>
                    </a:cubicBezTo>
                    <a:cubicBezTo>
                      <a:pt x="261" y="223"/>
                      <a:pt x="272" y="227"/>
                      <a:pt x="283" y="227"/>
                    </a:cubicBezTo>
                    <a:cubicBezTo>
                      <a:pt x="318" y="227"/>
                      <a:pt x="352" y="179"/>
                      <a:pt x="317" y="144"/>
                    </a:cubicBezTo>
                    <a:cubicBezTo>
                      <a:pt x="249" y="76"/>
                      <a:pt x="162" y="28"/>
                      <a:pt x="71" y="2"/>
                    </a:cubicBezTo>
                    <a:cubicBezTo>
                      <a:pt x="67" y="1"/>
                      <a:pt x="63" y="0"/>
                      <a:pt x="5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4" name="Google Shape;3864;p33"/>
              <p:cNvSpPr/>
              <p:nvPr/>
            </p:nvSpPr>
            <p:spPr>
              <a:xfrm>
                <a:off x="4045746" y="2878840"/>
                <a:ext cx="35593" cy="21408"/>
              </a:xfrm>
              <a:custGeom>
                <a:avLst/>
                <a:gdLst/>
                <a:ahLst/>
                <a:cxnLst/>
                <a:rect l="l" t="t" r="r" b="b"/>
                <a:pathLst>
                  <a:path w="542" h="326" extrusionOk="0">
                    <a:moveTo>
                      <a:pt x="137" y="0"/>
                    </a:moveTo>
                    <a:cubicBezTo>
                      <a:pt x="94" y="0"/>
                      <a:pt x="82" y="75"/>
                      <a:pt x="127" y="81"/>
                    </a:cubicBezTo>
                    <a:cubicBezTo>
                      <a:pt x="188" y="94"/>
                      <a:pt x="243" y="114"/>
                      <a:pt x="292" y="143"/>
                    </a:cubicBezTo>
                    <a:cubicBezTo>
                      <a:pt x="331" y="162"/>
                      <a:pt x="357" y="191"/>
                      <a:pt x="386" y="214"/>
                    </a:cubicBezTo>
                    <a:cubicBezTo>
                      <a:pt x="286" y="198"/>
                      <a:pt x="185" y="182"/>
                      <a:pt x="78" y="172"/>
                    </a:cubicBezTo>
                    <a:cubicBezTo>
                      <a:pt x="75" y="171"/>
                      <a:pt x="72" y="171"/>
                      <a:pt x="69" y="171"/>
                    </a:cubicBezTo>
                    <a:cubicBezTo>
                      <a:pt x="20" y="171"/>
                      <a:pt x="0" y="244"/>
                      <a:pt x="52" y="256"/>
                    </a:cubicBezTo>
                    <a:cubicBezTo>
                      <a:pt x="172" y="279"/>
                      <a:pt x="292" y="308"/>
                      <a:pt x="412" y="324"/>
                    </a:cubicBezTo>
                    <a:cubicBezTo>
                      <a:pt x="416" y="325"/>
                      <a:pt x="420" y="326"/>
                      <a:pt x="423" y="326"/>
                    </a:cubicBezTo>
                    <a:cubicBezTo>
                      <a:pt x="456" y="326"/>
                      <a:pt x="480" y="289"/>
                      <a:pt x="477" y="263"/>
                    </a:cubicBezTo>
                    <a:cubicBezTo>
                      <a:pt x="516" y="259"/>
                      <a:pt x="541" y="230"/>
                      <a:pt x="516" y="195"/>
                    </a:cubicBezTo>
                    <a:cubicBezTo>
                      <a:pt x="435" y="78"/>
                      <a:pt x="276" y="16"/>
                      <a:pt x="140" y="0"/>
                    </a:cubicBezTo>
                    <a:cubicBezTo>
                      <a:pt x="139" y="0"/>
                      <a:pt x="138" y="0"/>
                      <a:pt x="13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5" name="Google Shape;3865;p33"/>
              <p:cNvSpPr/>
              <p:nvPr/>
            </p:nvSpPr>
            <p:spPr>
              <a:xfrm>
                <a:off x="3912112" y="3038938"/>
                <a:ext cx="22262" cy="31850"/>
              </a:xfrm>
              <a:custGeom>
                <a:avLst/>
                <a:gdLst/>
                <a:ahLst/>
                <a:cxnLst/>
                <a:rect l="l" t="t" r="r" b="b"/>
                <a:pathLst>
                  <a:path w="339" h="485" extrusionOk="0">
                    <a:moveTo>
                      <a:pt x="287" y="1"/>
                    </a:moveTo>
                    <a:cubicBezTo>
                      <a:pt x="271" y="1"/>
                      <a:pt x="255" y="9"/>
                      <a:pt x="247" y="28"/>
                    </a:cubicBezTo>
                    <a:cubicBezTo>
                      <a:pt x="186" y="173"/>
                      <a:pt x="118" y="309"/>
                      <a:pt x="20" y="433"/>
                    </a:cubicBezTo>
                    <a:cubicBezTo>
                      <a:pt x="1" y="457"/>
                      <a:pt x="25" y="485"/>
                      <a:pt x="50" y="485"/>
                    </a:cubicBezTo>
                    <a:cubicBezTo>
                      <a:pt x="58" y="485"/>
                      <a:pt x="66" y="482"/>
                      <a:pt x="72" y="475"/>
                    </a:cubicBezTo>
                    <a:cubicBezTo>
                      <a:pt x="186" y="355"/>
                      <a:pt x="280" y="212"/>
                      <a:pt x="328" y="54"/>
                    </a:cubicBezTo>
                    <a:cubicBezTo>
                      <a:pt x="338" y="22"/>
                      <a:pt x="313" y="1"/>
                      <a:pt x="28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6" name="Google Shape;3866;p33"/>
              <p:cNvSpPr/>
              <p:nvPr/>
            </p:nvSpPr>
            <p:spPr>
              <a:xfrm>
                <a:off x="3942713" y="2990015"/>
                <a:ext cx="18256" cy="32178"/>
              </a:xfrm>
              <a:custGeom>
                <a:avLst/>
                <a:gdLst/>
                <a:ahLst/>
                <a:cxnLst/>
                <a:rect l="l" t="t" r="r" b="b"/>
                <a:pathLst>
                  <a:path w="278" h="490" extrusionOk="0">
                    <a:moveTo>
                      <a:pt x="222" y="1"/>
                    </a:moveTo>
                    <a:cubicBezTo>
                      <a:pt x="208" y="1"/>
                      <a:pt x="194" y="7"/>
                      <a:pt x="186" y="21"/>
                    </a:cubicBezTo>
                    <a:cubicBezTo>
                      <a:pt x="118" y="151"/>
                      <a:pt x="60" y="300"/>
                      <a:pt x="11" y="439"/>
                    </a:cubicBezTo>
                    <a:cubicBezTo>
                      <a:pt x="0" y="467"/>
                      <a:pt x="30" y="490"/>
                      <a:pt x="57" y="490"/>
                    </a:cubicBezTo>
                    <a:cubicBezTo>
                      <a:pt x="70" y="490"/>
                      <a:pt x="83" y="484"/>
                      <a:pt x="89" y="471"/>
                    </a:cubicBezTo>
                    <a:cubicBezTo>
                      <a:pt x="154" y="335"/>
                      <a:pt x="222" y="196"/>
                      <a:pt x="267" y="53"/>
                    </a:cubicBezTo>
                    <a:cubicBezTo>
                      <a:pt x="278" y="23"/>
                      <a:pt x="249" y="1"/>
                      <a:pt x="22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7" name="Google Shape;3867;p33"/>
              <p:cNvSpPr/>
              <p:nvPr/>
            </p:nvSpPr>
            <p:spPr>
              <a:xfrm>
                <a:off x="3963530" y="2938269"/>
                <a:ext cx="12412" cy="37826"/>
              </a:xfrm>
              <a:custGeom>
                <a:avLst/>
                <a:gdLst/>
                <a:ahLst/>
                <a:cxnLst/>
                <a:rect l="l" t="t" r="r" b="b"/>
                <a:pathLst>
                  <a:path w="189" h="576" extrusionOk="0">
                    <a:moveTo>
                      <a:pt x="133" y="0"/>
                    </a:moveTo>
                    <a:cubicBezTo>
                      <a:pt x="116" y="0"/>
                      <a:pt x="99" y="11"/>
                      <a:pt x="93" y="35"/>
                    </a:cubicBezTo>
                    <a:cubicBezTo>
                      <a:pt x="51" y="197"/>
                      <a:pt x="21" y="372"/>
                      <a:pt x="2" y="540"/>
                    </a:cubicBezTo>
                    <a:cubicBezTo>
                      <a:pt x="0" y="563"/>
                      <a:pt x="19" y="576"/>
                      <a:pt x="37" y="576"/>
                    </a:cubicBezTo>
                    <a:cubicBezTo>
                      <a:pt x="52" y="576"/>
                      <a:pt x="67" y="567"/>
                      <a:pt x="70" y="550"/>
                    </a:cubicBezTo>
                    <a:cubicBezTo>
                      <a:pt x="115" y="391"/>
                      <a:pt x="157" y="226"/>
                      <a:pt x="180" y="61"/>
                    </a:cubicBezTo>
                    <a:cubicBezTo>
                      <a:pt x="188" y="25"/>
                      <a:pt x="160" y="0"/>
                      <a:pt x="13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8" name="Google Shape;3868;p33"/>
              <p:cNvSpPr/>
              <p:nvPr/>
            </p:nvSpPr>
            <p:spPr>
              <a:xfrm>
                <a:off x="3970622" y="2794129"/>
                <a:ext cx="7946" cy="19832"/>
              </a:xfrm>
              <a:custGeom>
                <a:avLst/>
                <a:gdLst/>
                <a:ahLst/>
                <a:cxnLst/>
                <a:rect l="l" t="t" r="r" b="b"/>
                <a:pathLst>
                  <a:path w="121" h="302" extrusionOk="0">
                    <a:moveTo>
                      <a:pt x="56" y="0"/>
                    </a:moveTo>
                    <a:cubicBezTo>
                      <a:pt x="29" y="0"/>
                      <a:pt x="1" y="21"/>
                      <a:pt x="11" y="56"/>
                    </a:cubicBezTo>
                    <a:cubicBezTo>
                      <a:pt x="33" y="127"/>
                      <a:pt x="43" y="192"/>
                      <a:pt x="40" y="270"/>
                    </a:cubicBezTo>
                    <a:cubicBezTo>
                      <a:pt x="40" y="290"/>
                      <a:pt x="56" y="301"/>
                      <a:pt x="71" y="301"/>
                    </a:cubicBezTo>
                    <a:cubicBezTo>
                      <a:pt x="84" y="301"/>
                      <a:pt x="97" y="294"/>
                      <a:pt x="101" y="276"/>
                    </a:cubicBezTo>
                    <a:cubicBezTo>
                      <a:pt x="121" y="199"/>
                      <a:pt x="121" y="111"/>
                      <a:pt x="98" y="30"/>
                    </a:cubicBezTo>
                    <a:cubicBezTo>
                      <a:pt x="92" y="9"/>
                      <a:pt x="74" y="0"/>
                      <a:pt x="5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9" name="Google Shape;3869;p33"/>
              <p:cNvSpPr/>
              <p:nvPr/>
            </p:nvSpPr>
            <p:spPr>
              <a:xfrm>
                <a:off x="3958277" y="2746980"/>
                <a:ext cx="13594" cy="21474"/>
              </a:xfrm>
              <a:custGeom>
                <a:avLst/>
                <a:gdLst/>
                <a:ahLst/>
                <a:cxnLst/>
                <a:rect l="l" t="t" r="r" b="b"/>
                <a:pathLst>
                  <a:path w="207" h="327" extrusionOk="0">
                    <a:moveTo>
                      <a:pt x="64" y="0"/>
                    </a:moveTo>
                    <a:cubicBezTo>
                      <a:pt x="33" y="0"/>
                      <a:pt x="1" y="35"/>
                      <a:pt x="20" y="65"/>
                    </a:cubicBezTo>
                    <a:cubicBezTo>
                      <a:pt x="79" y="139"/>
                      <a:pt x="118" y="210"/>
                      <a:pt x="134" y="301"/>
                    </a:cubicBezTo>
                    <a:cubicBezTo>
                      <a:pt x="138" y="319"/>
                      <a:pt x="154" y="327"/>
                      <a:pt x="169" y="327"/>
                    </a:cubicBezTo>
                    <a:cubicBezTo>
                      <a:pt x="188" y="327"/>
                      <a:pt x="207" y="314"/>
                      <a:pt x="205" y="291"/>
                    </a:cubicBezTo>
                    <a:cubicBezTo>
                      <a:pt x="199" y="191"/>
                      <a:pt x="163" y="90"/>
                      <a:pt x="92" y="13"/>
                    </a:cubicBezTo>
                    <a:cubicBezTo>
                      <a:pt x="84" y="4"/>
                      <a:pt x="74" y="0"/>
                      <a:pt x="6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70" name="Google Shape;3870;p33"/>
              <p:cNvSpPr/>
              <p:nvPr/>
            </p:nvSpPr>
            <p:spPr>
              <a:xfrm>
                <a:off x="3936081" y="2742120"/>
                <a:ext cx="9719" cy="31259"/>
              </a:xfrm>
              <a:custGeom>
                <a:avLst/>
                <a:gdLst/>
                <a:ahLst/>
                <a:cxnLst/>
                <a:rect l="l" t="t" r="r" b="b"/>
                <a:pathLst>
                  <a:path w="148" h="476" extrusionOk="0">
                    <a:moveTo>
                      <a:pt x="114" y="0"/>
                    </a:moveTo>
                    <a:cubicBezTo>
                      <a:pt x="101" y="0"/>
                      <a:pt x="87" y="8"/>
                      <a:pt x="83" y="22"/>
                    </a:cubicBezTo>
                    <a:cubicBezTo>
                      <a:pt x="44" y="152"/>
                      <a:pt x="15" y="297"/>
                      <a:pt x="2" y="433"/>
                    </a:cubicBezTo>
                    <a:cubicBezTo>
                      <a:pt x="0" y="461"/>
                      <a:pt x="23" y="476"/>
                      <a:pt x="45" y="476"/>
                    </a:cubicBezTo>
                    <a:cubicBezTo>
                      <a:pt x="62" y="476"/>
                      <a:pt x="79" y="466"/>
                      <a:pt x="83" y="446"/>
                    </a:cubicBezTo>
                    <a:cubicBezTo>
                      <a:pt x="122" y="317"/>
                      <a:pt x="141" y="168"/>
                      <a:pt x="148" y="35"/>
                    </a:cubicBezTo>
                    <a:cubicBezTo>
                      <a:pt x="148" y="12"/>
                      <a:pt x="131" y="0"/>
                      <a:pt x="11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71" name="Google Shape;3871;p33"/>
              <p:cNvSpPr/>
              <p:nvPr/>
            </p:nvSpPr>
            <p:spPr>
              <a:xfrm>
                <a:off x="3926822" y="2785330"/>
                <a:ext cx="8800" cy="24429"/>
              </a:xfrm>
              <a:custGeom>
                <a:avLst/>
                <a:gdLst/>
                <a:ahLst/>
                <a:cxnLst/>
                <a:rect l="l" t="t" r="r" b="b"/>
                <a:pathLst>
                  <a:path w="134" h="372" extrusionOk="0">
                    <a:moveTo>
                      <a:pt x="93" y="1"/>
                    </a:moveTo>
                    <a:cubicBezTo>
                      <a:pt x="83" y="1"/>
                      <a:pt x="72" y="8"/>
                      <a:pt x="72" y="18"/>
                    </a:cubicBezTo>
                    <a:cubicBezTo>
                      <a:pt x="65" y="125"/>
                      <a:pt x="43" y="226"/>
                      <a:pt x="10" y="323"/>
                    </a:cubicBezTo>
                    <a:cubicBezTo>
                      <a:pt x="1" y="353"/>
                      <a:pt x="24" y="371"/>
                      <a:pt x="48" y="371"/>
                    </a:cubicBezTo>
                    <a:cubicBezTo>
                      <a:pt x="65" y="371"/>
                      <a:pt x="83" y="362"/>
                      <a:pt x="91" y="342"/>
                    </a:cubicBezTo>
                    <a:cubicBezTo>
                      <a:pt x="127" y="242"/>
                      <a:pt x="133" y="128"/>
                      <a:pt x="111" y="15"/>
                    </a:cubicBezTo>
                    <a:cubicBezTo>
                      <a:pt x="109" y="5"/>
                      <a:pt x="101" y="1"/>
                      <a:pt x="9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72" name="Google Shape;3872;p33"/>
              <p:cNvSpPr/>
              <p:nvPr/>
            </p:nvSpPr>
            <p:spPr>
              <a:xfrm>
                <a:off x="3889522" y="2869844"/>
                <a:ext cx="40978" cy="31653"/>
              </a:xfrm>
              <a:custGeom>
                <a:avLst/>
                <a:gdLst/>
                <a:ahLst/>
                <a:cxnLst/>
                <a:rect l="l" t="t" r="r" b="b"/>
                <a:pathLst>
                  <a:path w="624" h="482" extrusionOk="0">
                    <a:moveTo>
                      <a:pt x="48" y="1"/>
                    </a:moveTo>
                    <a:cubicBezTo>
                      <a:pt x="10" y="1"/>
                      <a:pt x="0" y="66"/>
                      <a:pt x="44" y="73"/>
                    </a:cubicBezTo>
                    <a:cubicBezTo>
                      <a:pt x="170" y="102"/>
                      <a:pt x="300" y="134"/>
                      <a:pt x="429" y="153"/>
                    </a:cubicBezTo>
                    <a:cubicBezTo>
                      <a:pt x="410" y="247"/>
                      <a:pt x="384" y="335"/>
                      <a:pt x="368" y="432"/>
                    </a:cubicBezTo>
                    <a:cubicBezTo>
                      <a:pt x="364" y="462"/>
                      <a:pt x="389" y="482"/>
                      <a:pt x="411" y="482"/>
                    </a:cubicBezTo>
                    <a:cubicBezTo>
                      <a:pt x="425" y="482"/>
                      <a:pt x="438" y="474"/>
                      <a:pt x="442" y="455"/>
                    </a:cubicBezTo>
                    <a:cubicBezTo>
                      <a:pt x="462" y="358"/>
                      <a:pt x="468" y="260"/>
                      <a:pt x="481" y="163"/>
                    </a:cubicBezTo>
                    <a:cubicBezTo>
                      <a:pt x="510" y="166"/>
                      <a:pt x="539" y="170"/>
                      <a:pt x="565" y="170"/>
                    </a:cubicBezTo>
                    <a:cubicBezTo>
                      <a:pt x="614" y="166"/>
                      <a:pt x="624" y="98"/>
                      <a:pt x="578" y="85"/>
                    </a:cubicBezTo>
                    <a:cubicBezTo>
                      <a:pt x="413" y="37"/>
                      <a:pt x="225" y="21"/>
                      <a:pt x="53" y="1"/>
                    </a:cubicBezTo>
                    <a:cubicBezTo>
                      <a:pt x="52" y="1"/>
                      <a:pt x="50" y="1"/>
                      <a:pt x="4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73" name="Google Shape;3873;p33"/>
              <p:cNvSpPr/>
              <p:nvPr/>
            </p:nvSpPr>
            <p:spPr>
              <a:xfrm>
                <a:off x="3900160" y="2966375"/>
                <a:ext cx="8209" cy="24561"/>
              </a:xfrm>
              <a:custGeom>
                <a:avLst/>
                <a:gdLst/>
                <a:ahLst/>
                <a:cxnLst/>
                <a:rect l="l" t="t" r="r" b="b"/>
                <a:pathLst>
                  <a:path w="125" h="374" extrusionOk="0">
                    <a:moveTo>
                      <a:pt x="93" y="0"/>
                    </a:moveTo>
                    <a:cubicBezTo>
                      <a:pt x="80" y="0"/>
                      <a:pt x="66" y="8"/>
                      <a:pt x="63" y="25"/>
                    </a:cubicBezTo>
                    <a:cubicBezTo>
                      <a:pt x="57" y="125"/>
                      <a:pt x="37" y="232"/>
                      <a:pt x="8" y="329"/>
                    </a:cubicBezTo>
                    <a:cubicBezTo>
                      <a:pt x="0" y="355"/>
                      <a:pt x="23" y="374"/>
                      <a:pt x="44" y="374"/>
                    </a:cubicBezTo>
                    <a:cubicBezTo>
                      <a:pt x="58" y="374"/>
                      <a:pt x="71" y="366"/>
                      <a:pt x="76" y="349"/>
                    </a:cubicBezTo>
                    <a:cubicBezTo>
                      <a:pt x="118" y="242"/>
                      <a:pt x="125" y="138"/>
                      <a:pt x="118" y="25"/>
                    </a:cubicBezTo>
                    <a:cubicBezTo>
                      <a:pt x="118" y="8"/>
                      <a:pt x="106" y="0"/>
                      <a:pt x="9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74" name="Google Shape;3874;p33"/>
              <p:cNvSpPr/>
              <p:nvPr/>
            </p:nvSpPr>
            <p:spPr>
              <a:xfrm>
                <a:off x="3900686" y="3008927"/>
                <a:ext cx="6239" cy="20358"/>
              </a:xfrm>
              <a:custGeom>
                <a:avLst/>
                <a:gdLst/>
                <a:ahLst/>
                <a:cxnLst/>
                <a:rect l="l" t="t" r="r" b="b"/>
                <a:pathLst>
                  <a:path w="95" h="310" extrusionOk="0">
                    <a:moveTo>
                      <a:pt x="65" y="0"/>
                    </a:moveTo>
                    <a:cubicBezTo>
                      <a:pt x="52" y="0"/>
                      <a:pt x="40" y="7"/>
                      <a:pt x="36" y="21"/>
                    </a:cubicBezTo>
                    <a:cubicBezTo>
                      <a:pt x="16" y="106"/>
                      <a:pt x="3" y="187"/>
                      <a:pt x="0" y="274"/>
                    </a:cubicBezTo>
                    <a:cubicBezTo>
                      <a:pt x="0" y="297"/>
                      <a:pt x="19" y="310"/>
                      <a:pt x="37" y="310"/>
                    </a:cubicBezTo>
                    <a:cubicBezTo>
                      <a:pt x="51" y="310"/>
                      <a:pt x="65" y="301"/>
                      <a:pt x="68" y="284"/>
                    </a:cubicBezTo>
                    <a:cubicBezTo>
                      <a:pt x="84" y="200"/>
                      <a:pt x="94" y="112"/>
                      <a:pt x="94" y="28"/>
                    </a:cubicBezTo>
                    <a:cubicBezTo>
                      <a:pt x="94" y="10"/>
                      <a:pt x="79" y="0"/>
                      <a:pt x="6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75" name="Google Shape;3875;p33"/>
              <p:cNvSpPr/>
              <p:nvPr/>
            </p:nvSpPr>
            <p:spPr>
              <a:xfrm>
                <a:off x="3900029" y="3039529"/>
                <a:ext cx="9259" cy="24364"/>
              </a:xfrm>
              <a:custGeom>
                <a:avLst/>
                <a:gdLst/>
                <a:ahLst/>
                <a:cxnLst/>
                <a:rect l="l" t="t" r="r" b="b"/>
                <a:pathLst>
                  <a:path w="141" h="371" extrusionOk="0">
                    <a:moveTo>
                      <a:pt x="67" y="0"/>
                    </a:moveTo>
                    <a:cubicBezTo>
                      <a:pt x="54" y="0"/>
                      <a:pt x="41" y="8"/>
                      <a:pt x="36" y="25"/>
                    </a:cubicBezTo>
                    <a:cubicBezTo>
                      <a:pt x="4" y="132"/>
                      <a:pt x="0" y="245"/>
                      <a:pt x="49" y="349"/>
                    </a:cubicBezTo>
                    <a:cubicBezTo>
                      <a:pt x="56" y="364"/>
                      <a:pt x="70" y="370"/>
                      <a:pt x="84" y="370"/>
                    </a:cubicBezTo>
                    <a:cubicBezTo>
                      <a:pt x="111" y="370"/>
                      <a:pt x="140" y="348"/>
                      <a:pt x="130" y="317"/>
                    </a:cubicBezTo>
                    <a:cubicBezTo>
                      <a:pt x="94" y="223"/>
                      <a:pt x="75" y="138"/>
                      <a:pt x="98" y="41"/>
                    </a:cubicBezTo>
                    <a:cubicBezTo>
                      <a:pt x="103" y="16"/>
                      <a:pt x="85" y="0"/>
                      <a:pt x="6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76" name="Google Shape;3876;p33"/>
              <p:cNvSpPr/>
              <p:nvPr/>
            </p:nvSpPr>
            <p:spPr>
              <a:xfrm>
                <a:off x="3748927" y="2834908"/>
                <a:ext cx="32704" cy="11098"/>
              </a:xfrm>
              <a:custGeom>
                <a:avLst/>
                <a:gdLst/>
                <a:ahLst/>
                <a:cxnLst/>
                <a:rect l="l" t="t" r="r" b="b"/>
                <a:pathLst>
                  <a:path w="498" h="169" extrusionOk="0">
                    <a:moveTo>
                      <a:pt x="38" y="1"/>
                    </a:moveTo>
                    <a:cubicBezTo>
                      <a:pt x="12" y="1"/>
                      <a:pt x="1" y="42"/>
                      <a:pt x="30" y="54"/>
                    </a:cubicBezTo>
                    <a:cubicBezTo>
                      <a:pt x="160" y="96"/>
                      <a:pt x="293" y="138"/>
                      <a:pt x="429" y="167"/>
                    </a:cubicBezTo>
                    <a:cubicBezTo>
                      <a:pt x="432" y="168"/>
                      <a:pt x="435" y="168"/>
                      <a:pt x="438" y="168"/>
                    </a:cubicBezTo>
                    <a:cubicBezTo>
                      <a:pt x="483" y="168"/>
                      <a:pt x="497" y="105"/>
                      <a:pt x="452" y="89"/>
                    </a:cubicBezTo>
                    <a:cubicBezTo>
                      <a:pt x="322" y="51"/>
                      <a:pt x="179" y="25"/>
                      <a:pt x="47" y="2"/>
                    </a:cubicBezTo>
                    <a:cubicBezTo>
                      <a:pt x="44" y="1"/>
                      <a:pt x="41" y="1"/>
                      <a:pt x="3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77" name="Google Shape;3877;p33"/>
              <p:cNvSpPr/>
              <p:nvPr/>
            </p:nvSpPr>
            <p:spPr>
              <a:xfrm>
                <a:off x="3794632" y="2848567"/>
                <a:ext cx="35724" cy="10376"/>
              </a:xfrm>
              <a:custGeom>
                <a:avLst/>
                <a:gdLst/>
                <a:ahLst/>
                <a:cxnLst/>
                <a:rect l="l" t="t" r="r" b="b"/>
                <a:pathLst>
                  <a:path w="544" h="158" extrusionOk="0">
                    <a:moveTo>
                      <a:pt x="41" y="1"/>
                    </a:moveTo>
                    <a:cubicBezTo>
                      <a:pt x="13" y="1"/>
                      <a:pt x="1" y="41"/>
                      <a:pt x="31" y="53"/>
                    </a:cubicBezTo>
                    <a:cubicBezTo>
                      <a:pt x="177" y="92"/>
                      <a:pt x="326" y="137"/>
                      <a:pt x="478" y="157"/>
                    </a:cubicBezTo>
                    <a:cubicBezTo>
                      <a:pt x="480" y="157"/>
                      <a:pt x="482" y="157"/>
                      <a:pt x="484" y="157"/>
                    </a:cubicBezTo>
                    <a:cubicBezTo>
                      <a:pt x="522" y="157"/>
                      <a:pt x="544" y="98"/>
                      <a:pt x="497" y="86"/>
                    </a:cubicBezTo>
                    <a:cubicBezTo>
                      <a:pt x="352" y="40"/>
                      <a:pt x="196" y="21"/>
                      <a:pt x="47" y="1"/>
                    </a:cubicBezTo>
                    <a:cubicBezTo>
                      <a:pt x="45" y="1"/>
                      <a:pt x="43" y="1"/>
                      <a:pt x="4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78" name="Google Shape;3878;p33"/>
              <p:cNvSpPr/>
              <p:nvPr/>
            </p:nvSpPr>
            <p:spPr>
              <a:xfrm>
                <a:off x="3944486" y="2879562"/>
                <a:ext cx="40650" cy="8668"/>
              </a:xfrm>
              <a:custGeom>
                <a:avLst/>
                <a:gdLst/>
                <a:ahLst/>
                <a:cxnLst/>
                <a:rect l="l" t="t" r="r" b="b"/>
                <a:pathLst>
                  <a:path w="619" h="132" extrusionOk="0">
                    <a:moveTo>
                      <a:pt x="220" y="1"/>
                    </a:moveTo>
                    <a:cubicBezTo>
                      <a:pt x="161" y="1"/>
                      <a:pt x="103" y="3"/>
                      <a:pt x="46" y="9"/>
                    </a:cubicBezTo>
                    <a:cubicBezTo>
                      <a:pt x="0" y="15"/>
                      <a:pt x="0" y="80"/>
                      <a:pt x="46" y="83"/>
                    </a:cubicBezTo>
                    <a:cubicBezTo>
                      <a:pt x="221" y="90"/>
                      <a:pt x="389" y="116"/>
                      <a:pt x="564" y="132"/>
                    </a:cubicBezTo>
                    <a:cubicBezTo>
                      <a:pt x="565" y="132"/>
                      <a:pt x="566" y="132"/>
                      <a:pt x="567" y="132"/>
                    </a:cubicBezTo>
                    <a:cubicBezTo>
                      <a:pt x="613" y="132"/>
                      <a:pt x="618" y="54"/>
                      <a:pt x="577" y="41"/>
                    </a:cubicBezTo>
                    <a:cubicBezTo>
                      <a:pt x="464" y="13"/>
                      <a:pt x="341" y="1"/>
                      <a:pt x="22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79" name="Google Shape;3879;p33"/>
              <p:cNvSpPr/>
              <p:nvPr/>
            </p:nvSpPr>
            <p:spPr>
              <a:xfrm>
                <a:off x="4004047" y="2886457"/>
                <a:ext cx="27319" cy="6501"/>
              </a:xfrm>
              <a:custGeom>
                <a:avLst/>
                <a:gdLst/>
                <a:ahLst/>
                <a:cxnLst/>
                <a:rect l="l" t="t" r="r" b="b"/>
                <a:pathLst>
                  <a:path w="416" h="99" extrusionOk="0">
                    <a:moveTo>
                      <a:pt x="350" y="1"/>
                    </a:moveTo>
                    <a:cubicBezTo>
                      <a:pt x="253" y="1"/>
                      <a:pt x="156" y="4"/>
                      <a:pt x="59" y="4"/>
                    </a:cubicBezTo>
                    <a:cubicBezTo>
                      <a:pt x="1" y="4"/>
                      <a:pt x="1" y="95"/>
                      <a:pt x="59" y="95"/>
                    </a:cubicBezTo>
                    <a:cubicBezTo>
                      <a:pt x="156" y="98"/>
                      <a:pt x="253" y="98"/>
                      <a:pt x="350" y="98"/>
                    </a:cubicBezTo>
                    <a:cubicBezTo>
                      <a:pt x="352" y="98"/>
                      <a:pt x="354" y="98"/>
                      <a:pt x="356" y="98"/>
                    </a:cubicBezTo>
                    <a:cubicBezTo>
                      <a:pt x="415" y="98"/>
                      <a:pt x="413" y="1"/>
                      <a:pt x="35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880" name="Google Shape;3880;p33"/>
            <p:cNvGrpSpPr/>
            <p:nvPr/>
          </p:nvGrpSpPr>
          <p:grpSpPr>
            <a:xfrm rot="-1615669">
              <a:off x="8279915" y="3128080"/>
              <a:ext cx="1236398" cy="1061349"/>
              <a:chOff x="3639393" y="3293465"/>
              <a:chExt cx="543616" cy="466651"/>
            </a:xfrm>
          </p:grpSpPr>
          <p:sp>
            <p:nvSpPr>
              <p:cNvPr id="3881" name="Google Shape;3881;p33"/>
              <p:cNvSpPr/>
              <p:nvPr/>
            </p:nvSpPr>
            <p:spPr>
              <a:xfrm>
                <a:off x="3639393" y="3293465"/>
                <a:ext cx="543616" cy="466651"/>
              </a:xfrm>
              <a:custGeom>
                <a:avLst/>
                <a:gdLst/>
                <a:ahLst/>
                <a:cxnLst/>
                <a:rect l="l" t="t" r="r" b="b"/>
                <a:pathLst>
                  <a:path w="8278" h="7106" extrusionOk="0">
                    <a:moveTo>
                      <a:pt x="4199" y="4720"/>
                    </a:moveTo>
                    <a:cubicBezTo>
                      <a:pt x="4212" y="4931"/>
                      <a:pt x="4229" y="5141"/>
                      <a:pt x="4238" y="5352"/>
                    </a:cubicBezTo>
                    <a:cubicBezTo>
                      <a:pt x="4245" y="5514"/>
                      <a:pt x="4245" y="5676"/>
                      <a:pt x="4245" y="5838"/>
                    </a:cubicBezTo>
                    <a:cubicBezTo>
                      <a:pt x="3166" y="5831"/>
                      <a:pt x="2084" y="5815"/>
                      <a:pt x="1002" y="5802"/>
                    </a:cubicBezTo>
                    <a:cubicBezTo>
                      <a:pt x="2165" y="5718"/>
                      <a:pt x="3279" y="5446"/>
                      <a:pt x="4199" y="4720"/>
                    </a:cubicBezTo>
                    <a:close/>
                    <a:moveTo>
                      <a:pt x="6658" y="1"/>
                    </a:moveTo>
                    <a:cubicBezTo>
                      <a:pt x="6634" y="1"/>
                      <a:pt x="6611" y="14"/>
                      <a:pt x="6603" y="46"/>
                    </a:cubicBezTo>
                    <a:cubicBezTo>
                      <a:pt x="6179" y="1545"/>
                      <a:pt x="5667" y="3094"/>
                      <a:pt x="4562" y="4241"/>
                    </a:cubicBezTo>
                    <a:cubicBezTo>
                      <a:pt x="4478" y="4328"/>
                      <a:pt x="4391" y="4409"/>
                      <a:pt x="4300" y="4490"/>
                    </a:cubicBezTo>
                    <a:cubicBezTo>
                      <a:pt x="4290" y="4257"/>
                      <a:pt x="4287" y="4020"/>
                      <a:pt x="4290" y="3787"/>
                    </a:cubicBezTo>
                    <a:cubicBezTo>
                      <a:pt x="4303" y="2657"/>
                      <a:pt x="4274" y="1558"/>
                      <a:pt x="4063" y="444"/>
                    </a:cubicBezTo>
                    <a:cubicBezTo>
                      <a:pt x="4067" y="443"/>
                      <a:pt x="4071" y="443"/>
                      <a:pt x="4076" y="443"/>
                    </a:cubicBezTo>
                    <a:cubicBezTo>
                      <a:pt x="4181" y="443"/>
                      <a:pt x="4386" y="703"/>
                      <a:pt x="4446" y="774"/>
                    </a:cubicBezTo>
                    <a:cubicBezTo>
                      <a:pt x="4458" y="790"/>
                      <a:pt x="4473" y="796"/>
                      <a:pt x="4487" y="796"/>
                    </a:cubicBezTo>
                    <a:cubicBezTo>
                      <a:pt x="4534" y="796"/>
                      <a:pt x="4578" y="730"/>
                      <a:pt x="4536" y="680"/>
                    </a:cubicBezTo>
                    <a:cubicBezTo>
                      <a:pt x="4400" y="509"/>
                      <a:pt x="4245" y="376"/>
                      <a:pt x="4060" y="263"/>
                    </a:cubicBezTo>
                    <a:cubicBezTo>
                      <a:pt x="4051" y="257"/>
                      <a:pt x="4040" y="255"/>
                      <a:pt x="4029" y="255"/>
                    </a:cubicBezTo>
                    <a:cubicBezTo>
                      <a:pt x="4005" y="255"/>
                      <a:pt x="3980" y="266"/>
                      <a:pt x="3969" y="289"/>
                    </a:cubicBezTo>
                    <a:cubicBezTo>
                      <a:pt x="3882" y="467"/>
                      <a:pt x="3798" y="638"/>
                      <a:pt x="3707" y="817"/>
                    </a:cubicBezTo>
                    <a:cubicBezTo>
                      <a:pt x="3683" y="868"/>
                      <a:pt x="3727" y="916"/>
                      <a:pt x="3769" y="916"/>
                    </a:cubicBezTo>
                    <a:cubicBezTo>
                      <a:pt x="3789" y="916"/>
                      <a:pt x="3808" y="906"/>
                      <a:pt x="3820" y="881"/>
                    </a:cubicBezTo>
                    <a:cubicBezTo>
                      <a:pt x="3869" y="794"/>
                      <a:pt x="3918" y="703"/>
                      <a:pt x="3966" y="609"/>
                    </a:cubicBezTo>
                    <a:cubicBezTo>
                      <a:pt x="4157" y="1688"/>
                      <a:pt x="4173" y="2747"/>
                      <a:pt x="4170" y="3842"/>
                    </a:cubicBezTo>
                    <a:cubicBezTo>
                      <a:pt x="4170" y="4089"/>
                      <a:pt x="4180" y="4331"/>
                      <a:pt x="4196" y="4574"/>
                    </a:cubicBezTo>
                    <a:cubicBezTo>
                      <a:pt x="3749" y="4950"/>
                      <a:pt x="3234" y="5239"/>
                      <a:pt x="2667" y="5413"/>
                    </a:cubicBezTo>
                    <a:cubicBezTo>
                      <a:pt x="1860" y="5663"/>
                      <a:pt x="1018" y="5695"/>
                      <a:pt x="186" y="5776"/>
                    </a:cubicBezTo>
                    <a:cubicBezTo>
                      <a:pt x="173" y="5776"/>
                      <a:pt x="163" y="5786"/>
                      <a:pt x="160" y="5793"/>
                    </a:cubicBezTo>
                    <a:lnTo>
                      <a:pt x="49" y="5793"/>
                    </a:lnTo>
                    <a:cubicBezTo>
                      <a:pt x="1" y="5793"/>
                      <a:pt x="1" y="5867"/>
                      <a:pt x="49" y="5870"/>
                    </a:cubicBezTo>
                    <a:cubicBezTo>
                      <a:pt x="1449" y="5961"/>
                      <a:pt x="2848" y="5993"/>
                      <a:pt x="4254" y="6000"/>
                    </a:cubicBezTo>
                    <a:cubicBezTo>
                      <a:pt x="4251" y="6356"/>
                      <a:pt x="4229" y="6719"/>
                      <a:pt x="4196" y="7075"/>
                    </a:cubicBezTo>
                    <a:cubicBezTo>
                      <a:pt x="4194" y="7095"/>
                      <a:pt x="4212" y="7106"/>
                      <a:pt x="4229" y="7106"/>
                    </a:cubicBezTo>
                    <a:cubicBezTo>
                      <a:pt x="4244" y="7106"/>
                      <a:pt x="4258" y="7098"/>
                      <a:pt x="4261" y="7082"/>
                    </a:cubicBezTo>
                    <a:cubicBezTo>
                      <a:pt x="4319" y="6719"/>
                      <a:pt x="4339" y="6363"/>
                      <a:pt x="4342" y="6000"/>
                    </a:cubicBezTo>
                    <a:cubicBezTo>
                      <a:pt x="4515" y="6001"/>
                      <a:pt x="4689" y="6001"/>
                      <a:pt x="4863" y="6001"/>
                    </a:cubicBezTo>
                    <a:cubicBezTo>
                      <a:pt x="5852" y="6001"/>
                      <a:pt x="6841" y="5986"/>
                      <a:pt x="7831" y="5964"/>
                    </a:cubicBezTo>
                    <a:lnTo>
                      <a:pt x="7831" y="5964"/>
                    </a:lnTo>
                    <a:cubicBezTo>
                      <a:pt x="7769" y="6010"/>
                      <a:pt x="7701" y="6055"/>
                      <a:pt x="7630" y="6091"/>
                    </a:cubicBezTo>
                    <a:lnTo>
                      <a:pt x="7497" y="6155"/>
                    </a:lnTo>
                    <a:cubicBezTo>
                      <a:pt x="7429" y="6187"/>
                      <a:pt x="7475" y="6275"/>
                      <a:pt x="7538" y="6275"/>
                    </a:cubicBezTo>
                    <a:cubicBezTo>
                      <a:pt x="7547" y="6275"/>
                      <a:pt x="7556" y="6273"/>
                      <a:pt x="7565" y="6269"/>
                    </a:cubicBezTo>
                    <a:cubicBezTo>
                      <a:pt x="7614" y="6246"/>
                      <a:pt x="7662" y="6223"/>
                      <a:pt x="7711" y="6197"/>
                    </a:cubicBezTo>
                    <a:cubicBezTo>
                      <a:pt x="7886" y="6113"/>
                      <a:pt x="8058" y="6032"/>
                      <a:pt x="8229" y="5948"/>
                    </a:cubicBezTo>
                    <a:cubicBezTo>
                      <a:pt x="8278" y="5912"/>
                      <a:pt x="8246" y="5818"/>
                      <a:pt x="8181" y="5818"/>
                    </a:cubicBezTo>
                    <a:lnTo>
                      <a:pt x="8165" y="5818"/>
                    </a:lnTo>
                    <a:cubicBezTo>
                      <a:pt x="8197" y="5783"/>
                      <a:pt x="8187" y="5721"/>
                      <a:pt x="8139" y="5708"/>
                    </a:cubicBezTo>
                    <a:cubicBezTo>
                      <a:pt x="8019" y="5676"/>
                      <a:pt x="7902" y="5640"/>
                      <a:pt x="7782" y="5608"/>
                    </a:cubicBezTo>
                    <a:cubicBezTo>
                      <a:pt x="7776" y="5606"/>
                      <a:pt x="7769" y="5605"/>
                      <a:pt x="7763" y="5605"/>
                    </a:cubicBezTo>
                    <a:cubicBezTo>
                      <a:pt x="7696" y="5605"/>
                      <a:pt x="7669" y="5714"/>
                      <a:pt x="7743" y="5737"/>
                    </a:cubicBezTo>
                    <a:cubicBezTo>
                      <a:pt x="7831" y="5763"/>
                      <a:pt x="7912" y="5786"/>
                      <a:pt x="7996" y="5812"/>
                    </a:cubicBezTo>
                    <a:cubicBezTo>
                      <a:pt x="7993" y="5815"/>
                      <a:pt x="7983" y="5822"/>
                      <a:pt x="7977" y="5828"/>
                    </a:cubicBezTo>
                    <a:cubicBezTo>
                      <a:pt x="7185" y="5843"/>
                      <a:pt x="6393" y="5848"/>
                      <a:pt x="5602" y="5848"/>
                    </a:cubicBezTo>
                    <a:cubicBezTo>
                      <a:pt x="5179" y="5848"/>
                      <a:pt x="4755" y="5847"/>
                      <a:pt x="4332" y="5844"/>
                    </a:cubicBezTo>
                    <a:cubicBezTo>
                      <a:pt x="4332" y="5443"/>
                      <a:pt x="4310" y="5044"/>
                      <a:pt x="4300" y="4646"/>
                    </a:cubicBezTo>
                    <a:cubicBezTo>
                      <a:pt x="4391" y="4568"/>
                      <a:pt x="4481" y="4487"/>
                      <a:pt x="4569" y="4403"/>
                    </a:cubicBezTo>
                    <a:cubicBezTo>
                      <a:pt x="5745" y="3240"/>
                      <a:pt x="6279" y="1626"/>
                      <a:pt x="6720" y="78"/>
                    </a:cubicBezTo>
                    <a:cubicBezTo>
                      <a:pt x="6731" y="31"/>
                      <a:pt x="6694" y="1"/>
                      <a:pt x="665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82" name="Google Shape;3882;p33"/>
              <p:cNvSpPr/>
              <p:nvPr/>
            </p:nvSpPr>
            <p:spPr>
              <a:xfrm>
                <a:off x="4076610" y="3331158"/>
                <a:ext cx="6436" cy="22853"/>
              </a:xfrm>
              <a:custGeom>
                <a:avLst/>
                <a:gdLst/>
                <a:ahLst/>
                <a:cxnLst/>
                <a:rect l="l" t="t" r="r" b="b"/>
                <a:pathLst>
                  <a:path w="98" h="348" extrusionOk="0">
                    <a:moveTo>
                      <a:pt x="49" y="0"/>
                    </a:moveTo>
                    <a:cubicBezTo>
                      <a:pt x="32" y="0"/>
                      <a:pt x="15" y="11"/>
                      <a:pt x="13" y="32"/>
                    </a:cubicBezTo>
                    <a:cubicBezTo>
                      <a:pt x="7" y="123"/>
                      <a:pt x="0" y="210"/>
                      <a:pt x="7" y="304"/>
                    </a:cubicBezTo>
                    <a:cubicBezTo>
                      <a:pt x="7" y="333"/>
                      <a:pt x="29" y="348"/>
                      <a:pt x="50" y="348"/>
                    </a:cubicBezTo>
                    <a:cubicBezTo>
                      <a:pt x="72" y="348"/>
                      <a:pt x="94" y="333"/>
                      <a:pt x="94" y="304"/>
                    </a:cubicBezTo>
                    <a:cubicBezTo>
                      <a:pt x="97" y="217"/>
                      <a:pt x="94" y="123"/>
                      <a:pt x="88" y="32"/>
                    </a:cubicBezTo>
                    <a:cubicBezTo>
                      <a:pt x="84" y="11"/>
                      <a:pt x="67" y="0"/>
                      <a:pt x="4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83" name="Google Shape;3883;p33"/>
              <p:cNvSpPr/>
              <p:nvPr/>
            </p:nvSpPr>
            <p:spPr>
              <a:xfrm>
                <a:off x="4075560" y="3372923"/>
                <a:ext cx="5976" cy="26137"/>
              </a:xfrm>
              <a:custGeom>
                <a:avLst/>
                <a:gdLst/>
                <a:ahLst/>
                <a:cxnLst/>
                <a:rect l="l" t="t" r="r" b="b"/>
                <a:pathLst>
                  <a:path w="91" h="398" extrusionOk="0">
                    <a:moveTo>
                      <a:pt x="45" y="0"/>
                    </a:moveTo>
                    <a:cubicBezTo>
                      <a:pt x="33" y="0"/>
                      <a:pt x="23" y="8"/>
                      <a:pt x="23" y="24"/>
                    </a:cubicBezTo>
                    <a:cubicBezTo>
                      <a:pt x="13" y="138"/>
                      <a:pt x="0" y="248"/>
                      <a:pt x="10" y="361"/>
                    </a:cubicBezTo>
                    <a:cubicBezTo>
                      <a:pt x="11" y="386"/>
                      <a:pt x="29" y="398"/>
                      <a:pt x="47" y="398"/>
                    </a:cubicBezTo>
                    <a:cubicBezTo>
                      <a:pt x="65" y="398"/>
                      <a:pt x="83" y="386"/>
                      <a:pt x="84" y="361"/>
                    </a:cubicBezTo>
                    <a:cubicBezTo>
                      <a:pt x="91" y="251"/>
                      <a:pt x="78" y="138"/>
                      <a:pt x="71" y="24"/>
                    </a:cubicBezTo>
                    <a:cubicBezTo>
                      <a:pt x="68" y="8"/>
                      <a:pt x="56" y="0"/>
                      <a:pt x="4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84" name="Google Shape;3884;p33"/>
              <p:cNvSpPr/>
              <p:nvPr/>
            </p:nvSpPr>
            <p:spPr>
              <a:xfrm>
                <a:off x="4074180" y="3419941"/>
                <a:ext cx="7158" cy="20489"/>
              </a:xfrm>
              <a:custGeom>
                <a:avLst/>
                <a:gdLst/>
                <a:ahLst/>
                <a:cxnLst/>
                <a:rect l="l" t="t" r="r" b="b"/>
                <a:pathLst>
                  <a:path w="109" h="312" extrusionOk="0">
                    <a:moveTo>
                      <a:pt x="63" y="0"/>
                    </a:moveTo>
                    <a:cubicBezTo>
                      <a:pt x="48" y="0"/>
                      <a:pt x="34" y="10"/>
                      <a:pt x="34" y="31"/>
                    </a:cubicBezTo>
                    <a:cubicBezTo>
                      <a:pt x="34" y="112"/>
                      <a:pt x="18" y="186"/>
                      <a:pt x="5" y="264"/>
                    </a:cubicBezTo>
                    <a:cubicBezTo>
                      <a:pt x="1" y="293"/>
                      <a:pt x="24" y="312"/>
                      <a:pt x="46" y="312"/>
                    </a:cubicBezTo>
                    <a:cubicBezTo>
                      <a:pt x="61" y="312"/>
                      <a:pt x="76" y="303"/>
                      <a:pt x="83" y="284"/>
                    </a:cubicBezTo>
                    <a:cubicBezTo>
                      <a:pt x="108" y="199"/>
                      <a:pt x="108" y="115"/>
                      <a:pt x="96" y="31"/>
                    </a:cubicBezTo>
                    <a:cubicBezTo>
                      <a:pt x="94" y="11"/>
                      <a:pt x="78" y="0"/>
                      <a:pt x="6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85" name="Google Shape;3885;p33"/>
              <p:cNvSpPr/>
              <p:nvPr/>
            </p:nvSpPr>
            <p:spPr>
              <a:xfrm>
                <a:off x="4073852" y="3462296"/>
                <a:ext cx="6961" cy="32835"/>
              </a:xfrm>
              <a:custGeom>
                <a:avLst/>
                <a:gdLst/>
                <a:ahLst/>
                <a:cxnLst/>
                <a:rect l="l" t="t" r="r" b="b"/>
                <a:pathLst>
                  <a:path w="106" h="500" extrusionOk="0">
                    <a:moveTo>
                      <a:pt x="52" y="1"/>
                    </a:moveTo>
                    <a:cubicBezTo>
                      <a:pt x="36" y="1"/>
                      <a:pt x="18" y="12"/>
                      <a:pt x="16" y="34"/>
                    </a:cubicBezTo>
                    <a:cubicBezTo>
                      <a:pt x="0" y="180"/>
                      <a:pt x="0" y="325"/>
                      <a:pt x="23" y="471"/>
                    </a:cubicBezTo>
                    <a:cubicBezTo>
                      <a:pt x="27" y="490"/>
                      <a:pt x="44" y="499"/>
                      <a:pt x="62" y="499"/>
                    </a:cubicBezTo>
                    <a:cubicBezTo>
                      <a:pt x="84" y="499"/>
                      <a:pt x="106" y="485"/>
                      <a:pt x="104" y="458"/>
                    </a:cubicBezTo>
                    <a:cubicBezTo>
                      <a:pt x="88" y="319"/>
                      <a:pt x="81" y="180"/>
                      <a:pt x="84" y="34"/>
                    </a:cubicBezTo>
                    <a:cubicBezTo>
                      <a:pt x="84" y="12"/>
                      <a:pt x="69" y="1"/>
                      <a:pt x="5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86" name="Google Shape;3886;p33"/>
              <p:cNvSpPr/>
              <p:nvPr/>
            </p:nvSpPr>
            <p:spPr>
              <a:xfrm>
                <a:off x="4077333" y="3510036"/>
                <a:ext cx="6107" cy="27778"/>
              </a:xfrm>
              <a:custGeom>
                <a:avLst/>
                <a:gdLst/>
                <a:ahLst/>
                <a:cxnLst/>
                <a:rect l="l" t="t" r="r" b="b"/>
                <a:pathLst>
                  <a:path w="93" h="423" extrusionOk="0">
                    <a:moveTo>
                      <a:pt x="69" y="0"/>
                    </a:moveTo>
                    <a:cubicBezTo>
                      <a:pt x="55" y="0"/>
                      <a:pt x="41" y="9"/>
                      <a:pt x="38" y="26"/>
                    </a:cubicBezTo>
                    <a:cubicBezTo>
                      <a:pt x="28" y="143"/>
                      <a:pt x="12" y="266"/>
                      <a:pt x="2" y="386"/>
                    </a:cubicBezTo>
                    <a:cubicBezTo>
                      <a:pt x="1" y="410"/>
                      <a:pt x="18" y="422"/>
                      <a:pt x="36" y="422"/>
                    </a:cubicBezTo>
                    <a:cubicBezTo>
                      <a:pt x="54" y="422"/>
                      <a:pt x="73" y="410"/>
                      <a:pt x="77" y="386"/>
                    </a:cubicBezTo>
                    <a:cubicBezTo>
                      <a:pt x="86" y="269"/>
                      <a:pt x="86" y="149"/>
                      <a:pt x="93" y="26"/>
                    </a:cubicBezTo>
                    <a:cubicBezTo>
                      <a:pt x="93" y="9"/>
                      <a:pt x="81" y="0"/>
                      <a:pt x="6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87" name="Google Shape;3887;p33"/>
              <p:cNvSpPr/>
              <p:nvPr/>
            </p:nvSpPr>
            <p:spPr>
              <a:xfrm>
                <a:off x="4075757" y="3558696"/>
                <a:ext cx="7289" cy="24692"/>
              </a:xfrm>
              <a:custGeom>
                <a:avLst/>
                <a:gdLst/>
                <a:ahLst/>
                <a:cxnLst/>
                <a:rect l="l" t="t" r="r" b="b"/>
                <a:pathLst>
                  <a:path w="111" h="376" extrusionOk="0">
                    <a:moveTo>
                      <a:pt x="62" y="1"/>
                    </a:moveTo>
                    <a:cubicBezTo>
                      <a:pt x="50" y="1"/>
                      <a:pt x="38" y="10"/>
                      <a:pt x="36" y="27"/>
                    </a:cubicBezTo>
                    <a:cubicBezTo>
                      <a:pt x="29" y="130"/>
                      <a:pt x="26" y="228"/>
                      <a:pt x="7" y="335"/>
                    </a:cubicBezTo>
                    <a:cubicBezTo>
                      <a:pt x="1" y="358"/>
                      <a:pt x="21" y="376"/>
                      <a:pt x="41" y="376"/>
                    </a:cubicBezTo>
                    <a:cubicBezTo>
                      <a:pt x="54" y="376"/>
                      <a:pt x="66" y="369"/>
                      <a:pt x="72" y="351"/>
                    </a:cubicBezTo>
                    <a:cubicBezTo>
                      <a:pt x="104" y="241"/>
                      <a:pt x="110" y="127"/>
                      <a:pt x="84" y="17"/>
                    </a:cubicBezTo>
                    <a:cubicBezTo>
                      <a:pt x="80" y="6"/>
                      <a:pt x="71" y="1"/>
                      <a:pt x="6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88" name="Google Shape;3888;p33"/>
              <p:cNvSpPr/>
              <p:nvPr/>
            </p:nvSpPr>
            <p:spPr>
              <a:xfrm>
                <a:off x="4076348" y="3601052"/>
                <a:ext cx="6698" cy="20555"/>
              </a:xfrm>
              <a:custGeom>
                <a:avLst/>
                <a:gdLst/>
                <a:ahLst/>
                <a:cxnLst/>
                <a:rect l="l" t="t" r="r" b="b"/>
                <a:pathLst>
                  <a:path w="102" h="313" extrusionOk="0">
                    <a:moveTo>
                      <a:pt x="35" y="0"/>
                    </a:moveTo>
                    <a:cubicBezTo>
                      <a:pt x="18" y="0"/>
                      <a:pt x="0" y="15"/>
                      <a:pt x="4" y="36"/>
                    </a:cubicBezTo>
                    <a:cubicBezTo>
                      <a:pt x="27" y="114"/>
                      <a:pt x="20" y="195"/>
                      <a:pt x="17" y="276"/>
                    </a:cubicBezTo>
                    <a:cubicBezTo>
                      <a:pt x="15" y="299"/>
                      <a:pt x="37" y="313"/>
                      <a:pt x="57" y="313"/>
                    </a:cubicBezTo>
                    <a:cubicBezTo>
                      <a:pt x="73" y="313"/>
                      <a:pt x="89" y="304"/>
                      <a:pt x="92" y="286"/>
                    </a:cubicBezTo>
                    <a:cubicBezTo>
                      <a:pt x="101" y="195"/>
                      <a:pt x="92" y="111"/>
                      <a:pt x="63" y="20"/>
                    </a:cubicBezTo>
                    <a:cubicBezTo>
                      <a:pt x="57" y="6"/>
                      <a:pt x="46" y="0"/>
                      <a:pt x="3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89" name="Google Shape;3889;p33"/>
              <p:cNvSpPr/>
              <p:nvPr/>
            </p:nvSpPr>
            <p:spPr>
              <a:xfrm>
                <a:off x="4080419" y="3638088"/>
                <a:ext cx="6239" cy="20686"/>
              </a:xfrm>
              <a:custGeom>
                <a:avLst/>
                <a:gdLst/>
                <a:ahLst/>
                <a:cxnLst/>
                <a:rect l="l" t="t" r="r" b="b"/>
                <a:pathLst>
                  <a:path w="95" h="315" extrusionOk="0">
                    <a:moveTo>
                      <a:pt x="55" y="0"/>
                    </a:moveTo>
                    <a:cubicBezTo>
                      <a:pt x="41" y="0"/>
                      <a:pt x="26" y="10"/>
                      <a:pt x="23" y="29"/>
                    </a:cubicBezTo>
                    <a:cubicBezTo>
                      <a:pt x="17" y="110"/>
                      <a:pt x="1" y="191"/>
                      <a:pt x="4" y="276"/>
                    </a:cubicBezTo>
                    <a:cubicBezTo>
                      <a:pt x="4" y="302"/>
                      <a:pt x="23" y="315"/>
                      <a:pt x="43" y="315"/>
                    </a:cubicBezTo>
                    <a:cubicBezTo>
                      <a:pt x="63" y="315"/>
                      <a:pt x="83" y="302"/>
                      <a:pt x="85" y="276"/>
                    </a:cubicBezTo>
                    <a:cubicBezTo>
                      <a:pt x="94" y="191"/>
                      <a:pt x="85" y="110"/>
                      <a:pt x="82" y="29"/>
                    </a:cubicBezTo>
                    <a:cubicBezTo>
                      <a:pt x="82" y="10"/>
                      <a:pt x="69" y="0"/>
                      <a:pt x="5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0" name="Google Shape;3890;p33"/>
              <p:cNvSpPr/>
              <p:nvPr/>
            </p:nvSpPr>
            <p:spPr>
              <a:xfrm>
                <a:off x="4084031" y="3665274"/>
                <a:ext cx="7749" cy="10442"/>
              </a:xfrm>
              <a:custGeom>
                <a:avLst/>
                <a:gdLst/>
                <a:ahLst/>
                <a:cxnLst/>
                <a:rect l="l" t="t" r="r" b="b"/>
                <a:pathLst>
                  <a:path w="118" h="159" extrusionOk="0">
                    <a:moveTo>
                      <a:pt x="27" y="1"/>
                    </a:moveTo>
                    <a:cubicBezTo>
                      <a:pt x="18" y="1"/>
                      <a:pt x="9" y="7"/>
                      <a:pt x="7" y="20"/>
                    </a:cubicBezTo>
                    <a:cubicBezTo>
                      <a:pt x="1" y="62"/>
                      <a:pt x="17" y="108"/>
                      <a:pt x="46" y="143"/>
                    </a:cubicBezTo>
                    <a:cubicBezTo>
                      <a:pt x="54" y="154"/>
                      <a:pt x="64" y="159"/>
                      <a:pt x="73" y="159"/>
                    </a:cubicBezTo>
                    <a:cubicBezTo>
                      <a:pt x="97" y="159"/>
                      <a:pt x="118" y="129"/>
                      <a:pt x="95" y="108"/>
                    </a:cubicBezTo>
                    <a:cubicBezTo>
                      <a:pt x="65" y="85"/>
                      <a:pt x="49" y="56"/>
                      <a:pt x="46" y="20"/>
                    </a:cubicBezTo>
                    <a:cubicBezTo>
                      <a:pt x="44" y="7"/>
                      <a:pt x="35" y="1"/>
                      <a:pt x="2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891" name="Google Shape;3891;p33"/>
            <p:cNvGrpSpPr/>
            <p:nvPr/>
          </p:nvGrpSpPr>
          <p:grpSpPr>
            <a:xfrm rot="1830349">
              <a:off x="8362154" y="-68825"/>
              <a:ext cx="1071906" cy="771565"/>
              <a:chOff x="5859955" y="1906764"/>
              <a:chExt cx="497056" cy="357770"/>
            </a:xfrm>
          </p:grpSpPr>
          <p:sp>
            <p:nvSpPr>
              <p:cNvPr id="3892" name="Google Shape;3892;p33"/>
              <p:cNvSpPr/>
              <p:nvPr/>
            </p:nvSpPr>
            <p:spPr>
              <a:xfrm>
                <a:off x="5859955" y="1906764"/>
                <a:ext cx="497056" cy="357770"/>
              </a:xfrm>
              <a:custGeom>
                <a:avLst/>
                <a:gdLst/>
                <a:ahLst/>
                <a:cxnLst/>
                <a:rect l="l" t="t" r="r" b="b"/>
                <a:pathLst>
                  <a:path w="7569" h="5448" extrusionOk="0">
                    <a:moveTo>
                      <a:pt x="2576" y="543"/>
                    </a:moveTo>
                    <a:lnTo>
                      <a:pt x="2563" y="2739"/>
                    </a:lnTo>
                    <a:lnTo>
                      <a:pt x="2563" y="2791"/>
                    </a:lnTo>
                    <a:cubicBezTo>
                      <a:pt x="2152" y="2836"/>
                      <a:pt x="1795" y="3096"/>
                      <a:pt x="1850" y="3601"/>
                    </a:cubicBezTo>
                    <a:cubicBezTo>
                      <a:pt x="1854" y="3659"/>
                      <a:pt x="1876" y="3711"/>
                      <a:pt x="1896" y="3769"/>
                    </a:cubicBezTo>
                    <a:cubicBezTo>
                      <a:pt x="1426" y="3756"/>
                      <a:pt x="956" y="3743"/>
                      <a:pt x="487" y="3740"/>
                    </a:cubicBezTo>
                    <a:cubicBezTo>
                      <a:pt x="169" y="2720"/>
                      <a:pt x="525" y="1599"/>
                      <a:pt x="1432" y="980"/>
                    </a:cubicBezTo>
                    <a:cubicBezTo>
                      <a:pt x="1773" y="744"/>
                      <a:pt x="2165" y="601"/>
                      <a:pt x="2576" y="543"/>
                    </a:cubicBezTo>
                    <a:close/>
                    <a:moveTo>
                      <a:pt x="2563" y="2914"/>
                    </a:moveTo>
                    <a:cubicBezTo>
                      <a:pt x="2560" y="3206"/>
                      <a:pt x="2557" y="3494"/>
                      <a:pt x="2547" y="3782"/>
                    </a:cubicBezTo>
                    <a:cubicBezTo>
                      <a:pt x="2382" y="3776"/>
                      <a:pt x="2220" y="3773"/>
                      <a:pt x="2051" y="3769"/>
                    </a:cubicBezTo>
                    <a:cubicBezTo>
                      <a:pt x="2003" y="3685"/>
                      <a:pt x="1977" y="3594"/>
                      <a:pt x="1977" y="3517"/>
                    </a:cubicBezTo>
                    <a:cubicBezTo>
                      <a:pt x="1970" y="3160"/>
                      <a:pt x="2242" y="2953"/>
                      <a:pt x="2563" y="2914"/>
                    </a:cubicBezTo>
                    <a:close/>
                    <a:moveTo>
                      <a:pt x="2719" y="2904"/>
                    </a:moveTo>
                    <a:cubicBezTo>
                      <a:pt x="3227" y="2917"/>
                      <a:pt x="3707" y="3309"/>
                      <a:pt x="3765" y="3805"/>
                    </a:cubicBezTo>
                    <a:cubicBezTo>
                      <a:pt x="3415" y="3802"/>
                      <a:pt x="3059" y="3792"/>
                      <a:pt x="2702" y="3786"/>
                    </a:cubicBezTo>
                    <a:cubicBezTo>
                      <a:pt x="2702" y="3494"/>
                      <a:pt x="2696" y="3196"/>
                      <a:pt x="2696" y="2904"/>
                    </a:cubicBezTo>
                    <a:close/>
                    <a:moveTo>
                      <a:pt x="3036" y="513"/>
                    </a:moveTo>
                    <a:cubicBezTo>
                      <a:pt x="3674" y="513"/>
                      <a:pt x="4316" y="705"/>
                      <a:pt x="4831" y="1064"/>
                    </a:cubicBezTo>
                    <a:cubicBezTo>
                      <a:pt x="5670" y="1647"/>
                      <a:pt x="6007" y="2749"/>
                      <a:pt x="6055" y="3792"/>
                    </a:cubicBezTo>
                    <a:cubicBezTo>
                      <a:pt x="6039" y="3790"/>
                      <a:pt x="6021" y="3790"/>
                      <a:pt x="6004" y="3790"/>
                    </a:cubicBezTo>
                    <a:cubicBezTo>
                      <a:pt x="5986" y="3790"/>
                      <a:pt x="5968" y="3790"/>
                      <a:pt x="5952" y="3792"/>
                    </a:cubicBezTo>
                    <a:cubicBezTo>
                      <a:pt x="5304" y="3805"/>
                      <a:pt x="4656" y="3808"/>
                      <a:pt x="4008" y="3808"/>
                    </a:cubicBezTo>
                    <a:lnTo>
                      <a:pt x="3895" y="3808"/>
                    </a:lnTo>
                    <a:cubicBezTo>
                      <a:pt x="3856" y="3410"/>
                      <a:pt x="3571" y="3057"/>
                      <a:pt x="3179" y="2885"/>
                    </a:cubicBezTo>
                    <a:cubicBezTo>
                      <a:pt x="3030" y="2820"/>
                      <a:pt x="2864" y="2788"/>
                      <a:pt x="2696" y="2788"/>
                    </a:cubicBezTo>
                    <a:lnTo>
                      <a:pt x="2696" y="2746"/>
                    </a:lnTo>
                    <a:cubicBezTo>
                      <a:pt x="2699" y="2007"/>
                      <a:pt x="2706" y="1265"/>
                      <a:pt x="2709" y="530"/>
                    </a:cubicBezTo>
                    <a:cubicBezTo>
                      <a:pt x="2817" y="518"/>
                      <a:pt x="2926" y="513"/>
                      <a:pt x="3036" y="513"/>
                    </a:cubicBezTo>
                    <a:close/>
                    <a:moveTo>
                      <a:pt x="2168" y="3922"/>
                    </a:moveTo>
                    <a:lnTo>
                      <a:pt x="2168" y="3922"/>
                    </a:lnTo>
                    <a:cubicBezTo>
                      <a:pt x="2291" y="3925"/>
                      <a:pt x="2417" y="3925"/>
                      <a:pt x="2547" y="3925"/>
                    </a:cubicBezTo>
                    <a:cubicBezTo>
                      <a:pt x="2547" y="3977"/>
                      <a:pt x="2544" y="4019"/>
                      <a:pt x="2544" y="4064"/>
                    </a:cubicBezTo>
                    <a:cubicBezTo>
                      <a:pt x="2516" y="4075"/>
                      <a:pt x="2488" y="4080"/>
                      <a:pt x="2460" y="4080"/>
                    </a:cubicBezTo>
                    <a:cubicBezTo>
                      <a:pt x="2357" y="4080"/>
                      <a:pt x="2252" y="4016"/>
                      <a:pt x="2168" y="3922"/>
                    </a:cubicBezTo>
                    <a:close/>
                    <a:moveTo>
                      <a:pt x="2800" y="3935"/>
                    </a:moveTo>
                    <a:cubicBezTo>
                      <a:pt x="3124" y="3938"/>
                      <a:pt x="3447" y="3938"/>
                      <a:pt x="3771" y="3938"/>
                    </a:cubicBezTo>
                    <a:cubicBezTo>
                      <a:pt x="3771" y="4006"/>
                      <a:pt x="3758" y="4080"/>
                      <a:pt x="3739" y="4155"/>
                    </a:cubicBezTo>
                    <a:cubicBezTo>
                      <a:pt x="3593" y="4647"/>
                      <a:pt x="3159" y="4916"/>
                      <a:pt x="2686" y="5007"/>
                    </a:cubicBezTo>
                    <a:cubicBezTo>
                      <a:pt x="2696" y="4706"/>
                      <a:pt x="2702" y="4398"/>
                      <a:pt x="2702" y="4087"/>
                    </a:cubicBezTo>
                    <a:cubicBezTo>
                      <a:pt x="2735" y="4058"/>
                      <a:pt x="2767" y="4012"/>
                      <a:pt x="2793" y="3957"/>
                    </a:cubicBezTo>
                    <a:cubicBezTo>
                      <a:pt x="2800" y="3951"/>
                      <a:pt x="2800" y="3941"/>
                      <a:pt x="2800" y="3935"/>
                    </a:cubicBezTo>
                    <a:close/>
                    <a:moveTo>
                      <a:pt x="532" y="3857"/>
                    </a:moveTo>
                    <a:lnTo>
                      <a:pt x="532" y="3857"/>
                    </a:lnTo>
                    <a:cubicBezTo>
                      <a:pt x="1018" y="3889"/>
                      <a:pt x="1504" y="3905"/>
                      <a:pt x="1993" y="3918"/>
                    </a:cubicBezTo>
                    <a:cubicBezTo>
                      <a:pt x="2115" y="4074"/>
                      <a:pt x="2293" y="4187"/>
                      <a:pt x="2461" y="4187"/>
                    </a:cubicBezTo>
                    <a:cubicBezTo>
                      <a:pt x="2489" y="4187"/>
                      <a:pt x="2517" y="4184"/>
                      <a:pt x="2544" y="4178"/>
                    </a:cubicBezTo>
                    <a:lnTo>
                      <a:pt x="2544" y="4178"/>
                    </a:lnTo>
                    <a:cubicBezTo>
                      <a:pt x="2540" y="4463"/>
                      <a:pt x="2544" y="4744"/>
                      <a:pt x="2550" y="5030"/>
                    </a:cubicBezTo>
                    <a:cubicBezTo>
                      <a:pt x="2471" y="5040"/>
                      <a:pt x="2393" y="5045"/>
                      <a:pt x="2315" y="5045"/>
                    </a:cubicBezTo>
                    <a:cubicBezTo>
                      <a:pt x="2269" y="5045"/>
                      <a:pt x="2222" y="5043"/>
                      <a:pt x="2174" y="5039"/>
                    </a:cubicBezTo>
                    <a:cubicBezTo>
                      <a:pt x="1465" y="5000"/>
                      <a:pt x="921" y="4715"/>
                      <a:pt x="613" y="4058"/>
                    </a:cubicBezTo>
                    <a:cubicBezTo>
                      <a:pt x="584" y="3993"/>
                      <a:pt x="555" y="3925"/>
                      <a:pt x="532" y="3857"/>
                    </a:cubicBezTo>
                    <a:close/>
                    <a:moveTo>
                      <a:pt x="2642" y="0"/>
                    </a:moveTo>
                    <a:cubicBezTo>
                      <a:pt x="2609" y="0"/>
                      <a:pt x="2576" y="21"/>
                      <a:pt x="2576" y="63"/>
                    </a:cubicBezTo>
                    <a:lnTo>
                      <a:pt x="2576" y="416"/>
                    </a:lnTo>
                    <a:cubicBezTo>
                      <a:pt x="1682" y="543"/>
                      <a:pt x="859" y="1035"/>
                      <a:pt x="454" y="1920"/>
                    </a:cubicBezTo>
                    <a:cubicBezTo>
                      <a:pt x="195" y="2487"/>
                      <a:pt x="172" y="3141"/>
                      <a:pt x="347" y="3737"/>
                    </a:cubicBezTo>
                    <a:lnTo>
                      <a:pt x="56" y="3737"/>
                    </a:lnTo>
                    <a:cubicBezTo>
                      <a:pt x="1" y="3737"/>
                      <a:pt x="1" y="3818"/>
                      <a:pt x="56" y="3821"/>
                    </a:cubicBezTo>
                    <a:lnTo>
                      <a:pt x="383" y="3844"/>
                    </a:lnTo>
                    <a:cubicBezTo>
                      <a:pt x="406" y="3905"/>
                      <a:pt x="425" y="3964"/>
                      <a:pt x="448" y="4019"/>
                    </a:cubicBezTo>
                    <a:cubicBezTo>
                      <a:pt x="762" y="4761"/>
                      <a:pt x="1319" y="5104"/>
                      <a:pt x="2113" y="5166"/>
                    </a:cubicBezTo>
                    <a:cubicBezTo>
                      <a:pt x="2166" y="5170"/>
                      <a:pt x="2220" y="5173"/>
                      <a:pt x="2274" y="5173"/>
                    </a:cubicBezTo>
                    <a:cubicBezTo>
                      <a:pt x="2368" y="5173"/>
                      <a:pt x="2461" y="5166"/>
                      <a:pt x="2553" y="5156"/>
                    </a:cubicBezTo>
                    <a:cubicBezTo>
                      <a:pt x="2560" y="5237"/>
                      <a:pt x="2563" y="5324"/>
                      <a:pt x="2566" y="5405"/>
                    </a:cubicBezTo>
                    <a:cubicBezTo>
                      <a:pt x="2568" y="5434"/>
                      <a:pt x="2588" y="5448"/>
                      <a:pt x="2610" y="5448"/>
                    </a:cubicBezTo>
                    <a:cubicBezTo>
                      <a:pt x="2632" y="5448"/>
                      <a:pt x="2655" y="5433"/>
                      <a:pt x="2660" y="5405"/>
                    </a:cubicBezTo>
                    <a:cubicBezTo>
                      <a:pt x="2667" y="5315"/>
                      <a:pt x="2673" y="5227"/>
                      <a:pt x="2676" y="5136"/>
                    </a:cubicBezTo>
                    <a:cubicBezTo>
                      <a:pt x="3179" y="5049"/>
                      <a:pt x="3635" y="4780"/>
                      <a:pt x="3830" y="4275"/>
                    </a:cubicBezTo>
                    <a:cubicBezTo>
                      <a:pt x="3875" y="4161"/>
                      <a:pt x="3895" y="4045"/>
                      <a:pt x="3898" y="3931"/>
                    </a:cubicBezTo>
                    <a:cubicBezTo>
                      <a:pt x="4047" y="3932"/>
                      <a:pt x="4196" y="3933"/>
                      <a:pt x="4344" y="3933"/>
                    </a:cubicBezTo>
                    <a:cubicBezTo>
                      <a:pt x="4790" y="3933"/>
                      <a:pt x="5235" y="3929"/>
                      <a:pt x="5680" y="3922"/>
                    </a:cubicBezTo>
                    <a:cubicBezTo>
                      <a:pt x="5806" y="3922"/>
                      <a:pt x="5932" y="3918"/>
                      <a:pt x="6052" y="3915"/>
                    </a:cubicBezTo>
                    <a:lnTo>
                      <a:pt x="6052" y="3915"/>
                    </a:lnTo>
                    <a:cubicBezTo>
                      <a:pt x="6062" y="4233"/>
                      <a:pt x="6042" y="4550"/>
                      <a:pt x="6004" y="4838"/>
                    </a:cubicBezTo>
                    <a:cubicBezTo>
                      <a:pt x="5999" y="4881"/>
                      <a:pt x="6029" y="4902"/>
                      <a:pt x="6063" y="4902"/>
                    </a:cubicBezTo>
                    <a:cubicBezTo>
                      <a:pt x="6097" y="4902"/>
                      <a:pt x="6133" y="4881"/>
                      <a:pt x="6140" y="4838"/>
                    </a:cubicBezTo>
                    <a:cubicBezTo>
                      <a:pt x="6178" y="4537"/>
                      <a:pt x="6195" y="4226"/>
                      <a:pt x="6188" y="3915"/>
                    </a:cubicBezTo>
                    <a:cubicBezTo>
                      <a:pt x="6327" y="3909"/>
                      <a:pt x="6473" y="3909"/>
                      <a:pt x="6616" y="3905"/>
                    </a:cubicBezTo>
                    <a:lnTo>
                      <a:pt x="7017" y="3892"/>
                    </a:lnTo>
                    <a:cubicBezTo>
                      <a:pt x="7105" y="3889"/>
                      <a:pt x="7196" y="3889"/>
                      <a:pt x="7283" y="3886"/>
                    </a:cubicBezTo>
                    <a:cubicBezTo>
                      <a:pt x="7310" y="3895"/>
                      <a:pt x="7333" y="3900"/>
                      <a:pt x="7353" y="3900"/>
                    </a:cubicBezTo>
                    <a:cubicBezTo>
                      <a:pt x="7368" y="3900"/>
                      <a:pt x="7381" y="3898"/>
                      <a:pt x="7393" y="3892"/>
                    </a:cubicBezTo>
                    <a:cubicBezTo>
                      <a:pt x="7403" y="3918"/>
                      <a:pt x="7422" y="3938"/>
                      <a:pt x="7455" y="3938"/>
                    </a:cubicBezTo>
                    <a:lnTo>
                      <a:pt x="7484" y="3938"/>
                    </a:lnTo>
                    <a:cubicBezTo>
                      <a:pt x="7510" y="3938"/>
                      <a:pt x="7539" y="3918"/>
                      <a:pt x="7549" y="3889"/>
                    </a:cubicBezTo>
                    <a:cubicBezTo>
                      <a:pt x="7552" y="3876"/>
                      <a:pt x="7552" y="3867"/>
                      <a:pt x="7555" y="3857"/>
                    </a:cubicBezTo>
                    <a:cubicBezTo>
                      <a:pt x="7568" y="3834"/>
                      <a:pt x="7555" y="3805"/>
                      <a:pt x="7533" y="3786"/>
                    </a:cubicBezTo>
                    <a:cubicBezTo>
                      <a:pt x="7473" y="3746"/>
                      <a:pt x="7390" y="3733"/>
                      <a:pt x="7301" y="3733"/>
                    </a:cubicBezTo>
                    <a:cubicBezTo>
                      <a:pt x="7158" y="3733"/>
                      <a:pt x="6999" y="3765"/>
                      <a:pt x="6891" y="3769"/>
                    </a:cubicBezTo>
                    <a:cubicBezTo>
                      <a:pt x="6658" y="3776"/>
                      <a:pt x="6421" y="3779"/>
                      <a:pt x="6188" y="3786"/>
                    </a:cubicBezTo>
                    <a:cubicBezTo>
                      <a:pt x="6123" y="2490"/>
                      <a:pt x="5608" y="1171"/>
                      <a:pt x="4358" y="646"/>
                    </a:cubicBezTo>
                    <a:cubicBezTo>
                      <a:pt x="3944" y="471"/>
                      <a:pt x="3493" y="384"/>
                      <a:pt x="3046" y="384"/>
                    </a:cubicBezTo>
                    <a:cubicBezTo>
                      <a:pt x="2933" y="384"/>
                      <a:pt x="2821" y="389"/>
                      <a:pt x="2709" y="400"/>
                    </a:cubicBezTo>
                    <a:lnTo>
                      <a:pt x="2709" y="63"/>
                    </a:lnTo>
                    <a:cubicBezTo>
                      <a:pt x="2709" y="21"/>
                      <a:pt x="2676" y="0"/>
                      <a:pt x="264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3" name="Google Shape;3893;p33"/>
              <p:cNvSpPr/>
              <p:nvPr/>
            </p:nvSpPr>
            <p:spPr>
              <a:xfrm>
                <a:off x="6038900" y="1950301"/>
                <a:ext cx="23182" cy="19504"/>
              </a:xfrm>
              <a:custGeom>
                <a:avLst/>
                <a:gdLst/>
                <a:ahLst/>
                <a:cxnLst/>
                <a:rect l="l" t="t" r="r" b="b"/>
                <a:pathLst>
                  <a:path w="353" h="297" extrusionOk="0">
                    <a:moveTo>
                      <a:pt x="53" y="0"/>
                    </a:moveTo>
                    <a:cubicBezTo>
                      <a:pt x="24" y="0"/>
                      <a:pt x="1" y="34"/>
                      <a:pt x="26" y="61"/>
                    </a:cubicBezTo>
                    <a:cubicBezTo>
                      <a:pt x="100" y="139"/>
                      <a:pt x="188" y="220"/>
                      <a:pt x="272" y="288"/>
                    </a:cubicBezTo>
                    <a:cubicBezTo>
                      <a:pt x="279" y="294"/>
                      <a:pt x="287" y="297"/>
                      <a:pt x="295" y="297"/>
                    </a:cubicBezTo>
                    <a:cubicBezTo>
                      <a:pt x="325" y="297"/>
                      <a:pt x="352" y="258"/>
                      <a:pt x="324" y="230"/>
                    </a:cubicBezTo>
                    <a:cubicBezTo>
                      <a:pt x="246" y="149"/>
                      <a:pt x="162" y="77"/>
                      <a:pt x="78" y="9"/>
                    </a:cubicBezTo>
                    <a:cubicBezTo>
                      <a:pt x="70" y="3"/>
                      <a:pt x="61" y="0"/>
                      <a:pt x="5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4" name="Google Shape;3894;p33"/>
              <p:cNvSpPr/>
              <p:nvPr/>
            </p:nvSpPr>
            <p:spPr>
              <a:xfrm>
                <a:off x="6078564" y="1985039"/>
                <a:ext cx="24758" cy="21802"/>
              </a:xfrm>
              <a:custGeom>
                <a:avLst/>
                <a:gdLst/>
                <a:ahLst/>
                <a:cxnLst/>
                <a:rect l="l" t="t" r="r" b="b"/>
                <a:pathLst>
                  <a:path w="377" h="332" extrusionOk="0">
                    <a:moveTo>
                      <a:pt x="52" y="1"/>
                    </a:moveTo>
                    <a:cubicBezTo>
                      <a:pt x="22" y="1"/>
                      <a:pt x="1" y="47"/>
                      <a:pt x="25" y="73"/>
                    </a:cubicBezTo>
                    <a:cubicBezTo>
                      <a:pt x="109" y="164"/>
                      <a:pt x="206" y="251"/>
                      <a:pt x="303" y="326"/>
                    </a:cubicBezTo>
                    <a:cubicBezTo>
                      <a:pt x="309" y="330"/>
                      <a:pt x="315" y="331"/>
                      <a:pt x="321" y="331"/>
                    </a:cubicBezTo>
                    <a:cubicBezTo>
                      <a:pt x="351" y="331"/>
                      <a:pt x="376" y="288"/>
                      <a:pt x="352" y="261"/>
                    </a:cubicBezTo>
                    <a:cubicBezTo>
                      <a:pt x="271" y="167"/>
                      <a:pt x="174" y="83"/>
                      <a:pt x="73" y="8"/>
                    </a:cubicBezTo>
                    <a:cubicBezTo>
                      <a:pt x="66" y="3"/>
                      <a:pt x="59" y="1"/>
                      <a:pt x="5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5" name="Google Shape;3895;p33"/>
              <p:cNvSpPr/>
              <p:nvPr/>
            </p:nvSpPr>
            <p:spPr>
              <a:xfrm>
                <a:off x="6116520" y="2017610"/>
                <a:ext cx="22196" cy="18519"/>
              </a:xfrm>
              <a:custGeom>
                <a:avLst/>
                <a:gdLst/>
                <a:ahLst/>
                <a:cxnLst/>
                <a:rect l="l" t="t" r="r" b="b"/>
                <a:pathLst>
                  <a:path w="338" h="282" extrusionOk="0">
                    <a:moveTo>
                      <a:pt x="53" y="1"/>
                    </a:moveTo>
                    <a:cubicBezTo>
                      <a:pt x="20" y="1"/>
                      <a:pt x="1" y="52"/>
                      <a:pt x="33" y="76"/>
                    </a:cubicBezTo>
                    <a:cubicBezTo>
                      <a:pt x="114" y="134"/>
                      <a:pt x="182" y="202"/>
                      <a:pt x="253" y="270"/>
                    </a:cubicBezTo>
                    <a:cubicBezTo>
                      <a:pt x="261" y="278"/>
                      <a:pt x="270" y="282"/>
                      <a:pt x="280" y="282"/>
                    </a:cubicBezTo>
                    <a:cubicBezTo>
                      <a:pt x="309" y="282"/>
                      <a:pt x="338" y="249"/>
                      <a:pt x="318" y="222"/>
                    </a:cubicBezTo>
                    <a:cubicBezTo>
                      <a:pt x="253" y="138"/>
                      <a:pt x="166" y="70"/>
                      <a:pt x="75" y="8"/>
                    </a:cubicBezTo>
                    <a:cubicBezTo>
                      <a:pt x="67" y="3"/>
                      <a:pt x="60" y="1"/>
                      <a:pt x="5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6" name="Google Shape;3896;p33"/>
              <p:cNvSpPr/>
              <p:nvPr/>
            </p:nvSpPr>
            <p:spPr>
              <a:xfrm>
                <a:off x="6152375" y="2052217"/>
                <a:ext cx="28238" cy="24101"/>
              </a:xfrm>
              <a:custGeom>
                <a:avLst/>
                <a:gdLst/>
                <a:ahLst/>
                <a:cxnLst/>
                <a:rect l="l" t="t" r="r" b="b"/>
                <a:pathLst>
                  <a:path w="430" h="367" extrusionOk="0">
                    <a:moveTo>
                      <a:pt x="49" y="1"/>
                    </a:moveTo>
                    <a:cubicBezTo>
                      <a:pt x="17" y="1"/>
                      <a:pt x="0" y="48"/>
                      <a:pt x="28" y="67"/>
                    </a:cubicBezTo>
                    <a:cubicBezTo>
                      <a:pt x="141" y="148"/>
                      <a:pt x="238" y="249"/>
                      <a:pt x="336" y="356"/>
                    </a:cubicBezTo>
                    <a:cubicBezTo>
                      <a:pt x="344" y="363"/>
                      <a:pt x="353" y="366"/>
                      <a:pt x="363" y="366"/>
                    </a:cubicBezTo>
                    <a:cubicBezTo>
                      <a:pt x="396" y="366"/>
                      <a:pt x="429" y="330"/>
                      <a:pt x="407" y="297"/>
                    </a:cubicBezTo>
                    <a:cubicBezTo>
                      <a:pt x="316" y="178"/>
                      <a:pt x="196" y="80"/>
                      <a:pt x="67" y="6"/>
                    </a:cubicBezTo>
                    <a:cubicBezTo>
                      <a:pt x="60" y="2"/>
                      <a:pt x="54" y="1"/>
                      <a:pt x="4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7" name="Google Shape;3897;p33"/>
              <p:cNvSpPr/>
              <p:nvPr/>
            </p:nvSpPr>
            <p:spPr>
              <a:xfrm>
                <a:off x="6188492" y="2086824"/>
                <a:ext cx="29880" cy="25020"/>
              </a:xfrm>
              <a:custGeom>
                <a:avLst/>
                <a:gdLst/>
                <a:ahLst/>
                <a:cxnLst/>
                <a:rect l="l" t="t" r="r" b="b"/>
                <a:pathLst>
                  <a:path w="455" h="381" extrusionOk="0">
                    <a:moveTo>
                      <a:pt x="64" y="1"/>
                    </a:moveTo>
                    <a:cubicBezTo>
                      <a:pt x="30" y="1"/>
                      <a:pt x="0" y="47"/>
                      <a:pt x="35" y="72"/>
                    </a:cubicBezTo>
                    <a:cubicBezTo>
                      <a:pt x="152" y="162"/>
                      <a:pt x="262" y="266"/>
                      <a:pt x="366" y="367"/>
                    </a:cubicBezTo>
                    <a:cubicBezTo>
                      <a:pt x="376" y="376"/>
                      <a:pt x="386" y="381"/>
                      <a:pt x="396" y="381"/>
                    </a:cubicBezTo>
                    <a:cubicBezTo>
                      <a:pt x="429" y="381"/>
                      <a:pt x="454" y="337"/>
                      <a:pt x="427" y="305"/>
                    </a:cubicBezTo>
                    <a:cubicBezTo>
                      <a:pt x="330" y="188"/>
                      <a:pt x="207" y="91"/>
                      <a:pt x="84" y="7"/>
                    </a:cubicBezTo>
                    <a:cubicBezTo>
                      <a:pt x="77" y="3"/>
                      <a:pt x="70" y="1"/>
                      <a:pt x="6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8" name="Google Shape;3898;p33"/>
              <p:cNvSpPr/>
              <p:nvPr/>
            </p:nvSpPr>
            <p:spPr>
              <a:xfrm>
                <a:off x="6227499" y="2122744"/>
                <a:ext cx="30734" cy="23182"/>
              </a:xfrm>
              <a:custGeom>
                <a:avLst/>
                <a:gdLst/>
                <a:ahLst/>
                <a:cxnLst/>
                <a:rect l="l" t="t" r="r" b="b"/>
                <a:pathLst>
                  <a:path w="468" h="353" extrusionOk="0">
                    <a:moveTo>
                      <a:pt x="51" y="0"/>
                    </a:moveTo>
                    <a:cubicBezTo>
                      <a:pt x="24" y="0"/>
                      <a:pt x="1" y="39"/>
                      <a:pt x="24" y="62"/>
                    </a:cubicBezTo>
                    <a:cubicBezTo>
                      <a:pt x="134" y="153"/>
                      <a:pt x="238" y="254"/>
                      <a:pt x="351" y="341"/>
                    </a:cubicBezTo>
                    <a:cubicBezTo>
                      <a:pt x="362" y="349"/>
                      <a:pt x="373" y="352"/>
                      <a:pt x="384" y="352"/>
                    </a:cubicBezTo>
                    <a:cubicBezTo>
                      <a:pt x="428" y="352"/>
                      <a:pt x="468" y="298"/>
                      <a:pt x="426" y="270"/>
                    </a:cubicBezTo>
                    <a:cubicBezTo>
                      <a:pt x="306" y="179"/>
                      <a:pt x="186" y="98"/>
                      <a:pt x="70" y="7"/>
                    </a:cubicBezTo>
                    <a:cubicBezTo>
                      <a:pt x="63" y="2"/>
                      <a:pt x="57" y="0"/>
                      <a:pt x="5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9" name="Google Shape;3899;p33"/>
              <p:cNvSpPr/>
              <p:nvPr/>
            </p:nvSpPr>
            <p:spPr>
              <a:xfrm>
                <a:off x="5894628" y="2115849"/>
                <a:ext cx="21080" cy="25940"/>
              </a:xfrm>
              <a:custGeom>
                <a:avLst/>
                <a:gdLst/>
                <a:ahLst/>
                <a:cxnLst/>
                <a:rect l="l" t="t" r="r" b="b"/>
                <a:pathLst>
                  <a:path w="321" h="395" extrusionOk="0">
                    <a:moveTo>
                      <a:pt x="262" y="1"/>
                    </a:moveTo>
                    <a:cubicBezTo>
                      <a:pt x="254" y="1"/>
                      <a:pt x="245" y="4"/>
                      <a:pt x="237" y="12"/>
                    </a:cubicBezTo>
                    <a:cubicBezTo>
                      <a:pt x="146" y="106"/>
                      <a:pt x="65" y="226"/>
                      <a:pt x="14" y="342"/>
                    </a:cubicBezTo>
                    <a:cubicBezTo>
                      <a:pt x="0" y="369"/>
                      <a:pt x="24" y="395"/>
                      <a:pt x="48" y="395"/>
                    </a:cubicBezTo>
                    <a:cubicBezTo>
                      <a:pt x="58" y="395"/>
                      <a:pt x="68" y="390"/>
                      <a:pt x="75" y="378"/>
                    </a:cubicBezTo>
                    <a:cubicBezTo>
                      <a:pt x="143" y="274"/>
                      <a:pt x="214" y="171"/>
                      <a:pt x="295" y="70"/>
                    </a:cubicBezTo>
                    <a:cubicBezTo>
                      <a:pt x="321" y="42"/>
                      <a:pt x="293" y="1"/>
                      <a:pt x="26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0" name="Google Shape;3900;p33"/>
              <p:cNvSpPr/>
              <p:nvPr/>
            </p:nvSpPr>
            <p:spPr>
              <a:xfrm>
                <a:off x="5917809" y="2065219"/>
                <a:ext cx="24232" cy="35856"/>
              </a:xfrm>
              <a:custGeom>
                <a:avLst/>
                <a:gdLst/>
                <a:ahLst/>
                <a:cxnLst/>
                <a:rect l="l" t="t" r="r" b="b"/>
                <a:pathLst>
                  <a:path w="369" h="546" extrusionOk="0">
                    <a:moveTo>
                      <a:pt x="321" y="0"/>
                    </a:moveTo>
                    <a:cubicBezTo>
                      <a:pt x="311" y="0"/>
                      <a:pt x="300" y="5"/>
                      <a:pt x="292" y="15"/>
                    </a:cubicBezTo>
                    <a:cubicBezTo>
                      <a:pt x="202" y="187"/>
                      <a:pt x="108" y="349"/>
                      <a:pt x="10" y="514"/>
                    </a:cubicBezTo>
                    <a:cubicBezTo>
                      <a:pt x="1" y="529"/>
                      <a:pt x="15" y="546"/>
                      <a:pt x="31" y="546"/>
                    </a:cubicBezTo>
                    <a:cubicBezTo>
                      <a:pt x="36" y="546"/>
                      <a:pt x="41" y="544"/>
                      <a:pt x="46" y="540"/>
                    </a:cubicBezTo>
                    <a:cubicBezTo>
                      <a:pt x="179" y="397"/>
                      <a:pt x="289" y="226"/>
                      <a:pt x="357" y="44"/>
                    </a:cubicBezTo>
                    <a:cubicBezTo>
                      <a:pt x="368" y="20"/>
                      <a:pt x="345" y="0"/>
                      <a:pt x="32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1" name="Google Shape;3901;p33"/>
              <p:cNvSpPr/>
              <p:nvPr/>
            </p:nvSpPr>
            <p:spPr>
              <a:xfrm>
                <a:off x="5956684" y="2017676"/>
                <a:ext cx="21671" cy="28238"/>
              </a:xfrm>
              <a:custGeom>
                <a:avLst/>
                <a:gdLst/>
                <a:ahLst/>
                <a:cxnLst/>
                <a:rect l="l" t="t" r="r" b="b"/>
                <a:pathLst>
                  <a:path w="330" h="430" extrusionOk="0">
                    <a:moveTo>
                      <a:pt x="268" y="0"/>
                    </a:moveTo>
                    <a:cubicBezTo>
                      <a:pt x="259" y="0"/>
                      <a:pt x="250" y="3"/>
                      <a:pt x="241" y="10"/>
                    </a:cubicBezTo>
                    <a:cubicBezTo>
                      <a:pt x="118" y="107"/>
                      <a:pt x="40" y="237"/>
                      <a:pt x="5" y="393"/>
                    </a:cubicBezTo>
                    <a:cubicBezTo>
                      <a:pt x="1" y="416"/>
                      <a:pt x="18" y="430"/>
                      <a:pt x="35" y="430"/>
                    </a:cubicBezTo>
                    <a:cubicBezTo>
                      <a:pt x="47" y="430"/>
                      <a:pt x="60" y="423"/>
                      <a:pt x="66" y="409"/>
                    </a:cubicBezTo>
                    <a:cubicBezTo>
                      <a:pt x="115" y="279"/>
                      <a:pt x="196" y="166"/>
                      <a:pt x="296" y="72"/>
                    </a:cubicBezTo>
                    <a:cubicBezTo>
                      <a:pt x="329" y="39"/>
                      <a:pt x="301" y="0"/>
                      <a:pt x="26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2" name="Google Shape;3902;p33"/>
              <p:cNvSpPr/>
              <p:nvPr/>
            </p:nvSpPr>
            <p:spPr>
              <a:xfrm>
                <a:off x="5989518" y="1984317"/>
                <a:ext cx="10245" cy="18847"/>
              </a:xfrm>
              <a:custGeom>
                <a:avLst/>
                <a:gdLst/>
                <a:ahLst/>
                <a:cxnLst/>
                <a:rect l="l" t="t" r="r" b="b"/>
                <a:pathLst>
                  <a:path w="156" h="287" extrusionOk="0">
                    <a:moveTo>
                      <a:pt x="110" y="1"/>
                    </a:moveTo>
                    <a:cubicBezTo>
                      <a:pt x="102" y="1"/>
                      <a:pt x="92" y="4"/>
                      <a:pt x="85" y="13"/>
                    </a:cubicBezTo>
                    <a:cubicBezTo>
                      <a:pt x="26" y="81"/>
                      <a:pt x="0" y="178"/>
                      <a:pt x="23" y="266"/>
                    </a:cubicBezTo>
                    <a:cubicBezTo>
                      <a:pt x="28" y="280"/>
                      <a:pt x="38" y="287"/>
                      <a:pt x="49" y="287"/>
                    </a:cubicBezTo>
                    <a:cubicBezTo>
                      <a:pt x="62" y="287"/>
                      <a:pt x="75" y="277"/>
                      <a:pt x="75" y="259"/>
                    </a:cubicBezTo>
                    <a:cubicBezTo>
                      <a:pt x="85" y="181"/>
                      <a:pt x="101" y="120"/>
                      <a:pt x="137" y="52"/>
                    </a:cubicBezTo>
                    <a:cubicBezTo>
                      <a:pt x="156" y="28"/>
                      <a:pt x="134" y="1"/>
                      <a:pt x="11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3" name="Google Shape;3903;p33"/>
              <p:cNvSpPr/>
              <p:nvPr/>
            </p:nvSpPr>
            <p:spPr>
              <a:xfrm>
                <a:off x="6007183" y="1950236"/>
                <a:ext cx="16615" cy="17403"/>
              </a:xfrm>
              <a:custGeom>
                <a:avLst/>
                <a:gdLst/>
                <a:ahLst/>
                <a:cxnLst/>
                <a:rect l="l" t="t" r="r" b="b"/>
                <a:pathLst>
                  <a:path w="253" h="265" extrusionOk="0">
                    <a:moveTo>
                      <a:pt x="198" y="1"/>
                    </a:moveTo>
                    <a:cubicBezTo>
                      <a:pt x="197" y="1"/>
                      <a:pt x="196" y="1"/>
                      <a:pt x="195" y="1"/>
                    </a:cubicBezTo>
                    <a:cubicBezTo>
                      <a:pt x="81" y="10"/>
                      <a:pt x="0" y="140"/>
                      <a:pt x="46" y="244"/>
                    </a:cubicBezTo>
                    <a:cubicBezTo>
                      <a:pt x="52" y="258"/>
                      <a:pt x="65" y="264"/>
                      <a:pt x="77" y="264"/>
                    </a:cubicBezTo>
                    <a:cubicBezTo>
                      <a:pt x="94" y="264"/>
                      <a:pt x="111" y="251"/>
                      <a:pt x="107" y="227"/>
                    </a:cubicBezTo>
                    <a:cubicBezTo>
                      <a:pt x="91" y="159"/>
                      <a:pt x="143" y="98"/>
                      <a:pt x="208" y="85"/>
                    </a:cubicBezTo>
                    <a:cubicBezTo>
                      <a:pt x="252" y="75"/>
                      <a:pt x="244" y="1"/>
                      <a:pt x="19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4" name="Google Shape;3904;p33"/>
              <p:cNvSpPr/>
              <p:nvPr/>
            </p:nvSpPr>
            <p:spPr>
              <a:xfrm>
                <a:off x="5902442" y="2162670"/>
                <a:ext cx="19241" cy="13134"/>
              </a:xfrm>
              <a:custGeom>
                <a:avLst/>
                <a:gdLst/>
                <a:ahLst/>
                <a:cxnLst/>
                <a:rect l="l" t="t" r="r" b="b"/>
                <a:pathLst>
                  <a:path w="293" h="200" extrusionOk="0">
                    <a:moveTo>
                      <a:pt x="40" y="1"/>
                    </a:moveTo>
                    <a:cubicBezTo>
                      <a:pt x="14" y="1"/>
                      <a:pt x="0" y="38"/>
                      <a:pt x="27" y="57"/>
                    </a:cubicBezTo>
                    <a:cubicBezTo>
                      <a:pt x="92" y="106"/>
                      <a:pt x="157" y="154"/>
                      <a:pt x="228" y="196"/>
                    </a:cubicBezTo>
                    <a:cubicBezTo>
                      <a:pt x="233" y="199"/>
                      <a:pt x="237" y="200"/>
                      <a:pt x="241" y="200"/>
                    </a:cubicBezTo>
                    <a:cubicBezTo>
                      <a:pt x="267" y="200"/>
                      <a:pt x="292" y="164"/>
                      <a:pt x="267" y="144"/>
                    </a:cubicBezTo>
                    <a:cubicBezTo>
                      <a:pt x="202" y="89"/>
                      <a:pt x="131" y="51"/>
                      <a:pt x="57" y="5"/>
                    </a:cubicBezTo>
                    <a:cubicBezTo>
                      <a:pt x="51" y="2"/>
                      <a:pt x="45" y="1"/>
                      <a:pt x="4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5" name="Google Shape;3905;p33"/>
              <p:cNvSpPr/>
              <p:nvPr/>
            </p:nvSpPr>
            <p:spPr>
              <a:xfrm>
                <a:off x="5931533" y="2183815"/>
                <a:ext cx="23182" cy="12740"/>
              </a:xfrm>
              <a:custGeom>
                <a:avLst/>
                <a:gdLst/>
                <a:ahLst/>
                <a:cxnLst/>
                <a:rect l="l" t="t" r="r" b="b"/>
                <a:pathLst>
                  <a:path w="353" h="194" extrusionOk="0">
                    <a:moveTo>
                      <a:pt x="47" y="1"/>
                    </a:moveTo>
                    <a:cubicBezTo>
                      <a:pt x="21" y="1"/>
                      <a:pt x="1" y="39"/>
                      <a:pt x="31" y="53"/>
                    </a:cubicBezTo>
                    <a:cubicBezTo>
                      <a:pt x="112" y="98"/>
                      <a:pt x="193" y="146"/>
                      <a:pt x="278" y="189"/>
                    </a:cubicBezTo>
                    <a:cubicBezTo>
                      <a:pt x="284" y="192"/>
                      <a:pt x="290" y="193"/>
                      <a:pt x="296" y="193"/>
                    </a:cubicBezTo>
                    <a:cubicBezTo>
                      <a:pt x="329" y="193"/>
                      <a:pt x="353" y="143"/>
                      <a:pt x="317" y="124"/>
                    </a:cubicBezTo>
                    <a:cubicBezTo>
                      <a:pt x="236" y="82"/>
                      <a:pt x="145" y="43"/>
                      <a:pt x="61" y="4"/>
                    </a:cubicBezTo>
                    <a:cubicBezTo>
                      <a:pt x="56" y="2"/>
                      <a:pt x="52" y="1"/>
                      <a:pt x="4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6" name="Google Shape;3906;p33"/>
              <p:cNvSpPr/>
              <p:nvPr/>
            </p:nvSpPr>
            <p:spPr>
              <a:xfrm>
                <a:off x="5966272" y="2202333"/>
                <a:ext cx="23904" cy="12674"/>
              </a:xfrm>
              <a:custGeom>
                <a:avLst/>
                <a:gdLst/>
                <a:ahLst/>
                <a:cxnLst/>
                <a:rect l="l" t="t" r="r" b="b"/>
                <a:pathLst>
                  <a:path w="364" h="193" extrusionOk="0">
                    <a:moveTo>
                      <a:pt x="57" y="0"/>
                    </a:moveTo>
                    <a:cubicBezTo>
                      <a:pt x="25" y="0"/>
                      <a:pt x="1" y="48"/>
                      <a:pt x="37" y="65"/>
                    </a:cubicBezTo>
                    <a:lnTo>
                      <a:pt x="280" y="188"/>
                    </a:lnTo>
                    <a:cubicBezTo>
                      <a:pt x="286" y="191"/>
                      <a:pt x="293" y="193"/>
                      <a:pt x="299" y="193"/>
                    </a:cubicBezTo>
                    <a:cubicBezTo>
                      <a:pt x="338" y="193"/>
                      <a:pt x="364" y="137"/>
                      <a:pt x="319" y="117"/>
                    </a:cubicBezTo>
                    <a:cubicBezTo>
                      <a:pt x="238" y="78"/>
                      <a:pt x="154" y="43"/>
                      <a:pt x="73" y="4"/>
                    </a:cubicBezTo>
                    <a:cubicBezTo>
                      <a:pt x="67" y="1"/>
                      <a:pt x="62" y="0"/>
                      <a:pt x="5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7" name="Google Shape;3907;p33"/>
              <p:cNvSpPr/>
              <p:nvPr/>
            </p:nvSpPr>
            <p:spPr>
              <a:xfrm>
                <a:off x="6000682" y="2221902"/>
                <a:ext cx="19504" cy="11624"/>
              </a:xfrm>
              <a:custGeom>
                <a:avLst/>
                <a:gdLst/>
                <a:ahLst/>
                <a:cxnLst/>
                <a:rect l="l" t="t" r="r" b="b"/>
                <a:pathLst>
                  <a:path w="297" h="177" extrusionOk="0">
                    <a:moveTo>
                      <a:pt x="47" y="1"/>
                    </a:moveTo>
                    <a:cubicBezTo>
                      <a:pt x="20" y="1"/>
                      <a:pt x="1" y="39"/>
                      <a:pt x="31" y="56"/>
                    </a:cubicBezTo>
                    <a:lnTo>
                      <a:pt x="141" y="117"/>
                    </a:lnTo>
                    <a:cubicBezTo>
                      <a:pt x="174" y="137"/>
                      <a:pt x="206" y="159"/>
                      <a:pt x="242" y="172"/>
                    </a:cubicBezTo>
                    <a:cubicBezTo>
                      <a:pt x="247" y="175"/>
                      <a:pt x="252" y="176"/>
                      <a:pt x="257" y="176"/>
                    </a:cubicBezTo>
                    <a:cubicBezTo>
                      <a:pt x="285" y="176"/>
                      <a:pt x="296" y="130"/>
                      <a:pt x="271" y="107"/>
                    </a:cubicBezTo>
                    <a:cubicBezTo>
                      <a:pt x="239" y="88"/>
                      <a:pt x="200" y="75"/>
                      <a:pt x="164" y="56"/>
                    </a:cubicBezTo>
                    <a:cubicBezTo>
                      <a:pt x="129" y="39"/>
                      <a:pt x="96" y="17"/>
                      <a:pt x="60" y="4"/>
                    </a:cubicBezTo>
                    <a:cubicBezTo>
                      <a:pt x="56" y="2"/>
                      <a:pt x="51" y="1"/>
                      <a:pt x="4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8" name="Google Shape;3908;p33"/>
              <p:cNvSpPr/>
              <p:nvPr/>
            </p:nvSpPr>
            <p:spPr>
              <a:xfrm>
                <a:off x="6043300" y="2207390"/>
                <a:ext cx="20423" cy="21540"/>
              </a:xfrm>
              <a:custGeom>
                <a:avLst/>
                <a:gdLst/>
                <a:ahLst/>
                <a:cxnLst/>
                <a:rect l="l" t="t" r="r" b="b"/>
                <a:pathLst>
                  <a:path w="311" h="328" extrusionOk="0">
                    <a:moveTo>
                      <a:pt x="249" y="1"/>
                    </a:moveTo>
                    <a:cubicBezTo>
                      <a:pt x="239" y="1"/>
                      <a:pt x="229" y="5"/>
                      <a:pt x="221" y="14"/>
                    </a:cubicBezTo>
                    <a:cubicBezTo>
                      <a:pt x="150" y="95"/>
                      <a:pt x="79" y="183"/>
                      <a:pt x="17" y="273"/>
                    </a:cubicBezTo>
                    <a:cubicBezTo>
                      <a:pt x="1" y="300"/>
                      <a:pt x="24" y="328"/>
                      <a:pt x="50" y="328"/>
                    </a:cubicBezTo>
                    <a:cubicBezTo>
                      <a:pt x="59" y="328"/>
                      <a:pt x="68" y="324"/>
                      <a:pt x="76" y="315"/>
                    </a:cubicBezTo>
                    <a:cubicBezTo>
                      <a:pt x="147" y="235"/>
                      <a:pt x="221" y="150"/>
                      <a:pt x="286" y="66"/>
                    </a:cubicBezTo>
                    <a:cubicBezTo>
                      <a:pt x="311" y="39"/>
                      <a:pt x="279" y="1"/>
                      <a:pt x="24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9" name="Google Shape;3909;p33"/>
              <p:cNvSpPr/>
              <p:nvPr/>
            </p:nvSpPr>
            <p:spPr>
              <a:xfrm>
                <a:off x="6068057" y="2179941"/>
                <a:ext cx="17074" cy="14447"/>
              </a:xfrm>
              <a:custGeom>
                <a:avLst/>
                <a:gdLst/>
                <a:ahLst/>
                <a:cxnLst/>
                <a:rect l="l" t="t" r="r" b="b"/>
                <a:pathLst>
                  <a:path w="260" h="220" extrusionOk="0">
                    <a:moveTo>
                      <a:pt x="207" y="1"/>
                    </a:moveTo>
                    <a:cubicBezTo>
                      <a:pt x="200" y="1"/>
                      <a:pt x="192" y="3"/>
                      <a:pt x="185" y="8"/>
                    </a:cubicBezTo>
                    <a:cubicBezTo>
                      <a:pt x="155" y="37"/>
                      <a:pt x="133" y="69"/>
                      <a:pt x="107" y="99"/>
                    </a:cubicBezTo>
                    <a:cubicBezTo>
                      <a:pt x="78" y="128"/>
                      <a:pt x="48" y="157"/>
                      <a:pt x="16" y="180"/>
                    </a:cubicBezTo>
                    <a:cubicBezTo>
                      <a:pt x="0" y="193"/>
                      <a:pt x="17" y="219"/>
                      <a:pt x="34" y="219"/>
                    </a:cubicBezTo>
                    <a:cubicBezTo>
                      <a:pt x="38" y="219"/>
                      <a:pt x="42" y="218"/>
                      <a:pt x="45" y="215"/>
                    </a:cubicBezTo>
                    <a:cubicBezTo>
                      <a:pt x="117" y="176"/>
                      <a:pt x="197" y="118"/>
                      <a:pt x="240" y="50"/>
                    </a:cubicBezTo>
                    <a:cubicBezTo>
                      <a:pt x="260" y="27"/>
                      <a:pt x="235" y="1"/>
                      <a:pt x="20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0" name="Google Shape;3910;p33"/>
              <p:cNvSpPr/>
              <p:nvPr/>
            </p:nvSpPr>
            <p:spPr>
              <a:xfrm>
                <a:off x="6084802" y="2166150"/>
                <a:ext cx="12674" cy="11098"/>
              </a:xfrm>
              <a:custGeom>
                <a:avLst/>
                <a:gdLst/>
                <a:ahLst/>
                <a:cxnLst/>
                <a:rect l="l" t="t" r="r" b="b"/>
                <a:pathLst>
                  <a:path w="193" h="169" extrusionOk="0">
                    <a:moveTo>
                      <a:pt x="134" y="1"/>
                    </a:moveTo>
                    <a:cubicBezTo>
                      <a:pt x="124" y="1"/>
                      <a:pt x="115" y="5"/>
                      <a:pt x="108" y="14"/>
                    </a:cubicBezTo>
                    <a:cubicBezTo>
                      <a:pt x="79" y="46"/>
                      <a:pt x="56" y="79"/>
                      <a:pt x="23" y="111"/>
                    </a:cubicBezTo>
                    <a:cubicBezTo>
                      <a:pt x="1" y="136"/>
                      <a:pt x="23" y="169"/>
                      <a:pt x="49" y="169"/>
                    </a:cubicBezTo>
                    <a:cubicBezTo>
                      <a:pt x="57" y="169"/>
                      <a:pt x="65" y="166"/>
                      <a:pt x="72" y="160"/>
                    </a:cubicBezTo>
                    <a:cubicBezTo>
                      <a:pt x="98" y="130"/>
                      <a:pt x="130" y="101"/>
                      <a:pt x="163" y="69"/>
                    </a:cubicBezTo>
                    <a:cubicBezTo>
                      <a:pt x="193" y="42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911" name="Google Shape;3911;p33"/>
            <p:cNvGrpSpPr/>
            <p:nvPr/>
          </p:nvGrpSpPr>
          <p:grpSpPr>
            <a:xfrm rot="1502807">
              <a:off x="8202406" y="4575485"/>
              <a:ext cx="1251098" cy="782722"/>
              <a:chOff x="6880435" y="4156402"/>
              <a:chExt cx="650771" cy="407141"/>
            </a:xfrm>
          </p:grpSpPr>
          <p:sp>
            <p:nvSpPr>
              <p:cNvPr id="3912" name="Google Shape;3912;p33"/>
              <p:cNvSpPr/>
              <p:nvPr/>
            </p:nvSpPr>
            <p:spPr>
              <a:xfrm>
                <a:off x="6911496" y="4201712"/>
                <a:ext cx="562464" cy="308649"/>
              </a:xfrm>
              <a:custGeom>
                <a:avLst/>
                <a:gdLst/>
                <a:ahLst/>
                <a:cxnLst/>
                <a:rect l="l" t="t" r="r" b="b"/>
                <a:pathLst>
                  <a:path w="8565" h="4700" extrusionOk="0">
                    <a:moveTo>
                      <a:pt x="542" y="443"/>
                    </a:moveTo>
                    <a:lnTo>
                      <a:pt x="542" y="443"/>
                    </a:lnTo>
                    <a:cubicBezTo>
                      <a:pt x="1919" y="1751"/>
                      <a:pt x="3564" y="2821"/>
                      <a:pt x="5288" y="3682"/>
                    </a:cubicBezTo>
                    <a:lnTo>
                      <a:pt x="5275" y="3695"/>
                    </a:lnTo>
                    <a:cubicBezTo>
                      <a:pt x="5161" y="3903"/>
                      <a:pt x="5132" y="4233"/>
                      <a:pt x="5288" y="4431"/>
                    </a:cubicBezTo>
                    <a:cubicBezTo>
                      <a:pt x="4353" y="4399"/>
                      <a:pt x="3418" y="4377"/>
                      <a:pt x="2483" y="4377"/>
                    </a:cubicBezTo>
                    <a:cubicBezTo>
                      <a:pt x="1880" y="4377"/>
                      <a:pt x="1277" y="4386"/>
                      <a:pt x="675" y="4408"/>
                    </a:cubicBezTo>
                    <a:cubicBezTo>
                      <a:pt x="668" y="4022"/>
                      <a:pt x="662" y="3634"/>
                      <a:pt x="655" y="3245"/>
                    </a:cubicBezTo>
                    <a:lnTo>
                      <a:pt x="655" y="3245"/>
                    </a:lnTo>
                    <a:cubicBezTo>
                      <a:pt x="1157" y="3417"/>
                      <a:pt x="1692" y="3669"/>
                      <a:pt x="1721" y="4278"/>
                    </a:cubicBezTo>
                    <a:cubicBezTo>
                      <a:pt x="1723" y="4319"/>
                      <a:pt x="1755" y="4339"/>
                      <a:pt x="1786" y="4339"/>
                    </a:cubicBezTo>
                    <a:cubicBezTo>
                      <a:pt x="1817" y="4339"/>
                      <a:pt x="1846" y="4319"/>
                      <a:pt x="1841" y="4278"/>
                    </a:cubicBezTo>
                    <a:cubicBezTo>
                      <a:pt x="1808" y="3669"/>
                      <a:pt x="1222" y="3255"/>
                      <a:pt x="649" y="3167"/>
                    </a:cubicBezTo>
                    <a:cubicBezTo>
                      <a:pt x="629" y="2260"/>
                      <a:pt x="600" y="1350"/>
                      <a:pt x="542" y="443"/>
                    </a:cubicBezTo>
                    <a:close/>
                    <a:moveTo>
                      <a:pt x="5375" y="3728"/>
                    </a:moveTo>
                    <a:cubicBezTo>
                      <a:pt x="5945" y="4006"/>
                      <a:pt x="6522" y="4265"/>
                      <a:pt x="7102" y="4505"/>
                    </a:cubicBezTo>
                    <a:cubicBezTo>
                      <a:pt x="6525" y="4476"/>
                      <a:pt x="5949" y="4453"/>
                      <a:pt x="5366" y="4431"/>
                    </a:cubicBezTo>
                    <a:cubicBezTo>
                      <a:pt x="5336" y="4314"/>
                      <a:pt x="5294" y="4204"/>
                      <a:pt x="5294" y="4084"/>
                    </a:cubicBezTo>
                    <a:cubicBezTo>
                      <a:pt x="5294" y="3958"/>
                      <a:pt x="5333" y="3847"/>
                      <a:pt x="5375" y="3734"/>
                    </a:cubicBezTo>
                    <a:lnTo>
                      <a:pt x="5375" y="3728"/>
                    </a:lnTo>
                    <a:close/>
                    <a:moveTo>
                      <a:pt x="478" y="1"/>
                    </a:moveTo>
                    <a:cubicBezTo>
                      <a:pt x="463" y="1"/>
                      <a:pt x="449" y="11"/>
                      <a:pt x="448" y="31"/>
                    </a:cubicBezTo>
                    <a:cubicBezTo>
                      <a:pt x="412" y="1483"/>
                      <a:pt x="480" y="2953"/>
                      <a:pt x="539" y="4408"/>
                    </a:cubicBezTo>
                    <a:cubicBezTo>
                      <a:pt x="377" y="4411"/>
                      <a:pt x="218" y="4421"/>
                      <a:pt x="56" y="4427"/>
                    </a:cubicBezTo>
                    <a:cubicBezTo>
                      <a:pt x="1" y="4431"/>
                      <a:pt x="1" y="4508"/>
                      <a:pt x="56" y="4508"/>
                    </a:cubicBezTo>
                    <a:lnTo>
                      <a:pt x="542" y="4521"/>
                    </a:lnTo>
                    <a:cubicBezTo>
                      <a:pt x="542" y="4550"/>
                      <a:pt x="545" y="4583"/>
                      <a:pt x="545" y="4609"/>
                    </a:cubicBezTo>
                    <a:cubicBezTo>
                      <a:pt x="547" y="4652"/>
                      <a:pt x="580" y="4674"/>
                      <a:pt x="612" y="4674"/>
                    </a:cubicBezTo>
                    <a:cubicBezTo>
                      <a:pt x="645" y="4674"/>
                      <a:pt x="676" y="4652"/>
                      <a:pt x="675" y="4609"/>
                    </a:cubicBezTo>
                    <a:lnTo>
                      <a:pt x="675" y="4525"/>
                    </a:lnTo>
                    <a:cubicBezTo>
                      <a:pt x="3273" y="4586"/>
                      <a:pt x="5871" y="4573"/>
                      <a:pt x="8466" y="4699"/>
                    </a:cubicBezTo>
                    <a:cubicBezTo>
                      <a:pt x="8468" y="4700"/>
                      <a:pt x="8470" y="4700"/>
                      <a:pt x="8472" y="4700"/>
                    </a:cubicBezTo>
                    <a:cubicBezTo>
                      <a:pt x="8536" y="4700"/>
                      <a:pt x="8564" y="4605"/>
                      <a:pt x="8501" y="4576"/>
                    </a:cubicBezTo>
                    <a:cubicBezTo>
                      <a:pt x="8446" y="4554"/>
                      <a:pt x="8395" y="4528"/>
                      <a:pt x="8333" y="4505"/>
                    </a:cubicBezTo>
                    <a:cubicBezTo>
                      <a:pt x="8325" y="4502"/>
                      <a:pt x="8318" y="4501"/>
                      <a:pt x="8311" y="4501"/>
                    </a:cubicBezTo>
                    <a:cubicBezTo>
                      <a:pt x="8280" y="4501"/>
                      <a:pt x="8258" y="4528"/>
                      <a:pt x="8255" y="4557"/>
                    </a:cubicBezTo>
                    <a:cubicBezTo>
                      <a:pt x="7947" y="4541"/>
                      <a:pt x="7640" y="4528"/>
                      <a:pt x="7335" y="4512"/>
                    </a:cubicBezTo>
                    <a:cubicBezTo>
                      <a:pt x="7338" y="4486"/>
                      <a:pt x="7329" y="4453"/>
                      <a:pt x="7290" y="4434"/>
                    </a:cubicBezTo>
                    <a:cubicBezTo>
                      <a:pt x="6065" y="3945"/>
                      <a:pt x="4883" y="3355"/>
                      <a:pt x="3755" y="2665"/>
                    </a:cubicBezTo>
                    <a:cubicBezTo>
                      <a:pt x="2622" y="1975"/>
                      <a:pt x="1585" y="1172"/>
                      <a:pt x="542" y="355"/>
                    </a:cubicBezTo>
                    <a:cubicBezTo>
                      <a:pt x="539" y="355"/>
                      <a:pt x="539" y="349"/>
                      <a:pt x="532" y="349"/>
                    </a:cubicBezTo>
                    <a:cubicBezTo>
                      <a:pt x="526" y="245"/>
                      <a:pt x="516" y="135"/>
                      <a:pt x="509" y="31"/>
                    </a:cubicBezTo>
                    <a:cubicBezTo>
                      <a:pt x="508" y="11"/>
                      <a:pt x="493" y="1"/>
                      <a:pt x="47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3" name="Google Shape;3913;p33"/>
              <p:cNvSpPr/>
              <p:nvPr/>
            </p:nvSpPr>
            <p:spPr>
              <a:xfrm>
                <a:off x="6880435" y="4510481"/>
                <a:ext cx="36644" cy="53061"/>
              </a:xfrm>
              <a:custGeom>
                <a:avLst/>
                <a:gdLst/>
                <a:ahLst/>
                <a:cxnLst/>
                <a:rect l="l" t="t" r="r" b="b"/>
                <a:pathLst>
                  <a:path w="558" h="808" extrusionOk="0">
                    <a:moveTo>
                      <a:pt x="283" y="292"/>
                    </a:moveTo>
                    <a:cubicBezTo>
                      <a:pt x="289" y="325"/>
                      <a:pt x="299" y="354"/>
                      <a:pt x="309" y="386"/>
                    </a:cubicBezTo>
                    <a:cubicBezTo>
                      <a:pt x="292" y="386"/>
                      <a:pt x="276" y="389"/>
                      <a:pt x="260" y="393"/>
                    </a:cubicBezTo>
                    <a:cubicBezTo>
                      <a:pt x="270" y="360"/>
                      <a:pt x="276" y="325"/>
                      <a:pt x="283" y="292"/>
                    </a:cubicBezTo>
                    <a:close/>
                    <a:moveTo>
                      <a:pt x="262" y="1"/>
                    </a:moveTo>
                    <a:cubicBezTo>
                      <a:pt x="239" y="1"/>
                      <a:pt x="217" y="12"/>
                      <a:pt x="211" y="40"/>
                    </a:cubicBezTo>
                    <a:cubicBezTo>
                      <a:pt x="192" y="163"/>
                      <a:pt x="173" y="283"/>
                      <a:pt x="147" y="406"/>
                    </a:cubicBezTo>
                    <a:cubicBezTo>
                      <a:pt x="114" y="409"/>
                      <a:pt x="88" y="412"/>
                      <a:pt x="56" y="419"/>
                    </a:cubicBezTo>
                    <a:cubicBezTo>
                      <a:pt x="17" y="422"/>
                      <a:pt x="1" y="480"/>
                      <a:pt x="46" y="487"/>
                    </a:cubicBezTo>
                    <a:cubicBezTo>
                      <a:pt x="75" y="490"/>
                      <a:pt x="104" y="493"/>
                      <a:pt x="137" y="493"/>
                    </a:cubicBezTo>
                    <a:cubicBezTo>
                      <a:pt x="121" y="584"/>
                      <a:pt x="104" y="668"/>
                      <a:pt x="92" y="759"/>
                    </a:cubicBezTo>
                    <a:cubicBezTo>
                      <a:pt x="86" y="788"/>
                      <a:pt x="110" y="808"/>
                      <a:pt x="134" y="808"/>
                    </a:cubicBezTo>
                    <a:cubicBezTo>
                      <a:pt x="149" y="808"/>
                      <a:pt x="164" y="799"/>
                      <a:pt x="169" y="778"/>
                    </a:cubicBezTo>
                    <a:cubicBezTo>
                      <a:pt x="192" y="684"/>
                      <a:pt x="211" y="587"/>
                      <a:pt x="234" y="493"/>
                    </a:cubicBezTo>
                    <a:cubicBezTo>
                      <a:pt x="266" y="493"/>
                      <a:pt x="302" y="490"/>
                      <a:pt x="334" y="487"/>
                    </a:cubicBezTo>
                    <a:cubicBezTo>
                      <a:pt x="354" y="551"/>
                      <a:pt x="380" y="619"/>
                      <a:pt x="412" y="681"/>
                    </a:cubicBezTo>
                    <a:cubicBezTo>
                      <a:pt x="421" y="702"/>
                      <a:pt x="437" y="710"/>
                      <a:pt x="453" y="710"/>
                    </a:cubicBezTo>
                    <a:cubicBezTo>
                      <a:pt x="486" y="710"/>
                      <a:pt x="521" y="677"/>
                      <a:pt x="513" y="636"/>
                    </a:cubicBezTo>
                    <a:cubicBezTo>
                      <a:pt x="500" y="577"/>
                      <a:pt x="487" y="519"/>
                      <a:pt x="467" y="457"/>
                    </a:cubicBezTo>
                    <a:cubicBezTo>
                      <a:pt x="477" y="454"/>
                      <a:pt x="484" y="454"/>
                      <a:pt x="496" y="451"/>
                    </a:cubicBezTo>
                    <a:cubicBezTo>
                      <a:pt x="557" y="436"/>
                      <a:pt x="538" y="353"/>
                      <a:pt x="483" y="353"/>
                    </a:cubicBezTo>
                    <a:cubicBezTo>
                      <a:pt x="479" y="353"/>
                      <a:pt x="475" y="353"/>
                      <a:pt x="471" y="354"/>
                    </a:cubicBezTo>
                    <a:cubicBezTo>
                      <a:pt x="461" y="357"/>
                      <a:pt x="451" y="357"/>
                      <a:pt x="438" y="360"/>
                    </a:cubicBezTo>
                    <a:cubicBezTo>
                      <a:pt x="403" y="253"/>
                      <a:pt x="364" y="146"/>
                      <a:pt x="325" y="40"/>
                    </a:cubicBezTo>
                    <a:cubicBezTo>
                      <a:pt x="316" y="15"/>
                      <a:pt x="288" y="1"/>
                      <a:pt x="26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4" name="Google Shape;3914;p33"/>
              <p:cNvSpPr/>
              <p:nvPr/>
            </p:nvSpPr>
            <p:spPr>
              <a:xfrm>
                <a:off x="6915108" y="4156402"/>
                <a:ext cx="36250" cy="35396"/>
              </a:xfrm>
              <a:custGeom>
                <a:avLst/>
                <a:gdLst/>
                <a:ahLst/>
                <a:cxnLst/>
                <a:rect l="l" t="t" r="r" b="b"/>
                <a:pathLst>
                  <a:path w="552" h="539" extrusionOk="0">
                    <a:moveTo>
                      <a:pt x="384" y="1"/>
                    </a:moveTo>
                    <a:cubicBezTo>
                      <a:pt x="216" y="1"/>
                      <a:pt x="42" y="75"/>
                      <a:pt x="14" y="258"/>
                    </a:cubicBezTo>
                    <a:cubicBezTo>
                      <a:pt x="1" y="349"/>
                      <a:pt x="33" y="433"/>
                      <a:pt x="114" y="478"/>
                    </a:cubicBezTo>
                    <a:cubicBezTo>
                      <a:pt x="202" y="530"/>
                      <a:pt x="322" y="517"/>
                      <a:pt x="419" y="537"/>
                    </a:cubicBezTo>
                    <a:cubicBezTo>
                      <a:pt x="424" y="538"/>
                      <a:pt x="429" y="538"/>
                      <a:pt x="433" y="538"/>
                    </a:cubicBezTo>
                    <a:cubicBezTo>
                      <a:pt x="490" y="538"/>
                      <a:pt x="527" y="454"/>
                      <a:pt x="467" y="430"/>
                    </a:cubicBezTo>
                    <a:cubicBezTo>
                      <a:pt x="377" y="388"/>
                      <a:pt x="130" y="430"/>
                      <a:pt x="134" y="287"/>
                    </a:cubicBezTo>
                    <a:cubicBezTo>
                      <a:pt x="137" y="96"/>
                      <a:pt x="390" y="115"/>
                      <a:pt x="516" y="96"/>
                    </a:cubicBezTo>
                    <a:cubicBezTo>
                      <a:pt x="552" y="90"/>
                      <a:pt x="552" y="25"/>
                      <a:pt x="509" y="15"/>
                    </a:cubicBezTo>
                    <a:cubicBezTo>
                      <a:pt x="470" y="6"/>
                      <a:pt x="427" y="1"/>
                      <a:pt x="38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5" name="Google Shape;3915;p33"/>
              <p:cNvSpPr/>
              <p:nvPr/>
            </p:nvSpPr>
            <p:spPr>
              <a:xfrm>
                <a:off x="7482282" y="4492817"/>
                <a:ext cx="48924" cy="52930"/>
              </a:xfrm>
              <a:custGeom>
                <a:avLst/>
                <a:gdLst/>
                <a:ahLst/>
                <a:cxnLst/>
                <a:rect l="l" t="t" r="r" b="b"/>
                <a:pathLst>
                  <a:path w="745" h="806" extrusionOk="0">
                    <a:moveTo>
                      <a:pt x="244" y="163"/>
                    </a:moveTo>
                    <a:cubicBezTo>
                      <a:pt x="334" y="169"/>
                      <a:pt x="344" y="202"/>
                      <a:pt x="279" y="266"/>
                    </a:cubicBezTo>
                    <a:cubicBezTo>
                      <a:pt x="260" y="286"/>
                      <a:pt x="237" y="302"/>
                      <a:pt x="211" y="318"/>
                    </a:cubicBezTo>
                    <a:cubicBezTo>
                      <a:pt x="211" y="279"/>
                      <a:pt x="214" y="176"/>
                      <a:pt x="244" y="163"/>
                    </a:cubicBezTo>
                    <a:close/>
                    <a:moveTo>
                      <a:pt x="208" y="435"/>
                    </a:moveTo>
                    <a:cubicBezTo>
                      <a:pt x="214" y="438"/>
                      <a:pt x="227" y="445"/>
                      <a:pt x="240" y="445"/>
                    </a:cubicBezTo>
                    <a:cubicBezTo>
                      <a:pt x="263" y="443"/>
                      <a:pt x="293" y="441"/>
                      <a:pt x="325" y="441"/>
                    </a:cubicBezTo>
                    <a:cubicBezTo>
                      <a:pt x="429" y="441"/>
                      <a:pt x="557" y="459"/>
                      <a:pt x="564" y="558"/>
                    </a:cubicBezTo>
                    <a:cubicBezTo>
                      <a:pt x="564" y="623"/>
                      <a:pt x="555" y="613"/>
                      <a:pt x="503" y="629"/>
                    </a:cubicBezTo>
                    <a:cubicBezTo>
                      <a:pt x="470" y="642"/>
                      <a:pt x="435" y="645"/>
                      <a:pt x="402" y="655"/>
                    </a:cubicBezTo>
                    <a:cubicBezTo>
                      <a:pt x="362" y="663"/>
                      <a:pt x="324" y="666"/>
                      <a:pt x="285" y="666"/>
                    </a:cubicBezTo>
                    <a:cubicBezTo>
                      <a:pt x="258" y="666"/>
                      <a:pt x="232" y="664"/>
                      <a:pt x="205" y="662"/>
                    </a:cubicBezTo>
                    <a:cubicBezTo>
                      <a:pt x="205" y="584"/>
                      <a:pt x="205" y="513"/>
                      <a:pt x="208" y="435"/>
                    </a:cubicBezTo>
                    <a:close/>
                    <a:moveTo>
                      <a:pt x="278" y="1"/>
                    </a:moveTo>
                    <a:cubicBezTo>
                      <a:pt x="276" y="1"/>
                      <a:pt x="274" y="1"/>
                      <a:pt x="273" y="1"/>
                    </a:cubicBezTo>
                    <a:cubicBezTo>
                      <a:pt x="1" y="11"/>
                      <a:pt x="69" y="561"/>
                      <a:pt x="82" y="714"/>
                    </a:cubicBezTo>
                    <a:cubicBezTo>
                      <a:pt x="85" y="739"/>
                      <a:pt x="98" y="756"/>
                      <a:pt x="117" y="762"/>
                    </a:cubicBezTo>
                    <a:cubicBezTo>
                      <a:pt x="127" y="775"/>
                      <a:pt x="137" y="788"/>
                      <a:pt x="159" y="791"/>
                    </a:cubicBezTo>
                    <a:cubicBezTo>
                      <a:pt x="182" y="794"/>
                      <a:pt x="208" y="801"/>
                      <a:pt x="237" y="804"/>
                    </a:cubicBezTo>
                    <a:cubicBezTo>
                      <a:pt x="241" y="805"/>
                      <a:pt x="245" y="805"/>
                      <a:pt x="248" y="805"/>
                    </a:cubicBezTo>
                    <a:cubicBezTo>
                      <a:pt x="258" y="805"/>
                      <a:pt x="266" y="802"/>
                      <a:pt x="276" y="794"/>
                    </a:cubicBezTo>
                    <a:cubicBezTo>
                      <a:pt x="282" y="795"/>
                      <a:pt x="289" y="795"/>
                      <a:pt x="296" y="795"/>
                    </a:cubicBezTo>
                    <a:cubicBezTo>
                      <a:pt x="483" y="795"/>
                      <a:pt x="745" y="749"/>
                      <a:pt x="723" y="558"/>
                    </a:cubicBezTo>
                    <a:cubicBezTo>
                      <a:pt x="700" y="396"/>
                      <a:pt x="551" y="338"/>
                      <a:pt x="402" y="322"/>
                    </a:cubicBezTo>
                    <a:cubicBezTo>
                      <a:pt x="431" y="283"/>
                      <a:pt x="451" y="234"/>
                      <a:pt x="444" y="176"/>
                    </a:cubicBezTo>
                    <a:cubicBezTo>
                      <a:pt x="438" y="90"/>
                      <a:pt x="372" y="1"/>
                      <a:pt x="27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916" name="Google Shape;3916;p33"/>
          <p:cNvGrpSpPr/>
          <p:nvPr/>
        </p:nvGrpSpPr>
        <p:grpSpPr>
          <a:xfrm>
            <a:off x="-618112" y="-281463"/>
            <a:ext cx="4280175" cy="5869302"/>
            <a:chOff x="-618112" y="-281463"/>
            <a:chExt cx="4280175" cy="5869302"/>
          </a:xfrm>
        </p:grpSpPr>
        <p:grpSp>
          <p:nvGrpSpPr>
            <p:cNvPr id="3917" name="Google Shape;3917;p33"/>
            <p:cNvGrpSpPr/>
            <p:nvPr/>
          </p:nvGrpSpPr>
          <p:grpSpPr>
            <a:xfrm rot="-1244566">
              <a:off x="-505711" y="-60606"/>
              <a:ext cx="1410581" cy="892908"/>
              <a:chOff x="4808808" y="1957984"/>
              <a:chExt cx="404920" cy="256310"/>
            </a:xfrm>
          </p:grpSpPr>
          <p:sp>
            <p:nvSpPr>
              <p:cNvPr id="3918" name="Google Shape;3918;p33"/>
              <p:cNvSpPr/>
              <p:nvPr/>
            </p:nvSpPr>
            <p:spPr>
              <a:xfrm>
                <a:off x="4860357" y="1957984"/>
                <a:ext cx="353370" cy="256310"/>
              </a:xfrm>
              <a:custGeom>
                <a:avLst/>
                <a:gdLst/>
                <a:ahLst/>
                <a:cxnLst/>
                <a:rect l="l" t="t" r="r" b="b"/>
                <a:pathLst>
                  <a:path w="5381" h="3903" extrusionOk="0">
                    <a:moveTo>
                      <a:pt x="4892" y="158"/>
                    </a:moveTo>
                    <a:cubicBezTo>
                      <a:pt x="4905" y="709"/>
                      <a:pt x="4911" y="1256"/>
                      <a:pt x="4924" y="1807"/>
                    </a:cubicBezTo>
                    <a:cubicBezTo>
                      <a:pt x="4820" y="1833"/>
                      <a:pt x="4715" y="1848"/>
                      <a:pt x="4611" y="1848"/>
                    </a:cubicBezTo>
                    <a:cubicBezTo>
                      <a:pt x="4408" y="1848"/>
                      <a:pt x="4208" y="1794"/>
                      <a:pt x="4027" y="1668"/>
                    </a:cubicBezTo>
                    <a:cubicBezTo>
                      <a:pt x="3810" y="1519"/>
                      <a:pt x="3680" y="1302"/>
                      <a:pt x="3635" y="1062"/>
                    </a:cubicBezTo>
                    <a:cubicBezTo>
                      <a:pt x="4059" y="767"/>
                      <a:pt x="4480" y="466"/>
                      <a:pt x="4892" y="158"/>
                    </a:cubicBezTo>
                    <a:close/>
                    <a:moveTo>
                      <a:pt x="3560" y="1110"/>
                    </a:moveTo>
                    <a:cubicBezTo>
                      <a:pt x="3609" y="1357"/>
                      <a:pt x="3754" y="1587"/>
                      <a:pt x="3965" y="1742"/>
                    </a:cubicBezTo>
                    <a:cubicBezTo>
                      <a:pt x="4160" y="1881"/>
                      <a:pt x="4387" y="1944"/>
                      <a:pt x="4617" y="1944"/>
                    </a:cubicBezTo>
                    <a:cubicBezTo>
                      <a:pt x="4720" y="1944"/>
                      <a:pt x="4823" y="1931"/>
                      <a:pt x="4924" y="1907"/>
                    </a:cubicBezTo>
                    <a:cubicBezTo>
                      <a:pt x="4934" y="2254"/>
                      <a:pt x="4937" y="2601"/>
                      <a:pt x="4943" y="2947"/>
                    </a:cubicBezTo>
                    <a:cubicBezTo>
                      <a:pt x="4730" y="2944"/>
                      <a:pt x="4513" y="2941"/>
                      <a:pt x="4295" y="2941"/>
                    </a:cubicBezTo>
                    <a:cubicBezTo>
                      <a:pt x="4302" y="2882"/>
                      <a:pt x="4305" y="2831"/>
                      <a:pt x="4308" y="2772"/>
                    </a:cubicBezTo>
                    <a:cubicBezTo>
                      <a:pt x="4313" y="2756"/>
                      <a:pt x="4301" y="2747"/>
                      <a:pt x="4287" y="2747"/>
                    </a:cubicBezTo>
                    <a:cubicBezTo>
                      <a:pt x="4270" y="2747"/>
                      <a:pt x="4250" y="2758"/>
                      <a:pt x="4247" y="2782"/>
                    </a:cubicBezTo>
                    <a:cubicBezTo>
                      <a:pt x="4244" y="2840"/>
                      <a:pt x="4237" y="2892"/>
                      <a:pt x="4231" y="2947"/>
                    </a:cubicBezTo>
                    <a:cubicBezTo>
                      <a:pt x="4163" y="2947"/>
                      <a:pt x="4095" y="2950"/>
                      <a:pt x="4030" y="2950"/>
                    </a:cubicBezTo>
                    <a:cubicBezTo>
                      <a:pt x="3997" y="2950"/>
                      <a:pt x="3997" y="2999"/>
                      <a:pt x="4030" y="3006"/>
                    </a:cubicBezTo>
                    <a:cubicBezTo>
                      <a:pt x="4095" y="3009"/>
                      <a:pt x="4163" y="3012"/>
                      <a:pt x="4227" y="3015"/>
                    </a:cubicBezTo>
                    <a:cubicBezTo>
                      <a:pt x="4221" y="3168"/>
                      <a:pt x="4221" y="3317"/>
                      <a:pt x="4237" y="3466"/>
                    </a:cubicBezTo>
                    <a:cubicBezTo>
                      <a:pt x="3657" y="3443"/>
                      <a:pt x="3074" y="3449"/>
                      <a:pt x="2504" y="3430"/>
                    </a:cubicBezTo>
                    <a:cubicBezTo>
                      <a:pt x="2423" y="3427"/>
                      <a:pt x="2342" y="3427"/>
                      <a:pt x="2264" y="3420"/>
                    </a:cubicBezTo>
                    <a:cubicBezTo>
                      <a:pt x="2361" y="2980"/>
                      <a:pt x="2170" y="2542"/>
                      <a:pt x="1798" y="2293"/>
                    </a:cubicBezTo>
                    <a:cubicBezTo>
                      <a:pt x="2394" y="1911"/>
                      <a:pt x="2980" y="1515"/>
                      <a:pt x="3560" y="1110"/>
                    </a:cubicBezTo>
                    <a:close/>
                    <a:moveTo>
                      <a:pt x="4295" y="3022"/>
                    </a:moveTo>
                    <a:cubicBezTo>
                      <a:pt x="4516" y="3035"/>
                      <a:pt x="4733" y="3038"/>
                      <a:pt x="4953" y="3041"/>
                    </a:cubicBezTo>
                    <a:lnTo>
                      <a:pt x="4966" y="3527"/>
                    </a:lnTo>
                    <a:cubicBezTo>
                      <a:pt x="4956" y="3527"/>
                      <a:pt x="4953" y="3524"/>
                      <a:pt x="4950" y="3524"/>
                    </a:cubicBezTo>
                    <a:cubicBezTo>
                      <a:pt x="4726" y="3498"/>
                      <a:pt x="4500" y="3482"/>
                      <a:pt x="4270" y="3472"/>
                    </a:cubicBezTo>
                    <a:cubicBezTo>
                      <a:pt x="4279" y="3320"/>
                      <a:pt x="4286" y="3171"/>
                      <a:pt x="4295" y="3022"/>
                    </a:cubicBezTo>
                    <a:close/>
                    <a:moveTo>
                      <a:pt x="4946" y="0"/>
                    </a:moveTo>
                    <a:cubicBezTo>
                      <a:pt x="4937" y="0"/>
                      <a:pt x="4928" y="3"/>
                      <a:pt x="4921" y="9"/>
                    </a:cubicBezTo>
                    <a:cubicBezTo>
                      <a:pt x="4490" y="323"/>
                      <a:pt x="4062" y="631"/>
                      <a:pt x="3625" y="935"/>
                    </a:cubicBezTo>
                    <a:cubicBezTo>
                      <a:pt x="3622" y="845"/>
                      <a:pt x="3625" y="754"/>
                      <a:pt x="3644" y="660"/>
                    </a:cubicBezTo>
                    <a:cubicBezTo>
                      <a:pt x="3650" y="640"/>
                      <a:pt x="3634" y="626"/>
                      <a:pt x="3618" y="626"/>
                    </a:cubicBezTo>
                    <a:cubicBezTo>
                      <a:pt x="3608" y="626"/>
                      <a:pt x="3597" y="632"/>
                      <a:pt x="3593" y="644"/>
                    </a:cubicBezTo>
                    <a:cubicBezTo>
                      <a:pt x="3557" y="757"/>
                      <a:pt x="3541" y="874"/>
                      <a:pt x="3547" y="987"/>
                    </a:cubicBezTo>
                    <a:cubicBezTo>
                      <a:pt x="2935" y="1412"/>
                      <a:pt x="2313" y="1826"/>
                      <a:pt x="1688" y="2231"/>
                    </a:cubicBezTo>
                    <a:cubicBezTo>
                      <a:pt x="1568" y="2167"/>
                      <a:pt x="1428" y="2118"/>
                      <a:pt x="1279" y="2092"/>
                    </a:cubicBezTo>
                    <a:cubicBezTo>
                      <a:pt x="1278" y="2092"/>
                      <a:pt x="1277" y="2092"/>
                      <a:pt x="1276" y="2092"/>
                    </a:cubicBezTo>
                    <a:cubicBezTo>
                      <a:pt x="1250" y="2092"/>
                      <a:pt x="1242" y="2131"/>
                      <a:pt x="1266" y="2137"/>
                    </a:cubicBezTo>
                    <a:cubicBezTo>
                      <a:pt x="1393" y="2170"/>
                      <a:pt x="1509" y="2215"/>
                      <a:pt x="1616" y="2277"/>
                    </a:cubicBezTo>
                    <a:cubicBezTo>
                      <a:pt x="1095" y="2610"/>
                      <a:pt x="570" y="2944"/>
                      <a:pt x="42" y="3268"/>
                    </a:cubicBezTo>
                    <a:cubicBezTo>
                      <a:pt x="0" y="3293"/>
                      <a:pt x="25" y="3351"/>
                      <a:pt x="64" y="3351"/>
                    </a:cubicBezTo>
                    <a:cubicBezTo>
                      <a:pt x="70" y="3351"/>
                      <a:pt x="77" y="3349"/>
                      <a:pt x="84" y="3346"/>
                    </a:cubicBezTo>
                    <a:cubicBezTo>
                      <a:pt x="641" y="3025"/>
                      <a:pt x="1182" y="2688"/>
                      <a:pt x="1727" y="2345"/>
                    </a:cubicBezTo>
                    <a:cubicBezTo>
                      <a:pt x="2076" y="2594"/>
                      <a:pt x="2261" y="2999"/>
                      <a:pt x="2154" y="3420"/>
                    </a:cubicBezTo>
                    <a:cubicBezTo>
                      <a:pt x="1651" y="3397"/>
                      <a:pt x="1144" y="3365"/>
                      <a:pt x="640" y="3365"/>
                    </a:cubicBezTo>
                    <a:cubicBezTo>
                      <a:pt x="447" y="3365"/>
                      <a:pt x="254" y="3370"/>
                      <a:pt x="61" y="3381"/>
                    </a:cubicBezTo>
                    <a:cubicBezTo>
                      <a:pt x="3" y="3385"/>
                      <a:pt x="10" y="3459"/>
                      <a:pt x="61" y="3466"/>
                    </a:cubicBezTo>
                    <a:cubicBezTo>
                      <a:pt x="732" y="3550"/>
                      <a:pt x="1425" y="3547"/>
                      <a:pt x="2109" y="3560"/>
                    </a:cubicBezTo>
                    <a:cubicBezTo>
                      <a:pt x="2073" y="3647"/>
                      <a:pt x="2025" y="3738"/>
                      <a:pt x="1960" y="3825"/>
                    </a:cubicBezTo>
                    <a:cubicBezTo>
                      <a:pt x="1932" y="3866"/>
                      <a:pt x="1969" y="3902"/>
                      <a:pt x="2007" y="3902"/>
                    </a:cubicBezTo>
                    <a:cubicBezTo>
                      <a:pt x="2023" y="3902"/>
                      <a:pt x="2039" y="3896"/>
                      <a:pt x="2050" y="3880"/>
                    </a:cubicBezTo>
                    <a:cubicBezTo>
                      <a:pt x="2125" y="3777"/>
                      <a:pt x="2183" y="3670"/>
                      <a:pt x="2222" y="3560"/>
                    </a:cubicBezTo>
                    <a:cubicBezTo>
                      <a:pt x="2316" y="3560"/>
                      <a:pt x="2410" y="3563"/>
                      <a:pt x="2504" y="3566"/>
                    </a:cubicBezTo>
                    <a:cubicBezTo>
                      <a:pt x="3147" y="3587"/>
                      <a:pt x="3803" y="3644"/>
                      <a:pt x="4450" y="3644"/>
                    </a:cubicBezTo>
                    <a:cubicBezTo>
                      <a:pt x="4617" y="3644"/>
                      <a:pt x="4784" y="3640"/>
                      <a:pt x="4950" y="3631"/>
                    </a:cubicBezTo>
                    <a:cubicBezTo>
                      <a:pt x="4969" y="3631"/>
                      <a:pt x="4982" y="3624"/>
                      <a:pt x="4989" y="3611"/>
                    </a:cubicBezTo>
                    <a:cubicBezTo>
                      <a:pt x="4998" y="3617"/>
                      <a:pt x="5010" y="3619"/>
                      <a:pt x="5021" y="3619"/>
                    </a:cubicBezTo>
                    <a:cubicBezTo>
                      <a:pt x="5052" y="3619"/>
                      <a:pt x="5083" y="3600"/>
                      <a:pt x="5083" y="3563"/>
                    </a:cubicBezTo>
                    <a:cubicBezTo>
                      <a:pt x="5070" y="2999"/>
                      <a:pt x="5057" y="2439"/>
                      <a:pt x="5047" y="1878"/>
                    </a:cubicBezTo>
                    <a:cubicBezTo>
                      <a:pt x="5147" y="1846"/>
                      <a:pt x="5245" y="1800"/>
                      <a:pt x="5339" y="1749"/>
                    </a:cubicBezTo>
                    <a:cubicBezTo>
                      <a:pt x="5381" y="1726"/>
                      <a:pt x="5352" y="1663"/>
                      <a:pt x="5306" y="1663"/>
                    </a:cubicBezTo>
                    <a:cubicBezTo>
                      <a:pt x="5299" y="1663"/>
                      <a:pt x="5291" y="1664"/>
                      <a:pt x="5284" y="1668"/>
                    </a:cubicBezTo>
                    <a:cubicBezTo>
                      <a:pt x="5209" y="1710"/>
                      <a:pt x="5122" y="1745"/>
                      <a:pt x="5041" y="1775"/>
                    </a:cubicBezTo>
                    <a:cubicBezTo>
                      <a:pt x="5031" y="1201"/>
                      <a:pt x="5011" y="628"/>
                      <a:pt x="5002" y="58"/>
                    </a:cubicBezTo>
                    <a:cubicBezTo>
                      <a:pt x="5002" y="28"/>
                      <a:pt x="4973" y="0"/>
                      <a:pt x="494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9" name="Google Shape;3919;p33"/>
              <p:cNvSpPr/>
              <p:nvPr/>
            </p:nvSpPr>
            <p:spPr>
              <a:xfrm>
                <a:off x="4808808" y="2160306"/>
                <a:ext cx="32113" cy="32572"/>
              </a:xfrm>
              <a:custGeom>
                <a:avLst/>
                <a:gdLst/>
                <a:ahLst/>
                <a:cxnLst/>
                <a:rect l="l" t="t" r="r" b="b"/>
                <a:pathLst>
                  <a:path w="489" h="496" extrusionOk="0">
                    <a:moveTo>
                      <a:pt x="437" y="0"/>
                    </a:moveTo>
                    <a:cubicBezTo>
                      <a:pt x="429" y="0"/>
                      <a:pt x="420" y="4"/>
                      <a:pt x="412" y="12"/>
                    </a:cubicBezTo>
                    <a:cubicBezTo>
                      <a:pt x="357" y="70"/>
                      <a:pt x="302" y="125"/>
                      <a:pt x="250" y="184"/>
                    </a:cubicBezTo>
                    <a:cubicBezTo>
                      <a:pt x="195" y="135"/>
                      <a:pt x="134" y="87"/>
                      <a:pt x="69" y="41"/>
                    </a:cubicBezTo>
                    <a:cubicBezTo>
                      <a:pt x="66" y="39"/>
                      <a:pt x="63" y="38"/>
                      <a:pt x="60" y="38"/>
                    </a:cubicBezTo>
                    <a:cubicBezTo>
                      <a:pt x="47" y="38"/>
                      <a:pt x="36" y="57"/>
                      <a:pt x="49" y="70"/>
                    </a:cubicBezTo>
                    <a:cubicBezTo>
                      <a:pt x="105" y="122"/>
                      <a:pt x="156" y="174"/>
                      <a:pt x="211" y="229"/>
                    </a:cubicBezTo>
                    <a:cubicBezTo>
                      <a:pt x="147" y="300"/>
                      <a:pt x="82" y="375"/>
                      <a:pt x="20" y="446"/>
                    </a:cubicBezTo>
                    <a:cubicBezTo>
                      <a:pt x="0" y="469"/>
                      <a:pt x="19" y="495"/>
                      <a:pt x="41" y="495"/>
                    </a:cubicBezTo>
                    <a:cubicBezTo>
                      <a:pt x="47" y="495"/>
                      <a:pt x="53" y="493"/>
                      <a:pt x="59" y="488"/>
                    </a:cubicBezTo>
                    <a:cubicBezTo>
                      <a:pt x="130" y="417"/>
                      <a:pt x="198" y="352"/>
                      <a:pt x="266" y="284"/>
                    </a:cubicBezTo>
                    <a:cubicBezTo>
                      <a:pt x="315" y="342"/>
                      <a:pt x="360" y="401"/>
                      <a:pt x="415" y="446"/>
                    </a:cubicBezTo>
                    <a:cubicBezTo>
                      <a:pt x="423" y="451"/>
                      <a:pt x="431" y="453"/>
                      <a:pt x="439" y="453"/>
                    </a:cubicBezTo>
                    <a:cubicBezTo>
                      <a:pt x="462" y="453"/>
                      <a:pt x="481" y="434"/>
                      <a:pt x="464" y="407"/>
                    </a:cubicBezTo>
                    <a:cubicBezTo>
                      <a:pt x="428" y="342"/>
                      <a:pt x="364" y="284"/>
                      <a:pt x="309" y="236"/>
                    </a:cubicBezTo>
                    <a:cubicBezTo>
                      <a:pt x="360" y="177"/>
                      <a:pt x="415" y="122"/>
                      <a:pt x="464" y="64"/>
                    </a:cubicBezTo>
                    <a:cubicBezTo>
                      <a:pt x="489" y="37"/>
                      <a:pt x="464" y="0"/>
                      <a:pt x="43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920" name="Google Shape;3920;p33"/>
            <p:cNvGrpSpPr/>
            <p:nvPr/>
          </p:nvGrpSpPr>
          <p:grpSpPr>
            <a:xfrm rot="935572">
              <a:off x="-163275" y="2577068"/>
              <a:ext cx="873825" cy="1222061"/>
              <a:chOff x="3735990" y="4115688"/>
              <a:chExt cx="349166" cy="488320"/>
            </a:xfrm>
          </p:grpSpPr>
          <p:sp>
            <p:nvSpPr>
              <p:cNvPr id="3921" name="Google Shape;3921;p33"/>
              <p:cNvSpPr/>
              <p:nvPr/>
            </p:nvSpPr>
            <p:spPr>
              <a:xfrm>
                <a:off x="3772568" y="4159291"/>
                <a:ext cx="312589" cy="444717"/>
              </a:xfrm>
              <a:custGeom>
                <a:avLst/>
                <a:gdLst/>
                <a:ahLst/>
                <a:cxnLst/>
                <a:rect l="l" t="t" r="r" b="b"/>
                <a:pathLst>
                  <a:path w="4760" h="6772" extrusionOk="0">
                    <a:moveTo>
                      <a:pt x="2414" y="175"/>
                    </a:moveTo>
                    <a:cubicBezTo>
                      <a:pt x="3004" y="1957"/>
                      <a:pt x="3746" y="3680"/>
                      <a:pt x="4624" y="5336"/>
                    </a:cubicBezTo>
                    <a:cubicBezTo>
                      <a:pt x="4624" y="5342"/>
                      <a:pt x="4627" y="5342"/>
                      <a:pt x="4627" y="5345"/>
                    </a:cubicBezTo>
                    <a:cubicBezTo>
                      <a:pt x="4415" y="6312"/>
                      <a:pt x="3390" y="6674"/>
                      <a:pt x="2475" y="6674"/>
                    </a:cubicBezTo>
                    <a:cubicBezTo>
                      <a:pt x="2455" y="6674"/>
                      <a:pt x="2434" y="6674"/>
                      <a:pt x="2414" y="6674"/>
                    </a:cubicBezTo>
                    <a:cubicBezTo>
                      <a:pt x="1423" y="6657"/>
                      <a:pt x="254" y="6346"/>
                      <a:pt x="92" y="5213"/>
                    </a:cubicBezTo>
                    <a:cubicBezTo>
                      <a:pt x="208" y="5102"/>
                      <a:pt x="335" y="4973"/>
                      <a:pt x="419" y="4834"/>
                    </a:cubicBezTo>
                    <a:cubicBezTo>
                      <a:pt x="438" y="4804"/>
                      <a:pt x="410" y="4773"/>
                      <a:pt x="381" y="4773"/>
                    </a:cubicBezTo>
                    <a:cubicBezTo>
                      <a:pt x="372" y="4773"/>
                      <a:pt x="362" y="4777"/>
                      <a:pt x="354" y="4785"/>
                    </a:cubicBezTo>
                    <a:cubicBezTo>
                      <a:pt x="299" y="4843"/>
                      <a:pt x="250" y="4911"/>
                      <a:pt x="202" y="4976"/>
                    </a:cubicBezTo>
                    <a:cubicBezTo>
                      <a:pt x="189" y="4996"/>
                      <a:pt x="173" y="5012"/>
                      <a:pt x="160" y="5034"/>
                    </a:cubicBezTo>
                    <a:cubicBezTo>
                      <a:pt x="918" y="3470"/>
                      <a:pt x="1407" y="1746"/>
                      <a:pt x="2346" y="282"/>
                    </a:cubicBezTo>
                    <a:lnTo>
                      <a:pt x="2346" y="282"/>
                    </a:lnTo>
                    <a:cubicBezTo>
                      <a:pt x="2343" y="340"/>
                      <a:pt x="2343" y="392"/>
                      <a:pt x="2346" y="450"/>
                    </a:cubicBezTo>
                    <a:cubicBezTo>
                      <a:pt x="2350" y="475"/>
                      <a:pt x="2368" y="487"/>
                      <a:pt x="2386" y="487"/>
                    </a:cubicBezTo>
                    <a:cubicBezTo>
                      <a:pt x="2405" y="487"/>
                      <a:pt x="2422" y="475"/>
                      <a:pt x="2424" y="450"/>
                    </a:cubicBezTo>
                    <a:cubicBezTo>
                      <a:pt x="2431" y="360"/>
                      <a:pt x="2424" y="263"/>
                      <a:pt x="2414" y="175"/>
                    </a:cubicBezTo>
                    <a:close/>
                    <a:moveTo>
                      <a:pt x="2438" y="1"/>
                    </a:moveTo>
                    <a:cubicBezTo>
                      <a:pt x="2422" y="1"/>
                      <a:pt x="2406" y="8"/>
                      <a:pt x="2395" y="23"/>
                    </a:cubicBezTo>
                    <a:cubicBezTo>
                      <a:pt x="1886" y="823"/>
                      <a:pt x="1511" y="1685"/>
                      <a:pt x="1135" y="2550"/>
                    </a:cubicBezTo>
                    <a:cubicBezTo>
                      <a:pt x="756" y="3437"/>
                      <a:pt x="335" y="4315"/>
                      <a:pt x="11" y="5222"/>
                    </a:cubicBezTo>
                    <a:cubicBezTo>
                      <a:pt x="1" y="5239"/>
                      <a:pt x="17" y="5255"/>
                      <a:pt x="33" y="5255"/>
                    </a:cubicBezTo>
                    <a:cubicBezTo>
                      <a:pt x="30" y="6366"/>
                      <a:pt x="1417" y="6726"/>
                      <a:pt x="2301" y="6768"/>
                    </a:cubicBezTo>
                    <a:cubicBezTo>
                      <a:pt x="2358" y="6770"/>
                      <a:pt x="2417" y="6772"/>
                      <a:pt x="2475" y="6772"/>
                    </a:cubicBezTo>
                    <a:cubicBezTo>
                      <a:pt x="3455" y="6772"/>
                      <a:pt x="4549" y="6379"/>
                      <a:pt x="4757" y="5303"/>
                    </a:cubicBezTo>
                    <a:cubicBezTo>
                      <a:pt x="4760" y="5268"/>
                      <a:pt x="4734" y="5242"/>
                      <a:pt x="4705" y="5239"/>
                    </a:cubicBezTo>
                    <a:cubicBezTo>
                      <a:pt x="3820" y="3567"/>
                      <a:pt x="3085" y="1831"/>
                      <a:pt x="2489" y="36"/>
                    </a:cubicBezTo>
                    <a:cubicBezTo>
                      <a:pt x="2481" y="13"/>
                      <a:pt x="2460" y="1"/>
                      <a:pt x="243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2" name="Google Shape;3922;p33"/>
              <p:cNvSpPr/>
              <p:nvPr/>
            </p:nvSpPr>
            <p:spPr>
              <a:xfrm>
                <a:off x="3808751" y="4455517"/>
                <a:ext cx="25808" cy="13922"/>
              </a:xfrm>
              <a:custGeom>
                <a:avLst/>
                <a:gdLst/>
                <a:ahLst/>
                <a:cxnLst/>
                <a:rect l="l" t="t" r="r" b="b"/>
                <a:pathLst>
                  <a:path w="393" h="212" extrusionOk="0">
                    <a:moveTo>
                      <a:pt x="336" y="0"/>
                    </a:moveTo>
                    <a:cubicBezTo>
                      <a:pt x="332" y="0"/>
                      <a:pt x="328" y="1"/>
                      <a:pt x="325" y="2"/>
                    </a:cubicBezTo>
                    <a:cubicBezTo>
                      <a:pt x="224" y="41"/>
                      <a:pt x="124" y="96"/>
                      <a:pt x="30" y="148"/>
                    </a:cubicBezTo>
                    <a:cubicBezTo>
                      <a:pt x="1" y="168"/>
                      <a:pt x="13" y="211"/>
                      <a:pt x="44" y="211"/>
                    </a:cubicBezTo>
                    <a:cubicBezTo>
                      <a:pt x="47" y="211"/>
                      <a:pt x="51" y="211"/>
                      <a:pt x="56" y="209"/>
                    </a:cubicBezTo>
                    <a:cubicBezTo>
                      <a:pt x="156" y="174"/>
                      <a:pt x="266" y="128"/>
                      <a:pt x="360" y="76"/>
                    </a:cubicBezTo>
                    <a:cubicBezTo>
                      <a:pt x="393" y="59"/>
                      <a:pt x="374" y="0"/>
                      <a:pt x="33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3" name="Google Shape;3923;p33"/>
              <p:cNvSpPr/>
              <p:nvPr/>
            </p:nvSpPr>
            <p:spPr>
              <a:xfrm>
                <a:off x="3843620" y="4440874"/>
                <a:ext cx="24758" cy="12149"/>
              </a:xfrm>
              <a:custGeom>
                <a:avLst/>
                <a:gdLst/>
                <a:ahLst/>
                <a:cxnLst/>
                <a:rect l="l" t="t" r="r" b="b"/>
                <a:pathLst>
                  <a:path w="377" h="185" extrusionOk="0">
                    <a:moveTo>
                      <a:pt x="317" y="0"/>
                    </a:moveTo>
                    <a:cubicBezTo>
                      <a:pt x="315" y="0"/>
                      <a:pt x="312" y="1"/>
                      <a:pt x="309" y="1"/>
                    </a:cubicBezTo>
                    <a:cubicBezTo>
                      <a:pt x="211" y="18"/>
                      <a:pt x="114" y="69"/>
                      <a:pt x="33" y="118"/>
                    </a:cubicBezTo>
                    <a:cubicBezTo>
                      <a:pt x="0" y="137"/>
                      <a:pt x="21" y="184"/>
                      <a:pt x="54" y="184"/>
                    </a:cubicBezTo>
                    <a:cubicBezTo>
                      <a:pt x="60" y="184"/>
                      <a:pt x="66" y="183"/>
                      <a:pt x="72" y="180"/>
                    </a:cubicBezTo>
                    <a:cubicBezTo>
                      <a:pt x="160" y="134"/>
                      <a:pt x="254" y="105"/>
                      <a:pt x="338" y="63"/>
                    </a:cubicBezTo>
                    <a:cubicBezTo>
                      <a:pt x="377" y="51"/>
                      <a:pt x="352" y="0"/>
                      <a:pt x="31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4" name="Google Shape;3924;p33"/>
              <p:cNvSpPr/>
              <p:nvPr/>
            </p:nvSpPr>
            <p:spPr>
              <a:xfrm>
                <a:off x="3883218" y="4430695"/>
                <a:ext cx="26334" cy="10639"/>
              </a:xfrm>
              <a:custGeom>
                <a:avLst/>
                <a:gdLst/>
                <a:ahLst/>
                <a:cxnLst/>
                <a:rect l="l" t="t" r="r" b="b"/>
                <a:pathLst>
                  <a:path w="401" h="162" extrusionOk="0">
                    <a:moveTo>
                      <a:pt x="342" y="0"/>
                    </a:moveTo>
                    <a:cubicBezTo>
                      <a:pt x="339" y="0"/>
                      <a:pt x="337" y="1"/>
                      <a:pt x="334" y="1"/>
                    </a:cubicBezTo>
                    <a:cubicBezTo>
                      <a:pt x="237" y="17"/>
                      <a:pt x="137" y="53"/>
                      <a:pt x="43" y="85"/>
                    </a:cubicBezTo>
                    <a:cubicBezTo>
                      <a:pt x="1" y="100"/>
                      <a:pt x="11" y="161"/>
                      <a:pt x="51" y="161"/>
                    </a:cubicBezTo>
                    <a:cubicBezTo>
                      <a:pt x="54" y="161"/>
                      <a:pt x="58" y="161"/>
                      <a:pt x="62" y="160"/>
                    </a:cubicBezTo>
                    <a:cubicBezTo>
                      <a:pt x="159" y="134"/>
                      <a:pt x="266" y="117"/>
                      <a:pt x="360" y="82"/>
                    </a:cubicBezTo>
                    <a:cubicBezTo>
                      <a:pt x="400" y="57"/>
                      <a:pt x="387" y="0"/>
                      <a:pt x="34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5" name="Google Shape;3925;p33"/>
              <p:cNvSpPr/>
              <p:nvPr/>
            </p:nvSpPr>
            <p:spPr>
              <a:xfrm>
                <a:off x="3926625" y="4432993"/>
                <a:ext cx="22787" cy="5910"/>
              </a:xfrm>
              <a:custGeom>
                <a:avLst/>
                <a:gdLst/>
                <a:ahLst/>
                <a:cxnLst/>
                <a:rect l="l" t="t" r="r" b="b"/>
                <a:pathLst>
                  <a:path w="347" h="90" extrusionOk="0">
                    <a:moveTo>
                      <a:pt x="245" y="1"/>
                    </a:moveTo>
                    <a:cubicBezTo>
                      <a:pt x="178" y="1"/>
                      <a:pt x="109" y="6"/>
                      <a:pt x="42" y="14"/>
                    </a:cubicBezTo>
                    <a:cubicBezTo>
                      <a:pt x="0" y="18"/>
                      <a:pt x="0" y="76"/>
                      <a:pt x="42" y="76"/>
                    </a:cubicBezTo>
                    <a:cubicBezTo>
                      <a:pt x="112" y="82"/>
                      <a:pt x="185" y="90"/>
                      <a:pt x="255" y="90"/>
                    </a:cubicBezTo>
                    <a:cubicBezTo>
                      <a:pt x="266" y="90"/>
                      <a:pt x="278" y="89"/>
                      <a:pt x="289" y="89"/>
                    </a:cubicBezTo>
                    <a:cubicBezTo>
                      <a:pt x="347" y="89"/>
                      <a:pt x="347" y="8"/>
                      <a:pt x="289" y="1"/>
                    </a:cubicBezTo>
                    <a:cubicBezTo>
                      <a:pt x="274" y="1"/>
                      <a:pt x="260" y="1"/>
                      <a:pt x="24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6" name="Google Shape;3926;p33"/>
              <p:cNvSpPr/>
              <p:nvPr/>
            </p:nvSpPr>
            <p:spPr>
              <a:xfrm>
                <a:off x="3969177" y="4435161"/>
                <a:ext cx="26531" cy="9456"/>
              </a:xfrm>
              <a:custGeom>
                <a:avLst/>
                <a:gdLst/>
                <a:ahLst/>
                <a:cxnLst/>
                <a:rect l="l" t="t" r="r" b="b"/>
                <a:pathLst>
                  <a:path w="404" h="144" extrusionOk="0">
                    <a:moveTo>
                      <a:pt x="46" y="1"/>
                    </a:moveTo>
                    <a:cubicBezTo>
                      <a:pt x="16" y="1"/>
                      <a:pt x="0" y="46"/>
                      <a:pt x="29" y="62"/>
                    </a:cubicBezTo>
                    <a:cubicBezTo>
                      <a:pt x="120" y="105"/>
                      <a:pt x="227" y="127"/>
                      <a:pt x="324" y="143"/>
                    </a:cubicBezTo>
                    <a:cubicBezTo>
                      <a:pt x="326" y="144"/>
                      <a:pt x="329" y="144"/>
                      <a:pt x="331" y="144"/>
                    </a:cubicBezTo>
                    <a:cubicBezTo>
                      <a:pt x="384" y="144"/>
                      <a:pt x="403" y="68"/>
                      <a:pt x="350" y="56"/>
                    </a:cubicBezTo>
                    <a:cubicBezTo>
                      <a:pt x="256" y="30"/>
                      <a:pt x="143" y="1"/>
                      <a:pt x="4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7" name="Google Shape;3927;p33"/>
              <p:cNvSpPr/>
              <p:nvPr/>
            </p:nvSpPr>
            <p:spPr>
              <a:xfrm>
                <a:off x="4007002" y="4448294"/>
                <a:ext cx="22131" cy="9850"/>
              </a:xfrm>
              <a:custGeom>
                <a:avLst/>
                <a:gdLst/>
                <a:ahLst/>
                <a:cxnLst/>
                <a:rect l="l" t="t" r="r" b="b"/>
                <a:pathLst>
                  <a:path w="337" h="150" extrusionOk="0">
                    <a:moveTo>
                      <a:pt x="103" y="1"/>
                    </a:moveTo>
                    <a:cubicBezTo>
                      <a:pt x="76" y="1"/>
                      <a:pt x="49" y="4"/>
                      <a:pt x="24" y="11"/>
                    </a:cubicBezTo>
                    <a:cubicBezTo>
                      <a:pt x="4" y="21"/>
                      <a:pt x="1" y="54"/>
                      <a:pt x="24" y="57"/>
                    </a:cubicBezTo>
                    <a:cubicBezTo>
                      <a:pt x="111" y="73"/>
                      <a:pt x="179" y="96"/>
                      <a:pt x="257" y="141"/>
                    </a:cubicBezTo>
                    <a:cubicBezTo>
                      <a:pt x="266" y="147"/>
                      <a:pt x="275" y="149"/>
                      <a:pt x="282" y="149"/>
                    </a:cubicBezTo>
                    <a:cubicBezTo>
                      <a:pt x="319" y="149"/>
                      <a:pt x="336" y="96"/>
                      <a:pt x="299" y="67"/>
                    </a:cubicBezTo>
                    <a:cubicBezTo>
                      <a:pt x="247" y="24"/>
                      <a:pt x="174" y="1"/>
                      <a:pt x="10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8" name="Google Shape;3928;p33"/>
              <p:cNvSpPr/>
              <p:nvPr/>
            </p:nvSpPr>
            <p:spPr>
              <a:xfrm>
                <a:off x="4040361" y="4466418"/>
                <a:ext cx="15301" cy="13331"/>
              </a:xfrm>
              <a:custGeom>
                <a:avLst/>
                <a:gdLst/>
                <a:ahLst/>
                <a:cxnLst/>
                <a:rect l="l" t="t" r="r" b="b"/>
                <a:pathLst>
                  <a:path w="233" h="203" extrusionOk="0">
                    <a:moveTo>
                      <a:pt x="40" y="0"/>
                    </a:moveTo>
                    <a:cubicBezTo>
                      <a:pt x="18" y="0"/>
                      <a:pt x="0" y="27"/>
                      <a:pt x="18" y="50"/>
                    </a:cubicBezTo>
                    <a:cubicBezTo>
                      <a:pt x="60" y="98"/>
                      <a:pt x="99" y="150"/>
                      <a:pt x="147" y="189"/>
                    </a:cubicBezTo>
                    <a:cubicBezTo>
                      <a:pt x="157" y="198"/>
                      <a:pt x="168" y="202"/>
                      <a:pt x="178" y="202"/>
                    </a:cubicBezTo>
                    <a:cubicBezTo>
                      <a:pt x="209" y="202"/>
                      <a:pt x="233" y="163"/>
                      <a:pt x="206" y="134"/>
                    </a:cubicBezTo>
                    <a:cubicBezTo>
                      <a:pt x="163" y="89"/>
                      <a:pt x="108" y="50"/>
                      <a:pt x="60" y="8"/>
                    </a:cubicBezTo>
                    <a:cubicBezTo>
                      <a:pt x="53" y="3"/>
                      <a:pt x="47" y="0"/>
                      <a:pt x="4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9" name="Google Shape;3929;p33"/>
              <p:cNvSpPr/>
              <p:nvPr/>
            </p:nvSpPr>
            <p:spPr>
              <a:xfrm>
                <a:off x="3925114" y="4200071"/>
                <a:ext cx="5845" cy="21474"/>
              </a:xfrm>
              <a:custGeom>
                <a:avLst/>
                <a:gdLst/>
                <a:ahLst/>
                <a:cxnLst/>
                <a:rect l="l" t="t" r="r" b="b"/>
                <a:pathLst>
                  <a:path w="89" h="327" extrusionOk="0">
                    <a:moveTo>
                      <a:pt x="44" y="0"/>
                    </a:moveTo>
                    <a:cubicBezTo>
                      <a:pt x="33" y="0"/>
                      <a:pt x="22" y="6"/>
                      <a:pt x="20" y="17"/>
                    </a:cubicBezTo>
                    <a:cubicBezTo>
                      <a:pt x="7" y="111"/>
                      <a:pt x="1" y="209"/>
                      <a:pt x="14" y="302"/>
                    </a:cubicBezTo>
                    <a:cubicBezTo>
                      <a:pt x="15" y="319"/>
                      <a:pt x="31" y="327"/>
                      <a:pt x="48" y="327"/>
                    </a:cubicBezTo>
                    <a:cubicBezTo>
                      <a:pt x="64" y="327"/>
                      <a:pt x="80" y="319"/>
                      <a:pt x="82" y="302"/>
                    </a:cubicBezTo>
                    <a:cubicBezTo>
                      <a:pt x="88" y="209"/>
                      <a:pt x="82" y="111"/>
                      <a:pt x="69" y="17"/>
                    </a:cubicBezTo>
                    <a:cubicBezTo>
                      <a:pt x="67" y="6"/>
                      <a:pt x="56" y="0"/>
                      <a:pt x="4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0" name="Google Shape;3930;p33"/>
              <p:cNvSpPr/>
              <p:nvPr/>
            </p:nvSpPr>
            <p:spPr>
              <a:xfrm>
                <a:off x="3922487" y="4236451"/>
                <a:ext cx="9062" cy="18782"/>
              </a:xfrm>
              <a:custGeom>
                <a:avLst/>
                <a:gdLst/>
                <a:ahLst/>
                <a:cxnLst/>
                <a:rect l="l" t="t" r="r" b="b"/>
                <a:pathLst>
                  <a:path w="138" h="286" extrusionOk="0">
                    <a:moveTo>
                      <a:pt x="42" y="0"/>
                    </a:moveTo>
                    <a:cubicBezTo>
                      <a:pt x="20" y="0"/>
                      <a:pt x="0" y="22"/>
                      <a:pt x="11" y="46"/>
                    </a:cubicBezTo>
                    <a:cubicBezTo>
                      <a:pt x="44" y="111"/>
                      <a:pt x="57" y="186"/>
                      <a:pt x="54" y="254"/>
                    </a:cubicBezTo>
                    <a:cubicBezTo>
                      <a:pt x="50" y="274"/>
                      <a:pt x="66" y="285"/>
                      <a:pt x="84" y="285"/>
                    </a:cubicBezTo>
                    <a:cubicBezTo>
                      <a:pt x="98" y="285"/>
                      <a:pt x="113" y="278"/>
                      <a:pt x="118" y="260"/>
                    </a:cubicBezTo>
                    <a:cubicBezTo>
                      <a:pt x="138" y="176"/>
                      <a:pt x="122" y="89"/>
                      <a:pt x="70" y="14"/>
                    </a:cubicBezTo>
                    <a:cubicBezTo>
                      <a:pt x="62" y="4"/>
                      <a:pt x="52" y="0"/>
                      <a:pt x="4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1" name="Google Shape;3931;p33"/>
              <p:cNvSpPr/>
              <p:nvPr/>
            </p:nvSpPr>
            <p:spPr>
              <a:xfrm>
                <a:off x="3923407" y="4269613"/>
                <a:ext cx="6239" cy="22787"/>
              </a:xfrm>
              <a:custGeom>
                <a:avLst/>
                <a:gdLst/>
                <a:ahLst/>
                <a:cxnLst/>
                <a:rect l="l" t="t" r="r" b="b"/>
                <a:pathLst>
                  <a:path w="95" h="347" extrusionOk="0">
                    <a:moveTo>
                      <a:pt x="50" y="1"/>
                    </a:moveTo>
                    <a:cubicBezTo>
                      <a:pt x="40" y="1"/>
                      <a:pt x="31" y="6"/>
                      <a:pt x="30" y="18"/>
                    </a:cubicBezTo>
                    <a:cubicBezTo>
                      <a:pt x="14" y="115"/>
                      <a:pt x="1" y="228"/>
                      <a:pt x="17" y="322"/>
                    </a:cubicBezTo>
                    <a:cubicBezTo>
                      <a:pt x="20" y="338"/>
                      <a:pt x="36" y="347"/>
                      <a:pt x="51" y="347"/>
                    </a:cubicBezTo>
                    <a:cubicBezTo>
                      <a:pt x="66" y="347"/>
                      <a:pt x="82" y="338"/>
                      <a:pt x="85" y="322"/>
                    </a:cubicBezTo>
                    <a:cubicBezTo>
                      <a:pt x="95" y="222"/>
                      <a:pt x="82" y="115"/>
                      <a:pt x="72" y="18"/>
                    </a:cubicBezTo>
                    <a:cubicBezTo>
                      <a:pt x="69" y="6"/>
                      <a:pt x="59" y="1"/>
                      <a:pt x="5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2" name="Google Shape;3932;p33"/>
              <p:cNvSpPr/>
              <p:nvPr/>
            </p:nvSpPr>
            <p:spPr>
              <a:xfrm>
                <a:off x="3920452" y="4314464"/>
                <a:ext cx="6239" cy="22722"/>
              </a:xfrm>
              <a:custGeom>
                <a:avLst/>
                <a:gdLst/>
                <a:ahLst/>
                <a:cxnLst/>
                <a:rect l="l" t="t" r="r" b="b"/>
                <a:pathLst>
                  <a:path w="95" h="346" extrusionOk="0">
                    <a:moveTo>
                      <a:pt x="47" y="0"/>
                    </a:moveTo>
                    <a:cubicBezTo>
                      <a:pt x="31" y="0"/>
                      <a:pt x="15" y="12"/>
                      <a:pt x="13" y="34"/>
                    </a:cubicBezTo>
                    <a:cubicBezTo>
                      <a:pt x="7" y="119"/>
                      <a:pt x="0" y="216"/>
                      <a:pt x="7" y="307"/>
                    </a:cubicBezTo>
                    <a:cubicBezTo>
                      <a:pt x="8" y="332"/>
                      <a:pt x="29" y="345"/>
                      <a:pt x="49" y="345"/>
                    </a:cubicBezTo>
                    <a:cubicBezTo>
                      <a:pt x="69" y="345"/>
                      <a:pt x="89" y="332"/>
                      <a:pt x="91" y="307"/>
                    </a:cubicBezTo>
                    <a:cubicBezTo>
                      <a:pt x="94" y="216"/>
                      <a:pt x="91" y="119"/>
                      <a:pt x="81" y="34"/>
                    </a:cubicBezTo>
                    <a:cubicBezTo>
                      <a:pt x="80" y="12"/>
                      <a:pt x="64" y="0"/>
                      <a:pt x="4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3" name="Google Shape;3933;p33"/>
              <p:cNvSpPr/>
              <p:nvPr/>
            </p:nvSpPr>
            <p:spPr>
              <a:xfrm>
                <a:off x="3918285" y="4355768"/>
                <a:ext cx="7946" cy="19635"/>
              </a:xfrm>
              <a:custGeom>
                <a:avLst/>
                <a:gdLst/>
                <a:ahLst/>
                <a:cxnLst/>
                <a:rect l="l" t="t" r="r" b="b"/>
                <a:pathLst>
                  <a:path w="121" h="299" extrusionOk="0">
                    <a:moveTo>
                      <a:pt x="60" y="1"/>
                    </a:moveTo>
                    <a:cubicBezTo>
                      <a:pt x="47" y="1"/>
                      <a:pt x="33" y="8"/>
                      <a:pt x="27" y="24"/>
                    </a:cubicBezTo>
                    <a:cubicBezTo>
                      <a:pt x="1" y="102"/>
                      <a:pt x="1" y="193"/>
                      <a:pt x="30" y="270"/>
                    </a:cubicBezTo>
                    <a:cubicBezTo>
                      <a:pt x="40" y="290"/>
                      <a:pt x="57" y="298"/>
                      <a:pt x="74" y="298"/>
                    </a:cubicBezTo>
                    <a:cubicBezTo>
                      <a:pt x="98" y="298"/>
                      <a:pt x="120" y="279"/>
                      <a:pt x="114" y="248"/>
                    </a:cubicBezTo>
                    <a:cubicBezTo>
                      <a:pt x="105" y="173"/>
                      <a:pt x="95" y="105"/>
                      <a:pt x="92" y="31"/>
                    </a:cubicBezTo>
                    <a:cubicBezTo>
                      <a:pt x="92" y="11"/>
                      <a:pt x="76" y="1"/>
                      <a:pt x="6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4" name="Google Shape;3934;p33"/>
              <p:cNvSpPr/>
              <p:nvPr/>
            </p:nvSpPr>
            <p:spPr>
              <a:xfrm>
                <a:off x="3921502" y="4391492"/>
                <a:ext cx="6895" cy="23379"/>
              </a:xfrm>
              <a:custGeom>
                <a:avLst/>
                <a:gdLst/>
                <a:ahLst/>
                <a:cxnLst/>
                <a:rect l="l" t="t" r="r" b="b"/>
                <a:pathLst>
                  <a:path w="105" h="356" extrusionOk="0">
                    <a:moveTo>
                      <a:pt x="52" y="1"/>
                    </a:moveTo>
                    <a:cubicBezTo>
                      <a:pt x="40" y="1"/>
                      <a:pt x="28" y="7"/>
                      <a:pt x="26" y="18"/>
                    </a:cubicBezTo>
                    <a:cubicBezTo>
                      <a:pt x="10" y="112"/>
                      <a:pt x="1" y="225"/>
                      <a:pt x="14" y="319"/>
                    </a:cubicBezTo>
                    <a:cubicBezTo>
                      <a:pt x="18" y="344"/>
                      <a:pt x="35" y="356"/>
                      <a:pt x="52" y="356"/>
                    </a:cubicBezTo>
                    <a:cubicBezTo>
                      <a:pt x="69" y="356"/>
                      <a:pt x="86" y="344"/>
                      <a:pt x="91" y="319"/>
                    </a:cubicBezTo>
                    <a:cubicBezTo>
                      <a:pt x="104" y="225"/>
                      <a:pt x="95" y="112"/>
                      <a:pt x="78" y="18"/>
                    </a:cubicBezTo>
                    <a:cubicBezTo>
                      <a:pt x="77" y="7"/>
                      <a:pt x="65" y="1"/>
                      <a:pt x="5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5" name="Google Shape;3935;p33"/>
              <p:cNvSpPr/>
              <p:nvPr/>
            </p:nvSpPr>
            <p:spPr>
              <a:xfrm>
                <a:off x="3920255" y="4429644"/>
                <a:ext cx="7224" cy="20817"/>
              </a:xfrm>
              <a:custGeom>
                <a:avLst/>
                <a:gdLst/>
                <a:ahLst/>
                <a:cxnLst/>
                <a:rect l="l" t="t" r="r" b="b"/>
                <a:pathLst>
                  <a:path w="110" h="317" extrusionOk="0">
                    <a:moveTo>
                      <a:pt x="50" y="0"/>
                    </a:moveTo>
                    <a:cubicBezTo>
                      <a:pt x="39" y="0"/>
                      <a:pt x="29" y="6"/>
                      <a:pt x="26" y="20"/>
                    </a:cubicBezTo>
                    <a:cubicBezTo>
                      <a:pt x="0" y="108"/>
                      <a:pt x="7" y="205"/>
                      <a:pt x="29" y="289"/>
                    </a:cubicBezTo>
                    <a:cubicBezTo>
                      <a:pt x="36" y="308"/>
                      <a:pt x="50" y="316"/>
                      <a:pt x="65" y="316"/>
                    </a:cubicBezTo>
                    <a:cubicBezTo>
                      <a:pt x="87" y="316"/>
                      <a:pt x="110" y="297"/>
                      <a:pt x="104" y="270"/>
                    </a:cubicBezTo>
                    <a:cubicBezTo>
                      <a:pt x="88" y="189"/>
                      <a:pt x="81" y="114"/>
                      <a:pt x="81" y="30"/>
                    </a:cubicBezTo>
                    <a:cubicBezTo>
                      <a:pt x="81" y="11"/>
                      <a:pt x="65" y="0"/>
                      <a:pt x="5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6" name="Google Shape;3936;p33"/>
              <p:cNvSpPr/>
              <p:nvPr/>
            </p:nvSpPr>
            <p:spPr>
              <a:xfrm>
                <a:off x="3920846" y="4469439"/>
                <a:ext cx="5385" cy="15892"/>
              </a:xfrm>
              <a:custGeom>
                <a:avLst/>
                <a:gdLst/>
                <a:ahLst/>
                <a:cxnLst/>
                <a:rect l="l" t="t" r="r" b="b"/>
                <a:pathLst>
                  <a:path w="82" h="242" extrusionOk="0">
                    <a:moveTo>
                      <a:pt x="41" y="0"/>
                    </a:moveTo>
                    <a:cubicBezTo>
                      <a:pt x="26" y="0"/>
                      <a:pt x="11" y="10"/>
                      <a:pt x="7" y="30"/>
                    </a:cubicBezTo>
                    <a:cubicBezTo>
                      <a:pt x="4" y="91"/>
                      <a:pt x="1" y="153"/>
                      <a:pt x="4" y="208"/>
                    </a:cubicBezTo>
                    <a:cubicBezTo>
                      <a:pt x="6" y="230"/>
                      <a:pt x="22" y="242"/>
                      <a:pt x="38" y="242"/>
                    </a:cubicBezTo>
                    <a:cubicBezTo>
                      <a:pt x="54" y="242"/>
                      <a:pt x="70" y="230"/>
                      <a:pt x="72" y="208"/>
                    </a:cubicBezTo>
                    <a:cubicBezTo>
                      <a:pt x="82" y="149"/>
                      <a:pt x="75" y="88"/>
                      <a:pt x="72" y="30"/>
                    </a:cubicBezTo>
                    <a:cubicBezTo>
                      <a:pt x="70" y="10"/>
                      <a:pt x="56" y="0"/>
                      <a:pt x="4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7" name="Google Shape;3937;p33"/>
              <p:cNvSpPr/>
              <p:nvPr/>
            </p:nvSpPr>
            <p:spPr>
              <a:xfrm>
                <a:off x="3906399" y="4455452"/>
                <a:ext cx="167064" cy="55360"/>
              </a:xfrm>
              <a:custGeom>
                <a:avLst/>
                <a:gdLst/>
                <a:ahLst/>
                <a:cxnLst/>
                <a:rect l="l" t="t" r="r" b="b"/>
                <a:pathLst>
                  <a:path w="2544" h="843" extrusionOk="0">
                    <a:moveTo>
                      <a:pt x="239" y="1"/>
                    </a:moveTo>
                    <a:cubicBezTo>
                      <a:pt x="169" y="1"/>
                      <a:pt x="98" y="9"/>
                      <a:pt x="30" y="26"/>
                    </a:cubicBezTo>
                    <a:cubicBezTo>
                      <a:pt x="1" y="32"/>
                      <a:pt x="7" y="77"/>
                      <a:pt x="39" y="77"/>
                    </a:cubicBezTo>
                    <a:cubicBezTo>
                      <a:pt x="54" y="77"/>
                      <a:pt x="68" y="77"/>
                      <a:pt x="83" y="77"/>
                    </a:cubicBezTo>
                    <a:cubicBezTo>
                      <a:pt x="451" y="77"/>
                      <a:pt x="922" y="235"/>
                      <a:pt x="872" y="680"/>
                    </a:cubicBezTo>
                    <a:cubicBezTo>
                      <a:pt x="833" y="683"/>
                      <a:pt x="665" y="701"/>
                      <a:pt x="523" y="701"/>
                    </a:cubicBezTo>
                    <a:cubicBezTo>
                      <a:pt x="403" y="701"/>
                      <a:pt x="301" y="689"/>
                      <a:pt x="308" y="644"/>
                    </a:cubicBezTo>
                    <a:cubicBezTo>
                      <a:pt x="312" y="627"/>
                      <a:pt x="300" y="616"/>
                      <a:pt x="287" y="616"/>
                    </a:cubicBezTo>
                    <a:cubicBezTo>
                      <a:pt x="279" y="616"/>
                      <a:pt x="270" y="621"/>
                      <a:pt x="266" y="631"/>
                    </a:cubicBezTo>
                    <a:cubicBezTo>
                      <a:pt x="215" y="772"/>
                      <a:pt x="322" y="806"/>
                      <a:pt x="449" y="806"/>
                    </a:cubicBezTo>
                    <a:cubicBezTo>
                      <a:pt x="564" y="806"/>
                      <a:pt x="695" y="778"/>
                      <a:pt x="746" y="774"/>
                    </a:cubicBezTo>
                    <a:cubicBezTo>
                      <a:pt x="804" y="771"/>
                      <a:pt x="856" y="771"/>
                      <a:pt x="914" y="767"/>
                    </a:cubicBezTo>
                    <a:cubicBezTo>
                      <a:pt x="919" y="769"/>
                      <a:pt x="925" y="770"/>
                      <a:pt x="932" y="770"/>
                    </a:cubicBezTo>
                    <a:cubicBezTo>
                      <a:pt x="939" y="770"/>
                      <a:pt x="947" y="769"/>
                      <a:pt x="953" y="767"/>
                    </a:cubicBezTo>
                    <a:cubicBezTo>
                      <a:pt x="1052" y="764"/>
                      <a:pt x="1151" y="763"/>
                      <a:pt x="1250" y="763"/>
                    </a:cubicBezTo>
                    <a:cubicBezTo>
                      <a:pt x="1662" y="763"/>
                      <a:pt x="2071" y="790"/>
                      <a:pt x="2479" y="842"/>
                    </a:cubicBezTo>
                    <a:cubicBezTo>
                      <a:pt x="2482" y="842"/>
                      <a:pt x="2485" y="843"/>
                      <a:pt x="2488" y="843"/>
                    </a:cubicBezTo>
                    <a:cubicBezTo>
                      <a:pt x="2543" y="843"/>
                      <a:pt x="2541" y="754"/>
                      <a:pt x="2479" y="745"/>
                    </a:cubicBezTo>
                    <a:cubicBezTo>
                      <a:pt x="2119" y="706"/>
                      <a:pt x="1756" y="680"/>
                      <a:pt x="1390" y="677"/>
                    </a:cubicBezTo>
                    <a:cubicBezTo>
                      <a:pt x="1258" y="677"/>
                      <a:pt x="1125" y="677"/>
                      <a:pt x="995" y="680"/>
                    </a:cubicBezTo>
                    <a:cubicBezTo>
                      <a:pt x="1014" y="252"/>
                      <a:pt x="629" y="1"/>
                      <a:pt x="23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8" name="Google Shape;3938;p33"/>
              <p:cNvSpPr/>
              <p:nvPr/>
            </p:nvSpPr>
            <p:spPr>
              <a:xfrm>
                <a:off x="3994263" y="4459917"/>
                <a:ext cx="20489" cy="27516"/>
              </a:xfrm>
              <a:custGeom>
                <a:avLst/>
                <a:gdLst/>
                <a:ahLst/>
                <a:cxnLst/>
                <a:rect l="l" t="t" r="r" b="b"/>
                <a:pathLst>
                  <a:path w="312" h="419" extrusionOk="0">
                    <a:moveTo>
                      <a:pt x="46" y="1"/>
                    </a:moveTo>
                    <a:cubicBezTo>
                      <a:pt x="28" y="1"/>
                      <a:pt x="10" y="13"/>
                      <a:pt x="7" y="39"/>
                    </a:cubicBezTo>
                    <a:cubicBezTo>
                      <a:pt x="0" y="155"/>
                      <a:pt x="23" y="269"/>
                      <a:pt x="65" y="379"/>
                    </a:cubicBezTo>
                    <a:cubicBezTo>
                      <a:pt x="77" y="407"/>
                      <a:pt x="102" y="419"/>
                      <a:pt x="126" y="419"/>
                    </a:cubicBezTo>
                    <a:cubicBezTo>
                      <a:pt x="163" y="419"/>
                      <a:pt x="200" y="390"/>
                      <a:pt x="182" y="346"/>
                    </a:cubicBezTo>
                    <a:cubicBezTo>
                      <a:pt x="153" y="269"/>
                      <a:pt x="195" y="191"/>
                      <a:pt x="266" y="165"/>
                    </a:cubicBezTo>
                    <a:cubicBezTo>
                      <a:pt x="311" y="143"/>
                      <a:pt x="311" y="61"/>
                      <a:pt x="253" y="61"/>
                    </a:cubicBezTo>
                    <a:cubicBezTo>
                      <a:pt x="252" y="61"/>
                      <a:pt x="251" y="61"/>
                      <a:pt x="250" y="61"/>
                    </a:cubicBezTo>
                    <a:cubicBezTo>
                      <a:pt x="192" y="68"/>
                      <a:pt x="137" y="100"/>
                      <a:pt x="101" y="142"/>
                    </a:cubicBezTo>
                    <a:cubicBezTo>
                      <a:pt x="94" y="107"/>
                      <a:pt x="88" y="74"/>
                      <a:pt x="85" y="39"/>
                    </a:cubicBezTo>
                    <a:cubicBezTo>
                      <a:pt x="83" y="14"/>
                      <a:pt x="65" y="1"/>
                      <a:pt x="4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9" name="Google Shape;3939;p33"/>
              <p:cNvSpPr/>
              <p:nvPr/>
            </p:nvSpPr>
            <p:spPr>
              <a:xfrm>
                <a:off x="3881117" y="4303037"/>
                <a:ext cx="32769" cy="51617"/>
              </a:xfrm>
              <a:custGeom>
                <a:avLst/>
                <a:gdLst/>
                <a:ahLst/>
                <a:cxnLst/>
                <a:rect l="l" t="t" r="r" b="b"/>
                <a:pathLst>
                  <a:path w="499" h="786" extrusionOk="0">
                    <a:moveTo>
                      <a:pt x="134" y="1"/>
                    </a:moveTo>
                    <a:cubicBezTo>
                      <a:pt x="121" y="1"/>
                      <a:pt x="110" y="7"/>
                      <a:pt x="107" y="21"/>
                    </a:cubicBezTo>
                    <a:cubicBezTo>
                      <a:pt x="62" y="257"/>
                      <a:pt x="32" y="497"/>
                      <a:pt x="7" y="730"/>
                    </a:cubicBezTo>
                    <a:cubicBezTo>
                      <a:pt x="1" y="765"/>
                      <a:pt x="32" y="785"/>
                      <a:pt x="62" y="785"/>
                    </a:cubicBezTo>
                    <a:cubicBezTo>
                      <a:pt x="82" y="785"/>
                      <a:pt x="101" y="777"/>
                      <a:pt x="110" y="759"/>
                    </a:cubicBezTo>
                    <a:cubicBezTo>
                      <a:pt x="143" y="701"/>
                      <a:pt x="175" y="643"/>
                      <a:pt x="207" y="584"/>
                    </a:cubicBezTo>
                    <a:cubicBezTo>
                      <a:pt x="220" y="555"/>
                      <a:pt x="237" y="532"/>
                      <a:pt x="253" y="506"/>
                    </a:cubicBezTo>
                    <a:cubicBezTo>
                      <a:pt x="257" y="506"/>
                      <a:pt x="261" y="506"/>
                      <a:pt x="265" y="506"/>
                    </a:cubicBezTo>
                    <a:cubicBezTo>
                      <a:pt x="372" y="506"/>
                      <a:pt x="407" y="549"/>
                      <a:pt x="363" y="636"/>
                    </a:cubicBezTo>
                    <a:cubicBezTo>
                      <a:pt x="355" y="677"/>
                      <a:pt x="389" y="707"/>
                      <a:pt x="420" y="707"/>
                    </a:cubicBezTo>
                    <a:cubicBezTo>
                      <a:pt x="441" y="707"/>
                      <a:pt x="460" y="694"/>
                      <a:pt x="467" y="665"/>
                    </a:cubicBezTo>
                    <a:cubicBezTo>
                      <a:pt x="499" y="545"/>
                      <a:pt x="496" y="341"/>
                      <a:pt x="327" y="335"/>
                    </a:cubicBezTo>
                    <a:cubicBezTo>
                      <a:pt x="323" y="334"/>
                      <a:pt x="319" y="334"/>
                      <a:pt x="315" y="334"/>
                    </a:cubicBezTo>
                    <a:cubicBezTo>
                      <a:pt x="243" y="334"/>
                      <a:pt x="185" y="387"/>
                      <a:pt x="139" y="451"/>
                    </a:cubicBezTo>
                    <a:cubicBezTo>
                      <a:pt x="152" y="309"/>
                      <a:pt x="165" y="166"/>
                      <a:pt x="169" y="30"/>
                    </a:cubicBezTo>
                    <a:cubicBezTo>
                      <a:pt x="169" y="12"/>
                      <a:pt x="150" y="1"/>
                      <a:pt x="13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40" name="Google Shape;3940;p33"/>
              <p:cNvSpPr/>
              <p:nvPr/>
            </p:nvSpPr>
            <p:spPr>
              <a:xfrm>
                <a:off x="3906005" y="4115688"/>
                <a:ext cx="52405" cy="34542"/>
              </a:xfrm>
              <a:custGeom>
                <a:avLst/>
                <a:gdLst/>
                <a:ahLst/>
                <a:cxnLst/>
                <a:rect l="l" t="t" r="r" b="b"/>
                <a:pathLst>
                  <a:path w="798" h="526" extrusionOk="0">
                    <a:moveTo>
                      <a:pt x="97" y="0"/>
                    </a:moveTo>
                    <a:cubicBezTo>
                      <a:pt x="61" y="0"/>
                      <a:pt x="32" y="43"/>
                      <a:pt x="65" y="78"/>
                    </a:cubicBezTo>
                    <a:cubicBezTo>
                      <a:pt x="130" y="143"/>
                      <a:pt x="185" y="211"/>
                      <a:pt x="246" y="279"/>
                    </a:cubicBezTo>
                    <a:cubicBezTo>
                      <a:pt x="175" y="324"/>
                      <a:pt x="101" y="363"/>
                      <a:pt x="29" y="408"/>
                    </a:cubicBezTo>
                    <a:cubicBezTo>
                      <a:pt x="0" y="426"/>
                      <a:pt x="13" y="479"/>
                      <a:pt x="43" y="479"/>
                    </a:cubicBezTo>
                    <a:cubicBezTo>
                      <a:pt x="47" y="479"/>
                      <a:pt x="51" y="478"/>
                      <a:pt x="55" y="476"/>
                    </a:cubicBezTo>
                    <a:cubicBezTo>
                      <a:pt x="146" y="441"/>
                      <a:pt x="230" y="402"/>
                      <a:pt x="314" y="360"/>
                    </a:cubicBezTo>
                    <a:cubicBezTo>
                      <a:pt x="356" y="408"/>
                      <a:pt x="402" y="457"/>
                      <a:pt x="444" y="505"/>
                    </a:cubicBezTo>
                    <a:cubicBezTo>
                      <a:pt x="457" y="520"/>
                      <a:pt x="472" y="526"/>
                      <a:pt x="486" y="526"/>
                    </a:cubicBezTo>
                    <a:cubicBezTo>
                      <a:pt x="528" y="526"/>
                      <a:pt x="563" y="468"/>
                      <a:pt x="531" y="421"/>
                    </a:cubicBezTo>
                    <a:cubicBezTo>
                      <a:pt x="499" y="379"/>
                      <a:pt x="467" y="343"/>
                      <a:pt x="428" y="305"/>
                    </a:cubicBezTo>
                    <a:cubicBezTo>
                      <a:pt x="538" y="246"/>
                      <a:pt x="645" y="185"/>
                      <a:pt x="745" y="120"/>
                    </a:cubicBezTo>
                    <a:cubicBezTo>
                      <a:pt x="797" y="87"/>
                      <a:pt x="764" y="15"/>
                      <a:pt x="715" y="15"/>
                    </a:cubicBezTo>
                    <a:cubicBezTo>
                      <a:pt x="706" y="15"/>
                      <a:pt x="696" y="17"/>
                      <a:pt x="687" y="23"/>
                    </a:cubicBezTo>
                    <a:lnTo>
                      <a:pt x="347" y="217"/>
                    </a:lnTo>
                    <a:cubicBezTo>
                      <a:pt x="275" y="146"/>
                      <a:pt x="201" y="78"/>
                      <a:pt x="130" y="13"/>
                    </a:cubicBezTo>
                    <a:cubicBezTo>
                      <a:pt x="119" y="4"/>
                      <a:pt x="108" y="0"/>
                      <a:pt x="9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41" name="Google Shape;3941;p33"/>
              <p:cNvSpPr/>
              <p:nvPr/>
            </p:nvSpPr>
            <p:spPr>
              <a:xfrm>
                <a:off x="3735990" y="4475874"/>
                <a:ext cx="28304" cy="43014"/>
              </a:xfrm>
              <a:custGeom>
                <a:avLst/>
                <a:gdLst/>
                <a:ahLst/>
                <a:cxnLst/>
                <a:rect l="l" t="t" r="r" b="b"/>
                <a:pathLst>
                  <a:path w="431" h="655" extrusionOk="0">
                    <a:moveTo>
                      <a:pt x="151" y="80"/>
                    </a:moveTo>
                    <a:cubicBezTo>
                      <a:pt x="195" y="80"/>
                      <a:pt x="239" y="97"/>
                      <a:pt x="260" y="136"/>
                    </a:cubicBezTo>
                    <a:cubicBezTo>
                      <a:pt x="308" y="211"/>
                      <a:pt x="225" y="299"/>
                      <a:pt x="149" y="299"/>
                    </a:cubicBezTo>
                    <a:cubicBezTo>
                      <a:pt x="142" y="299"/>
                      <a:pt x="136" y="299"/>
                      <a:pt x="130" y="298"/>
                    </a:cubicBezTo>
                    <a:lnTo>
                      <a:pt x="117" y="298"/>
                    </a:lnTo>
                    <a:cubicBezTo>
                      <a:pt x="104" y="230"/>
                      <a:pt x="98" y="162"/>
                      <a:pt x="85" y="94"/>
                    </a:cubicBezTo>
                    <a:cubicBezTo>
                      <a:pt x="105" y="85"/>
                      <a:pt x="128" y="80"/>
                      <a:pt x="151" y="80"/>
                    </a:cubicBezTo>
                    <a:close/>
                    <a:moveTo>
                      <a:pt x="170" y="0"/>
                    </a:moveTo>
                    <a:cubicBezTo>
                      <a:pt x="128" y="0"/>
                      <a:pt x="87" y="12"/>
                      <a:pt x="52" y="35"/>
                    </a:cubicBezTo>
                    <a:cubicBezTo>
                      <a:pt x="50" y="34"/>
                      <a:pt x="47" y="34"/>
                      <a:pt x="44" y="34"/>
                    </a:cubicBezTo>
                    <a:cubicBezTo>
                      <a:pt x="30" y="34"/>
                      <a:pt x="17" y="46"/>
                      <a:pt x="17" y="68"/>
                    </a:cubicBezTo>
                    <a:lnTo>
                      <a:pt x="17" y="71"/>
                    </a:lnTo>
                    <a:lnTo>
                      <a:pt x="10" y="77"/>
                    </a:lnTo>
                    <a:cubicBezTo>
                      <a:pt x="1" y="90"/>
                      <a:pt x="4" y="107"/>
                      <a:pt x="14" y="116"/>
                    </a:cubicBezTo>
                    <a:cubicBezTo>
                      <a:pt x="10" y="285"/>
                      <a:pt x="33" y="479"/>
                      <a:pt x="101" y="628"/>
                    </a:cubicBezTo>
                    <a:cubicBezTo>
                      <a:pt x="110" y="647"/>
                      <a:pt x="124" y="654"/>
                      <a:pt x="138" y="654"/>
                    </a:cubicBezTo>
                    <a:cubicBezTo>
                      <a:pt x="166" y="654"/>
                      <a:pt x="196" y="625"/>
                      <a:pt x="192" y="592"/>
                    </a:cubicBezTo>
                    <a:cubicBezTo>
                      <a:pt x="179" y="531"/>
                      <a:pt x="159" y="473"/>
                      <a:pt x="137" y="411"/>
                    </a:cubicBezTo>
                    <a:lnTo>
                      <a:pt x="137" y="411"/>
                    </a:lnTo>
                    <a:cubicBezTo>
                      <a:pt x="138" y="411"/>
                      <a:pt x="140" y="411"/>
                      <a:pt x="141" y="411"/>
                    </a:cubicBezTo>
                    <a:cubicBezTo>
                      <a:pt x="292" y="411"/>
                      <a:pt x="431" y="244"/>
                      <a:pt x="354" y="103"/>
                    </a:cubicBezTo>
                    <a:cubicBezTo>
                      <a:pt x="317" y="35"/>
                      <a:pt x="243" y="0"/>
                      <a:pt x="17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942" name="Google Shape;3942;p33"/>
            <p:cNvGrpSpPr/>
            <p:nvPr/>
          </p:nvGrpSpPr>
          <p:grpSpPr>
            <a:xfrm rot="2179146">
              <a:off x="-120884" y="4321478"/>
              <a:ext cx="789052" cy="903211"/>
              <a:chOff x="4838621" y="3330436"/>
              <a:chExt cx="342600" cy="392181"/>
            </a:xfrm>
          </p:grpSpPr>
          <p:sp>
            <p:nvSpPr>
              <p:cNvPr id="3943" name="Google Shape;3943;p33"/>
              <p:cNvSpPr/>
              <p:nvPr/>
            </p:nvSpPr>
            <p:spPr>
              <a:xfrm>
                <a:off x="4838621" y="3330436"/>
                <a:ext cx="342600" cy="392181"/>
              </a:xfrm>
              <a:custGeom>
                <a:avLst/>
                <a:gdLst/>
                <a:ahLst/>
                <a:cxnLst/>
                <a:rect l="l" t="t" r="r" b="b"/>
                <a:pathLst>
                  <a:path w="5217" h="5972" extrusionOk="0">
                    <a:moveTo>
                      <a:pt x="2444" y="129"/>
                    </a:moveTo>
                    <a:cubicBezTo>
                      <a:pt x="2956" y="129"/>
                      <a:pt x="3632" y="198"/>
                      <a:pt x="3697" y="762"/>
                    </a:cubicBezTo>
                    <a:cubicBezTo>
                      <a:pt x="3762" y="1323"/>
                      <a:pt x="2803" y="1468"/>
                      <a:pt x="2288" y="1507"/>
                    </a:cubicBezTo>
                    <a:lnTo>
                      <a:pt x="2262" y="1446"/>
                    </a:lnTo>
                    <a:cubicBezTo>
                      <a:pt x="2259" y="1439"/>
                      <a:pt x="2255" y="1437"/>
                      <a:pt x="2250" y="1437"/>
                    </a:cubicBezTo>
                    <a:cubicBezTo>
                      <a:pt x="2240" y="1437"/>
                      <a:pt x="2227" y="1448"/>
                      <a:pt x="2229" y="1459"/>
                    </a:cubicBezTo>
                    <a:cubicBezTo>
                      <a:pt x="2236" y="1475"/>
                      <a:pt x="2239" y="1491"/>
                      <a:pt x="2239" y="1507"/>
                    </a:cubicBezTo>
                    <a:cubicBezTo>
                      <a:pt x="2197" y="1511"/>
                      <a:pt x="2158" y="1511"/>
                      <a:pt x="2126" y="1511"/>
                    </a:cubicBezTo>
                    <a:cubicBezTo>
                      <a:pt x="2085" y="1512"/>
                      <a:pt x="2038" y="1513"/>
                      <a:pt x="1985" y="1513"/>
                    </a:cubicBezTo>
                    <a:cubicBezTo>
                      <a:pt x="1470" y="1513"/>
                      <a:pt x="454" y="1423"/>
                      <a:pt x="389" y="879"/>
                    </a:cubicBezTo>
                    <a:cubicBezTo>
                      <a:pt x="409" y="879"/>
                      <a:pt x="425" y="866"/>
                      <a:pt x="431" y="843"/>
                    </a:cubicBezTo>
                    <a:cubicBezTo>
                      <a:pt x="635" y="234"/>
                      <a:pt x="1630" y="147"/>
                      <a:pt x="2161" y="134"/>
                    </a:cubicBezTo>
                    <a:cubicBezTo>
                      <a:pt x="2245" y="132"/>
                      <a:pt x="2341" y="129"/>
                      <a:pt x="2444" y="129"/>
                    </a:cubicBezTo>
                    <a:close/>
                    <a:moveTo>
                      <a:pt x="3839" y="850"/>
                    </a:moveTo>
                    <a:cubicBezTo>
                      <a:pt x="4066" y="1280"/>
                      <a:pt x="4218" y="1750"/>
                      <a:pt x="4384" y="2207"/>
                    </a:cubicBezTo>
                    <a:cubicBezTo>
                      <a:pt x="4571" y="2712"/>
                      <a:pt x="4785" y="3218"/>
                      <a:pt x="4934" y="3736"/>
                    </a:cubicBezTo>
                    <a:cubicBezTo>
                      <a:pt x="4999" y="3953"/>
                      <a:pt x="5048" y="4180"/>
                      <a:pt x="5028" y="4400"/>
                    </a:cubicBezTo>
                    <a:cubicBezTo>
                      <a:pt x="5025" y="4397"/>
                      <a:pt x="5018" y="4397"/>
                      <a:pt x="5015" y="4394"/>
                    </a:cubicBezTo>
                    <a:cubicBezTo>
                      <a:pt x="5011" y="4392"/>
                      <a:pt x="5007" y="4391"/>
                      <a:pt x="5004" y="4391"/>
                    </a:cubicBezTo>
                    <a:cubicBezTo>
                      <a:pt x="4975" y="4391"/>
                      <a:pt x="4961" y="4440"/>
                      <a:pt x="4996" y="4449"/>
                    </a:cubicBezTo>
                    <a:cubicBezTo>
                      <a:pt x="5006" y="4455"/>
                      <a:pt x="5015" y="4455"/>
                      <a:pt x="5025" y="4459"/>
                    </a:cubicBezTo>
                    <a:cubicBezTo>
                      <a:pt x="5012" y="4530"/>
                      <a:pt x="4993" y="4608"/>
                      <a:pt x="4963" y="4682"/>
                    </a:cubicBezTo>
                    <a:cubicBezTo>
                      <a:pt x="4847" y="4964"/>
                      <a:pt x="4594" y="5136"/>
                      <a:pt x="4335" y="5281"/>
                    </a:cubicBezTo>
                    <a:cubicBezTo>
                      <a:pt x="3859" y="5557"/>
                      <a:pt x="3324" y="5728"/>
                      <a:pt x="2777" y="5803"/>
                    </a:cubicBezTo>
                    <a:cubicBezTo>
                      <a:pt x="2589" y="5827"/>
                      <a:pt x="2401" y="5840"/>
                      <a:pt x="2212" y="5840"/>
                    </a:cubicBezTo>
                    <a:cubicBezTo>
                      <a:pt x="1849" y="5840"/>
                      <a:pt x="1486" y="5794"/>
                      <a:pt x="1134" y="5702"/>
                    </a:cubicBezTo>
                    <a:cubicBezTo>
                      <a:pt x="894" y="5638"/>
                      <a:pt x="622" y="5563"/>
                      <a:pt x="438" y="5395"/>
                    </a:cubicBezTo>
                    <a:cubicBezTo>
                      <a:pt x="392" y="5353"/>
                      <a:pt x="357" y="5307"/>
                      <a:pt x="328" y="5265"/>
                    </a:cubicBezTo>
                    <a:cubicBezTo>
                      <a:pt x="331" y="5265"/>
                      <a:pt x="331" y="5268"/>
                      <a:pt x="334" y="5268"/>
                    </a:cubicBezTo>
                    <a:cubicBezTo>
                      <a:pt x="365" y="5270"/>
                      <a:pt x="396" y="5271"/>
                      <a:pt x="427" y="5271"/>
                    </a:cubicBezTo>
                    <a:cubicBezTo>
                      <a:pt x="517" y="5271"/>
                      <a:pt x="608" y="5264"/>
                      <a:pt x="697" y="5252"/>
                    </a:cubicBezTo>
                    <a:cubicBezTo>
                      <a:pt x="748" y="5249"/>
                      <a:pt x="749" y="5171"/>
                      <a:pt x="700" y="5171"/>
                    </a:cubicBezTo>
                    <a:cubicBezTo>
                      <a:pt x="699" y="5171"/>
                      <a:pt x="698" y="5171"/>
                      <a:pt x="697" y="5171"/>
                    </a:cubicBezTo>
                    <a:cubicBezTo>
                      <a:pt x="574" y="5174"/>
                      <a:pt x="447" y="5184"/>
                      <a:pt x="328" y="5207"/>
                    </a:cubicBezTo>
                    <a:cubicBezTo>
                      <a:pt x="311" y="5210"/>
                      <a:pt x="308" y="5220"/>
                      <a:pt x="308" y="5233"/>
                    </a:cubicBezTo>
                    <a:cubicBezTo>
                      <a:pt x="169" y="4980"/>
                      <a:pt x="217" y="4659"/>
                      <a:pt x="230" y="4378"/>
                    </a:cubicBezTo>
                    <a:cubicBezTo>
                      <a:pt x="282" y="3305"/>
                      <a:pt x="347" y="2226"/>
                      <a:pt x="376" y="1151"/>
                    </a:cubicBezTo>
                    <a:cubicBezTo>
                      <a:pt x="652" y="1588"/>
                      <a:pt x="1597" y="1647"/>
                      <a:pt x="2009" y="1647"/>
                    </a:cubicBezTo>
                    <a:cubicBezTo>
                      <a:pt x="2090" y="1647"/>
                      <a:pt x="2171" y="1643"/>
                      <a:pt x="2252" y="1640"/>
                    </a:cubicBezTo>
                    <a:cubicBezTo>
                      <a:pt x="2255" y="1676"/>
                      <a:pt x="2255" y="1711"/>
                      <a:pt x="2255" y="1750"/>
                    </a:cubicBezTo>
                    <a:cubicBezTo>
                      <a:pt x="2255" y="1768"/>
                      <a:pt x="2271" y="1779"/>
                      <a:pt x="2287" y="1779"/>
                    </a:cubicBezTo>
                    <a:cubicBezTo>
                      <a:pt x="2300" y="1779"/>
                      <a:pt x="2312" y="1772"/>
                      <a:pt x="2317" y="1757"/>
                    </a:cubicBezTo>
                    <a:cubicBezTo>
                      <a:pt x="2323" y="1718"/>
                      <a:pt x="2323" y="1676"/>
                      <a:pt x="2320" y="1637"/>
                    </a:cubicBezTo>
                    <a:cubicBezTo>
                      <a:pt x="2683" y="1608"/>
                      <a:pt x="3049" y="1527"/>
                      <a:pt x="3379" y="1387"/>
                    </a:cubicBezTo>
                    <a:cubicBezTo>
                      <a:pt x="3616" y="1290"/>
                      <a:pt x="3817" y="1154"/>
                      <a:pt x="3839" y="879"/>
                    </a:cubicBezTo>
                    <a:lnTo>
                      <a:pt x="3839" y="850"/>
                    </a:lnTo>
                    <a:close/>
                    <a:moveTo>
                      <a:pt x="2336" y="1"/>
                    </a:moveTo>
                    <a:cubicBezTo>
                      <a:pt x="1724" y="1"/>
                      <a:pt x="554" y="69"/>
                      <a:pt x="318" y="782"/>
                    </a:cubicBezTo>
                    <a:cubicBezTo>
                      <a:pt x="311" y="788"/>
                      <a:pt x="302" y="798"/>
                      <a:pt x="298" y="811"/>
                    </a:cubicBezTo>
                    <a:lnTo>
                      <a:pt x="298" y="830"/>
                    </a:lnTo>
                    <a:cubicBezTo>
                      <a:pt x="295" y="837"/>
                      <a:pt x="292" y="843"/>
                      <a:pt x="292" y="853"/>
                    </a:cubicBezTo>
                    <a:cubicBezTo>
                      <a:pt x="201" y="2003"/>
                      <a:pt x="153" y="3159"/>
                      <a:pt x="98" y="4313"/>
                    </a:cubicBezTo>
                    <a:cubicBezTo>
                      <a:pt x="75" y="4701"/>
                      <a:pt x="0" y="5152"/>
                      <a:pt x="302" y="5453"/>
                    </a:cubicBezTo>
                    <a:cubicBezTo>
                      <a:pt x="574" y="5722"/>
                      <a:pt x="1005" y="5822"/>
                      <a:pt x="1364" y="5890"/>
                    </a:cubicBezTo>
                    <a:cubicBezTo>
                      <a:pt x="1643" y="5945"/>
                      <a:pt x="1927" y="5972"/>
                      <a:pt x="2211" y="5972"/>
                    </a:cubicBezTo>
                    <a:cubicBezTo>
                      <a:pt x="2823" y="5972"/>
                      <a:pt x="3435" y="5846"/>
                      <a:pt x="3995" y="5596"/>
                    </a:cubicBezTo>
                    <a:cubicBezTo>
                      <a:pt x="4345" y="5443"/>
                      <a:pt x="4750" y="5242"/>
                      <a:pt x="4976" y="4925"/>
                    </a:cubicBezTo>
                    <a:cubicBezTo>
                      <a:pt x="5216" y="4595"/>
                      <a:pt x="5193" y="4186"/>
                      <a:pt x="5096" y="3814"/>
                    </a:cubicBezTo>
                    <a:cubicBezTo>
                      <a:pt x="4944" y="3215"/>
                      <a:pt x="4685" y="2631"/>
                      <a:pt x="4471" y="2048"/>
                    </a:cubicBezTo>
                    <a:cubicBezTo>
                      <a:pt x="4277" y="1523"/>
                      <a:pt x="4102" y="982"/>
                      <a:pt x="3797" y="509"/>
                    </a:cubicBezTo>
                    <a:cubicBezTo>
                      <a:pt x="3784" y="493"/>
                      <a:pt x="3774" y="487"/>
                      <a:pt x="3758" y="480"/>
                    </a:cubicBezTo>
                    <a:cubicBezTo>
                      <a:pt x="3515" y="53"/>
                      <a:pt x="2786" y="1"/>
                      <a:pt x="233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44" name="Google Shape;3944;p33"/>
              <p:cNvSpPr/>
              <p:nvPr/>
            </p:nvSpPr>
            <p:spPr>
              <a:xfrm>
                <a:off x="4856286" y="3644523"/>
                <a:ext cx="29157" cy="20949"/>
              </a:xfrm>
              <a:custGeom>
                <a:avLst/>
                <a:gdLst/>
                <a:ahLst/>
                <a:cxnLst/>
                <a:rect l="l" t="t" r="r" b="b"/>
                <a:pathLst>
                  <a:path w="444" h="319" extrusionOk="0">
                    <a:moveTo>
                      <a:pt x="384" y="0"/>
                    </a:moveTo>
                    <a:cubicBezTo>
                      <a:pt x="377" y="0"/>
                      <a:pt x="370" y="2"/>
                      <a:pt x="363" y="6"/>
                    </a:cubicBezTo>
                    <a:cubicBezTo>
                      <a:pt x="237" y="71"/>
                      <a:pt x="120" y="161"/>
                      <a:pt x="23" y="262"/>
                    </a:cubicBezTo>
                    <a:cubicBezTo>
                      <a:pt x="0" y="287"/>
                      <a:pt x="23" y="319"/>
                      <a:pt x="49" y="319"/>
                    </a:cubicBezTo>
                    <a:cubicBezTo>
                      <a:pt x="57" y="319"/>
                      <a:pt x="64" y="316"/>
                      <a:pt x="72" y="310"/>
                    </a:cubicBezTo>
                    <a:cubicBezTo>
                      <a:pt x="175" y="223"/>
                      <a:pt x="289" y="152"/>
                      <a:pt x="405" y="80"/>
                    </a:cubicBezTo>
                    <a:cubicBezTo>
                      <a:pt x="444" y="56"/>
                      <a:pt x="421" y="0"/>
                      <a:pt x="38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45" name="Google Shape;3945;p33"/>
              <p:cNvSpPr/>
              <p:nvPr/>
            </p:nvSpPr>
            <p:spPr>
              <a:xfrm>
                <a:off x="4900021" y="3626005"/>
                <a:ext cx="32835" cy="14053"/>
              </a:xfrm>
              <a:custGeom>
                <a:avLst/>
                <a:gdLst/>
                <a:ahLst/>
                <a:cxnLst/>
                <a:rect l="l" t="t" r="r" b="b"/>
                <a:pathLst>
                  <a:path w="500" h="214" extrusionOk="0">
                    <a:moveTo>
                      <a:pt x="427" y="1"/>
                    </a:moveTo>
                    <a:cubicBezTo>
                      <a:pt x="419" y="1"/>
                      <a:pt x="411" y="2"/>
                      <a:pt x="403" y="6"/>
                    </a:cubicBezTo>
                    <a:cubicBezTo>
                      <a:pt x="287" y="58"/>
                      <a:pt x="167" y="103"/>
                      <a:pt x="44" y="139"/>
                    </a:cubicBezTo>
                    <a:cubicBezTo>
                      <a:pt x="1" y="154"/>
                      <a:pt x="13" y="214"/>
                      <a:pt x="56" y="214"/>
                    </a:cubicBezTo>
                    <a:cubicBezTo>
                      <a:pt x="59" y="214"/>
                      <a:pt x="61" y="214"/>
                      <a:pt x="63" y="213"/>
                    </a:cubicBezTo>
                    <a:cubicBezTo>
                      <a:pt x="199" y="184"/>
                      <a:pt x="329" y="142"/>
                      <a:pt x="452" y="87"/>
                    </a:cubicBezTo>
                    <a:cubicBezTo>
                      <a:pt x="499" y="62"/>
                      <a:pt x="472" y="1"/>
                      <a:pt x="42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46" name="Google Shape;3946;p33"/>
              <p:cNvSpPr/>
              <p:nvPr/>
            </p:nvSpPr>
            <p:spPr>
              <a:xfrm>
                <a:off x="4950388" y="3614448"/>
                <a:ext cx="36447" cy="9653"/>
              </a:xfrm>
              <a:custGeom>
                <a:avLst/>
                <a:gdLst/>
                <a:ahLst/>
                <a:cxnLst/>
                <a:rect l="l" t="t" r="r" b="b"/>
                <a:pathLst>
                  <a:path w="555" h="147" extrusionOk="0">
                    <a:moveTo>
                      <a:pt x="500" y="0"/>
                    </a:moveTo>
                    <a:cubicBezTo>
                      <a:pt x="498" y="0"/>
                      <a:pt x="497" y="0"/>
                      <a:pt x="495" y="1"/>
                    </a:cubicBezTo>
                    <a:cubicBezTo>
                      <a:pt x="343" y="17"/>
                      <a:pt x="187" y="49"/>
                      <a:pt x="38" y="75"/>
                    </a:cubicBezTo>
                    <a:cubicBezTo>
                      <a:pt x="0" y="85"/>
                      <a:pt x="5" y="147"/>
                      <a:pt x="45" y="147"/>
                    </a:cubicBezTo>
                    <a:cubicBezTo>
                      <a:pt x="46" y="147"/>
                      <a:pt x="47" y="147"/>
                      <a:pt x="48" y="146"/>
                    </a:cubicBezTo>
                    <a:cubicBezTo>
                      <a:pt x="200" y="130"/>
                      <a:pt x="359" y="114"/>
                      <a:pt x="508" y="85"/>
                    </a:cubicBezTo>
                    <a:cubicBezTo>
                      <a:pt x="554" y="76"/>
                      <a:pt x="544" y="0"/>
                      <a:pt x="50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47" name="Google Shape;3947;p33"/>
              <p:cNvSpPr/>
              <p:nvPr/>
            </p:nvSpPr>
            <p:spPr>
              <a:xfrm>
                <a:off x="5019865" y="3600986"/>
                <a:ext cx="32178" cy="7224"/>
              </a:xfrm>
              <a:custGeom>
                <a:avLst/>
                <a:gdLst/>
                <a:ahLst/>
                <a:cxnLst/>
                <a:rect l="l" t="t" r="r" b="b"/>
                <a:pathLst>
                  <a:path w="490" h="110" extrusionOk="0">
                    <a:moveTo>
                      <a:pt x="361" y="1"/>
                    </a:moveTo>
                    <a:cubicBezTo>
                      <a:pt x="257" y="1"/>
                      <a:pt x="151" y="7"/>
                      <a:pt x="46" y="18"/>
                    </a:cubicBezTo>
                    <a:cubicBezTo>
                      <a:pt x="0" y="21"/>
                      <a:pt x="0" y="86"/>
                      <a:pt x="46" y="92"/>
                    </a:cubicBezTo>
                    <a:cubicBezTo>
                      <a:pt x="155" y="101"/>
                      <a:pt x="267" y="109"/>
                      <a:pt x="375" y="109"/>
                    </a:cubicBezTo>
                    <a:cubicBezTo>
                      <a:pt x="392" y="109"/>
                      <a:pt x="408" y="109"/>
                      <a:pt x="425" y="108"/>
                    </a:cubicBezTo>
                    <a:cubicBezTo>
                      <a:pt x="490" y="102"/>
                      <a:pt x="490" y="2"/>
                      <a:pt x="425" y="2"/>
                    </a:cubicBezTo>
                    <a:cubicBezTo>
                      <a:pt x="404" y="1"/>
                      <a:pt x="382" y="1"/>
                      <a:pt x="36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48" name="Google Shape;3948;p33"/>
              <p:cNvSpPr/>
              <p:nvPr/>
            </p:nvSpPr>
            <p:spPr>
              <a:xfrm>
                <a:off x="5069641" y="3601249"/>
                <a:ext cx="41766" cy="9062"/>
              </a:xfrm>
              <a:custGeom>
                <a:avLst/>
                <a:gdLst/>
                <a:ahLst/>
                <a:cxnLst/>
                <a:rect l="l" t="t" r="r" b="b"/>
                <a:pathLst>
                  <a:path w="636" h="138" extrusionOk="0">
                    <a:moveTo>
                      <a:pt x="255" y="0"/>
                    </a:moveTo>
                    <a:cubicBezTo>
                      <a:pt x="186" y="0"/>
                      <a:pt x="116" y="4"/>
                      <a:pt x="49" y="11"/>
                    </a:cubicBezTo>
                    <a:cubicBezTo>
                      <a:pt x="1" y="14"/>
                      <a:pt x="1" y="88"/>
                      <a:pt x="49" y="88"/>
                    </a:cubicBezTo>
                    <a:cubicBezTo>
                      <a:pt x="70" y="87"/>
                      <a:pt x="92" y="87"/>
                      <a:pt x="113" y="87"/>
                    </a:cubicBezTo>
                    <a:cubicBezTo>
                      <a:pt x="261" y="87"/>
                      <a:pt x="401" y="114"/>
                      <a:pt x="551" y="137"/>
                    </a:cubicBezTo>
                    <a:cubicBezTo>
                      <a:pt x="555" y="137"/>
                      <a:pt x="558" y="138"/>
                      <a:pt x="561" y="138"/>
                    </a:cubicBezTo>
                    <a:cubicBezTo>
                      <a:pt x="618" y="138"/>
                      <a:pt x="636" y="61"/>
                      <a:pt x="580" y="43"/>
                    </a:cubicBezTo>
                    <a:cubicBezTo>
                      <a:pt x="477" y="11"/>
                      <a:pt x="366" y="0"/>
                      <a:pt x="25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49" name="Google Shape;3949;p33"/>
              <p:cNvSpPr/>
              <p:nvPr/>
            </p:nvSpPr>
            <p:spPr>
              <a:xfrm>
                <a:off x="5127101" y="3609063"/>
                <a:ext cx="38548" cy="13659"/>
              </a:xfrm>
              <a:custGeom>
                <a:avLst/>
                <a:gdLst/>
                <a:ahLst/>
                <a:cxnLst/>
                <a:rect l="l" t="t" r="r" b="b"/>
                <a:pathLst>
                  <a:path w="587" h="208" extrusionOk="0">
                    <a:moveTo>
                      <a:pt x="96" y="1"/>
                    </a:moveTo>
                    <a:cubicBezTo>
                      <a:pt x="81" y="1"/>
                      <a:pt x="67" y="1"/>
                      <a:pt x="52" y="2"/>
                    </a:cubicBezTo>
                    <a:cubicBezTo>
                      <a:pt x="0" y="2"/>
                      <a:pt x="3" y="76"/>
                      <a:pt x="52" y="76"/>
                    </a:cubicBezTo>
                    <a:cubicBezTo>
                      <a:pt x="208" y="86"/>
                      <a:pt x="337" y="131"/>
                      <a:pt x="473" y="199"/>
                    </a:cubicBezTo>
                    <a:cubicBezTo>
                      <a:pt x="483" y="205"/>
                      <a:pt x="493" y="207"/>
                      <a:pt x="502" y="207"/>
                    </a:cubicBezTo>
                    <a:cubicBezTo>
                      <a:pt x="553" y="207"/>
                      <a:pt x="587" y="132"/>
                      <a:pt x="532" y="102"/>
                    </a:cubicBezTo>
                    <a:cubicBezTo>
                      <a:pt x="399" y="31"/>
                      <a:pt x="245" y="1"/>
                      <a:pt x="9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50" name="Google Shape;3950;p33"/>
              <p:cNvSpPr/>
              <p:nvPr/>
            </p:nvSpPr>
            <p:spPr>
              <a:xfrm>
                <a:off x="4866399" y="3384677"/>
                <a:ext cx="28895" cy="8209"/>
              </a:xfrm>
              <a:custGeom>
                <a:avLst/>
                <a:gdLst/>
                <a:ahLst/>
                <a:cxnLst/>
                <a:rect l="l" t="t" r="r" b="b"/>
                <a:pathLst>
                  <a:path w="440" h="125" extrusionOk="0">
                    <a:moveTo>
                      <a:pt x="389" y="0"/>
                    </a:moveTo>
                    <a:cubicBezTo>
                      <a:pt x="386" y="0"/>
                      <a:pt x="384" y="0"/>
                      <a:pt x="381" y="1"/>
                    </a:cubicBezTo>
                    <a:cubicBezTo>
                      <a:pt x="267" y="11"/>
                      <a:pt x="148" y="33"/>
                      <a:pt x="37" y="56"/>
                    </a:cubicBezTo>
                    <a:cubicBezTo>
                      <a:pt x="0" y="65"/>
                      <a:pt x="4" y="125"/>
                      <a:pt x="41" y="125"/>
                    </a:cubicBezTo>
                    <a:cubicBezTo>
                      <a:pt x="43" y="125"/>
                      <a:pt x="45" y="124"/>
                      <a:pt x="47" y="124"/>
                    </a:cubicBezTo>
                    <a:cubicBezTo>
                      <a:pt x="160" y="118"/>
                      <a:pt x="280" y="101"/>
                      <a:pt x="394" y="82"/>
                    </a:cubicBezTo>
                    <a:cubicBezTo>
                      <a:pt x="440" y="73"/>
                      <a:pt x="431" y="0"/>
                      <a:pt x="38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51" name="Google Shape;3951;p33"/>
              <p:cNvSpPr/>
              <p:nvPr/>
            </p:nvSpPr>
            <p:spPr>
              <a:xfrm>
                <a:off x="4918473" y="3378767"/>
                <a:ext cx="28238" cy="8143"/>
              </a:xfrm>
              <a:custGeom>
                <a:avLst/>
                <a:gdLst/>
                <a:ahLst/>
                <a:cxnLst/>
                <a:rect l="l" t="t" r="r" b="b"/>
                <a:pathLst>
                  <a:path w="430" h="124" extrusionOk="0">
                    <a:moveTo>
                      <a:pt x="378" y="0"/>
                    </a:moveTo>
                    <a:cubicBezTo>
                      <a:pt x="377" y="0"/>
                      <a:pt x="376" y="0"/>
                      <a:pt x="375" y="0"/>
                    </a:cubicBezTo>
                    <a:cubicBezTo>
                      <a:pt x="262" y="13"/>
                      <a:pt x="145" y="42"/>
                      <a:pt x="32" y="62"/>
                    </a:cubicBezTo>
                    <a:cubicBezTo>
                      <a:pt x="0" y="68"/>
                      <a:pt x="2" y="123"/>
                      <a:pt x="35" y="123"/>
                    </a:cubicBezTo>
                    <a:cubicBezTo>
                      <a:pt x="36" y="123"/>
                      <a:pt x="37" y="123"/>
                      <a:pt x="38" y="123"/>
                    </a:cubicBezTo>
                    <a:cubicBezTo>
                      <a:pt x="151" y="110"/>
                      <a:pt x="275" y="101"/>
                      <a:pt x="388" y="81"/>
                    </a:cubicBezTo>
                    <a:cubicBezTo>
                      <a:pt x="429" y="75"/>
                      <a:pt x="424" y="0"/>
                      <a:pt x="37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52" name="Google Shape;3952;p33"/>
              <p:cNvSpPr/>
              <p:nvPr/>
            </p:nvSpPr>
            <p:spPr>
              <a:xfrm>
                <a:off x="4970745" y="3366750"/>
                <a:ext cx="34477" cy="20226"/>
              </a:xfrm>
              <a:custGeom>
                <a:avLst/>
                <a:gdLst/>
                <a:ahLst/>
                <a:cxnLst/>
                <a:rect l="l" t="t" r="r" b="b"/>
                <a:pathLst>
                  <a:path w="525" h="308" extrusionOk="0">
                    <a:moveTo>
                      <a:pt x="172" y="0"/>
                    </a:moveTo>
                    <a:cubicBezTo>
                      <a:pt x="120" y="0"/>
                      <a:pt x="66" y="26"/>
                      <a:pt x="33" y="73"/>
                    </a:cubicBezTo>
                    <a:cubicBezTo>
                      <a:pt x="16" y="99"/>
                      <a:pt x="7" y="122"/>
                      <a:pt x="3" y="151"/>
                    </a:cubicBezTo>
                    <a:cubicBezTo>
                      <a:pt x="0" y="186"/>
                      <a:pt x="16" y="216"/>
                      <a:pt x="46" y="242"/>
                    </a:cubicBezTo>
                    <a:cubicBezTo>
                      <a:pt x="52" y="248"/>
                      <a:pt x="65" y="258"/>
                      <a:pt x="71" y="261"/>
                    </a:cubicBezTo>
                    <a:cubicBezTo>
                      <a:pt x="100" y="289"/>
                      <a:pt x="138" y="308"/>
                      <a:pt x="177" y="308"/>
                    </a:cubicBezTo>
                    <a:cubicBezTo>
                      <a:pt x="183" y="308"/>
                      <a:pt x="189" y="307"/>
                      <a:pt x="195" y="306"/>
                    </a:cubicBezTo>
                    <a:cubicBezTo>
                      <a:pt x="279" y="297"/>
                      <a:pt x="324" y="219"/>
                      <a:pt x="314" y="144"/>
                    </a:cubicBezTo>
                    <a:cubicBezTo>
                      <a:pt x="373" y="144"/>
                      <a:pt x="434" y="138"/>
                      <a:pt x="489" y="128"/>
                    </a:cubicBezTo>
                    <a:cubicBezTo>
                      <a:pt x="525" y="122"/>
                      <a:pt x="518" y="63"/>
                      <a:pt x="476" y="63"/>
                    </a:cubicBezTo>
                    <a:cubicBezTo>
                      <a:pt x="418" y="63"/>
                      <a:pt x="357" y="67"/>
                      <a:pt x="295" y="73"/>
                    </a:cubicBezTo>
                    <a:cubicBezTo>
                      <a:pt x="268" y="23"/>
                      <a:pt x="221" y="0"/>
                      <a:pt x="17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53" name="Google Shape;3953;p33"/>
              <p:cNvSpPr/>
              <p:nvPr/>
            </p:nvSpPr>
            <p:spPr>
              <a:xfrm>
                <a:off x="5028336" y="3359264"/>
                <a:ext cx="44590" cy="10048"/>
              </a:xfrm>
              <a:custGeom>
                <a:avLst/>
                <a:gdLst/>
                <a:ahLst/>
                <a:cxnLst/>
                <a:rect l="l" t="t" r="r" b="b"/>
                <a:pathLst>
                  <a:path w="679" h="153" extrusionOk="0">
                    <a:moveTo>
                      <a:pt x="544" y="1"/>
                    </a:moveTo>
                    <a:cubicBezTo>
                      <a:pt x="373" y="1"/>
                      <a:pt x="203" y="32"/>
                      <a:pt x="43" y="80"/>
                    </a:cubicBezTo>
                    <a:cubicBezTo>
                      <a:pt x="1" y="89"/>
                      <a:pt x="12" y="152"/>
                      <a:pt x="54" y="152"/>
                    </a:cubicBezTo>
                    <a:cubicBezTo>
                      <a:pt x="57" y="152"/>
                      <a:pt x="60" y="152"/>
                      <a:pt x="63" y="151"/>
                    </a:cubicBezTo>
                    <a:cubicBezTo>
                      <a:pt x="226" y="119"/>
                      <a:pt x="390" y="106"/>
                      <a:pt x="558" y="106"/>
                    </a:cubicBezTo>
                    <a:cubicBezTo>
                      <a:pt x="577" y="106"/>
                      <a:pt x="595" y="106"/>
                      <a:pt x="613" y="106"/>
                    </a:cubicBezTo>
                    <a:cubicBezTo>
                      <a:pt x="678" y="106"/>
                      <a:pt x="678" y="6"/>
                      <a:pt x="613" y="2"/>
                    </a:cubicBezTo>
                    <a:cubicBezTo>
                      <a:pt x="590" y="1"/>
                      <a:pt x="567" y="1"/>
                      <a:pt x="54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54" name="Google Shape;3954;p33"/>
              <p:cNvSpPr/>
              <p:nvPr/>
            </p:nvSpPr>
            <p:spPr>
              <a:xfrm>
                <a:off x="4981121" y="3388814"/>
                <a:ext cx="6895" cy="21014"/>
              </a:xfrm>
              <a:custGeom>
                <a:avLst/>
                <a:gdLst/>
                <a:ahLst/>
                <a:cxnLst/>
                <a:rect l="l" t="t" r="r" b="b"/>
                <a:pathLst>
                  <a:path w="105" h="320" extrusionOk="0">
                    <a:moveTo>
                      <a:pt x="52" y="0"/>
                    </a:moveTo>
                    <a:cubicBezTo>
                      <a:pt x="38" y="0"/>
                      <a:pt x="25" y="8"/>
                      <a:pt x="24" y="22"/>
                    </a:cubicBezTo>
                    <a:cubicBezTo>
                      <a:pt x="7" y="103"/>
                      <a:pt x="1" y="197"/>
                      <a:pt x="11" y="278"/>
                    </a:cubicBezTo>
                    <a:cubicBezTo>
                      <a:pt x="15" y="306"/>
                      <a:pt x="35" y="319"/>
                      <a:pt x="54" y="319"/>
                    </a:cubicBezTo>
                    <a:cubicBezTo>
                      <a:pt x="74" y="319"/>
                      <a:pt x="93" y="306"/>
                      <a:pt x="98" y="278"/>
                    </a:cubicBezTo>
                    <a:cubicBezTo>
                      <a:pt x="105" y="197"/>
                      <a:pt x="98" y="103"/>
                      <a:pt x="82" y="22"/>
                    </a:cubicBezTo>
                    <a:cubicBezTo>
                      <a:pt x="79" y="8"/>
                      <a:pt x="65" y="0"/>
                      <a:pt x="5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55" name="Google Shape;3955;p33"/>
              <p:cNvSpPr/>
              <p:nvPr/>
            </p:nvSpPr>
            <p:spPr>
              <a:xfrm>
                <a:off x="4986243" y="3459210"/>
                <a:ext cx="7946" cy="22787"/>
              </a:xfrm>
              <a:custGeom>
                <a:avLst/>
                <a:gdLst/>
                <a:ahLst/>
                <a:cxnLst/>
                <a:rect l="l" t="t" r="r" b="b"/>
                <a:pathLst>
                  <a:path w="121" h="347" extrusionOk="0">
                    <a:moveTo>
                      <a:pt x="34" y="0"/>
                    </a:moveTo>
                    <a:cubicBezTo>
                      <a:pt x="16" y="0"/>
                      <a:pt x="0" y="11"/>
                      <a:pt x="4" y="35"/>
                    </a:cubicBezTo>
                    <a:cubicBezTo>
                      <a:pt x="7" y="123"/>
                      <a:pt x="14" y="214"/>
                      <a:pt x="17" y="301"/>
                    </a:cubicBezTo>
                    <a:cubicBezTo>
                      <a:pt x="20" y="331"/>
                      <a:pt x="41" y="346"/>
                      <a:pt x="63" y="346"/>
                    </a:cubicBezTo>
                    <a:cubicBezTo>
                      <a:pt x="85" y="346"/>
                      <a:pt x="108" y="331"/>
                      <a:pt x="111" y="301"/>
                    </a:cubicBezTo>
                    <a:cubicBezTo>
                      <a:pt x="121" y="214"/>
                      <a:pt x="104" y="113"/>
                      <a:pt x="72" y="26"/>
                    </a:cubicBezTo>
                    <a:cubicBezTo>
                      <a:pt x="66" y="9"/>
                      <a:pt x="49" y="0"/>
                      <a:pt x="3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56" name="Google Shape;3956;p33"/>
              <p:cNvSpPr/>
              <p:nvPr/>
            </p:nvSpPr>
            <p:spPr>
              <a:xfrm>
                <a:off x="4987885" y="3497560"/>
                <a:ext cx="9259" cy="24101"/>
              </a:xfrm>
              <a:custGeom>
                <a:avLst/>
                <a:gdLst/>
                <a:ahLst/>
                <a:cxnLst/>
                <a:rect l="l" t="t" r="r" b="b"/>
                <a:pathLst>
                  <a:path w="141" h="367" extrusionOk="0">
                    <a:moveTo>
                      <a:pt x="40" y="1"/>
                    </a:moveTo>
                    <a:cubicBezTo>
                      <a:pt x="20" y="1"/>
                      <a:pt x="1" y="20"/>
                      <a:pt x="5" y="48"/>
                    </a:cubicBezTo>
                    <a:cubicBezTo>
                      <a:pt x="21" y="138"/>
                      <a:pt x="44" y="232"/>
                      <a:pt x="47" y="329"/>
                    </a:cubicBezTo>
                    <a:cubicBezTo>
                      <a:pt x="47" y="353"/>
                      <a:pt x="67" y="366"/>
                      <a:pt x="86" y="366"/>
                    </a:cubicBezTo>
                    <a:cubicBezTo>
                      <a:pt x="101" y="366"/>
                      <a:pt x="115" y="358"/>
                      <a:pt x="118" y="339"/>
                    </a:cubicBezTo>
                    <a:cubicBezTo>
                      <a:pt x="141" y="229"/>
                      <a:pt x="128" y="106"/>
                      <a:pt x="70" y="18"/>
                    </a:cubicBezTo>
                    <a:cubicBezTo>
                      <a:pt x="62" y="6"/>
                      <a:pt x="51" y="1"/>
                      <a:pt x="4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57" name="Google Shape;3957;p33"/>
              <p:cNvSpPr/>
              <p:nvPr/>
            </p:nvSpPr>
            <p:spPr>
              <a:xfrm>
                <a:off x="4993138" y="3531050"/>
                <a:ext cx="5845" cy="16615"/>
              </a:xfrm>
              <a:custGeom>
                <a:avLst/>
                <a:gdLst/>
                <a:ahLst/>
                <a:cxnLst/>
                <a:rect l="l" t="t" r="r" b="b"/>
                <a:pathLst>
                  <a:path w="89" h="253" extrusionOk="0">
                    <a:moveTo>
                      <a:pt x="20" y="1"/>
                    </a:moveTo>
                    <a:cubicBezTo>
                      <a:pt x="10" y="1"/>
                      <a:pt x="1" y="6"/>
                      <a:pt x="3" y="17"/>
                    </a:cubicBezTo>
                    <a:cubicBezTo>
                      <a:pt x="6" y="88"/>
                      <a:pt x="6" y="160"/>
                      <a:pt x="19" y="228"/>
                    </a:cubicBezTo>
                    <a:cubicBezTo>
                      <a:pt x="23" y="245"/>
                      <a:pt x="38" y="253"/>
                      <a:pt x="53" y="253"/>
                    </a:cubicBezTo>
                    <a:cubicBezTo>
                      <a:pt x="71" y="253"/>
                      <a:pt x="89" y="241"/>
                      <a:pt x="84" y="221"/>
                    </a:cubicBezTo>
                    <a:cubicBezTo>
                      <a:pt x="77" y="147"/>
                      <a:pt x="54" y="82"/>
                      <a:pt x="38" y="14"/>
                    </a:cubicBezTo>
                    <a:cubicBezTo>
                      <a:pt x="37" y="5"/>
                      <a:pt x="28" y="1"/>
                      <a:pt x="2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58" name="Google Shape;3958;p33"/>
              <p:cNvSpPr/>
              <p:nvPr/>
            </p:nvSpPr>
            <p:spPr>
              <a:xfrm>
                <a:off x="4996027" y="3558630"/>
                <a:ext cx="6698" cy="19964"/>
              </a:xfrm>
              <a:custGeom>
                <a:avLst/>
                <a:gdLst/>
                <a:ahLst/>
                <a:cxnLst/>
                <a:rect l="l" t="t" r="r" b="b"/>
                <a:pathLst>
                  <a:path w="102" h="304" extrusionOk="0">
                    <a:moveTo>
                      <a:pt x="25" y="0"/>
                    </a:moveTo>
                    <a:cubicBezTo>
                      <a:pt x="14" y="0"/>
                      <a:pt x="1" y="9"/>
                      <a:pt x="1" y="25"/>
                    </a:cubicBezTo>
                    <a:cubicBezTo>
                      <a:pt x="7" y="106"/>
                      <a:pt x="7" y="190"/>
                      <a:pt x="17" y="271"/>
                    </a:cubicBezTo>
                    <a:cubicBezTo>
                      <a:pt x="19" y="291"/>
                      <a:pt x="36" y="304"/>
                      <a:pt x="52" y="304"/>
                    </a:cubicBezTo>
                    <a:cubicBezTo>
                      <a:pt x="65" y="304"/>
                      <a:pt x="77" y="296"/>
                      <a:pt x="82" y="277"/>
                    </a:cubicBezTo>
                    <a:cubicBezTo>
                      <a:pt x="101" y="187"/>
                      <a:pt x="85" y="99"/>
                      <a:pt x="43" y="12"/>
                    </a:cubicBezTo>
                    <a:cubicBezTo>
                      <a:pt x="40" y="4"/>
                      <a:pt x="33" y="0"/>
                      <a:pt x="2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59" name="Google Shape;3959;p33"/>
              <p:cNvSpPr/>
              <p:nvPr/>
            </p:nvSpPr>
            <p:spPr>
              <a:xfrm>
                <a:off x="4998588" y="3589297"/>
                <a:ext cx="5582" cy="21868"/>
              </a:xfrm>
              <a:custGeom>
                <a:avLst/>
                <a:gdLst/>
                <a:ahLst/>
                <a:cxnLst/>
                <a:rect l="l" t="t" r="r" b="b"/>
                <a:pathLst>
                  <a:path w="85" h="333" extrusionOk="0">
                    <a:moveTo>
                      <a:pt x="32" y="1"/>
                    </a:moveTo>
                    <a:cubicBezTo>
                      <a:pt x="17" y="1"/>
                      <a:pt x="1" y="12"/>
                      <a:pt x="1" y="31"/>
                    </a:cubicBezTo>
                    <a:cubicBezTo>
                      <a:pt x="1" y="125"/>
                      <a:pt x="4" y="215"/>
                      <a:pt x="20" y="309"/>
                    </a:cubicBezTo>
                    <a:cubicBezTo>
                      <a:pt x="24" y="325"/>
                      <a:pt x="38" y="333"/>
                      <a:pt x="52" y="333"/>
                    </a:cubicBezTo>
                    <a:cubicBezTo>
                      <a:pt x="68" y="333"/>
                      <a:pt x="85" y="322"/>
                      <a:pt x="85" y="303"/>
                    </a:cubicBezTo>
                    <a:cubicBezTo>
                      <a:pt x="85" y="206"/>
                      <a:pt x="75" y="112"/>
                      <a:pt x="59" y="21"/>
                    </a:cubicBezTo>
                    <a:cubicBezTo>
                      <a:pt x="55" y="7"/>
                      <a:pt x="43" y="1"/>
                      <a:pt x="3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60" name="Google Shape;3960;p33"/>
              <p:cNvSpPr/>
              <p:nvPr/>
            </p:nvSpPr>
            <p:spPr>
              <a:xfrm>
                <a:off x="5006666" y="3655293"/>
                <a:ext cx="66" cy="66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1"/>
                    </a:move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61" name="Google Shape;3961;p33"/>
              <p:cNvSpPr/>
              <p:nvPr/>
            </p:nvSpPr>
            <p:spPr>
              <a:xfrm>
                <a:off x="4995371" y="3624298"/>
                <a:ext cx="20686" cy="40518"/>
              </a:xfrm>
              <a:custGeom>
                <a:avLst/>
                <a:gdLst/>
                <a:ahLst/>
                <a:cxnLst/>
                <a:rect l="l" t="t" r="r" b="b"/>
                <a:pathLst>
                  <a:path w="315" h="617" extrusionOk="0">
                    <a:moveTo>
                      <a:pt x="103" y="1"/>
                    </a:moveTo>
                    <a:cubicBezTo>
                      <a:pt x="86" y="1"/>
                      <a:pt x="69" y="16"/>
                      <a:pt x="75" y="39"/>
                    </a:cubicBezTo>
                    <a:cubicBezTo>
                      <a:pt x="95" y="129"/>
                      <a:pt x="108" y="210"/>
                      <a:pt x="114" y="298"/>
                    </a:cubicBezTo>
                    <a:cubicBezTo>
                      <a:pt x="118" y="324"/>
                      <a:pt x="140" y="340"/>
                      <a:pt x="160" y="340"/>
                    </a:cubicBezTo>
                    <a:cubicBezTo>
                      <a:pt x="131" y="340"/>
                      <a:pt x="101" y="350"/>
                      <a:pt x="79" y="375"/>
                    </a:cubicBezTo>
                    <a:cubicBezTo>
                      <a:pt x="59" y="395"/>
                      <a:pt x="50" y="427"/>
                      <a:pt x="50" y="456"/>
                    </a:cubicBezTo>
                    <a:cubicBezTo>
                      <a:pt x="33" y="469"/>
                      <a:pt x="17" y="489"/>
                      <a:pt x="14" y="508"/>
                    </a:cubicBezTo>
                    <a:cubicBezTo>
                      <a:pt x="1" y="563"/>
                      <a:pt x="69" y="602"/>
                      <a:pt x="114" y="612"/>
                    </a:cubicBezTo>
                    <a:cubicBezTo>
                      <a:pt x="127" y="615"/>
                      <a:pt x="139" y="617"/>
                      <a:pt x="152" y="617"/>
                    </a:cubicBezTo>
                    <a:cubicBezTo>
                      <a:pt x="237" y="617"/>
                      <a:pt x="315" y="543"/>
                      <a:pt x="289" y="450"/>
                    </a:cubicBezTo>
                    <a:cubicBezTo>
                      <a:pt x="273" y="388"/>
                      <a:pt x="221" y="343"/>
                      <a:pt x="163" y="340"/>
                    </a:cubicBezTo>
                    <a:cubicBezTo>
                      <a:pt x="176" y="337"/>
                      <a:pt x="189" y="327"/>
                      <a:pt x="192" y="311"/>
                    </a:cubicBezTo>
                    <a:cubicBezTo>
                      <a:pt x="212" y="214"/>
                      <a:pt x="182" y="100"/>
                      <a:pt x="131" y="16"/>
                    </a:cubicBezTo>
                    <a:cubicBezTo>
                      <a:pt x="124" y="5"/>
                      <a:pt x="113" y="1"/>
                      <a:pt x="10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62" name="Google Shape;3962;p33"/>
              <p:cNvSpPr/>
              <p:nvPr/>
            </p:nvSpPr>
            <p:spPr>
              <a:xfrm>
                <a:off x="5006666" y="3655293"/>
                <a:ext cx="66" cy="66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1"/>
                    </a:move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63" name="Google Shape;3963;p33"/>
              <p:cNvSpPr/>
              <p:nvPr/>
            </p:nvSpPr>
            <p:spPr>
              <a:xfrm>
                <a:off x="4901137" y="3663567"/>
                <a:ext cx="31587" cy="9916"/>
              </a:xfrm>
              <a:custGeom>
                <a:avLst/>
                <a:gdLst/>
                <a:ahLst/>
                <a:cxnLst/>
                <a:rect l="l" t="t" r="r" b="b"/>
                <a:pathLst>
                  <a:path w="481" h="151" extrusionOk="0">
                    <a:moveTo>
                      <a:pt x="412" y="0"/>
                    </a:moveTo>
                    <a:cubicBezTo>
                      <a:pt x="409" y="0"/>
                      <a:pt x="406" y="0"/>
                      <a:pt x="403" y="1"/>
                    </a:cubicBezTo>
                    <a:cubicBezTo>
                      <a:pt x="283" y="20"/>
                      <a:pt x="166" y="50"/>
                      <a:pt x="46" y="79"/>
                    </a:cubicBezTo>
                    <a:cubicBezTo>
                      <a:pt x="1" y="88"/>
                      <a:pt x="18" y="151"/>
                      <a:pt x="60" y="151"/>
                    </a:cubicBezTo>
                    <a:cubicBezTo>
                      <a:pt x="63" y="151"/>
                      <a:pt x="66" y="151"/>
                      <a:pt x="69" y="150"/>
                    </a:cubicBezTo>
                    <a:cubicBezTo>
                      <a:pt x="189" y="131"/>
                      <a:pt x="312" y="114"/>
                      <a:pt x="428" y="85"/>
                    </a:cubicBezTo>
                    <a:cubicBezTo>
                      <a:pt x="480" y="70"/>
                      <a:pt x="463" y="0"/>
                      <a:pt x="41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64" name="Google Shape;3964;p33"/>
              <p:cNvSpPr/>
              <p:nvPr/>
            </p:nvSpPr>
            <p:spPr>
              <a:xfrm>
                <a:off x="4939684" y="3657591"/>
                <a:ext cx="28107" cy="8800"/>
              </a:xfrm>
              <a:custGeom>
                <a:avLst/>
                <a:gdLst/>
                <a:ahLst/>
                <a:cxnLst/>
                <a:rect l="l" t="t" r="r" b="b"/>
                <a:pathLst>
                  <a:path w="428" h="134" extrusionOk="0">
                    <a:moveTo>
                      <a:pt x="366" y="0"/>
                    </a:moveTo>
                    <a:cubicBezTo>
                      <a:pt x="363" y="0"/>
                      <a:pt x="360" y="1"/>
                      <a:pt x="357" y="1"/>
                    </a:cubicBezTo>
                    <a:cubicBezTo>
                      <a:pt x="253" y="27"/>
                      <a:pt x="156" y="43"/>
                      <a:pt x="52" y="50"/>
                    </a:cubicBezTo>
                    <a:cubicBezTo>
                      <a:pt x="0" y="56"/>
                      <a:pt x="0" y="128"/>
                      <a:pt x="52" y="131"/>
                    </a:cubicBezTo>
                    <a:cubicBezTo>
                      <a:pt x="73" y="133"/>
                      <a:pt x="94" y="134"/>
                      <a:pt x="116" y="134"/>
                    </a:cubicBezTo>
                    <a:cubicBezTo>
                      <a:pt x="205" y="134"/>
                      <a:pt x="295" y="118"/>
                      <a:pt x="376" y="89"/>
                    </a:cubicBezTo>
                    <a:cubicBezTo>
                      <a:pt x="428" y="67"/>
                      <a:pt x="414" y="0"/>
                      <a:pt x="36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65" name="Google Shape;3965;p33"/>
              <p:cNvSpPr/>
              <p:nvPr/>
            </p:nvSpPr>
            <p:spPr>
              <a:xfrm>
                <a:off x="5021704" y="3641371"/>
                <a:ext cx="29420" cy="11689"/>
              </a:xfrm>
              <a:custGeom>
                <a:avLst/>
                <a:gdLst/>
                <a:ahLst/>
                <a:cxnLst/>
                <a:rect l="l" t="t" r="r" b="b"/>
                <a:pathLst>
                  <a:path w="448" h="178" extrusionOk="0">
                    <a:moveTo>
                      <a:pt x="378" y="0"/>
                    </a:moveTo>
                    <a:cubicBezTo>
                      <a:pt x="374" y="0"/>
                      <a:pt x="369" y="1"/>
                      <a:pt x="364" y="2"/>
                    </a:cubicBezTo>
                    <a:cubicBezTo>
                      <a:pt x="261" y="28"/>
                      <a:pt x="154" y="54"/>
                      <a:pt x="50" y="93"/>
                    </a:cubicBezTo>
                    <a:cubicBezTo>
                      <a:pt x="1" y="108"/>
                      <a:pt x="16" y="177"/>
                      <a:pt x="66" y="177"/>
                    </a:cubicBezTo>
                    <a:cubicBezTo>
                      <a:pt x="68" y="177"/>
                      <a:pt x="71" y="177"/>
                      <a:pt x="73" y="177"/>
                    </a:cubicBezTo>
                    <a:cubicBezTo>
                      <a:pt x="180" y="158"/>
                      <a:pt x="290" y="128"/>
                      <a:pt x="390" y="99"/>
                    </a:cubicBezTo>
                    <a:cubicBezTo>
                      <a:pt x="447" y="81"/>
                      <a:pt x="430" y="0"/>
                      <a:pt x="378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66" name="Google Shape;3966;p33"/>
              <p:cNvSpPr/>
              <p:nvPr/>
            </p:nvSpPr>
            <p:spPr>
              <a:xfrm>
                <a:off x="5076011" y="3635330"/>
                <a:ext cx="34542" cy="7092"/>
              </a:xfrm>
              <a:custGeom>
                <a:avLst/>
                <a:gdLst/>
                <a:ahLst/>
                <a:cxnLst/>
                <a:rect l="l" t="t" r="r" b="b"/>
                <a:pathLst>
                  <a:path w="526" h="108" extrusionOk="0">
                    <a:moveTo>
                      <a:pt x="473" y="0"/>
                    </a:moveTo>
                    <a:cubicBezTo>
                      <a:pt x="472" y="0"/>
                      <a:pt x="471" y="0"/>
                      <a:pt x="470" y="0"/>
                    </a:cubicBezTo>
                    <a:cubicBezTo>
                      <a:pt x="328" y="7"/>
                      <a:pt x="185" y="26"/>
                      <a:pt x="46" y="39"/>
                    </a:cubicBezTo>
                    <a:cubicBezTo>
                      <a:pt x="1" y="42"/>
                      <a:pt x="1" y="107"/>
                      <a:pt x="46" y="107"/>
                    </a:cubicBezTo>
                    <a:cubicBezTo>
                      <a:pt x="185" y="104"/>
                      <a:pt x="328" y="107"/>
                      <a:pt x="470" y="94"/>
                    </a:cubicBezTo>
                    <a:cubicBezTo>
                      <a:pt x="525" y="88"/>
                      <a:pt x="526" y="0"/>
                      <a:pt x="47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67" name="Google Shape;3967;p33"/>
              <p:cNvSpPr/>
              <p:nvPr/>
            </p:nvSpPr>
            <p:spPr>
              <a:xfrm>
                <a:off x="5126116" y="3629223"/>
                <a:ext cx="33163" cy="7224"/>
              </a:xfrm>
              <a:custGeom>
                <a:avLst/>
                <a:gdLst/>
                <a:ahLst/>
                <a:cxnLst/>
                <a:rect l="l" t="t" r="r" b="b"/>
                <a:pathLst>
                  <a:path w="505" h="110" extrusionOk="0">
                    <a:moveTo>
                      <a:pt x="386" y="0"/>
                    </a:moveTo>
                    <a:cubicBezTo>
                      <a:pt x="267" y="0"/>
                      <a:pt x="153" y="22"/>
                      <a:pt x="35" y="41"/>
                    </a:cubicBezTo>
                    <a:cubicBezTo>
                      <a:pt x="1" y="51"/>
                      <a:pt x="5" y="110"/>
                      <a:pt x="39" y="110"/>
                    </a:cubicBezTo>
                    <a:cubicBezTo>
                      <a:pt x="41" y="110"/>
                      <a:pt x="43" y="110"/>
                      <a:pt x="44" y="109"/>
                    </a:cubicBezTo>
                    <a:cubicBezTo>
                      <a:pt x="177" y="100"/>
                      <a:pt x="310" y="103"/>
                      <a:pt x="449" y="93"/>
                    </a:cubicBezTo>
                    <a:cubicBezTo>
                      <a:pt x="504" y="90"/>
                      <a:pt x="504" y="6"/>
                      <a:pt x="449" y="2"/>
                    </a:cubicBezTo>
                    <a:cubicBezTo>
                      <a:pt x="428" y="1"/>
                      <a:pt x="407" y="0"/>
                      <a:pt x="38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968" name="Google Shape;3968;p33"/>
            <p:cNvGrpSpPr/>
            <p:nvPr/>
          </p:nvGrpSpPr>
          <p:grpSpPr>
            <a:xfrm rot="-1218727">
              <a:off x="2563656" y="4532629"/>
              <a:ext cx="969680" cy="915366"/>
              <a:chOff x="3712416" y="2719728"/>
              <a:chExt cx="383381" cy="361907"/>
            </a:xfrm>
          </p:grpSpPr>
          <p:sp>
            <p:nvSpPr>
              <p:cNvPr id="3969" name="Google Shape;3969;p33"/>
              <p:cNvSpPr/>
              <p:nvPr/>
            </p:nvSpPr>
            <p:spPr>
              <a:xfrm>
                <a:off x="3712416" y="2719728"/>
                <a:ext cx="383381" cy="361907"/>
              </a:xfrm>
              <a:custGeom>
                <a:avLst/>
                <a:gdLst/>
                <a:ahLst/>
                <a:cxnLst/>
                <a:rect l="l" t="t" r="r" b="b"/>
                <a:pathLst>
                  <a:path w="5838" h="5511" extrusionOk="0">
                    <a:moveTo>
                      <a:pt x="3178" y="130"/>
                    </a:moveTo>
                    <a:cubicBezTo>
                      <a:pt x="3222" y="130"/>
                      <a:pt x="3267" y="131"/>
                      <a:pt x="3311" y="133"/>
                    </a:cubicBezTo>
                    <a:cubicBezTo>
                      <a:pt x="2446" y="716"/>
                      <a:pt x="1882" y="1694"/>
                      <a:pt x="1847" y="2744"/>
                    </a:cubicBezTo>
                    <a:cubicBezTo>
                      <a:pt x="1332" y="2530"/>
                      <a:pt x="865" y="2209"/>
                      <a:pt x="492" y="1772"/>
                    </a:cubicBezTo>
                    <a:cubicBezTo>
                      <a:pt x="638" y="1380"/>
                      <a:pt x="891" y="1024"/>
                      <a:pt x="1251" y="765"/>
                    </a:cubicBezTo>
                    <a:cubicBezTo>
                      <a:pt x="1801" y="363"/>
                      <a:pt x="2492" y="130"/>
                      <a:pt x="3178" y="130"/>
                    </a:cubicBezTo>
                    <a:close/>
                    <a:moveTo>
                      <a:pt x="3501" y="155"/>
                    </a:moveTo>
                    <a:lnTo>
                      <a:pt x="3501" y="155"/>
                    </a:lnTo>
                    <a:cubicBezTo>
                      <a:pt x="3486" y="184"/>
                      <a:pt x="3490" y="224"/>
                      <a:pt x="3531" y="230"/>
                    </a:cubicBezTo>
                    <a:lnTo>
                      <a:pt x="3538" y="230"/>
                    </a:lnTo>
                    <a:cubicBezTo>
                      <a:pt x="3544" y="237"/>
                      <a:pt x="3544" y="246"/>
                      <a:pt x="3547" y="250"/>
                    </a:cubicBezTo>
                    <a:cubicBezTo>
                      <a:pt x="3554" y="266"/>
                      <a:pt x="3570" y="279"/>
                      <a:pt x="3593" y="282"/>
                    </a:cubicBezTo>
                    <a:cubicBezTo>
                      <a:pt x="3595" y="282"/>
                      <a:pt x="3597" y="282"/>
                      <a:pt x="3599" y="282"/>
                    </a:cubicBezTo>
                    <a:cubicBezTo>
                      <a:pt x="3637" y="282"/>
                      <a:pt x="3655" y="229"/>
                      <a:pt x="3615" y="214"/>
                    </a:cubicBezTo>
                    <a:lnTo>
                      <a:pt x="3615" y="207"/>
                    </a:lnTo>
                    <a:lnTo>
                      <a:pt x="3615" y="191"/>
                    </a:lnTo>
                    <a:cubicBezTo>
                      <a:pt x="3615" y="182"/>
                      <a:pt x="3612" y="169"/>
                      <a:pt x="3609" y="159"/>
                    </a:cubicBezTo>
                    <a:lnTo>
                      <a:pt x="3609" y="159"/>
                    </a:lnTo>
                    <a:cubicBezTo>
                      <a:pt x="3852" y="198"/>
                      <a:pt x="4095" y="269"/>
                      <a:pt x="4322" y="376"/>
                    </a:cubicBezTo>
                    <a:cubicBezTo>
                      <a:pt x="5261" y="820"/>
                      <a:pt x="5656" y="1727"/>
                      <a:pt x="5660" y="2708"/>
                    </a:cubicBezTo>
                    <a:cubicBezTo>
                      <a:pt x="5656" y="2712"/>
                      <a:pt x="5653" y="2712"/>
                      <a:pt x="5643" y="2712"/>
                    </a:cubicBezTo>
                    <a:cubicBezTo>
                      <a:pt x="5592" y="2712"/>
                      <a:pt x="5575" y="2763"/>
                      <a:pt x="5592" y="2799"/>
                    </a:cubicBezTo>
                    <a:cubicBezTo>
                      <a:pt x="5190" y="2993"/>
                      <a:pt x="4736" y="3036"/>
                      <a:pt x="4296" y="3065"/>
                    </a:cubicBezTo>
                    <a:lnTo>
                      <a:pt x="4053" y="3074"/>
                    </a:lnTo>
                    <a:lnTo>
                      <a:pt x="4053" y="3071"/>
                    </a:lnTo>
                    <a:cubicBezTo>
                      <a:pt x="4082" y="2945"/>
                      <a:pt x="4088" y="2809"/>
                      <a:pt x="4095" y="2682"/>
                    </a:cubicBezTo>
                    <a:cubicBezTo>
                      <a:pt x="4095" y="2655"/>
                      <a:pt x="4075" y="2641"/>
                      <a:pt x="4053" y="2641"/>
                    </a:cubicBezTo>
                    <a:cubicBezTo>
                      <a:pt x="4032" y="2641"/>
                      <a:pt x="4009" y="2655"/>
                      <a:pt x="4004" y="2682"/>
                    </a:cubicBezTo>
                    <a:cubicBezTo>
                      <a:pt x="3991" y="2806"/>
                      <a:pt x="3981" y="2942"/>
                      <a:pt x="3991" y="3065"/>
                    </a:cubicBezTo>
                    <a:cubicBezTo>
                      <a:pt x="3991" y="3068"/>
                      <a:pt x="3998" y="3071"/>
                      <a:pt x="3998" y="3074"/>
                    </a:cubicBezTo>
                    <a:cubicBezTo>
                      <a:pt x="3902" y="3078"/>
                      <a:pt x="3806" y="3080"/>
                      <a:pt x="3710" y="3080"/>
                    </a:cubicBezTo>
                    <a:cubicBezTo>
                      <a:pt x="3399" y="3080"/>
                      <a:pt x="3087" y="3059"/>
                      <a:pt x="2783" y="3010"/>
                    </a:cubicBezTo>
                    <a:cubicBezTo>
                      <a:pt x="2501" y="2968"/>
                      <a:pt x="2232" y="2893"/>
                      <a:pt x="1966" y="2796"/>
                    </a:cubicBezTo>
                    <a:cubicBezTo>
                      <a:pt x="1966" y="2699"/>
                      <a:pt x="1976" y="2598"/>
                      <a:pt x="1989" y="2501"/>
                    </a:cubicBezTo>
                    <a:cubicBezTo>
                      <a:pt x="1999" y="2401"/>
                      <a:pt x="2015" y="2303"/>
                      <a:pt x="2041" y="2206"/>
                    </a:cubicBezTo>
                    <a:cubicBezTo>
                      <a:pt x="2171" y="2229"/>
                      <a:pt x="2300" y="2258"/>
                      <a:pt x="2430" y="2271"/>
                    </a:cubicBezTo>
                    <a:cubicBezTo>
                      <a:pt x="2431" y="2271"/>
                      <a:pt x="2432" y="2271"/>
                      <a:pt x="2433" y="2271"/>
                    </a:cubicBezTo>
                    <a:cubicBezTo>
                      <a:pt x="2479" y="2271"/>
                      <a:pt x="2490" y="2193"/>
                      <a:pt x="2443" y="2184"/>
                    </a:cubicBezTo>
                    <a:cubicBezTo>
                      <a:pt x="2316" y="2158"/>
                      <a:pt x="2187" y="2148"/>
                      <a:pt x="2057" y="2135"/>
                    </a:cubicBezTo>
                    <a:cubicBezTo>
                      <a:pt x="2255" y="1322"/>
                      <a:pt x="2776" y="606"/>
                      <a:pt x="3496" y="159"/>
                    </a:cubicBezTo>
                    <a:cubicBezTo>
                      <a:pt x="3497" y="157"/>
                      <a:pt x="3499" y="156"/>
                      <a:pt x="3501" y="155"/>
                    </a:cubicBezTo>
                    <a:close/>
                    <a:moveTo>
                      <a:pt x="457" y="1873"/>
                    </a:moveTo>
                    <a:lnTo>
                      <a:pt x="457" y="1873"/>
                    </a:lnTo>
                    <a:cubicBezTo>
                      <a:pt x="816" y="2339"/>
                      <a:pt x="1302" y="2670"/>
                      <a:pt x="1843" y="2887"/>
                    </a:cubicBezTo>
                    <a:cubicBezTo>
                      <a:pt x="1847" y="3457"/>
                      <a:pt x="2015" y="4014"/>
                      <a:pt x="2265" y="4526"/>
                    </a:cubicBezTo>
                    <a:cubicBezTo>
                      <a:pt x="2371" y="4753"/>
                      <a:pt x="2543" y="5148"/>
                      <a:pt x="2789" y="5342"/>
                    </a:cubicBezTo>
                    <a:cubicBezTo>
                      <a:pt x="1827" y="5226"/>
                      <a:pt x="952" y="4668"/>
                      <a:pt x="554" y="3752"/>
                    </a:cubicBezTo>
                    <a:cubicBezTo>
                      <a:pt x="298" y="3155"/>
                      <a:pt x="259" y="2472"/>
                      <a:pt x="457" y="1873"/>
                    </a:cubicBezTo>
                    <a:close/>
                    <a:moveTo>
                      <a:pt x="5666" y="2912"/>
                    </a:moveTo>
                    <a:lnTo>
                      <a:pt x="5666" y="2912"/>
                    </a:lnTo>
                    <a:cubicBezTo>
                      <a:pt x="5660" y="2942"/>
                      <a:pt x="5660" y="2968"/>
                      <a:pt x="5656" y="2993"/>
                    </a:cubicBezTo>
                    <a:cubicBezTo>
                      <a:pt x="5611" y="3674"/>
                      <a:pt x="5319" y="4234"/>
                      <a:pt x="4769" y="4639"/>
                    </a:cubicBezTo>
                    <a:cubicBezTo>
                      <a:pt x="4357" y="4937"/>
                      <a:pt x="3732" y="5326"/>
                      <a:pt x="3204" y="5371"/>
                    </a:cubicBezTo>
                    <a:lnTo>
                      <a:pt x="3194" y="5371"/>
                    </a:lnTo>
                    <a:cubicBezTo>
                      <a:pt x="3187" y="5372"/>
                      <a:pt x="3180" y="5372"/>
                      <a:pt x="3173" y="5372"/>
                    </a:cubicBezTo>
                    <a:cubicBezTo>
                      <a:pt x="2666" y="5372"/>
                      <a:pt x="2318" y="4365"/>
                      <a:pt x="2184" y="3985"/>
                    </a:cubicBezTo>
                    <a:cubicBezTo>
                      <a:pt x="2060" y="3651"/>
                      <a:pt x="1992" y="3295"/>
                      <a:pt x="1979" y="2938"/>
                    </a:cubicBezTo>
                    <a:lnTo>
                      <a:pt x="1979" y="2938"/>
                    </a:lnTo>
                    <a:cubicBezTo>
                      <a:pt x="2252" y="3036"/>
                      <a:pt x="2533" y="3107"/>
                      <a:pt x="2818" y="3149"/>
                    </a:cubicBezTo>
                    <a:cubicBezTo>
                      <a:pt x="2874" y="3155"/>
                      <a:pt x="2935" y="3165"/>
                      <a:pt x="2997" y="3172"/>
                    </a:cubicBezTo>
                    <a:cubicBezTo>
                      <a:pt x="2980" y="3279"/>
                      <a:pt x="2961" y="3382"/>
                      <a:pt x="2955" y="3492"/>
                    </a:cubicBezTo>
                    <a:cubicBezTo>
                      <a:pt x="2955" y="3518"/>
                      <a:pt x="2973" y="3530"/>
                      <a:pt x="2991" y="3530"/>
                    </a:cubicBezTo>
                    <a:cubicBezTo>
                      <a:pt x="3011" y="3530"/>
                      <a:pt x="3031" y="3517"/>
                      <a:pt x="3032" y="3492"/>
                    </a:cubicBezTo>
                    <a:cubicBezTo>
                      <a:pt x="3045" y="3385"/>
                      <a:pt x="3045" y="3285"/>
                      <a:pt x="3045" y="3181"/>
                    </a:cubicBezTo>
                    <a:cubicBezTo>
                      <a:pt x="3269" y="3207"/>
                      <a:pt x="3495" y="3217"/>
                      <a:pt x="3721" y="3217"/>
                    </a:cubicBezTo>
                    <a:cubicBezTo>
                      <a:pt x="3955" y="3217"/>
                      <a:pt x="4189" y="3206"/>
                      <a:pt x="4422" y="3188"/>
                    </a:cubicBezTo>
                    <a:cubicBezTo>
                      <a:pt x="4850" y="3152"/>
                      <a:pt x="5281" y="3104"/>
                      <a:pt x="5666" y="2912"/>
                    </a:cubicBezTo>
                    <a:close/>
                    <a:moveTo>
                      <a:pt x="3185" y="0"/>
                    </a:moveTo>
                    <a:cubicBezTo>
                      <a:pt x="2599" y="0"/>
                      <a:pt x="2006" y="167"/>
                      <a:pt x="1490" y="457"/>
                    </a:cubicBezTo>
                    <a:cubicBezTo>
                      <a:pt x="454" y="1040"/>
                      <a:pt x="0" y="2190"/>
                      <a:pt x="275" y="3340"/>
                    </a:cubicBezTo>
                    <a:cubicBezTo>
                      <a:pt x="568" y="4557"/>
                      <a:pt x="1683" y="5453"/>
                      <a:pt x="2940" y="5453"/>
                    </a:cubicBezTo>
                    <a:cubicBezTo>
                      <a:pt x="2964" y="5453"/>
                      <a:pt x="2988" y="5453"/>
                      <a:pt x="3013" y="5452"/>
                    </a:cubicBezTo>
                    <a:cubicBezTo>
                      <a:pt x="3016" y="5452"/>
                      <a:pt x="3019" y="5452"/>
                      <a:pt x="3026" y="5456"/>
                    </a:cubicBezTo>
                    <a:cubicBezTo>
                      <a:pt x="3029" y="5485"/>
                      <a:pt x="3049" y="5511"/>
                      <a:pt x="3084" y="5511"/>
                    </a:cubicBezTo>
                    <a:cubicBezTo>
                      <a:pt x="3089" y="5511"/>
                      <a:pt x="3094" y="5511"/>
                      <a:pt x="3098" y="5511"/>
                    </a:cubicBezTo>
                    <a:cubicBezTo>
                      <a:pt x="3652" y="5511"/>
                      <a:pt x="4261" y="5139"/>
                      <a:pt x="4704" y="4843"/>
                    </a:cubicBezTo>
                    <a:cubicBezTo>
                      <a:pt x="5174" y="4539"/>
                      <a:pt x="5543" y="4124"/>
                      <a:pt x="5698" y="3573"/>
                    </a:cubicBezTo>
                    <a:cubicBezTo>
                      <a:pt x="5767" y="3330"/>
                      <a:pt x="5802" y="3078"/>
                      <a:pt x="5812" y="2828"/>
                    </a:cubicBezTo>
                    <a:cubicBezTo>
                      <a:pt x="5838" y="2799"/>
                      <a:pt x="5838" y="2760"/>
                      <a:pt x="5815" y="2731"/>
                    </a:cubicBezTo>
                    <a:cubicBezTo>
                      <a:pt x="5822" y="1866"/>
                      <a:pt x="5488" y="998"/>
                      <a:pt x="4769" y="489"/>
                    </a:cubicBezTo>
                    <a:cubicBezTo>
                      <a:pt x="4295" y="151"/>
                      <a:pt x="3743" y="0"/>
                      <a:pt x="318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70" name="Google Shape;3970;p33"/>
              <p:cNvSpPr/>
              <p:nvPr/>
            </p:nvSpPr>
            <p:spPr>
              <a:xfrm>
                <a:off x="3759500" y="2820987"/>
                <a:ext cx="36316" cy="8143"/>
              </a:xfrm>
              <a:custGeom>
                <a:avLst/>
                <a:gdLst/>
                <a:ahLst/>
                <a:cxnLst/>
                <a:rect l="l" t="t" r="r" b="b"/>
                <a:pathLst>
                  <a:path w="553" h="124" extrusionOk="0">
                    <a:moveTo>
                      <a:pt x="422" y="1"/>
                    </a:moveTo>
                    <a:cubicBezTo>
                      <a:pt x="286" y="1"/>
                      <a:pt x="137" y="22"/>
                      <a:pt x="18" y="81"/>
                    </a:cubicBezTo>
                    <a:cubicBezTo>
                      <a:pt x="0" y="87"/>
                      <a:pt x="7" y="124"/>
                      <a:pt x="27" y="124"/>
                    </a:cubicBezTo>
                    <a:cubicBezTo>
                      <a:pt x="28" y="124"/>
                      <a:pt x="30" y="124"/>
                      <a:pt x="31" y="123"/>
                    </a:cubicBezTo>
                    <a:cubicBezTo>
                      <a:pt x="190" y="107"/>
                      <a:pt x="342" y="84"/>
                      <a:pt x="504" y="81"/>
                    </a:cubicBezTo>
                    <a:cubicBezTo>
                      <a:pt x="553" y="75"/>
                      <a:pt x="553" y="3"/>
                      <a:pt x="504" y="3"/>
                    </a:cubicBezTo>
                    <a:cubicBezTo>
                      <a:pt x="478" y="2"/>
                      <a:pt x="450" y="1"/>
                      <a:pt x="42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71" name="Google Shape;3971;p33"/>
              <p:cNvSpPr/>
              <p:nvPr/>
            </p:nvSpPr>
            <p:spPr>
              <a:xfrm>
                <a:off x="3813216" y="2820659"/>
                <a:ext cx="33557" cy="6961"/>
              </a:xfrm>
              <a:custGeom>
                <a:avLst/>
                <a:gdLst/>
                <a:ahLst/>
                <a:cxnLst/>
                <a:rect l="l" t="t" r="r" b="b"/>
                <a:pathLst>
                  <a:path w="511" h="106" extrusionOk="0">
                    <a:moveTo>
                      <a:pt x="232" y="0"/>
                    </a:moveTo>
                    <a:cubicBezTo>
                      <a:pt x="171" y="0"/>
                      <a:pt x="109" y="4"/>
                      <a:pt x="49" y="12"/>
                    </a:cubicBezTo>
                    <a:cubicBezTo>
                      <a:pt x="4" y="15"/>
                      <a:pt x="1" y="86"/>
                      <a:pt x="49" y="86"/>
                    </a:cubicBezTo>
                    <a:cubicBezTo>
                      <a:pt x="82" y="84"/>
                      <a:pt x="114" y="83"/>
                      <a:pt x="146" y="83"/>
                    </a:cubicBezTo>
                    <a:cubicBezTo>
                      <a:pt x="249" y="83"/>
                      <a:pt x="351" y="93"/>
                      <a:pt x="454" y="106"/>
                    </a:cubicBezTo>
                    <a:cubicBezTo>
                      <a:pt x="456" y="106"/>
                      <a:pt x="457" y="106"/>
                      <a:pt x="459" y="106"/>
                    </a:cubicBezTo>
                    <a:cubicBezTo>
                      <a:pt x="500" y="106"/>
                      <a:pt x="511" y="28"/>
                      <a:pt x="464" y="21"/>
                    </a:cubicBezTo>
                    <a:cubicBezTo>
                      <a:pt x="388" y="7"/>
                      <a:pt x="310" y="0"/>
                      <a:pt x="23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72" name="Google Shape;3972;p33"/>
              <p:cNvSpPr/>
              <p:nvPr/>
            </p:nvSpPr>
            <p:spPr>
              <a:xfrm>
                <a:off x="3866407" y="2827554"/>
                <a:ext cx="31981" cy="7289"/>
              </a:xfrm>
              <a:custGeom>
                <a:avLst/>
                <a:gdLst/>
                <a:ahLst/>
                <a:cxnLst/>
                <a:rect l="l" t="t" r="r" b="b"/>
                <a:pathLst>
                  <a:path w="487" h="111" extrusionOk="0">
                    <a:moveTo>
                      <a:pt x="40" y="0"/>
                    </a:moveTo>
                    <a:cubicBezTo>
                      <a:pt x="1" y="0"/>
                      <a:pt x="1" y="65"/>
                      <a:pt x="43" y="69"/>
                    </a:cubicBezTo>
                    <a:cubicBezTo>
                      <a:pt x="169" y="85"/>
                      <a:pt x="299" y="104"/>
                      <a:pt x="425" y="111"/>
                    </a:cubicBezTo>
                    <a:cubicBezTo>
                      <a:pt x="473" y="111"/>
                      <a:pt x="486" y="33"/>
                      <a:pt x="438" y="30"/>
                    </a:cubicBezTo>
                    <a:cubicBezTo>
                      <a:pt x="308" y="7"/>
                      <a:pt x="172" y="7"/>
                      <a:pt x="43" y="1"/>
                    </a:cubicBezTo>
                    <a:cubicBezTo>
                      <a:pt x="42" y="0"/>
                      <a:pt x="41" y="0"/>
                      <a:pt x="4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73" name="Google Shape;3973;p33"/>
              <p:cNvSpPr/>
              <p:nvPr/>
            </p:nvSpPr>
            <p:spPr>
              <a:xfrm>
                <a:off x="3915724" y="2826175"/>
                <a:ext cx="47676" cy="31193"/>
              </a:xfrm>
              <a:custGeom>
                <a:avLst/>
                <a:gdLst/>
                <a:ahLst/>
                <a:cxnLst/>
                <a:rect l="l" t="t" r="r" b="b"/>
                <a:pathLst>
                  <a:path w="726" h="475" extrusionOk="0">
                    <a:moveTo>
                      <a:pt x="145" y="0"/>
                    </a:moveTo>
                    <a:cubicBezTo>
                      <a:pt x="130" y="0"/>
                      <a:pt x="114" y="10"/>
                      <a:pt x="114" y="28"/>
                    </a:cubicBezTo>
                    <a:lnTo>
                      <a:pt x="114" y="90"/>
                    </a:lnTo>
                    <a:cubicBezTo>
                      <a:pt x="98" y="86"/>
                      <a:pt x="82" y="86"/>
                      <a:pt x="66" y="83"/>
                    </a:cubicBezTo>
                    <a:cubicBezTo>
                      <a:pt x="63" y="82"/>
                      <a:pt x="60" y="82"/>
                      <a:pt x="57" y="82"/>
                    </a:cubicBezTo>
                    <a:cubicBezTo>
                      <a:pt x="15" y="82"/>
                      <a:pt x="1" y="145"/>
                      <a:pt x="46" y="154"/>
                    </a:cubicBezTo>
                    <a:cubicBezTo>
                      <a:pt x="66" y="158"/>
                      <a:pt x="92" y="167"/>
                      <a:pt x="111" y="171"/>
                    </a:cubicBezTo>
                    <a:cubicBezTo>
                      <a:pt x="102" y="255"/>
                      <a:pt x="85" y="342"/>
                      <a:pt x="66" y="427"/>
                    </a:cubicBezTo>
                    <a:cubicBezTo>
                      <a:pt x="58" y="455"/>
                      <a:pt x="80" y="474"/>
                      <a:pt x="104" y="474"/>
                    </a:cubicBezTo>
                    <a:cubicBezTo>
                      <a:pt x="119" y="474"/>
                      <a:pt x="136" y="466"/>
                      <a:pt x="144" y="446"/>
                    </a:cubicBezTo>
                    <a:cubicBezTo>
                      <a:pt x="176" y="365"/>
                      <a:pt x="189" y="274"/>
                      <a:pt x="189" y="190"/>
                    </a:cubicBezTo>
                    <a:cubicBezTo>
                      <a:pt x="344" y="232"/>
                      <a:pt x="497" y="287"/>
                      <a:pt x="649" y="342"/>
                    </a:cubicBezTo>
                    <a:cubicBezTo>
                      <a:pt x="654" y="344"/>
                      <a:pt x="658" y="344"/>
                      <a:pt x="662" y="344"/>
                    </a:cubicBezTo>
                    <a:cubicBezTo>
                      <a:pt x="703" y="344"/>
                      <a:pt x="726" y="279"/>
                      <a:pt x="685" y="261"/>
                    </a:cubicBezTo>
                    <a:cubicBezTo>
                      <a:pt x="529" y="184"/>
                      <a:pt x="357" y="138"/>
                      <a:pt x="183" y="103"/>
                    </a:cubicBezTo>
                    <a:cubicBezTo>
                      <a:pt x="179" y="73"/>
                      <a:pt x="176" y="44"/>
                      <a:pt x="173" y="22"/>
                    </a:cubicBezTo>
                    <a:cubicBezTo>
                      <a:pt x="170" y="7"/>
                      <a:pt x="158" y="0"/>
                      <a:pt x="14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74" name="Google Shape;3974;p33"/>
              <p:cNvSpPr/>
              <p:nvPr/>
            </p:nvSpPr>
            <p:spPr>
              <a:xfrm>
                <a:off x="3973512" y="2832479"/>
                <a:ext cx="34280" cy="30405"/>
              </a:xfrm>
              <a:custGeom>
                <a:avLst/>
                <a:gdLst/>
                <a:ahLst/>
                <a:cxnLst/>
                <a:rect l="l" t="t" r="r" b="b"/>
                <a:pathLst>
                  <a:path w="522" h="463" extrusionOk="0">
                    <a:moveTo>
                      <a:pt x="152" y="1"/>
                    </a:moveTo>
                    <a:cubicBezTo>
                      <a:pt x="127" y="1"/>
                      <a:pt x="100" y="22"/>
                      <a:pt x="106" y="52"/>
                    </a:cubicBezTo>
                    <a:cubicBezTo>
                      <a:pt x="119" y="120"/>
                      <a:pt x="135" y="188"/>
                      <a:pt x="155" y="256"/>
                    </a:cubicBezTo>
                    <a:cubicBezTo>
                      <a:pt x="122" y="250"/>
                      <a:pt x="93" y="237"/>
                      <a:pt x="61" y="230"/>
                    </a:cubicBezTo>
                    <a:cubicBezTo>
                      <a:pt x="55" y="228"/>
                      <a:pt x="50" y="227"/>
                      <a:pt x="45" y="227"/>
                    </a:cubicBezTo>
                    <a:cubicBezTo>
                      <a:pt x="9" y="227"/>
                      <a:pt x="1" y="287"/>
                      <a:pt x="41" y="301"/>
                    </a:cubicBezTo>
                    <a:cubicBezTo>
                      <a:pt x="86" y="321"/>
                      <a:pt x="135" y="340"/>
                      <a:pt x="184" y="363"/>
                    </a:cubicBezTo>
                    <a:lnTo>
                      <a:pt x="193" y="411"/>
                    </a:lnTo>
                    <a:cubicBezTo>
                      <a:pt x="199" y="427"/>
                      <a:pt x="211" y="434"/>
                      <a:pt x="224" y="434"/>
                    </a:cubicBezTo>
                    <a:cubicBezTo>
                      <a:pt x="243" y="434"/>
                      <a:pt x="262" y="419"/>
                      <a:pt x="258" y="395"/>
                    </a:cubicBezTo>
                    <a:lnTo>
                      <a:pt x="258" y="395"/>
                    </a:lnTo>
                    <a:cubicBezTo>
                      <a:pt x="320" y="418"/>
                      <a:pt x="385" y="444"/>
                      <a:pt x="446" y="460"/>
                    </a:cubicBezTo>
                    <a:cubicBezTo>
                      <a:pt x="451" y="462"/>
                      <a:pt x="456" y="463"/>
                      <a:pt x="461" y="463"/>
                    </a:cubicBezTo>
                    <a:cubicBezTo>
                      <a:pt x="501" y="463"/>
                      <a:pt x="522" y="406"/>
                      <a:pt x="478" y="382"/>
                    </a:cubicBezTo>
                    <a:cubicBezTo>
                      <a:pt x="401" y="347"/>
                      <a:pt x="320" y="318"/>
                      <a:pt x="239" y="288"/>
                    </a:cubicBezTo>
                    <a:cubicBezTo>
                      <a:pt x="223" y="204"/>
                      <a:pt x="206" y="117"/>
                      <a:pt x="187" y="29"/>
                    </a:cubicBezTo>
                    <a:cubicBezTo>
                      <a:pt x="182" y="9"/>
                      <a:pt x="167" y="1"/>
                      <a:pt x="15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75" name="Google Shape;3975;p33"/>
              <p:cNvSpPr/>
              <p:nvPr/>
            </p:nvSpPr>
            <p:spPr>
              <a:xfrm>
                <a:off x="4020267" y="2864919"/>
                <a:ext cx="23182" cy="14973"/>
              </a:xfrm>
              <a:custGeom>
                <a:avLst/>
                <a:gdLst/>
                <a:ahLst/>
                <a:cxnLst/>
                <a:rect l="l" t="t" r="r" b="b"/>
                <a:pathLst>
                  <a:path w="353" h="228" extrusionOk="0">
                    <a:moveTo>
                      <a:pt x="59" y="0"/>
                    </a:moveTo>
                    <a:cubicBezTo>
                      <a:pt x="13" y="0"/>
                      <a:pt x="0" y="68"/>
                      <a:pt x="48" y="83"/>
                    </a:cubicBezTo>
                    <a:cubicBezTo>
                      <a:pt x="126" y="112"/>
                      <a:pt x="191" y="157"/>
                      <a:pt x="252" y="212"/>
                    </a:cubicBezTo>
                    <a:cubicBezTo>
                      <a:pt x="261" y="223"/>
                      <a:pt x="272" y="227"/>
                      <a:pt x="283" y="227"/>
                    </a:cubicBezTo>
                    <a:cubicBezTo>
                      <a:pt x="318" y="227"/>
                      <a:pt x="352" y="179"/>
                      <a:pt x="317" y="144"/>
                    </a:cubicBezTo>
                    <a:cubicBezTo>
                      <a:pt x="249" y="76"/>
                      <a:pt x="162" y="28"/>
                      <a:pt x="71" y="2"/>
                    </a:cubicBezTo>
                    <a:cubicBezTo>
                      <a:pt x="67" y="1"/>
                      <a:pt x="63" y="0"/>
                      <a:pt x="5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76" name="Google Shape;3976;p33"/>
              <p:cNvSpPr/>
              <p:nvPr/>
            </p:nvSpPr>
            <p:spPr>
              <a:xfrm>
                <a:off x="4045746" y="2878840"/>
                <a:ext cx="35593" cy="21408"/>
              </a:xfrm>
              <a:custGeom>
                <a:avLst/>
                <a:gdLst/>
                <a:ahLst/>
                <a:cxnLst/>
                <a:rect l="l" t="t" r="r" b="b"/>
                <a:pathLst>
                  <a:path w="542" h="326" extrusionOk="0">
                    <a:moveTo>
                      <a:pt x="137" y="0"/>
                    </a:moveTo>
                    <a:cubicBezTo>
                      <a:pt x="94" y="0"/>
                      <a:pt x="82" y="75"/>
                      <a:pt x="127" y="81"/>
                    </a:cubicBezTo>
                    <a:cubicBezTo>
                      <a:pt x="188" y="94"/>
                      <a:pt x="243" y="114"/>
                      <a:pt x="292" y="143"/>
                    </a:cubicBezTo>
                    <a:cubicBezTo>
                      <a:pt x="331" y="162"/>
                      <a:pt x="357" y="191"/>
                      <a:pt x="386" y="214"/>
                    </a:cubicBezTo>
                    <a:cubicBezTo>
                      <a:pt x="286" y="198"/>
                      <a:pt x="185" y="182"/>
                      <a:pt x="78" y="172"/>
                    </a:cubicBezTo>
                    <a:cubicBezTo>
                      <a:pt x="75" y="171"/>
                      <a:pt x="72" y="171"/>
                      <a:pt x="69" y="171"/>
                    </a:cubicBezTo>
                    <a:cubicBezTo>
                      <a:pt x="20" y="171"/>
                      <a:pt x="0" y="244"/>
                      <a:pt x="52" y="256"/>
                    </a:cubicBezTo>
                    <a:cubicBezTo>
                      <a:pt x="172" y="279"/>
                      <a:pt x="292" y="308"/>
                      <a:pt x="412" y="324"/>
                    </a:cubicBezTo>
                    <a:cubicBezTo>
                      <a:pt x="416" y="325"/>
                      <a:pt x="420" y="326"/>
                      <a:pt x="423" y="326"/>
                    </a:cubicBezTo>
                    <a:cubicBezTo>
                      <a:pt x="456" y="326"/>
                      <a:pt x="480" y="289"/>
                      <a:pt x="477" y="263"/>
                    </a:cubicBezTo>
                    <a:cubicBezTo>
                      <a:pt x="516" y="259"/>
                      <a:pt x="541" y="230"/>
                      <a:pt x="516" y="195"/>
                    </a:cubicBezTo>
                    <a:cubicBezTo>
                      <a:pt x="435" y="78"/>
                      <a:pt x="276" y="16"/>
                      <a:pt x="140" y="0"/>
                    </a:cubicBezTo>
                    <a:cubicBezTo>
                      <a:pt x="139" y="0"/>
                      <a:pt x="138" y="0"/>
                      <a:pt x="13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77" name="Google Shape;3977;p33"/>
              <p:cNvSpPr/>
              <p:nvPr/>
            </p:nvSpPr>
            <p:spPr>
              <a:xfrm>
                <a:off x="3912112" y="3038938"/>
                <a:ext cx="22262" cy="31850"/>
              </a:xfrm>
              <a:custGeom>
                <a:avLst/>
                <a:gdLst/>
                <a:ahLst/>
                <a:cxnLst/>
                <a:rect l="l" t="t" r="r" b="b"/>
                <a:pathLst>
                  <a:path w="339" h="485" extrusionOk="0">
                    <a:moveTo>
                      <a:pt x="287" y="1"/>
                    </a:moveTo>
                    <a:cubicBezTo>
                      <a:pt x="271" y="1"/>
                      <a:pt x="255" y="9"/>
                      <a:pt x="247" y="28"/>
                    </a:cubicBezTo>
                    <a:cubicBezTo>
                      <a:pt x="186" y="173"/>
                      <a:pt x="118" y="309"/>
                      <a:pt x="20" y="433"/>
                    </a:cubicBezTo>
                    <a:cubicBezTo>
                      <a:pt x="1" y="457"/>
                      <a:pt x="25" y="485"/>
                      <a:pt x="50" y="485"/>
                    </a:cubicBezTo>
                    <a:cubicBezTo>
                      <a:pt x="58" y="485"/>
                      <a:pt x="66" y="482"/>
                      <a:pt x="72" y="475"/>
                    </a:cubicBezTo>
                    <a:cubicBezTo>
                      <a:pt x="186" y="355"/>
                      <a:pt x="280" y="212"/>
                      <a:pt x="328" y="54"/>
                    </a:cubicBezTo>
                    <a:cubicBezTo>
                      <a:pt x="338" y="22"/>
                      <a:pt x="313" y="1"/>
                      <a:pt x="28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78" name="Google Shape;3978;p33"/>
              <p:cNvSpPr/>
              <p:nvPr/>
            </p:nvSpPr>
            <p:spPr>
              <a:xfrm>
                <a:off x="3942713" y="2990015"/>
                <a:ext cx="18256" cy="32178"/>
              </a:xfrm>
              <a:custGeom>
                <a:avLst/>
                <a:gdLst/>
                <a:ahLst/>
                <a:cxnLst/>
                <a:rect l="l" t="t" r="r" b="b"/>
                <a:pathLst>
                  <a:path w="278" h="490" extrusionOk="0">
                    <a:moveTo>
                      <a:pt x="222" y="1"/>
                    </a:moveTo>
                    <a:cubicBezTo>
                      <a:pt x="208" y="1"/>
                      <a:pt x="194" y="7"/>
                      <a:pt x="186" y="21"/>
                    </a:cubicBezTo>
                    <a:cubicBezTo>
                      <a:pt x="118" y="151"/>
                      <a:pt x="60" y="300"/>
                      <a:pt x="11" y="439"/>
                    </a:cubicBezTo>
                    <a:cubicBezTo>
                      <a:pt x="0" y="467"/>
                      <a:pt x="30" y="490"/>
                      <a:pt x="57" y="490"/>
                    </a:cubicBezTo>
                    <a:cubicBezTo>
                      <a:pt x="70" y="490"/>
                      <a:pt x="83" y="484"/>
                      <a:pt x="89" y="471"/>
                    </a:cubicBezTo>
                    <a:cubicBezTo>
                      <a:pt x="154" y="335"/>
                      <a:pt x="222" y="196"/>
                      <a:pt x="267" y="53"/>
                    </a:cubicBezTo>
                    <a:cubicBezTo>
                      <a:pt x="278" y="23"/>
                      <a:pt x="249" y="1"/>
                      <a:pt x="22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79" name="Google Shape;3979;p33"/>
              <p:cNvSpPr/>
              <p:nvPr/>
            </p:nvSpPr>
            <p:spPr>
              <a:xfrm>
                <a:off x="3963530" y="2938269"/>
                <a:ext cx="12412" cy="37826"/>
              </a:xfrm>
              <a:custGeom>
                <a:avLst/>
                <a:gdLst/>
                <a:ahLst/>
                <a:cxnLst/>
                <a:rect l="l" t="t" r="r" b="b"/>
                <a:pathLst>
                  <a:path w="189" h="576" extrusionOk="0">
                    <a:moveTo>
                      <a:pt x="133" y="0"/>
                    </a:moveTo>
                    <a:cubicBezTo>
                      <a:pt x="116" y="0"/>
                      <a:pt x="99" y="11"/>
                      <a:pt x="93" y="35"/>
                    </a:cubicBezTo>
                    <a:cubicBezTo>
                      <a:pt x="51" y="197"/>
                      <a:pt x="21" y="372"/>
                      <a:pt x="2" y="540"/>
                    </a:cubicBezTo>
                    <a:cubicBezTo>
                      <a:pt x="0" y="563"/>
                      <a:pt x="19" y="576"/>
                      <a:pt x="37" y="576"/>
                    </a:cubicBezTo>
                    <a:cubicBezTo>
                      <a:pt x="52" y="576"/>
                      <a:pt x="67" y="567"/>
                      <a:pt x="70" y="550"/>
                    </a:cubicBezTo>
                    <a:cubicBezTo>
                      <a:pt x="115" y="391"/>
                      <a:pt x="157" y="226"/>
                      <a:pt x="180" y="61"/>
                    </a:cubicBezTo>
                    <a:cubicBezTo>
                      <a:pt x="188" y="25"/>
                      <a:pt x="160" y="0"/>
                      <a:pt x="13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80" name="Google Shape;3980;p33"/>
              <p:cNvSpPr/>
              <p:nvPr/>
            </p:nvSpPr>
            <p:spPr>
              <a:xfrm>
                <a:off x="3970622" y="2794129"/>
                <a:ext cx="7946" cy="19832"/>
              </a:xfrm>
              <a:custGeom>
                <a:avLst/>
                <a:gdLst/>
                <a:ahLst/>
                <a:cxnLst/>
                <a:rect l="l" t="t" r="r" b="b"/>
                <a:pathLst>
                  <a:path w="121" h="302" extrusionOk="0">
                    <a:moveTo>
                      <a:pt x="56" y="0"/>
                    </a:moveTo>
                    <a:cubicBezTo>
                      <a:pt x="29" y="0"/>
                      <a:pt x="1" y="21"/>
                      <a:pt x="11" y="56"/>
                    </a:cubicBezTo>
                    <a:cubicBezTo>
                      <a:pt x="33" y="127"/>
                      <a:pt x="43" y="192"/>
                      <a:pt x="40" y="270"/>
                    </a:cubicBezTo>
                    <a:cubicBezTo>
                      <a:pt x="40" y="290"/>
                      <a:pt x="56" y="301"/>
                      <a:pt x="71" y="301"/>
                    </a:cubicBezTo>
                    <a:cubicBezTo>
                      <a:pt x="84" y="301"/>
                      <a:pt x="97" y="294"/>
                      <a:pt x="101" y="276"/>
                    </a:cubicBezTo>
                    <a:cubicBezTo>
                      <a:pt x="121" y="199"/>
                      <a:pt x="121" y="111"/>
                      <a:pt x="98" y="30"/>
                    </a:cubicBezTo>
                    <a:cubicBezTo>
                      <a:pt x="92" y="9"/>
                      <a:pt x="74" y="0"/>
                      <a:pt x="5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81" name="Google Shape;3981;p33"/>
              <p:cNvSpPr/>
              <p:nvPr/>
            </p:nvSpPr>
            <p:spPr>
              <a:xfrm>
                <a:off x="3958277" y="2746980"/>
                <a:ext cx="13594" cy="21474"/>
              </a:xfrm>
              <a:custGeom>
                <a:avLst/>
                <a:gdLst/>
                <a:ahLst/>
                <a:cxnLst/>
                <a:rect l="l" t="t" r="r" b="b"/>
                <a:pathLst>
                  <a:path w="207" h="327" extrusionOk="0">
                    <a:moveTo>
                      <a:pt x="64" y="0"/>
                    </a:moveTo>
                    <a:cubicBezTo>
                      <a:pt x="33" y="0"/>
                      <a:pt x="1" y="35"/>
                      <a:pt x="20" y="65"/>
                    </a:cubicBezTo>
                    <a:cubicBezTo>
                      <a:pt x="79" y="139"/>
                      <a:pt x="118" y="210"/>
                      <a:pt x="134" y="301"/>
                    </a:cubicBezTo>
                    <a:cubicBezTo>
                      <a:pt x="138" y="319"/>
                      <a:pt x="154" y="327"/>
                      <a:pt x="169" y="327"/>
                    </a:cubicBezTo>
                    <a:cubicBezTo>
                      <a:pt x="188" y="327"/>
                      <a:pt x="207" y="314"/>
                      <a:pt x="205" y="291"/>
                    </a:cubicBezTo>
                    <a:cubicBezTo>
                      <a:pt x="199" y="191"/>
                      <a:pt x="163" y="90"/>
                      <a:pt x="92" y="13"/>
                    </a:cubicBezTo>
                    <a:cubicBezTo>
                      <a:pt x="84" y="4"/>
                      <a:pt x="74" y="0"/>
                      <a:pt x="6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82" name="Google Shape;3982;p33"/>
              <p:cNvSpPr/>
              <p:nvPr/>
            </p:nvSpPr>
            <p:spPr>
              <a:xfrm>
                <a:off x="3936081" y="2742120"/>
                <a:ext cx="9719" cy="31259"/>
              </a:xfrm>
              <a:custGeom>
                <a:avLst/>
                <a:gdLst/>
                <a:ahLst/>
                <a:cxnLst/>
                <a:rect l="l" t="t" r="r" b="b"/>
                <a:pathLst>
                  <a:path w="148" h="476" extrusionOk="0">
                    <a:moveTo>
                      <a:pt x="114" y="0"/>
                    </a:moveTo>
                    <a:cubicBezTo>
                      <a:pt x="101" y="0"/>
                      <a:pt x="87" y="8"/>
                      <a:pt x="83" y="22"/>
                    </a:cubicBezTo>
                    <a:cubicBezTo>
                      <a:pt x="44" y="152"/>
                      <a:pt x="15" y="297"/>
                      <a:pt x="2" y="433"/>
                    </a:cubicBezTo>
                    <a:cubicBezTo>
                      <a:pt x="0" y="461"/>
                      <a:pt x="23" y="476"/>
                      <a:pt x="45" y="476"/>
                    </a:cubicBezTo>
                    <a:cubicBezTo>
                      <a:pt x="62" y="476"/>
                      <a:pt x="79" y="466"/>
                      <a:pt x="83" y="446"/>
                    </a:cubicBezTo>
                    <a:cubicBezTo>
                      <a:pt x="122" y="317"/>
                      <a:pt x="141" y="168"/>
                      <a:pt x="148" y="35"/>
                    </a:cubicBezTo>
                    <a:cubicBezTo>
                      <a:pt x="148" y="12"/>
                      <a:pt x="131" y="0"/>
                      <a:pt x="11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83" name="Google Shape;3983;p33"/>
              <p:cNvSpPr/>
              <p:nvPr/>
            </p:nvSpPr>
            <p:spPr>
              <a:xfrm>
                <a:off x="3926822" y="2785330"/>
                <a:ext cx="8800" cy="24429"/>
              </a:xfrm>
              <a:custGeom>
                <a:avLst/>
                <a:gdLst/>
                <a:ahLst/>
                <a:cxnLst/>
                <a:rect l="l" t="t" r="r" b="b"/>
                <a:pathLst>
                  <a:path w="134" h="372" extrusionOk="0">
                    <a:moveTo>
                      <a:pt x="93" y="1"/>
                    </a:moveTo>
                    <a:cubicBezTo>
                      <a:pt x="83" y="1"/>
                      <a:pt x="72" y="8"/>
                      <a:pt x="72" y="18"/>
                    </a:cubicBezTo>
                    <a:cubicBezTo>
                      <a:pt x="65" y="125"/>
                      <a:pt x="43" y="226"/>
                      <a:pt x="10" y="323"/>
                    </a:cubicBezTo>
                    <a:cubicBezTo>
                      <a:pt x="1" y="353"/>
                      <a:pt x="24" y="371"/>
                      <a:pt x="48" y="371"/>
                    </a:cubicBezTo>
                    <a:cubicBezTo>
                      <a:pt x="65" y="371"/>
                      <a:pt x="83" y="362"/>
                      <a:pt x="91" y="342"/>
                    </a:cubicBezTo>
                    <a:cubicBezTo>
                      <a:pt x="127" y="242"/>
                      <a:pt x="133" y="128"/>
                      <a:pt x="111" y="15"/>
                    </a:cubicBezTo>
                    <a:cubicBezTo>
                      <a:pt x="109" y="5"/>
                      <a:pt x="101" y="1"/>
                      <a:pt x="9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84" name="Google Shape;3984;p33"/>
              <p:cNvSpPr/>
              <p:nvPr/>
            </p:nvSpPr>
            <p:spPr>
              <a:xfrm>
                <a:off x="3889522" y="2869844"/>
                <a:ext cx="40978" cy="31653"/>
              </a:xfrm>
              <a:custGeom>
                <a:avLst/>
                <a:gdLst/>
                <a:ahLst/>
                <a:cxnLst/>
                <a:rect l="l" t="t" r="r" b="b"/>
                <a:pathLst>
                  <a:path w="624" h="482" extrusionOk="0">
                    <a:moveTo>
                      <a:pt x="48" y="1"/>
                    </a:moveTo>
                    <a:cubicBezTo>
                      <a:pt x="10" y="1"/>
                      <a:pt x="0" y="66"/>
                      <a:pt x="44" y="73"/>
                    </a:cubicBezTo>
                    <a:cubicBezTo>
                      <a:pt x="170" y="102"/>
                      <a:pt x="300" y="134"/>
                      <a:pt x="429" y="153"/>
                    </a:cubicBezTo>
                    <a:cubicBezTo>
                      <a:pt x="410" y="247"/>
                      <a:pt x="384" y="335"/>
                      <a:pt x="368" y="432"/>
                    </a:cubicBezTo>
                    <a:cubicBezTo>
                      <a:pt x="364" y="462"/>
                      <a:pt x="389" y="482"/>
                      <a:pt x="411" y="482"/>
                    </a:cubicBezTo>
                    <a:cubicBezTo>
                      <a:pt x="425" y="482"/>
                      <a:pt x="438" y="474"/>
                      <a:pt x="442" y="455"/>
                    </a:cubicBezTo>
                    <a:cubicBezTo>
                      <a:pt x="462" y="358"/>
                      <a:pt x="468" y="260"/>
                      <a:pt x="481" y="163"/>
                    </a:cubicBezTo>
                    <a:cubicBezTo>
                      <a:pt x="510" y="166"/>
                      <a:pt x="539" y="170"/>
                      <a:pt x="565" y="170"/>
                    </a:cubicBezTo>
                    <a:cubicBezTo>
                      <a:pt x="614" y="166"/>
                      <a:pt x="624" y="98"/>
                      <a:pt x="578" y="85"/>
                    </a:cubicBezTo>
                    <a:cubicBezTo>
                      <a:pt x="413" y="37"/>
                      <a:pt x="225" y="21"/>
                      <a:pt x="53" y="1"/>
                    </a:cubicBezTo>
                    <a:cubicBezTo>
                      <a:pt x="52" y="1"/>
                      <a:pt x="50" y="1"/>
                      <a:pt x="4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85" name="Google Shape;3985;p33"/>
              <p:cNvSpPr/>
              <p:nvPr/>
            </p:nvSpPr>
            <p:spPr>
              <a:xfrm>
                <a:off x="3900160" y="2966375"/>
                <a:ext cx="8209" cy="24561"/>
              </a:xfrm>
              <a:custGeom>
                <a:avLst/>
                <a:gdLst/>
                <a:ahLst/>
                <a:cxnLst/>
                <a:rect l="l" t="t" r="r" b="b"/>
                <a:pathLst>
                  <a:path w="125" h="374" extrusionOk="0">
                    <a:moveTo>
                      <a:pt x="93" y="0"/>
                    </a:moveTo>
                    <a:cubicBezTo>
                      <a:pt x="80" y="0"/>
                      <a:pt x="66" y="8"/>
                      <a:pt x="63" y="25"/>
                    </a:cubicBezTo>
                    <a:cubicBezTo>
                      <a:pt x="57" y="125"/>
                      <a:pt x="37" y="232"/>
                      <a:pt x="8" y="329"/>
                    </a:cubicBezTo>
                    <a:cubicBezTo>
                      <a:pt x="0" y="355"/>
                      <a:pt x="23" y="374"/>
                      <a:pt x="44" y="374"/>
                    </a:cubicBezTo>
                    <a:cubicBezTo>
                      <a:pt x="58" y="374"/>
                      <a:pt x="71" y="366"/>
                      <a:pt x="76" y="349"/>
                    </a:cubicBezTo>
                    <a:cubicBezTo>
                      <a:pt x="118" y="242"/>
                      <a:pt x="125" y="138"/>
                      <a:pt x="118" y="25"/>
                    </a:cubicBezTo>
                    <a:cubicBezTo>
                      <a:pt x="118" y="8"/>
                      <a:pt x="106" y="0"/>
                      <a:pt x="9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86" name="Google Shape;3986;p33"/>
              <p:cNvSpPr/>
              <p:nvPr/>
            </p:nvSpPr>
            <p:spPr>
              <a:xfrm>
                <a:off x="3900686" y="3008927"/>
                <a:ext cx="6239" cy="20358"/>
              </a:xfrm>
              <a:custGeom>
                <a:avLst/>
                <a:gdLst/>
                <a:ahLst/>
                <a:cxnLst/>
                <a:rect l="l" t="t" r="r" b="b"/>
                <a:pathLst>
                  <a:path w="95" h="310" extrusionOk="0">
                    <a:moveTo>
                      <a:pt x="65" y="0"/>
                    </a:moveTo>
                    <a:cubicBezTo>
                      <a:pt x="52" y="0"/>
                      <a:pt x="40" y="7"/>
                      <a:pt x="36" y="21"/>
                    </a:cubicBezTo>
                    <a:cubicBezTo>
                      <a:pt x="16" y="106"/>
                      <a:pt x="3" y="187"/>
                      <a:pt x="0" y="274"/>
                    </a:cubicBezTo>
                    <a:cubicBezTo>
                      <a:pt x="0" y="297"/>
                      <a:pt x="19" y="310"/>
                      <a:pt x="37" y="310"/>
                    </a:cubicBezTo>
                    <a:cubicBezTo>
                      <a:pt x="51" y="310"/>
                      <a:pt x="65" y="301"/>
                      <a:pt x="68" y="284"/>
                    </a:cubicBezTo>
                    <a:cubicBezTo>
                      <a:pt x="84" y="200"/>
                      <a:pt x="94" y="112"/>
                      <a:pt x="94" y="28"/>
                    </a:cubicBezTo>
                    <a:cubicBezTo>
                      <a:pt x="94" y="10"/>
                      <a:pt x="79" y="0"/>
                      <a:pt x="65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87" name="Google Shape;3987;p33"/>
              <p:cNvSpPr/>
              <p:nvPr/>
            </p:nvSpPr>
            <p:spPr>
              <a:xfrm>
                <a:off x="3900029" y="3039529"/>
                <a:ext cx="9259" cy="24364"/>
              </a:xfrm>
              <a:custGeom>
                <a:avLst/>
                <a:gdLst/>
                <a:ahLst/>
                <a:cxnLst/>
                <a:rect l="l" t="t" r="r" b="b"/>
                <a:pathLst>
                  <a:path w="141" h="371" extrusionOk="0">
                    <a:moveTo>
                      <a:pt x="67" y="0"/>
                    </a:moveTo>
                    <a:cubicBezTo>
                      <a:pt x="54" y="0"/>
                      <a:pt x="41" y="8"/>
                      <a:pt x="36" y="25"/>
                    </a:cubicBezTo>
                    <a:cubicBezTo>
                      <a:pt x="4" y="132"/>
                      <a:pt x="0" y="245"/>
                      <a:pt x="49" y="349"/>
                    </a:cubicBezTo>
                    <a:cubicBezTo>
                      <a:pt x="56" y="364"/>
                      <a:pt x="70" y="370"/>
                      <a:pt x="84" y="370"/>
                    </a:cubicBezTo>
                    <a:cubicBezTo>
                      <a:pt x="111" y="370"/>
                      <a:pt x="140" y="348"/>
                      <a:pt x="130" y="317"/>
                    </a:cubicBezTo>
                    <a:cubicBezTo>
                      <a:pt x="94" y="223"/>
                      <a:pt x="75" y="138"/>
                      <a:pt x="98" y="41"/>
                    </a:cubicBezTo>
                    <a:cubicBezTo>
                      <a:pt x="103" y="16"/>
                      <a:pt x="85" y="0"/>
                      <a:pt x="6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88" name="Google Shape;3988;p33"/>
              <p:cNvSpPr/>
              <p:nvPr/>
            </p:nvSpPr>
            <p:spPr>
              <a:xfrm>
                <a:off x="3748927" y="2834908"/>
                <a:ext cx="32704" cy="11098"/>
              </a:xfrm>
              <a:custGeom>
                <a:avLst/>
                <a:gdLst/>
                <a:ahLst/>
                <a:cxnLst/>
                <a:rect l="l" t="t" r="r" b="b"/>
                <a:pathLst>
                  <a:path w="498" h="169" extrusionOk="0">
                    <a:moveTo>
                      <a:pt x="38" y="1"/>
                    </a:moveTo>
                    <a:cubicBezTo>
                      <a:pt x="12" y="1"/>
                      <a:pt x="1" y="42"/>
                      <a:pt x="30" y="54"/>
                    </a:cubicBezTo>
                    <a:cubicBezTo>
                      <a:pt x="160" y="96"/>
                      <a:pt x="293" y="138"/>
                      <a:pt x="429" y="167"/>
                    </a:cubicBezTo>
                    <a:cubicBezTo>
                      <a:pt x="432" y="168"/>
                      <a:pt x="435" y="168"/>
                      <a:pt x="438" y="168"/>
                    </a:cubicBezTo>
                    <a:cubicBezTo>
                      <a:pt x="483" y="168"/>
                      <a:pt x="497" y="105"/>
                      <a:pt x="452" y="89"/>
                    </a:cubicBezTo>
                    <a:cubicBezTo>
                      <a:pt x="322" y="51"/>
                      <a:pt x="179" y="25"/>
                      <a:pt x="47" y="2"/>
                    </a:cubicBezTo>
                    <a:cubicBezTo>
                      <a:pt x="44" y="1"/>
                      <a:pt x="41" y="1"/>
                      <a:pt x="3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89" name="Google Shape;3989;p33"/>
              <p:cNvSpPr/>
              <p:nvPr/>
            </p:nvSpPr>
            <p:spPr>
              <a:xfrm>
                <a:off x="3794632" y="2848567"/>
                <a:ext cx="35724" cy="10376"/>
              </a:xfrm>
              <a:custGeom>
                <a:avLst/>
                <a:gdLst/>
                <a:ahLst/>
                <a:cxnLst/>
                <a:rect l="l" t="t" r="r" b="b"/>
                <a:pathLst>
                  <a:path w="544" h="158" extrusionOk="0">
                    <a:moveTo>
                      <a:pt x="41" y="1"/>
                    </a:moveTo>
                    <a:cubicBezTo>
                      <a:pt x="13" y="1"/>
                      <a:pt x="1" y="41"/>
                      <a:pt x="31" y="53"/>
                    </a:cubicBezTo>
                    <a:cubicBezTo>
                      <a:pt x="177" y="92"/>
                      <a:pt x="326" y="137"/>
                      <a:pt x="478" y="157"/>
                    </a:cubicBezTo>
                    <a:cubicBezTo>
                      <a:pt x="480" y="157"/>
                      <a:pt x="482" y="157"/>
                      <a:pt x="484" y="157"/>
                    </a:cubicBezTo>
                    <a:cubicBezTo>
                      <a:pt x="522" y="157"/>
                      <a:pt x="544" y="98"/>
                      <a:pt x="497" y="86"/>
                    </a:cubicBezTo>
                    <a:cubicBezTo>
                      <a:pt x="352" y="40"/>
                      <a:pt x="196" y="21"/>
                      <a:pt x="47" y="1"/>
                    </a:cubicBezTo>
                    <a:cubicBezTo>
                      <a:pt x="45" y="1"/>
                      <a:pt x="43" y="1"/>
                      <a:pt x="4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90" name="Google Shape;3990;p33"/>
              <p:cNvSpPr/>
              <p:nvPr/>
            </p:nvSpPr>
            <p:spPr>
              <a:xfrm>
                <a:off x="3944486" y="2879562"/>
                <a:ext cx="40650" cy="8668"/>
              </a:xfrm>
              <a:custGeom>
                <a:avLst/>
                <a:gdLst/>
                <a:ahLst/>
                <a:cxnLst/>
                <a:rect l="l" t="t" r="r" b="b"/>
                <a:pathLst>
                  <a:path w="619" h="132" extrusionOk="0">
                    <a:moveTo>
                      <a:pt x="220" y="1"/>
                    </a:moveTo>
                    <a:cubicBezTo>
                      <a:pt x="161" y="1"/>
                      <a:pt x="103" y="3"/>
                      <a:pt x="46" y="9"/>
                    </a:cubicBezTo>
                    <a:cubicBezTo>
                      <a:pt x="0" y="15"/>
                      <a:pt x="0" y="80"/>
                      <a:pt x="46" y="83"/>
                    </a:cubicBezTo>
                    <a:cubicBezTo>
                      <a:pt x="221" y="90"/>
                      <a:pt x="389" y="116"/>
                      <a:pt x="564" y="132"/>
                    </a:cubicBezTo>
                    <a:cubicBezTo>
                      <a:pt x="565" y="132"/>
                      <a:pt x="566" y="132"/>
                      <a:pt x="567" y="132"/>
                    </a:cubicBezTo>
                    <a:cubicBezTo>
                      <a:pt x="613" y="132"/>
                      <a:pt x="618" y="54"/>
                      <a:pt x="577" y="41"/>
                    </a:cubicBezTo>
                    <a:cubicBezTo>
                      <a:pt x="464" y="13"/>
                      <a:pt x="341" y="1"/>
                      <a:pt x="22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91" name="Google Shape;3991;p33"/>
              <p:cNvSpPr/>
              <p:nvPr/>
            </p:nvSpPr>
            <p:spPr>
              <a:xfrm>
                <a:off x="4004047" y="2886457"/>
                <a:ext cx="27319" cy="6501"/>
              </a:xfrm>
              <a:custGeom>
                <a:avLst/>
                <a:gdLst/>
                <a:ahLst/>
                <a:cxnLst/>
                <a:rect l="l" t="t" r="r" b="b"/>
                <a:pathLst>
                  <a:path w="416" h="99" extrusionOk="0">
                    <a:moveTo>
                      <a:pt x="350" y="1"/>
                    </a:moveTo>
                    <a:cubicBezTo>
                      <a:pt x="253" y="1"/>
                      <a:pt x="156" y="4"/>
                      <a:pt x="59" y="4"/>
                    </a:cubicBezTo>
                    <a:cubicBezTo>
                      <a:pt x="1" y="4"/>
                      <a:pt x="1" y="95"/>
                      <a:pt x="59" y="95"/>
                    </a:cubicBezTo>
                    <a:cubicBezTo>
                      <a:pt x="156" y="98"/>
                      <a:pt x="253" y="98"/>
                      <a:pt x="350" y="98"/>
                    </a:cubicBezTo>
                    <a:cubicBezTo>
                      <a:pt x="352" y="98"/>
                      <a:pt x="354" y="98"/>
                      <a:pt x="356" y="98"/>
                    </a:cubicBezTo>
                    <a:cubicBezTo>
                      <a:pt x="415" y="98"/>
                      <a:pt x="413" y="1"/>
                      <a:pt x="35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3992" name="Google Shape;3992;p33"/>
          <p:cNvGrpSpPr/>
          <p:nvPr/>
        </p:nvGrpSpPr>
        <p:grpSpPr>
          <a:xfrm>
            <a:off x="161836" y="-154240"/>
            <a:ext cx="2077151" cy="5623682"/>
            <a:chOff x="161836" y="-154240"/>
            <a:chExt cx="2077151" cy="5623682"/>
          </a:xfrm>
        </p:grpSpPr>
        <p:grpSp>
          <p:nvGrpSpPr>
            <p:cNvPr id="3993" name="Google Shape;3993;p33"/>
            <p:cNvGrpSpPr/>
            <p:nvPr/>
          </p:nvGrpSpPr>
          <p:grpSpPr>
            <a:xfrm rot="2567276">
              <a:off x="1405435" y="59427"/>
              <a:ext cx="733465" cy="266411"/>
              <a:chOff x="3720033" y="657636"/>
              <a:chExt cx="380942" cy="138367"/>
            </a:xfrm>
          </p:grpSpPr>
          <p:sp>
            <p:nvSpPr>
              <p:cNvPr id="3994" name="Google Shape;3994;p33"/>
              <p:cNvSpPr/>
              <p:nvPr/>
            </p:nvSpPr>
            <p:spPr>
              <a:xfrm>
                <a:off x="3720033" y="657636"/>
                <a:ext cx="84977" cy="138367"/>
              </a:xfrm>
              <a:custGeom>
                <a:avLst/>
                <a:gdLst/>
                <a:ahLst/>
                <a:cxnLst/>
                <a:rect l="l" t="t" r="r" b="b"/>
                <a:pathLst>
                  <a:path w="1294" h="2107" extrusionOk="0">
                    <a:moveTo>
                      <a:pt x="179" y="0"/>
                    </a:moveTo>
                    <a:cubicBezTo>
                      <a:pt x="136" y="0"/>
                      <a:pt x="94" y="6"/>
                      <a:pt x="69" y="33"/>
                    </a:cubicBezTo>
                    <a:cubicBezTo>
                      <a:pt x="1" y="98"/>
                      <a:pt x="43" y="299"/>
                      <a:pt x="43" y="374"/>
                    </a:cubicBezTo>
                    <a:lnTo>
                      <a:pt x="43" y="1093"/>
                    </a:lnTo>
                    <a:cubicBezTo>
                      <a:pt x="43" y="1333"/>
                      <a:pt x="36" y="1572"/>
                      <a:pt x="43" y="1815"/>
                    </a:cubicBezTo>
                    <a:cubicBezTo>
                      <a:pt x="43" y="1887"/>
                      <a:pt x="20" y="1997"/>
                      <a:pt x="82" y="2048"/>
                    </a:cubicBezTo>
                    <a:cubicBezTo>
                      <a:pt x="123" y="2088"/>
                      <a:pt x="205" y="2097"/>
                      <a:pt x="284" y="2097"/>
                    </a:cubicBezTo>
                    <a:cubicBezTo>
                      <a:pt x="349" y="2097"/>
                      <a:pt x="411" y="2091"/>
                      <a:pt x="448" y="2091"/>
                    </a:cubicBezTo>
                    <a:cubicBezTo>
                      <a:pt x="710" y="2097"/>
                      <a:pt x="969" y="2107"/>
                      <a:pt x="1232" y="2107"/>
                    </a:cubicBezTo>
                    <a:cubicBezTo>
                      <a:pt x="1293" y="2097"/>
                      <a:pt x="1290" y="2006"/>
                      <a:pt x="1228" y="2000"/>
                    </a:cubicBezTo>
                    <a:cubicBezTo>
                      <a:pt x="1054" y="1984"/>
                      <a:pt x="879" y="1977"/>
                      <a:pt x="700" y="1968"/>
                    </a:cubicBezTo>
                    <a:cubicBezTo>
                      <a:pt x="695" y="1967"/>
                      <a:pt x="690" y="1967"/>
                      <a:pt x="684" y="1967"/>
                    </a:cubicBezTo>
                    <a:cubicBezTo>
                      <a:pt x="623" y="1967"/>
                      <a:pt x="540" y="1976"/>
                      <a:pt x="464" y="1976"/>
                    </a:cubicBezTo>
                    <a:cubicBezTo>
                      <a:pt x="403" y="1976"/>
                      <a:pt x="347" y="1970"/>
                      <a:pt x="308" y="1951"/>
                    </a:cubicBezTo>
                    <a:cubicBezTo>
                      <a:pt x="59" y="1828"/>
                      <a:pt x="172" y="1313"/>
                      <a:pt x="172" y="1090"/>
                    </a:cubicBezTo>
                    <a:lnTo>
                      <a:pt x="172" y="1022"/>
                    </a:lnTo>
                    <a:cubicBezTo>
                      <a:pt x="179" y="1025"/>
                      <a:pt x="189" y="1028"/>
                      <a:pt x="195" y="1028"/>
                    </a:cubicBezTo>
                    <a:cubicBezTo>
                      <a:pt x="327" y="1042"/>
                      <a:pt x="463" y="1048"/>
                      <a:pt x="598" y="1048"/>
                    </a:cubicBezTo>
                    <a:cubicBezTo>
                      <a:pt x="712" y="1048"/>
                      <a:pt x="826" y="1044"/>
                      <a:pt x="937" y="1038"/>
                    </a:cubicBezTo>
                    <a:cubicBezTo>
                      <a:pt x="1018" y="1035"/>
                      <a:pt x="1018" y="915"/>
                      <a:pt x="937" y="911"/>
                    </a:cubicBezTo>
                    <a:cubicBezTo>
                      <a:pt x="832" y="906"/>
                      <a:pt x="725" y="903"/>
                      <a:pt x="618" y="903"/>
                    </a:cubicBezTo>
                    <a:cubicBezTo>
                      <a:pt x="476" y="903"/>
                      <a:pt x="333" y="908"/>
                      <a:pt x="195" y="921"/>
                    </a:cubicBezTo>
                    <a:cubicBezTo>
                      <a:pt x="189" y="921"/>
                      <a:pt x="179" y="924"/>
                      <a:pt x="172" y="928"/>
                    </a:cubicBezTo>
                    <a:lnTo>
                      <a:pt x="172" y="633"/>
                    </a:lnTo>
                    <a:cubicBezTo>
                      <a:pt x="172" y="526"/>
                      <a:pt x="130" y="328"/>
                      <a:pt x="172" y="241"/>
                    </a:cubicBezTo>
                    <a:cubicBezTo>
                      <a:pt x="218" y="146"/>
                      <a:pt x="367" y="120"/>
                      <a:pt x="532" y="120"/>
                    </a:cubicBezTo>
                    <a:cubicBezTo>
                      <a:pt x="730" y="120"/>
                      <a:pt x="952" y="158"/>
                      <a:pt x="1050" y="163"/>
                    </a:cubicBezTo>
                    <a:cubicBezTo>
                      <a:pt x="1051" y="163"/>
                      <a:pt x="1052" y="163"/>
                      <a:pt x="1053" y="163"/>
                    </a:cubicBezTo>
                    <a:cubicBezTo>
                      <a:pt x="1131" y="163"/>
                      <a:pt x="1130" y="40"/>
                      <a:pt x="1050" y="37"/>
                    </a:cubicBezTo>
                    <a:cubicBezTo>
                      <a:pt x="818" y="16"/>
                      <a:pt x="585" y="4"/>
                      <a:pt x="352" y="4"/>
                    </a:cubicBezTo>
                    <a:cubicBezTo>
                      <a:pt x="326" y="4"/>
                      <a:pt x="299" y="4"/>
                      <a:pt x="273" y="4"/>
                    </a:cubicBezTo>
                    <a:cubicBezTo>
                      <a:pt x="247" y="4"/>
                      <a:pt x="213" y="0"/>
                      <a:pt x="17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95" name="Google Shape;3995;p33"/>
              <p:cNvSpPr/>
              <p:nvPr/>
            </p:nvSpPr>
            <p:spPr>
              <a:xfrm>
                <a:off x="3821293" y="728688"/>
                <a:ext cx="57658" cy="13725"/>
              </a:xfrm>
              <a:custGeom>
                <a:avLst/>
                <a:gdLst/>
                <a:ahLst/>
                <a:cxnLst/>
                <a:rect l="l" t="t" r="r" b="b"/>
                <a:pathLst>
                  <a:path w="878" h="209" extrusionOk="0">
                    <a:moveTo>
                      <a:pt x="789" y="1"/>
                    </a:moveTo>
                    <a:cubicBezTo>
                      <a:pt x="783" y="1"/>
                      <a:pt x="776" y="2"/>
                      <a:pt x="769" y="4"/>
                    </a:cubicBezTo>
                    <a:cubicBezTo>
                      <a:pt x="535" y="69"/>
                      <a:pt x="305" y="98"/>
                      <a:pt x="66" y="105"/>
                    </a:cubicBezTo>
                    <a:cubicBezTo>
                      <a:pt x="1" y="108"/>
                      <a:pt x="1" y="202"/>
                      <a:pt x="66" y="205"/>
                    </a:cubicBezTo>
                    <a:cubicBezTo>
                      <a:pt x="103" y="207"/>
                      <a:pt x="139" y="208"/>
                      <a:pt x="176" y="208"/>
                    </a:cubicBezTo>
                    <a:cubicBezTo>
                      <a:pt x="388" y="208"/>
                      <a:pt x="597" y="178"/>
                      <a:pt x="804" y="131"/>
                    </a:cubicBezTo>
                    <a:cubicBezTo>
                      <a:pt x="878" y="110"/>
                      <a:pt x="855" y="1"/>
                      <a:pt x="78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96" name="Google Shape;3996;p33"/>
              <p:cNvSpPr/>
              <p:nvPr/>
            </p:nvSpPr>
            <p:spPr>
              <a:xfrm>
                <a:off x="3811312" y="715095"/>
                <a:ext cx="62189" cy="9062"/>
              </a:xfrm>
              <a:custGeom>
                <a:avLst/>
                <a:gdLst/>
                <a:ahLst/>
                <a:cxnLst/>
                <a:rect l="l" t="t" r="r" b="b"/>
                <a:pathLst>
                  <a:path w="947" h="138" extrusionOk="0">
                    <a:moveTo>
                      <a:pt x="875" y="1"/>
                    </a:moveTo>
                    <a:cubicBezTo>
                      <a:pt x="874" y="1"/>
                      <a:pt x="873" y="1"/>
                      <a:pt x="872" y="1"/>
                    </a:cubicBezTo>
                    <a:cubicBezTo>
                      <a:pt x="600" y="14"/>
                      <a:pt x="331" y="33"/>
                      <a:pt x="62" y="46"/>
                    </a:cubicBezTo>
                    <a:cubicBezTo>
                      <a:pt x="3" y="49"/>
                      <a:pt x="1" y="137"/>
                      <a:pt x="56" y="137"/>
                    </a:cubicBezTo>
                    <a:cubicBezTo>
                      <a:pt x="58" y="137"/>
                      <a:pt x="60" y="137"/>
                      <a:pt x="62" y="137"/>
                    </a:cubicBezTo>
                    <a:cubicBezTo>
                      <a:pt x="331" y="130"/>
                      <a:pt x="600" y="127"/>
                      <a:pt x="872" y="117"/>
                    </a:cubicBezTo>
                    <a:cubicBezTo>
                      <a:pt x="945" y="117"/>
                      <a:pt x="946" y="1"/>
                      <a:pt x="87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97" name="Google Shape;3997;p33"/>
              <p:cNvSpPr/>
              <p:nvPr/>
            </p:nvSpPr>
            <p:spPr>
              <a:xfrm>
                <a:off x="3909879" y="703340"/>
                <a:ext cx="88720" cy="49384"/>
              </a:xfrm>
              <a:custGeom>
                <a:avLst/>
                <a:gdLst/>
                <a:ahLst/>
                <a:cxnLst/>
                <a:rect l="l" t="t" r="r" b="b"/>
                <a:pathLst>
                  <a:path w="1351" h="752" extrusionOk="0">
                    <a:moveTo>
                      <a:pt x="55" y="1"/>
                    </a:moveTo>
                    <a:cubicBezTo>
                      <a:pt x="27" y="1"/>
                      <a:pt x="1" y="18"/>
                      <a:pt x="6" y="50"/>
                    </a:cubicBezTo>
                    <a:cubicBezTo>
                      <a:pt x="35" y="274"/>
                      <a:pt x="90" y="488"/>
                      <a:pt x="174" y="698"/>
                    </a:cubicBezTo>
                    <a:cubicBezTo>
                      <a:pt x="186" y="726"/>
                      <a:pt x="218" y="743"/>
                      <a:pt x="247" y="743"/>
                    </a:cubicBezTo>
                    <a:cubicBezTo>
                      <a:pt x="272" y="743"/>
                      <a:pt x="295" y="730"/>
                      <a:pt x="301" y="698"/>
                    </a:cubicBezTo>
                    <a:cubicBezTo>
                      <a:pt x="314" y="614"/>
                      <a:pt x="330" y="526"/>
                      <a:pt x="343" y="442"/>
                    </a:cubicBezTo>
                    <a:cubicBezTo>
                      <a:pt x="362" y="344"/>
                      <a:pt x="334" y="280"/>
                      <a:pt x="448" y="280"/>
                    </a:cubicBezTo>
                    <a:cubicBezTo>
                      <a:pt x="450" y="280"/>
                      <a:pt x="453" y="280"/>
                      <a:pt x="456" y="280"/>
                    </a:cubicBezTo>
                    <a:cubicBezTo>
                      <a:pt x="608" y="290"/>
                      <a:pt x="618" y="517"/>
                      <a:pt x="638" y="646"/>
                    </a:cubicBezTo>
                    <a:cubicBezTo>
                      <a:pt x="644" y="679"/>
                      <a:pt x="667" y="693"/>
                      <a:pt x="693" y="693"/>
                    </a:cubicBezTo>
                    <a:cubicBezTo>
                      <a:pt x="724" y="693"/>
                      <a:pt x="757" y="674"/>
                      <a:pt x="767" y="646"/>
                    </a:cubicBezTo>
                    <a:cubicBezTo>
                      <a:pt x="800" y="552"/>
                      <a:pt x="884" y="339"/>
                      <a:pt x="978" y="296"/>
                    </a:cubicBezTo>
                    <a:cubicBezTo>
                      <a:pt x="1003" y="286"/>
                      <a:pt x="1025" y="281"/>
                      <a:pt x="1043" y="281"/>
                    </a:cubicBezTo>
                    <a:cubicBezTo>
                      <a:pt x="1183" y="281"/>
                      <a:pt x="1117" y="570"/>
                      <a:pt x="1088" y="679"/>
                    </a:cubicBezTo>
                    <a:cubicBezTo>
                      <a:pt x="1074" y="723"/>
                      <a:pt x="1108" y="751"/>
                      <a:pt x="1143" y="751"/>
                    </a:cubicBezTo>
                    <a:cubicBezTo>
                      <a:pt x="1168" y="751"/>
                      <a:pt x="1193" y="738"/>
                      <a:pt x="1205" y="708"/>
                    </a:cubicBezTo>
                    <a:cubicBezTo>
                      <a:pt x="1273" y="565"/>
                      <a:pt x="1350" y="154"/>
                      <a:pt x="1111" y="105"/>
                    </a:cubicBezTo>
                    <a:cubicBezTo>
                      <a:pt x="1096" y="102"/>
                      <a:pt x="1083" y="101"/>
                      <a:pt x="1069" y="101"/>
                    </a:cubicBezTo>
                    <a:cubicBezTo>
                      <a:pt x="929" y="101"/>
                      <a:pt x="811" y="259"/>
                      <a:pt x="732" y="410"/>
                    </a:cubicBezTo>
                    <a:cubicBezTo>
                      <a:pt x="689" y="258"/>
                      <a:pt x="612" y="96"/>
                      <a:pt x="459" y="66"/>
                    </a:cubicBezTo>
                    <a:cubicBezTo>
                      <a:pt x="448" y="64"/>
                      <a:pt x="437" y="63"/>
                      <a:pt x="426" y="63"/>
                    </a:cubicBezTo>
                    <a:cubicBezTo>
                      <a:pt x="286" y="63"/>
                      <a:pt x="231" y="238"/>
                      <a:pt x="203" y="407"/>
                    </a:cubicBezTo>
                    <a:cubicBezTo>
                      <a:pt x="165" y="283"/>
                      <a:pt x="132" y="164"/>
                      <a:pt x="106" y="37"/>
                    </a:cubicBezTo>
                    <a:cubicBezTo>
                      <a:pt x="100" y="12"/>
                      <a:pt x="78" y="1"/>
                      <a:pt x="5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98" name="Google Shape;3998;p33"/>
              <p:cNvSpPr/>
              <p:nvPr/>
            </p:nvSpPr>
            <p:spPr>
              <a:xfrm>
                <a:off x="4004704" y="712009"/>
                <a:ext cx="46429" cy="43277"/>
              </a:xfrm>
              <a:custGeom>
                <a:avLst/>
                <a:gdLst/>
                <a:ahLst/>
                <a:cxnLst/>
                <a:rect l="l" t="t" r="r" b="b"/>
                <a:pathLst>
                  <a:path w="707" h="659" extrusionOk="0">
                    <a:moveTo>
                      <a:pt x="477" y="1"/>
                    </a:moveTo>
                    <a:cubicBezTo>
                      <a:pt x="441" y="1"/>
                      <a:pt x="404" y="8"/>
                      <a:pt x="373" y="19"/>
                    </a:cubicBezTo>
                    <a:cubicBezTo>
                      <a:pt x="237" y="64"/>
                      <a:pt x="104" y="148"/>
                      <a:pt x="65" y="294"/>
                    </a:cubicBezTo>
                    <a:cubicBezTo>
                      <a:pt x="0" y="527"/>
                      <a:pt x="214" y="658"/>
                      <a:pt x="421" y="658"/>
                    </a:cubicBezTo>
                    <a:cubicBezTo>
                      <a:pt x="505" y="658"/>
                      <a:pt x="588" y="637"/>
                      <a:pt x="651" y="592"/>
                    </a:cubicBezTo>
                    <a:cubicBezTo>
                      <a:pt x="706" y="557"/>
                      <a:pt x="673" y="480"/>
                      <a:pt x="617" y="480"/>
                    </a:cubicBezTo>
                    <a:cubicBezTo>
                      <a:pt x="606" y="480"/>
                      <a:pt x="595" y="482"/>
                      <a:pt x="583" y="488"/>
                    </a:cubicBezTo>
                    <a:cubicBezTo>
                      <a:pt x="533" y="514"/>
                      <a:pt x="460" y="533"/>
                      <a:pt x="390" y="533"/>
                    </a:cubicBezTo>
                    <a:cubicBezTo>
                      <a:pt x="293" y="533"/>
                      <a:pt x="200" y="497"/>
                      <a:pt x="182" y="391"/>
                    </a:cubicBezTo>
                    <a:cubicBezTo>
                      <a:pt x="165" y="307"/>
                      <a:pt x="230" y="229"/>
                      <a:pt x="295" y="184"/>
                    </a:cubicBezTo>
                    <a:cubicBezTo>
                      <a:pt x="317" y="169"/>
                      <a:pt x="431" y="109"/>
                      <a:pt x="490" y="109"/>
                    </a:cubicBezTo>
                    <a:cubicBezTo>
                      <a:pt x="510" y="109"/>
                      <a:pt x="524" y="116"/>
                      <a:pt x="525" y="135"/>
                    </a:cubicBezTo>
                    <a:cubicBezTo>
                      <a:pt x="527" y="166"/>
                      <a:pt x="550" y="181"/>
                      <a:pt x="574" y="181"/>
                    </a:cubicBezTo>
                    <a:cubicBezTo>
                      <a:pt x="597" y="181"/>
                      <a:pt x="621" y="166"/>
                      <a:pt x="622" y="135"/>
                    </a:cubicBezTo>
                    <a:cubicBezTo>
                      <a:pt x="629" y="35"/>
                      <a:pt x="556" y="1"/>
                      <a:pt x="47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99" name="Google Shape;3999;p33"/>
              <p:cNvSpPr/>
              <p:nvPr/>
            </p:nvSpPr>
            <p:spPr>
              <a:xfrm>
                <a:off x="4047388" y="673133"/>
                <a:ext cx="53587" cy="44721"/>
              </a:xfrm>
              <a:custGeom>
                <a:avLst/>
                <a:gdLst/>
                <a:ahLst/>
                <a:cxnLst/>
                <a:rect l="l" t="t" r="r" b="b"/>
                <a:pathLst>
                  <a:path w="816" h="681" extrusionOk="0">
                    <a:moveTo>
                      <a:pt x="333" y="0"/>
                    </a:moveTo>
                    <a:cubicBezTo>
                      <a:pt x="215" y="0"/>
                      <a:pt x="72" y="119"/>
                      <a:pt x="21" y="206"/>
                    </a:cubicBezTo>
                    <a:cubicBezTo>
                      <a:pt x="1" y="241"/>
                      <a:pt x="30" y="272"/>
                      <a:pt x="61" y="272"/>
                    </a:cubicBezTo>
                    <a:cubicBezTo>
                      <a:pt x="74" y="272"/>
                      <a:pt x="89" y="266"/>
                      <a:pt x="99" y="251"/>
                    </a:cubicBezTo>
                    <a:cubicBezTo>
                      <a:pt x="134" y="200"/>
                      <a:pt x="209" y="121"/>
                      <a:pt x="276" y="121"/>
                    </a:cubicBezTo>
                    <a:cubicBezTo>
                      <a:pt x="277" y="121"/>
                      <a:pt x="279" y="121"/>
                      <a:pt x="280" y="121"/>
                    </a:cubicBezTo>
                    <a:cubicBezTo>
                      <a:pt x="387" y="125"/>
                      <a:pt x="374" y="209"/>
                      <a:pt x="364" y="283"/>
                    </a:cubicBezTo>
                    <a:cubicBezTo>
                      <a:pt x="355" y="397"/>
                      <a:pt x="296" y="484"/>
                      <a:pt x="209" y="556"/>
                    </a:cubicBezTo>
                    <a:cubicBezTo>
                      <a:pt x="170" y="581"/>
                      <a:pt x="193" y="656"/>
                      <a:pt x="235" y="662"/>
                    </a:cubicBezTo>
                    <a:cubicBezTo>
                      <a:pt x="300" y="675"/>
                      <a:pt x="364" y="681"/>
                      <a:pt x="426" y="681"/>
                    </a:cubicBezTo>
                    <a:cubicBezTo>
                      <a:pt x="531" y="681"/>
                      <a:pt x="633" y="663"/>
                      <a:pt x="737" y="627"/>
                    </a:cubicBezTo>
                    <a:cubicBezTo>
                      <a:pt x="815" y="601"/>
                      <a:pt x="792" y="493"/>
                      <a:pt x="732" y="493"/>
                    </a:cubicBezTo>
                    <a:cubicBezTo>
                      <a:pt x="725" y="493"/>
                      <a:pt x="718" y="494"/>
                      <a:pt x="711" y="497"/>
                    </a:cubicBezTo>
                    <a:cubicBezTo>
                      <a:pt x="616" y="529"/>
                      <a:pt x="527" y="550"/>
                      <a:pt x="431" y="550"/>
                    </a:cubicBezTo>
                    <a:cubicBezTo>
                      <a:pt x="419" y="550"/>
                      <a:pt x="406" y="550"/>
                      <a:pt x="393" y="549"/>
                    </a:cubicBezTo>
                    <a:cubicBezTo>
                      <a:pt x="491" y="416"/>
                      <a:pt x="539" y="235"/>
                      <a:pt x="468" y="89"/>
                    </a:cubicBezTo>
                    <a:cubicBezTo>
                      <a:pt x="435" y="25"/>
                      <a:pt x="387" y="0"/>
                      <a:pt x="33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000" name="Google Shape;4000;p33"/>
            <p:cNvGrpSpPr/>
            <p:nvPr/>
          </p:nvGrpSpPr>
          <p:grpSpPr>
            <a:xfrm rot="-2367118">
              <a:off x="288029" y="930323"/>
              <a:ext cx="718345" cy="258976"/>
              <a:chOff x="3781827" y="2039675"/>
              <a:chExt cx="256107" cy="92332"/>
            </a:xfrm>
          </p:grpSpPr>
          <p:sp>
            <p:nvSpPr>
              <p:cNvPr id="4001" name="Google Shape;4001;p33"/>
              <p:cNvSpPr/>
              <p:nvPr/>
            </p:nvSpPr>
            <p:spPr>
              <a:xfrm>
                <a:off x="3781827" y="2053399"/>
                <a:ext cx="84846" cy="78607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1197" extrusionOk="0">
                    <a:moveTo>
                      <a:pt x="315" y="168"/>
                    </a:moveTo>
                    <a:cubicBezTo>
                      <a:pt x="533" y="168"/>
                      <a:pt x="723" y="562"/>
                      <a:pt x="586" y="772"/>
                    </a:cubicBezTo>
                    <a:cubicBezTo>
                      <a:pt x="530" y="707"/>
                      <a:pt x="469" y="649"/>
                      <a:pt x="407" y="597"/>
                    </a:cubicBezTo>
                    <a:cubicBezTo>
                      <a:pt x="399" y="590"/>
                      <a:pt x="391" y="587"/>
                      <a:pt x="382" y="587"/>
                    </a:cubicBezTo>
                    <a:cubicBezTo>
                      <a:pt x="352" y="587"/>
                      <a:pt x="325" y="624"/>
                      <a:pt x="352" y="652"/>
                    </a:cubicBezTo>
                    <a:cubicBezTo>
                      <a:pt x="417" y="710"/>
                      <a:pt x="472" y="775"/>
                      <a:pt x="517" y="840"/>
                    </a:cubicBezTo>
                    <a:cubicBezTo>
                      <a:pt x="511" y="843"/>
                      <a:pt x="501" y="853"/>
                      <a:pt x="495" y="856"/>
                    </a:cubicBezTo>
                    <a:cubicBezTo>
                      <a:pt x="454" y="878"/>
                      <a:pt x="416" y="887"/>
                      <a:pt x="381" y="887"/>
                    </a:cubicBezTo>
                    <a:cubicBezTo>
                      <a:pt x="237" y="887"/>
                      <a:pt x="144" y="726"/>
                      <a:pt x="138" y="577"/>
                    </a:cubicBezTo>
                    <a:cubicBezTo>
                      <a:pt x="132" y="506"/>
                      <a:pt x="145" y="438"/>
                      <a:pt x="164" y="370"/>
                    </a:cubicBezTo>
                    <a:cubicBezTo>
                      <a:pt x="174" y="338"/>
                      <a:pt x="194" y="254"/>
                      <a:pt x="229" y="189"/>
                    </a:cubicBezTo>
                    <a:cubicBezTo>
                      <a:pt x="258" y="174"/>
                      <a:pt x="286" y="168"/>
                      <a:pt x="315" y="168"/>
                    </a:cubicBezTo>
                    <a:close/>
                    <a:moveTo>
                      <a:pt x="320" y="1"/>
                    </a:moveTo>
                    <a:cubicBezTo>
                      <a:pt x="273" y="1"/>
                      <a:pt x="231" y="30"/>
                      <a:pt x="194" y="75"/>
                    </a:cubicBezTo>
                    <a:cubicBezTo>
                      <a:pt x="177" y="82"/>
                      <a:pt x="164" y="92"/>
                      <a:pt x="155" y="101"/>
                    </a:cubicBezTo>
                    <a:cubicBezTo>
                      <a:pt x="138" y="117"/>
                      <a:pt x="132" y="140"/>
                      <a:pt x="142" y="156"/>
                    </a:cubicBezTo>
                    <a:cubicBezTo>
                      <a:pt x="80" y="263"/>
                      <a:pt x="41" y="403"/>
                      <a:pt x="32" y="471"/>
                    </a:cubicBezTo>
                    <a:cubicBezTo>
                      <a:pt x="1" y="702"/>
                      <a:pt x="126" y="1007"/>
                      <a:pt x="390" y="1007"/>
                    </a:cubicBezTo>
                    <a:cubicBezTo>
                      <a:pt x="403" y="1007"/>
                      <a:pt x="416" y="1007"/>
                      <a:pt x="430" y="1005"/>
                    </a:cubicBezTo>
                    <a:cubicBezTo>
                      <a:pt x="495" y="999"/>
                      <a:pt x="547" y="976"/>
                      <a:pt x="592" y="944"/>
                    </a:cubicBezTo>
                    <a:cubicBezTo>
                      <a:pt x="631" y="1018"/>
                      <a:pt x="667" y="1089"/>
                      <a:pt x="705" y="1170"/>
                    </a:cubicBezTo>
                    <a:cubicBezTo>
                      <a:pt x="713" y="1189"/>
                      <a:pt x="729" y="1197"/>
                      <a:pt x="745" y="1197"/>
                    </a:cubicBezTo>
                    <a:cubicBezTo>
                      <a:pt x="778" y="1197"/>
                      <a:pt x="813" y="1168"/>
                      <a:pt x="803" y="1131"/>
                    </a:cubicBezTo>
                    <a:cubicBezTo>
                      <a:pt x="773" y="1041"/>
                      <a:pt x="728" y="953"/>
                      <a:pt x="673" y="872"/>
                    </a:cubicBezTo>
                    <a:cubicBezTo>
                      <a:pt x="731" y="795"/>
                      <a:pt x="764" y="694"/>
                      <a:pt x="764" y="590"/>
                    </a:cubicBezTo>
                    <a:cubicBezTo>
                      <a:pt x="770" y="597"/>
                      <a:pt x="777" y="597"/>
                      <a:pt x="786" y="597"/>
                    </a:cubicBezTo>
                    <a:cubicBezTo>
                      <a:pt x="906" y="597"/>
                      <a:pt x="1025" y="601"/>
                      <a:pt x="1144" y="601"/>
                    </a:cubicBezTo>
                    <a:cubicBezTo>
                      <a:pt x="1174" y="601"/>
                      <a:pt x="1204" y="601"/>
                      <a:pt x="1233" y="600"/>
                    </a:cubicBezTo>
                    <a:cubicBezTo>
                      <a:pt x="1236" y="601"/>
                      <a:pt x="1239" y="601"/>
                      <a:pt x="1242" y="601"/>
                    </a:cubicBezTo>
                    <a:cubicBezTo>
                      <a:pt x="1292" y="601"/>
                      <a:pt x="1289" y="516"/>
                      <a:pt x="1230" y="516"/>
                    </a:cubicBezTo>
                    <a:cubicBezTo>
                      <a:pt x="1200" y="515"/>
                      <a:pt x="1171" y="515"/>
                      <a:pt x="1141" y="515"/>
                    </a:cubicBezTo>
                    <a:cubicBezTo>
                      <a:pt x="1021" y="515"/>
                      <a:pt x="902" y="519"/>
                      <a:pt x="780" y="519"/>
                    </a:cubicBezTo>
                    <a:cubicBezTo>
                      <a:pt x="773" y="519"/>
                      <a:pt x="764" y="522"/>
                      <a:pt x="757" y="529"/>
                    </a:cubicBezTo>
                    <a:cubicBezTo>
                      <a:pt x="751" y="484"/>
                      <a:pt x="741" y="441"/>
                      <a:pt x="725" y="403"/>
                    </a:cubicBezTo>
                    <a:cubicBezTo>
                      <a:pt x="679" y="289"/>
                      <a:pt x="573" y="156"/>
                      <a:pt x="453" y="85"/>
                    </a:cubicBezTo>
                    <a:lnTo>
                      <a:pt x="453" y="82"/>
                    </a:lnTo>
                    <a:cubicBezTo>
                      <a:pt x="406" y="25"/>
                      <a:pt x="362" y="1"/>
                      <a:pt x="32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02" name="Google Shape;4002;p33"/>
              <p:cNvSpPr/>
              <p:nvPr/>
            </p:nvSpPr>
            <p:spPr>
              <a:xfrm>
                <a:off x="3830881" y="2095623"/>
                <a:ext cx="36118" cy="9128"/>
              </a:xfrm>
              <a:custGeom>
                <a:avLst/>
                <a:gdLst/>
                <a:ahLst/>
                <a:cxnLst/>
                <a:rect l="l" t="t" r="r" b="b"/>
                <a:pathLst>
                  <a:path w="550" h="139" extrusionOk="0">
                    <a:moveTo>
                      <a:pt x="481" y="1"/>
                    </a:moveTo>
                    <a:cubicBezTo>
                      <a:pt x="476" y="1"/>
                      <a:pt x="472" y="1"/>
                      <a:pt x="467" y="2"/>
                    </a:cubicBezTo>
                    <a:cubicBezTo>
                      <a:pt x="331" y="38"/>
                      <a:pt x="195" y="54"/>
                      <a:pt x="56" y="58"/>
                    </a:cubicBezTo>
                    <a:cubicBezTo>
                      <a:pt x="1" y="64"/>
                      <a:pt x="7" y="135"/>
                      <a:pt x="56" y="135"/>
                    </a:cubicBezTo>
                    <a:cubicBezTo>
                      <a:pt x="84" y="137"/>
                      <a:pt x="113" y="138"/>
                      <a:pt x="142" y="138"/>
                    </a:cubicBezTo>
                    <a:cubicBezTo>
                      <a:pt x="260" y="138"/>
                      <a:pt x="378" y="123"/>
                      <a:pt x="493" y="100"/>
                    </a:cubicBezTo>
                    <a:cubicBezTo>
                      <a:pt x="550" y="88"/>
                      <a:pt x="535" y="1"/>
                      <a:pt x="48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03" name="Google Shape;4003;p33"/>
              <p:cNvSpPr/>
              <p:nvPr/>
            </p:nvSpPr>
            <p:spPr>
              <a:xfrm>
                <a:off x="3864503" y="2039675"/>
                <a:ext cx="73485" cy="78279"/>
              </a:xfrm>
              <a:custGeom>
                <a:avLst/>
                <a:gdLst/>
                <a:ahLst/>
                <a:cxnLst/>
                <a:rect l="l" t="t" r="r" b="b"/>
                <a:pathLst>
                  <a:path w="1119" h="1192" extrusionOk="0">
                    <a:moveTo>
                      <a:pt x="228" y="0"/>
                    </a:moveTo>
                    <a:cubicBezTo>
                      <a:pt x="216" y="0"/>
                      <a:pt x="204" y="6"/>
                      <a:pt x="198" y="19"/>
                    </a:cubicBezTo>
                    <a:cubicBezTo>
                      <a:pt x="0" y="388"/>
                      <a:pt x="101" y="974"/>
                      <a:pt x="519" y="1159"/>
                    </a:cubicBezTo>
                    <a:cubicBezTo>
                      <a:pt x="568" y="1181"/>
                      <a:pt x="619" y="1191"/>
                      <a:pt x="668" y="1191"/>
                    </a:cubicBezTo>
                    <a:cubicBezTo>
                      <a:pt x="787" y="1191"/>
                      <a:pt x="899" y="1128"/>
                      <a:pt x="972" y="1013"/>
                    </a:cubicBezTo>
                    <a:cubicBezTo>
                      <a:pt x="1118" y="774"/>
                      <a:pt x="1040" y="450"/>
                      <a:pt x="988" y="194"/>
                    </a:cubicBezTo>
                    <a:cubicBezTo>
                      <a:pt x="982" y="161"/>
                      <a:pt x="958" y="147"/>
                      <a:pt x="932" y="147"/>
                    </a:cubicBezTo>
                    <a:cubicBezTo>
                      <a:pt x="894" y="147"/>
                      <a:pt x="852" y="179"/>
                      <a:pt x="862" y="229"/>
                    </a:cubicBezTo>
                    <a:cubicBezTo>
                      <a:pt x="894" y="398"/>
                      <a:pt x="930" y="576"/>
                      <a:pt x="914" y="744"/>
                    </a:cubicBezTo>
                    <a:cubicBezTo>
                      <a:pt x="899" y="893"/>
                      <a:pt x="827" y="1062"/>
                      <a:pt x="658" y="1062"/>
                    </a:cubicBezTo>
                    <a:cubicBezTo>
                      <a:pt x="639" y="1062"/>
                      <a:pt x="618" y="1060"/>
                      <a:pt x="596" y="1055"/>
                    </a:cubicBezTo>
                    <a:cubicBezTo>
                      <a:pt x="502" y="1036"/>
                      <a:pt x="396" y="926"/>
                      <a:pt x="341" y="851"/>
                    </a:cubicBezTo>
                    <a:cubicBezTo>
                      <a:pt x="169" y="612"/>
                      <a:pt x="159" y="310"/>
                      <a:pt x="272" y="51"/>
                    </a:cubicBezTo>
                    <a:cubicBezTo>
                      <a:pt x="281" y="23"/>
                      <a:pt x="253" y="0"/>
                      <a:pt x="22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04" name="Google Shape;4004;p33"/>
              <p:cNvSpPr/>
              <p:nvPr/>
            </p:nvSpPr>
            <p:spPr>
              <a:xfrm>
                <a:off x="3942385" y="2067715"/>
                <a:ext cx="35133" cy="35462"/>
              </a:xfrm>
              <a:custGeom>
                <a:avLst/>
                <a:gdLst/>
                <a:ahLst/>
                <a:cxnLst/>
                <a:rect l="l" t="t" r="r" b="b"/>
                <a:pathLst>
                  <a:path w="535" h="540" extrusionOk="0">
                    <a:moveTo>
                      <a:pt x="379" y="1"/>
                    </a:moveTo>
                    <a:cubicBezTo>
                      <a:pt x="358" y="1"/>
                      <a:pt x="338" y="13"/>
                      <a:pt x="334" y="39"/>
                    </a:cubicBezTo>
                    <a:cubicBezTo>
                      <a:pt x="318" y="100"/>
                      <a:pt x="305" y="159"/>
                      <a:pt x="292" y="220"/>
                    </a:cubicBezTo>
                    <a:lnTo>
                      <a:pt x="62" y="233"/>
                    </a:lnTo>
                    <a:cubicBezTo>
                      <a:pt x="3" y="236"/>
                      <a:pt x="0" y="327"/>
                      <a:pt x="62" y="327"/>
                    </a:cubicBezTo>
                    <a:cubicBezTo>
                      <a:pt x="130" y="327"/>
                      <a:pt x="198" y="330"/>
                      <a:pt x="269" y="330"/>
                    </a:cubicBezTo>
                    <a:cubicBezTo>
                      <a:pt x="256" y="382"/>
                      <a:pt x="240" y="434"/>
                      <a:pt x="220" y="492"/>
                    </a:cubicBezTo>
                    <a:cubicBezTo>
                      <a:pt x="210" y="518"/>
                      <a:pt x="236" y="540"/>
                      <a:pt x="260" y="540"/>
                    </a:cubicBezTo>
                    <a:cubicBezTo>
                      <a:pt x="272" y="540"/>
                      <a:pt x="283" y="534"/>
                      <a:pt x="288" y="521"/>
                    </a:cubicBezTo>
                    <a:cubicBezTo>
                      <a:pt x="318" y="460"/>
                      <a:pt x="340" y="395"/>
                      <a:pt x="366" y="330"/>
                    </a:cubicBezTo>
                    <a:cubicBezTo>
                      <a:pt x="399" y="330"/>
                      <a:pt x="431" y="327"/>
                      <a:pt x="463" y="327"/>
                    </a:cubicBezTo>
                    <a:cubicBezTo>
                      <a:pt x="535" y="317"/>
                      <a:pt x="535" y="220"/>
                      <a:pt x="467" y="217"/>
                    </a:cubicBezTo>
                    <a:lnTo>
                      <a:pt x="402" y="217"/>
                    </a:lnTo>
                    <a:cubicBezTo>
                      <a:pt x="418" y="159"/>
                      <a:pt x="424" y="107"/>
                      <a:pt x="431" y="52"/>
                    </a:cubicBezTo>
                    <a:cubicBezTo>
                      <a:pt x="433" y="19"/>
                      <a:pt x="406" y="1"/>
                      <a:pt x="37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05" name="Google Shape;4005;p33"/>
              <p:cNvSpPr/>
              <p:nvPr/>
            </p:nvSpPr>
            <p:spPr>
              <a:xfrm>
                <a:off x="3986448" y="2049065"/>
                <a:ext cx="51485" cy="75718"/>
              </a:xfrm>
              <a:custGeom>
                <a:avLst/>
                <a:gdLst/>
                <a:ahLst/>
                <a:cxnLst/>
                <a:rect l="l" t="t" r="r" b="b"/>
                <a:pathLst>
                  <a:path w="784" h="1153" extrusionOk="0">
                    <a:moveTo>
                      <a:pt x="333" y="161"/>
                    </a:moveTo>
                    <a:cubicBezTo>
                      <a:pt x="427" y="258"/>
                      <a:pt x="469" y="507"/>
                      <a:pt x="505" y="611"/>
                    </a:cubicBezTo>
                    <a:cubicBezTo>
                      <a:pt x="515" y="643"/>
                      <a:pt x="528" y="676"/>
                      <a:pt x="537" y="708"/>
                    </a:cubicBezTo>
                    <a:cubicBezTo>
                      <a:pt x="517" y="708"/>
                      <a:pt x="497" y="707"/>
                      <a:pt x="476" y="707"/>
                    </a:cubicBezTo>
                    <a:cubicBezTo>
                      <a:pt x="385" y="707"/>
                      <a:pt x="290" y="713"/>
                      <a:pt x="197" y="718"/>
                    </a:cubicBezTo>
                    <a:cubicBezTo>
                      <a:pt x="246" y="533"/>
                      <a:pt x="288" y="345"/>
                      <a:pt x="333" y="161"/>
                    </a:cubicBezTo>
                    <a:close/>
                    <a:moveTo>
                      <a:pt x="300" y="1"/>
                    </a:moveTo>
                    <a:cubicBezTo>
                      <a:pt x="272" y="1"/>
                      <a:pt x="244" y="17"/>
                      <a:pt x="236" y="47"/>
                    </a:cubicBezTo>
                    <a:cubicBezTo>
                      <a:pt x="155" y="400"/>
                      <a:pt x="58" y="750"/>
                      <a:pt x="6" y="1107"/>
                    </a:cubicBezTo>
                    <a:cubicBezTo>
                      <a:pt x="0" y="1135"/>
                      <a:pt x="21" y="1153"/>
                      <a:pt x="42" y="1153"/>
                    </a:cubicBezTo>
                    <a:cubicBezTo>
                      <a:pt x="55" y="1153"/>
                      <a:pt x="68" y="1146"/>
                      <a:pt x="74" y="1129"/>
                    </a:cubicBezTo>
                    <a:cubicBezTo>
                      <a:pt x="110" y="1022"/>
                      <a:pt x="142" y="912"/>
                      <a:pt x="171" y="805"/>
                    </a:cubicBezTo>
                    <a:cubicBezTo>
                      <a:pt x="304" y="812"/>
                      <a:pt x="443" y="815"/>
                      <a:pt x="576" y="815"/>
                    </a:cubicBezTo>
                    <a:cubicBezTo>
                      <a:pt x="576" y="818"/>
                      <a:pt x="580" y="825"/>
                      <a:pt x="580" y="828"/>
                    </a:cubicBezTo>
                    <a:lnTo>
                      <a:pt x="628" y="974"/>
                    </a:lnTo>
                    <a:cubicBezTo>
                      <a:pt x="628" y="980"/>
                      <a:pt x="635" y="987"/>
                      <a:pt x="638" y="990"/>
                    </a:cubicBezTo>
                    <a:cubicBezTo>
                      <a:pt x="628" y="1010"/>
                      <a:pt x="628" y="1035"/>
                      <a:pt x="651" y="1052"/>
                    </a:cubicBezTo>
                    <a:cubicBezTo>
                      <a:pt x="669" y="1067"/>
                      <a:pt x="685" y="1077"/>
                      <a:pt x="704" y="1077"/>
                    </a:cubicBezTo>
                    <a:cubicBezTo>
                      <a:pt x="713" y="1077"/>
                      <a:pt x="722" y="1075"/>
                      <a:pt x="732" y="1071"/>
                    </a:cubicBezTo>
                    <a:cubicBezTo>
                      <a:pt x="771" y="1065"/>
                      <a:pt x="784" y="1029"/>
                      <a:pt x="780" y="993"/>
                    </a:cubicBezTo>
                    <a:cubicBezTo>
                      <a:pt x="741" y="773"/>
                      <a:pt x="618" y="533"/>
                      <a:pt x="544" y="320"/>
                    </a:cubicBezTo>
                    <a:cubicBezTo>
                      <a:pt x="499" y="190"/>
                      <a:pt x="463" y="34"/>
                      <a:pt x="314" y="2"/>
                    </a:cubicBezTo>
                    <a:cubicBezTo>
                      <a:pt x="309" y="1"/>
                      <a:pt x="304" y="1"/>
                      <a:pt x="30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006" name="Google Shape;4006;p33"/>
            <p:cNvGrpSpPr/>
            <p:nvPr/>
          </p:nvGrpSpPr>
          <p:grpSpPr>
            <a:xfrm rot="-1659311">
              <a:off x="168998" y="1866068"/>
              <a:ext cx="976949" cy="271291"/>
              <a:chOff x="4799352" y="1342220"/>
              <a:chExt cx="428026" cy="118862"/>
            </a:xfrm>
          </p:grpSpPr>
          <p:sp>
            <p:nvSpPr>
              <p:cNvPr id="4007" name="Google Shape;4007;p33"/>
              <p:cNvSpPr/>
              <p:nvPr/>
            </p:nvSpPr>
            <p:spPr>
              <a:xfrm>
                <a:off x="4799352" y="1373609"/>
                <a:ext cx="54834" cy="43211"/>
              </a:xfrm>
              <a:custGeom>
                <a:avLst/>
                <a:gdLst/>
                <a:ahLst/>
                <a:cxnLst/>
                <a:rect l="l" t="t" r="r" b="b"/>
                <a:pathLst>
                  <a:path w="835" h="658" extrusionOk="0">
                    <a:moveTo>
                      <a:pt x="136" y="0"/>
                    </a:moveTo>
                    <a:cubicBezTo>
                      <a:pt x="104" y="0"/>
                      <a:pt x="79" y="43"/>
                      <a:pt x="106" y="70"/>
                    </a:cubicBezTo>
                    <a:cubicBezTo>
                      <a:pt x="190" y="164"/>
                      <a:pt x="287" y="245"/>
                      <a:pt x="368" y="339"/>
                    </a:cubicBezTo>
                    <a:cubicBezTo>
                      <a:pt x="381" y="352"/>
                      <a:pt x="394" y="369"/>
                      <a:pt x="407" y="385"/>
                    </a:cubicBezTo>
                    <a:cubicBezTo>
                      <a:pt x="297" y="453"/>
                      <a:pt x="187" y="508"/>
                      <a:pt x="54" y="553"/>
                    </a:cubicBezTo>
                    <a:cubicBezTo>
                      <a:pt x="1" y="571"/>
                      <a:pt x="18" y="646"/>
                      <a:pt x="64" y="646"/>
                    </a:cubicBezTo>
                    <a:cubicBezTo>
                      <a:pt x="68" y="646"/>
                      <a:pt x="72" y="645"/>
                      <a:pt x="77" y="644"/>
                    </a:cubicBezTo>
                    <a:cubicBezTo>
                      <a:pt x="213" y="602"/>
                      <a:pt x="349" y="550"/>
                      <a:pt x="479" y="482"/>
                    </a:cubicBezTo>
                    <a:cubicBezTo>
                      <a:pt x="521" y="534"/>
                      <a:pt x="556" y="586"/>
                      <a:pt x="602" y="637"/>
                    </a:cubicBezTo>
                    <a:cubicBezTo>
                      <a:pt x="612" y="651"/>
                      <a:pt x="625" y="657"/>
                      <a:pt x="638" y="657"/>
                    </a:cubicBezTo>
                    <a:cubicBezTo>
                      <a:pt x="676" y="657"/>
                      <a:pt x="713" y="608"/>
                      <a:pt x="689" y="569"/>
                    </a:cubicBezTo>
                    <a:cubicBezTo>
                      <a:pt x="660" y="518"/>
                      <a:pt x="628" y="466"/>
                      <a:pt x="589" y="417"/>
                    </a:cubicBezTo>
                    <a:cubicBezTo>
                      <a:pt x="670" y="362"/>
                      <a:pt x="741" y="304"/>
                      <a:pt x="802" y="229"/>
                    </a:cubicBezTo>
                    <a:cubicBezTo>
                      <a:pt x="835" y="197"/>
                      <a:pt x="807" y="136"/>
                      <a:pt x="765" y="136"/>
                    </a:cubicBezTo>
                    <a:cubicBezTo>
                      <a:pt x="757" y="136"/>
                      <a:pt x="747" y="139"/>
                      <a:pt x="738" y="145"/>
                    </a:cubicBezTo>
                    <a:cubicBezTo>
                      <a:pt x="657" y="207"/>
                      <a:pt x="585" y="262"/>
                      <a:pt x="508" y="313"/>
                    </a:cubicBezTo>
                    <a:cubicBezTo>
                      <a:pt x="404" y="194"/>
                      <a:pt x="278" y="83"/>
                      <a:pt x="155" y="6"/>
                    </a:cubicBezTo>
                    <a:cubicBezTo>
                      <a:pt x="148" y="2"/>
                      <a:pt x="142" y="0"/>
                      <a:pt x="1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08" name="Google Shape;4008;p33"/>
              <p:cNvSpPr/>
              <p:nvPr/>
            </p:nvSpPr>
            <p:spPr>
              <a:xfrm>
                <a:off x="4879007" y="1380570"/>
                <a:ext cx="41569" cy="36907"/>
              </a:xfrm>
              <a:custGeom>
                <a:avLst/>
                <a:gdLst/>
                <a:ahLst/>
                <a:cxnLst/>
                <a:rect l="l" t="t" r="r" b="b"/>
                <a:pathLst>
                  <a:path w="633" h="562" extrusionOk="0">
                    <a:moveTo>
                      <a:pt x="415" y="1"/>
                    </a:moveTo>
                    <a:cubicBezTo>
                      <a:pt x="383" y="1"/>
                      <a:pt x="349" y="22"/>
                      <a:pt x="351" y="58"/>
                    </a:cubicBezTo>
                    <a:cubicBezTo>
                      <a:pt x="357" y="133"/>
                      <a:pt x="351" y="198"/>
                      <a:pt x="335" y="256"/>
                    </a:cubicBezTo>
                    <a:cubicBezTo>
                      <a:pt x="244" y="256"/>
                      <a:pt x="150" y="256"/>
                      <a:pt x="59" y="253"/>
                    </a:cubicBezTo>
                    <a:cubicBezTo>
                      <a:pt x="1" y="253"/>
                      <a:pt x="1" y="347"/>
                      <a:pt x="59" y="350"/>
                    </a:cubicBezTo>
                    <a:cubicBezTo>
                      <a:pt x="134" y="353"/>
                      <a:pt x="211" y="363"/>
                      <a:pt x="283" y="369"/>
                    </a:cubicBezTo>
                    <a:cubicBezTo>
                      <a:pt x="260" y="412"/>
                      <a:pt x="228" y="444"/>
                      <a:pt x="186" y="476"/>
                    </a:cubicBezTo>
                    <a:cubicBezTo>
                      <a:pt x="148" y="503"/>
                      <a:pt x="182" y="562"/>
                      <a:pt x="223" y="562"/>
                    </a:cubicBezTo>
                    <a:cubicBezTo>
                      <a:pt x="231" y="562"/>
                      <a:pt x="239" y="559"/>
                      <a:pt x="247" y="554"/>
                    </a:cubicBezTo>
                    <a:cubicBezTo>
                      <a:pt x="312" y="509"/>
                      <a:pt x="364" y="447"/>
                      <a:pt x="406" y="379"/>
                    </a:cubicBezTo>
                    <a:cubicBezTo>
                      <a:pt x="430" y="381"/>
                      <a:pt x="455" y="382"/>
                      <a:pt x="480" y="382"/>
                    </a:cubicBezTo>
                    <a:cubicBezTo>
                      <a:pt x="505" y="382"/>
                      <a:pt x="531" y="381"/>
                      <a:pt x="555" y="379"/>
                    </a:cubicBezTo>
                    <a:cubicBezTo>
                      <a:pt x="610" y="379"/>
                      <a:pt x="633" y="285"/>
                      <a:pt x="571" y="272"/>
                    </a:cubicBezTo>
                    <a:cubicBezTo>
                      <a:pt x="535" y="269"/>
                      <a:pt x="497" y="266"/>
                      <a:pt x="458" y="263"/>
                    </a:cubicBezTo>
                    <a:cubicBezTo>
                      <a:pt x="477" y="191"/>
                      <a:pt x="480" y="117"/>
                      <a:pt x="471" y="42"/>
                    </a:cubicBezTo>
                    <a:cubicBezTo>
                      <a:pt x="465" y="14"/>
                      <a:pt x="441" y="1"/>
                      <a:pt x="41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09" name="Google Shape;4009;p33"/>
              <p:cNvSpPr/>
              <p:nvPr/>
            </p:nvSpPr>
            <p:spPr>
              <a:xfrm>
                <a:off x="4927339" y="1370129"/>
                <a:ext cx="55688" cy="90953"/>
              </a:xfrm>
              <a:custGeom>
                <a:avLst/>
                <a:gdLst/>
                <a:ahLst/>
                <a:cxnLst/>
                <a:rect l="l" t="t" r="r" b="b"/>
                <a:pathLst>
                  <a:path w="848" h="1385" extrusionOk="0">
                    <a:moveTo>
                      <a:pt x="693" y="1"/>
                    </a:moveTo>
                    <a:cubicBezTo>
                      <a:pt x="666" y="1"/>
                      <a:pt x="639" y="16"/>
                      <a:pt x="632" y="49"/>
                    </a:cubicBezTo>
                    <a:cubicBezTo>
                      <a:pt x="600" y="198"/>
                      <a:pt x="596" y="266"/>
                      <a:pt x="425" y="282"/>
                    </a:cubicBezTo>
                    <a:cubicBezTo>
                      <a:pt x="394" y="299"/>
                      <a:pt x="367" y="308"/>
                      <a:pt x="343" y="308"/>
                    </a:cubicBezTo>
                    <a:cubicBezTo>
                      <a:pt x="305" y="308"/>
                      <a:pt x="276" y="286"/>
                      <a:pt x="256" y="243"/>
                    </a:cubicBezTo>
                    <a:cubicBezTo>
                      <a:pt x="224" y="188"/>
                      <a:pt x="178" y="149"/>
                      <a:pt x="130" y="111"/>
                    </a:cubicBezTo>
                    <a:lnTo>
                      <a:pt x="130" y="111"/>
                    </a:lnTo>
                    <a:cubicBezTo>
                      <a:pt x="132" y="111"/>
                      <a:pt x="134" y="111"/>
                      <a:pt x="136" y="111"/>
                    </a:cubicBezTo>
                    <a:cubicBezTo>
                      <a:pt x="185" y="111"/>
                      <a:pt x="190" y="35"/>
                      <a:pt x="143" y="17"/>
                    </a:cubicBezTo>
                    <a:cubicBezTo>
                      <a:pt x="136" y="17"/>
                      <a:pt x="133" y="10"/>
                      <a:pt x="130" y="10"/>
                    </a:cubicBezTo>
                    <a:cubicBezTo>
                      <a:pt x="126" y="9"/>
                      <a:pt x="123" y="8"/>
                      <a:pt x="119" y="8"/>
                    </a:cubicBezTo>
                    <a:cubicBezTo>
                      <a:pt x="101" y="8"/>
                      <a:pt x="80" y="20"/>
                      <a:pt x="75" y="36"/>
                    </a:cubicBezTo>
                    <a:cubicBezTo>
                      <a:pt x="0" y="182"/>
                      <a:pt x="214" y="428"/>
                      <a:pt x="340" y="480"/>
                    </a:cubicBezTo>
                    <a:cubicBezTo>
                      <a:pt x="374" y="495"/>
                      <a:pt x="406" y="502"/>
                      <a:pt x="436" y="502"/>
                    </a:cubicBezTo>
                    <a:cubicBezTo>
                      <a:pt x="509" y="502"/>
                      <a:pt x="571" y="461"/>
                      <a:pt x="619" y="399"/>
                    </a:cubicBezTo>
                    <a:lnTo>
                      <a:pt x="619" y="399"/>
                    </a:lnTo>
                    <a:cubicBezTo>
                      <a:pt x="616" y="716"/>
                      <a:pt x="632" y="1031"/>
                      <a:pt x="700" y="1338"/>
                    </a:cubicBezTo>
                    <a:cubicBezTo>
                      <a:pt x="710" y="1370"/>
                      <a:pt x="737" y="1384"/>
                      <a:pt x="764" y="1384"/>
                    </a:cubicBezTo>
                    <a:cubicBezTo>
                      <a:pt x="805" y="1384"/>
                      <a:pt x="848" y="1352"/>
                      <a:pt x="836" y="1303"/>
                    </a:cubicBezTo>
                    <a:cubicBezTo>
                      <a:pt x="742" y="894"/>
                      <a:pt x="749" y="480"/>
                      <a:pt x="762" y="65"/>
                    </a:cubicBezTo>
                    <a:cubicBezTo>
                      <a:pt x="762" y="24"/>
                      <a:pt x="727" y="1"/>
                      <a:pt x="69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10" name="Google Shape;4010;p33"/>
              <p:cNvSpPr/>
              <p:nvPr/>
            </p:nvSpPr>
            <p:spPr>
              <a:xfrm>
                <a:off x="5005812" y="1404341"/>
                <a:ext cx="37498" cy="9719"/>
              </a:xfrm>
              <a:custGeom>
                <a:avLst/>
                <a:gdLst/>
                <a:ahLst/>
                <a:cxnLst/>
                <a:rect l="l" t="t" r="r" b="b"/>
                <a:pathLst>
                  <a:path w="571" h="148" extrusionOk="0">
                    <a:moveTo>
                      <a:pt x="445" y="1"/>
                    </a:moveTo>
                    <a:cubicBezTo>
                      <a:pt x="420" y="1"/>
                      <a:pt x="400" y="20"/>
                      <a:pt x="393" y="40"/>
                    </a:cubicBezTo>
                    <a:cubicBezTo>
                      <a:pt x="373" y="41"/>
                      <a:pt x="353" y="42"/>
                      <a:pt x="334" y="42"/>
                    </a:cubicBezTo>
                    <a:cubicBezTo>
                      <a:pt x="245" y="42"/>
                      <a:pt x="159" y="30"/>
                      <a:pt x="69" y="17"/>
                    </a:cubicBezTo>
                    <a:cubicBezTo>
                      <a:pt x="66" y="17"/>
                      <a:pt x="63" y="16"/>
                      <a:pt x="60" y="16"/>
                    </a:cubicBezTo>
                    <a:cubicBezTo>
                      <a:pt x="18" y="16"/>
                      <a:pt x="1" y="80"/>
                      <a:pt x="49" y="95"/>
                    </a:cubicBezTo>
                    <a:cubicBezTo>
                      <a:pt x="172" y="137"/>
                      <a:pt x="303" y="147"/>
                      <a:pt x="432" y="147"/>
                    </a:cubicBezTo>
                    <a:cubicBezTo>
                      <a:pt x="453" y="147"/>
                      <a:pt x="473" y="147"/>
                      <a:pt x="493" y="147"/>
                    </a:cubicBezTo>
                    <a:cubicBezTo>
                      <a:pt x="551" y="143"/>
                      <a:pt x="571" y="69"/>
                      <a:pt x="522" y="40"/>
                    </a:cubicBezTo>
                    <a:cubicBezTo>
                      <a:pt x="506" y="30"/>
                      <a:pt x="487" y="20"/>
                      <a:pt x="470" y="7"/>
                    </a:cubicBezTo>
                    <a:cubicBezTo>
                      <a:pt x="462" y="3"/>
                      <a:pt x="453" y="1"/>
                      <a:pt x="44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11" name="Google Shape;4011;p33"/>
              <p:cNvSpPr/>
              <p:nvPr/>
            </p:nvSpPr>
            <p:spPr>
              <a:xfrm>
                <a:off x="4998588" y="1386414"/>
                <a:ext cx="49647" cy="7224"/>
              </a:xfrm>
              <a:custGeom>
                <a:avLst/>
                <a:gdLst/>
                <a:ahLst/>
                <a:cxnLst/>
                <a:rect l="l" t="t" r="r" b="b"/>
                <a:pathLst>
                  <a:path w="756" h="110" extrusionOk="0">
                    <a:moveTo>
                      <a:pt x="467" y="0"/>
                    </a:moveTo>
                    <a:cubicBezTo>
                      <a:pt x="330" y="0"/>
                      <a:pt x="192" y="5"/>
                      <a:pt x="59" y="12"/>
                    </a:cubicBezTo>
                    <a:cubicBezTo>
                      <a:pt x="1" y="15"/>
                      <a:pt x="1" y="99"/>
                      <a:pt x="59" y="99"/>
                    </a:cubicBezTo>
                    <a:cubicBezTo>
                      <a:pt x="181" y="105"/>
                      <a:pt x="308" y="109"/>
                      <a:pt x="435" y="109"/>
                    </a:cubicBezTo>
                    <a:cubicBezTo>
                      <a:pt x="519" y="109"/>
                      <a:pt x="602" y="107"/>
                      <a:pt x="684" y="102"/>
                    </a:cubicBezTo>
                    <a:cubicBezTo>
                      <a:pt x="686" y="102"/>
                      <a:pt x="689" y="103"/>
                      <a:pt x="691" y="103"/>
                    </a:cubicBezTo>
                    <a:cubicBezTo>
                      <a:pt x="755" y="103"/>
                      <a:pt x="753" y="11"/>
                      <a:pt x="684" y="5"/>
                    </a:cubicBezTo>
                    <a:cubicBezTo>
                      <a:pt x="613" y="2"/>
                      <a:pt x="540" y="0"/>
                      <a:pt x="46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12" name="Google Shape;4012;p33"/>
              <p:cNvSpPr/>
              <p:nvPr/>
            </p:nvSpPr>
            <p:spPr>
              <a:xfrm>
                <a:off x="5070626" y="1382343"/>
                <a:ext cx="61401" cy="41700"/>
              </a:xfrm>
              <a:custGeom>
                <a:avLst/>
                <a:gdLst/>
                <a:ahLst/>
                <a:cxnLst/>
                <a:rect l="l" t="t" r="r" b="b"/>
                <a:pathLst>
                  <a:path w="935" h="635" extrusionOk="0">
                    <a:moveTo>
                      <a:pt x="488" y="1"/>
                    </a:moveTo>
                    <a:cubicBezTo>
                      <a:pt x="427" y="1"/>
                      <a:pt x="360" y="17"/>
                      <a:pt x="322" y="31"/>
                    </a:cubicBezTo>
                    <a:cubicBezTo>
                      <a:pt x="164" y="93"/>
                      <a:pt x="34" y="239"/>
                      <a:pt x="15" y="407"/>
                    </a:cubicBezTo>
                    <a:cubicBezTo>
                      <a:pt x="1" y="550"/>
                      <a:pt x="97" y="634"/>
                      <a:pt x="222" y="634"/>
                    </a:cubicBezTo>
                    <a:cubicBezTo>
                      <a:pt x="242" y="634"/>
                      <a:pt x="263" y="632"/>
                      <a:pt x="284" y="627"/>
                    </a:cubicBezTo>
                    <a:cubicBezTo>
                      <a:pt x="407" y="598"/>
                      <a:pt x="494" y="514"/>
                      <a:pt x="559" y="407"/>
                    </a:cubicBezTo>
                    <a:cubicBezTo>
                      <a:pt x="591" y="475"/>
                      <a:pt x="646" y="537"/>
                      <a:pt x="718" y="563"/>
                    </a:cubicBezTo>
                    <a:cubicBezTo>
                      <a:pt x="735" y="568"/>
                      <a:pt x="752" y="571"/>
                      <a:pt x="768" y="571"/>
                    </a:cubicBezTo>
                    <a:cubicBezTo>
                      <a:pt x="859" y="571"/>
                      <a:pt x="934" y="494"/>
                      <a:pt x="896" y="401"/>
                    </a:cubicBezTo>
                    <a:cubicBezTo>
                      <a:pt x="885" y="373"/>
                      <a:pt x="858" y="359"/>
                      <a:pt x="833" y="359"/>
                    </a:cubicBezTo>
                    <a:cubicBezTo>
                      <a:pt x="804" y="359"/>
                      <a:pt x="778" y="377"/>
                      <a:pt x="779" y="417"/>
                    </a:cubicBezTo>
                    <a:cubicBezTo>
                      <a:pt x="776" y="417"/>
                      <a:pt x="773" y="417"/>
                      <a:pt x="770" y="417"/>
                    </a:cubicBezTo>
                    <a:cubicBezTo>
                      <a:pt x="723" y="417"/>
                      <a:pt x="694" y="394"/>
                      <a:pt x="679" y="342"/>
                    </a:cubicBezTo>
                    <a:cubicBezTo>
                      <a:pt x="656" y="304"/>
                      <a:pt x="646" y="258"/>
                      <a:pt x="640" y="213"/>
                    </a:cubicBezTo>
                    <a:cubicBezTo>
                      <a:pt x="636" y="174"/>
                      <a:pt x="602" y="150"/>
                      <a:pt x="570" y="150"/>
                    </a:cubicBezTo>
                    <a:cubicBezTo>
                      <a:pt x="545" y="150"/>
                      <a:pt x="520" y="164"/>
                      <a:pt x="510" y="197"/>
                    </a:cubicBezTo>
                    <a:cubicBezTo>
                      <a:pt x="491" y="271"/>
                      <a:pt x="462" y="339"/>
                      <a:pt x="413" y="397"/>
                    </a:cubicBezTo>
                    <a:cubicBezTo>
                      <a:pt x="383" y="433"/>
                      <a:pt x="283" y="505"/>
                      <a:pt x="214" y="505"/>
                    </a:cubicBezTo>
                    <a:cubicBezTo>
                      <a:pt x="170" y="505"/>
                      <a:pt x="138" y="476"/>
                      <a:pt x="144" y="391"/>
                    </a:cubicBezTo>
                    <a:cubicBezTo>
                      <a:pt x="151" y="307"/>
                      <a:pt x="225" y="219"/>
                      <a:pt x="293" y="167"/>
                    </a:cubicBezTo>
                    <a:cubicBezTo>
                      <a:pt x="310" y="156"/>
                      <a:pt x="486" y="95"/>
                      <a:pt x="527" y="95"/>
                    </a:cubicBezTo>
                    <a:cubicBezTo>
                      <a:pt x="533" y="95"/>
                      <a:pt x="537" y="97"/>
                      <a:pt x="536" y="99"/>
                    </a:cubicBezTo>
                    <a:cubicBezTo>
                      <a:pt x="534" y="125"/>
                      <a:pt x="558" y="141"/>
                      <a:pt x="580" y="141"/>
                    </a:cubicBezTo>
                    <a:cubicBezTo>
                      <a:pt x="597" y="141"/>
                      <a:pt x="613" y="132"/>
                      <a:pt x="617" y="112"/>
                    </a:cubicBezTo>
                    <a:cubicBezTo>
                      <a:pt x="630" y="26"/>
                      <a:pt x="564" y="1"/>
                      <a:pt x="48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13" name="Google Shape;4013;p33"/>
              <p:cNvSpPr/>
              <p:nvPr/>
            </p:nvSpPr>
            <p:spPr>
              <a:xfrm>
                <a:off x="5111800" y="1343271"/>
                <a:ext cx="37695" cy="41109"/>
              </a:xfrm>
              <a:custGeom>
                <a:avLst/>
                <a:gdLst/>
                <a:ahLst/>
                <a:cxnLst/>
                <a:rect l="l" t="t" r="r" b="b"/>
                <a:pathLst>
                  <a:path w="574" h="626" extrusionOk="0">
                    <a:moveTo>
                      <a:pt x="201" y="1"/>
                    </a:moveTo>
                    <a:cubicBezTo>
                      <a:pt x="112" y="1"/>
                      <a:pt x="24" y="63"/>
                      <a:pt x="6" y="166"/>
                    </a:cubicBezTo>
                    <a:cubicBezTo>
                      <a:pt x="1" y="200"/>
                      <a:pt x="26" y="222"/>
                      <a:pt x="52" y="222"/>
                    </a:cubicBezTo>
                    <a:cubicBezTo>
                      <a:pt x="68" y="222"/>
                      <a:pt x="84" y="212"/>
                      <a:pt x="91" y="189"/>
                    </a:cubicBezTo>
                    <a:cubicBezTo>
                      <a:pt x="104" y="143"/>
                      <a:pt x="145" y="106"/>
                      <a:pt x="189" y="106"/>
                    </a:cubicBezTo>
                    <a:cubicBezTo>
                      <a:pt x="210" y="106"/>
                      <a:pt x="231" y="114"/>
                      <a:pt x="249" y="134"/>
                    </a:cubicBezTo>
                    <a:cubicBezTo>
                      <a:pt x="298" y="183"/>
                      <a:pt x="266" y="254"/>
                      <a:pt x="236" y="302"/>
                    </a:cubicBezTo>
                    <a:cubicBezTo>
                      <a:pt x="191" y="383"/>
                      <a:pt x="126" y="448"/>
                      <a:pt x="58" y="507"/>
                    </a:cubicBezTo>
                    <a:cubicBezTo>
                      <a:pt x="10" y="542"/>
                      <a:pt x="55" y="610"/>
                      <a:pt x="104" y="613"/>
                    </a:cubicBezTo>
                    <a:cubicBezTo>
                      <a:pt x="195" y="620"/>
                      <a:pt x="287" y="626"/>
                      <a:pt x="378" y="626"/>
                    </a:cubicBezTo>
                    <a:cubicBezTo>
                      <a:pt x="413" y="626"/>
                      <a:pt x="448" y="625"/>
                      <a:pt x="483" y="623"/>
                    </a:cubicBezTo>
                    <a:cubicBezTo>
                      <a:pt x="573" y="613"/>
                      <a:pt x="573" y="494"/>
                      <a:pt x="489" y="494"/>
                    </a:cubicBezTo>
                    <a:lnTo>
                      <a:pt x="262" y="494"/>
                    </a:lnTo>
                    <a:cubicBezTo>
                      <a:pt x="366" y="377"/>
                      <a:pt x="450" y="209"/>
                      <a:pt x="353" y="79"/>
                    </a:cubicBezTo>
                    <a:cubicBezTo>
                      <a:pt x="313" y="25"/>
                      <a:pt x="257" y="1"/>
                      <a:pt x="20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14" name="Google Shape;4014;p33"/>
              <p:cNvSpPr/>
              <p:nvPr/>
            </p:nvSpPr>
            <p:spPr>
              <a:xfrm>
                <a:off x="5171558" y="1342220"/>
                <a:ext cx="55819" cy="88917"/>
              </a:xfrm>
              <a:custGeom>
                <a:avLst/>
                <a:gdLst/>
                <a:ahLst/>
                <a:cxnLst/>
                <a:rect l="l" t="t" r="r" b="b"/>
                <a:pathLst>
                  <a:path w="850" h="1354" extrusionOk="0">
                    <a:moveTo>
                      <a:pt x="478" y="838"/>
                    </a:moveTo>
                    <a:cubicBezTo>
                      <a:pt x="599" y="838"/>
                      <a:pt x="635" y="878"/>
                      <a:pt x="583" y="963"/>
                    </a:cubicBezTo>
                    <a:cubicBezTo>
                      <a:pt x="535" y="1125"/>
                      <a:pt x="357" y="1219"/>
                      <a:pt x="195" y="1226"/>
                    </a:cubicBezTo>
                    <a:cubicBezTo>
                      <a:pt x="211" y="1128"/>
                      <a:pt x="230" y="1047"/>
                      <a:pt x="282" y="960"/>
                    </a:cubicBezTo>
                    <a:cubicBezTo>
                      <a:pt x="311" y="921"/>
                      <a:pt x="340" y="885"/>
                      <a:pt x="366" y="847"/>
                    </a:cubicBezTo>
                    <a:cubicBezTo>
                      <a:pt x="409" y="841"/>
                      <a:pt x="447" y="838"/>
                      <a:pt x="478" y="838"/>
                    </a:cubicBezTo>
                    <a:close/>
                    <a:moveTo>
                      <a:pt x="103" y="0"/>
                    </a:moveTo>
                    <a:cubicBezTo>
                      <a:pt x="68" y="0"/>
                      <a:pt x="30" y="30"/>
                      <a:pt x="42" y="69"/>
                    </a:cubicBezTo>
                    <a:cubicBezTo>
                      <a:pt x="104" y="250"/>
                      <a:pt x="81" y="451"/>
                      <a:pt x="75" y="642"/>
                    </a:cubicBezTo>
                    <a:lnTo>
                      <a:pt x="65" y="1219"/>
                    </a:lnTo>
                    <a:lnTo>
                      <a:pt x="65" y="1226"/>
                    </a:lnTo>
                    <a:cubicBezTo>
                      <a:pt x="10" y="1251"/>
                      <a:pt x="0" y="1339"/>
                      <a:pt x="68" y="1349"/>
                    </a:cubicBezTo>
                    <a:cubicBezTo>
                      <a:pt x="90" y="1352"/>
                      <a:pt x="113" y="1353"/>
                      <a:pt x="137" y="1353"/>
                    </a:cubicBezTo>
                    <a:cubicBezTo>
                      <a:pt x="434" y="1353"/>
                      <a:pt x="849" y="1117"/>
                      <a:pt x="732" y="772"/>
                    </a:cubicBezTo>
                    <a:cubicBezTo>
                      <a:pt x="700" y="672"/>
                      <a:pt x="615" y="628"/>
                      <a:pt x="524" y="628"/>
                    </a:cubicBezTo>
                    <a:cubicBezTo>
                      <a:pt x="480" y="628"/>
                      <a:pt x="434" y="638"/>
                      <a:pt x="392" y="659"/>
                    </a:cubicBezTo>
                    <a:cubicBezTo>
                      <a:pt x="311" y="701"/>
                      <a:pt x="247" y="766"/>
                      <a:pt x="198" y="840"/>
                    </a:cubicBezTo>
                    <a:cubicBezTo>
                      <a:pt x="198" y="727"/>
                      <a:pt x="198" y="613"/>
                      <a:pt x="201" y="500"/>
                    </a:cubicBezTo>
                    <a:cubicBezTo>
                      <a:pt x="201" y="335"/>
                      <a:pt x="211" y="186"/>
                      <a:pt x="146" y="27"/>
                    </a:cubicBezTo>
                    <a:cubicBezTo>
                      <a:pt x="137" y="8"/>
                      <a:pt x="120" y="0"/>
                      <a:pt x="10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015" name="Google Shape;4015;p33"/>
            <p:cNvGrpSpPr/>
            <p:nvPr/>
          </p:nvGrpSpPr>
          <p:grpSpPr>
            <a:xfrm rot="-1423834">
              <a:off x="791245" y="4779742"/>
              <a:ext cx="1423164" cy="421139"/>
              <a:chOff x="5813594" y="2813041"/>
              <a:chExt cx="591605" cy="175073"/>
            </a:xfrm>
          </p:grpSpPr>
          <p:sp>
            <p:nvSpPr>
              <p:cNvPr id="4016" name="Google Shape;4016;p33"/>
              <p:cNvSpPr/>
              <p:nvPr/>
            </p:nvSpPr>
            <p:spPr>
              <a:xfrm>
                <a:off x="5813594" y="2829983"/>
                <a:ext cx="54112" cy="116367"/>
              </a:xfrm>
              <a:custGeom>
                <a:avLst/>
                <a:gdLst/>
                <a:ahLst/>
                <a:cxnLst/>
                <a:rect l="l" t="t" r="r" b="b"/>
                <a:pathLst>
                  <a:path w="824" h="1772" extrusionOk="0">
                    <a:moveTo>
                      <a:pt x="221" y="100"/>
                    </a:moveTo>
                    <a:cubicBezTo>
                      <a:pt x="467" y="100"/>
                      <a:pt x="684" y="268"/>
                      <a:pt x="697" y="534"/>
                    </a:cubicBezTo>
                    <a:cubicBezTo>
                      <a:pt x="707" y="793"/>
                      <a:pt x="438" y="825"/>
                      <a:pt x="214" y="825"/>
                    </a:cubicBezTo>
                    <a:cubicBezTo>
                      <a:pt x="208" y="586"/>
                      <a:pt x="208" y="343"/>
                      <a:pt x="221" y="100"/>
                    </a:cubicBezTo>
                    <a:close/>
                    <a:moveTo>
                      <a:pt x="163" y="0"/>
                    </a:moveTo>
                    <a:cubicBezTo>
                      <a:pt x="141" y="0"/>
                      <a:pt x="120" y="9"/>
                      <a:pt x="110" y="28"/>
                    </a:cubicBezTo>
                    <a:cubicBezTo>
                      <a:pt x="78" y="41"/>
                      <a:pt x="81" y="77"/>
                      <a:pt x="104" y="93"/>
                    </a:cubicBezTo>
                    <a:cubicBezTo>
                      <a:pt x="91" y="336"/>
                      <a:pt x="91" y="579"/>
                      <a:pt x="107" y="822"/>
                    </a:cubicBezTo>
                    <a:lnTo>
                      <a:pt x="81" y="822"/>
                    </a:lnTo>
                    <a:cubicBezTo>
                      <a:pt x="80" y="822"/>
                      <a:pt x="79" y="822"/>
                      <a:pt x="78" y="822"/>
                    </a:cubicBezTo>
                    <a:cubicBezTo>
                      <a:pt x="0" y="822"/>
                      <a:pt x="1" y="948"/>
                      <a:pt x="81" y="952"/>
                    </a:cubicBezTo>
                    <a:lnTo>
                      <a:pt x="114" y="952"/>
                    </a:lnTo>
                    <a:cubicBezTo>
                      <a:pt x="133" y="1217"/>
                      <a:pt x="166" y="1483"/>
                      <a:pt x="224" y="1745"/>
                    </a:cubicBezTo>
                    <a:cubicBezTo>
                      <a:pt x="228" y="1763"/>
                      <a:pt x="244" y="1771"/>
                      <a:pt x="260" y="1771"/>
                    </a:cubicBezTo>
                    <a:cubicBezTo>
                      <a:pt x="279" y="1771"/>
                      <a:pt x="297" y="1759"/>
                      <a:pt x="292" y="1736"/>
                    </a:cubicBezTo>
                    <a:cubicBezTo>
                      <a:pt x="260" y="1473"/>
                      <a:pt x="240" y="1214"/>
                      <a:pt x="227" y="952"/>
                    </a:cubicBezTo>
                    <a:cubicBezTo>
                      <a:pt x="379" y="952"/>
                      <a:pt x="548" y="939"/>
                      <a:pt x="671" y="874"/>
                    </a:cubicBezTo>
                    <a:cubicBezTo>
                      <a:pt x="791" y="803"/>
                      <a:pt x="823" y="641"/>
                      <a:pt x="810" y="501"/>
                    </a:cubicBezTo>
                    <a:cubicBezTo>
                      <a:pt x="780" y="210"/>
                      <a:pt x="533" y="9"/>
                      <a:pt x="260" y="9"/>
                    </a:cubicBezTo>
                    <a:cubicBezTo>
                      <a:pt x="241" y="9"/>
                      <a:pt x="223" y="10"/>
                      <a:pt x="204" y="12"/>
                    </a:cubicBezTo>
                    <a:cubicBezTo>
                      <a:pt x="193" y="4"/>
                      <a:pt x="178" y="0"/>
                      <a:pt x="16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17" name="Google Shape;4017;p33"/>
              <p:cNvSpPr/>
              <p:nvPr/>
            </p:nvSpPr>
            <p:spPr>
              <a:xfrm>
                <a:off x="5863567" y="2897949"/>
                <a:ext cx="41963" cy="7880"/>
              </a:xfrm>
              <a:custGeom>
                <a:avLst/>
                <a:gdLst/>
                <a:ahLst/>
                <a:cxnLst/>
                <a:rect l="l" t="t" r="r" b="b"/>
                <a:pathLst>
                  <a:path w="639" h="120" extrusionOk="0">
                    <a:moveTo>
                      <a:pt x="577" y="1"/>
                    </a:moveTo>
                    <a:cubicBezTo>
                      <a:pt x="576" y="1"/>
                      <a:pt x="575" y="1"/>
                      <a:pt x="574" y="1"/>
                    </a:cubicBezTo>
                    <a:cubicBezTo>
                      <a:pt x="402" y="11"/>
                      <a:pt x="227" y="17"/>
                      <a:pt x="59" y="33"/>
                    </a:cubicBezTo>
                    <a:cubicBezTo>
                      <a:pt x="7" y="36"/>
                      <a:pt x="1" y="117"/>
                      <a:pt x="59" y="117"/>
                    </a:cubicBezTo>
                    <a:cubicBezTo>
                      <a:pt x="98" y="119"/>
                      <a:pt x="138" y="120"/>
                      <a:pt x="177" y="120"/>
                    </a:cubicBezTo>
                    <a:cubicBezTo>
                      <a:pt x="309" y="120"/>
                      <a:pt x="442" y="113"/>
                      <a:pt x="574" y="108"/>
                    </a:cubicBezTo>
                    <a:cubicBezTo>
                      <a:pt x="638" y="101"/>
                      <a:pt x="639" y="1"/>
                      <a:pt x="57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18" name="Google Shape;4018;p33"/>
              <p:cNvSpPr/>
              <p:nvPr/>
            </p:nvSpPr>
            <p:spPr>
              <a:xfrm>
                <a:off x="5863567" y="2884356"/>
                <a:ext cx="43277" cy="7224"/>
              </a:xfrm>
              <a:custGeom>
                <a:avLst/>
                <a:gdLst/>
                <a:ahLst/>
                <a:cxnLst/>
                <a:rect l="l" t="t" r="r" b="b"/>
                <a:pathLst>
                  <a:path w="659" h="110" extrusionOk="0">
                    <a:moveTo>
                      <a:pt x="593" y="1"/>
                    </a:moveTo>
                    <a:cubicBezTo>
                      <a:pt x="452" y="6"/>
                      <a:pt x="313" y="17"/>
                      <a:pt x="174" y="17"/>
                    </a:cubicBezTo>
                    <a:cubicBezTo>
                      <a:pt x="135" y="17"/>
                      <a:pt x="95" y="16"/>
                      <a:pt x="56" y="13"/>
                    </a:cubicBezTo>
                    <a:cubicBezTo>
                      <a:pt x="1" y="13"/>
                      <a:pt x="1" y="94"/>
                      <a:pt x="56" y="98"/>
                    </a:cubicBezTo>
                    <a:cubicBezTo>
                      <a:pt x="150" y="104"/>
                      <a:pt x="248" y="109"/>
                      <a:pt x="345" y="109"/>
                    </a:cubicBezTo>
                    <a:cubicBezTo>
                      <a:pt x="433" y="109"/>
                      <a:pt x="521" y="105"/>
                      <a:pt x="606" y="94"/>
                    </a:cubicBezTo>
                    <a:cubicBezTo>
                      <a:pt x="658" y="88"/>
                      <a:pt x="645" y="1"/>
                      <a:pt x="59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19" name="Google Shape;4019;p33"/>
              <p:cNvSpPr/>
              <p:nvPr/>
            </p:nvSpPr>
            <p:spPr>
              <a:xfrm>
                <a:off x="5923653" y="2878118"/>
                <a:ext cx="51682" cy="43145"/>
              </a:xfrm>
              <a:custGeom>
                <a:avLst/>
                <a:gdLst/>
                <a:ahLst/>
                <a:cxnLst/>
                <a:rect l="l" t="t" r="r" b="b"/>
                <a:pathLst>
                  <a:path w="787" h="657" extrusionOk="0">
                    <a:moveTo>
                      <a:pt x="62" y="1"/>
                    </a:moveTo>
                    <a:cubicBezTo>
                      <a:pt x="45" y="1"/>
                      <a:pt x="27" y="13"/>
                      <a:pt x="25" y="37"/>
                    </a:cubicBezTo>
                    <a:cubicBezTo>
                      <a:pt x="9" y="215"/>
                      <a:pt x="19" y="387"/>
                      <a:pt x="2" y="565"/>
                    </a:cubicBezTo>
                    <a:cubicBezTo>
                      <a:pt x="1" y="600"/>
                      <a:pt x="33" y="620"/>
                      <a:pt x="63" y="620"/>
                    </a:cubicBezTo>
                    <a:cubicBezTo>
                      <a:pt x="86" y="620"/>
                      <a:pt x="108" y="608"/>
                      <a:pt x="113" y="581"/>
                    </a:cubicBezTo>
                    <a:cubicBezTo>
                      <a:pt x="132" y="458"/>
                      <a:pt x="161" y="338"/>
                      <a:pt x="229" y="235"/>
                    </a:cubicBezTo>
                    <a:cubicBezTo>
                      <a:pt x="254" y="192"/>
                      <a:pt x="270" y="172"/>
                      <a:pt x="284" y="172"/>
                    </a:cubicBezTo>
                    <a:cubicBezTo>
                      <a:pt x="300" y="172"/>
                      <a:pt x="313" y="197"/>
                      <a:pt x="330" y="241"/>
                    </a:cubicBezTo>
                    <a:cubicBezTo>
                      <a:pt x="359" y="313"/>
                      <a:pt x="349" y="403"/>
                      <a:pt x="356" y="478"/>
                    </a:cubicBezTo>
                    <a:cubicBezTo>
                      <a:pt x="356" y="519"/>
                      <a:pt x="386" y="540"/>
                      <a:pt x="417" y="540"/>
                    </a:cubicBezTo>
                    <a:cubicBezTo>
                      <a:pt x="449" y="540"/>
                      <a:pt x="482" y="519"/>
                      <a:pt x="485" y="478"/>
                    </a:cubicBezTo>
                    <a:cubicBezTo>
                      <a:pt x="485" y="413"/>
                      <a:pt x="495" y="345"/>
                      <a:pt x="524" y="283"/>
                    </a:cubicBezTo>
                    <a:cubicBezTo>
                      <a:pt x="539" y="250"/>
                      <a:pt x="586" y="168"/>
                      <a:pt x="623" y="168"/>
                    </a:cubicBezTo>
                    <a:cubicBezTo>
                      <a:pt x="633" y="168"/>
                      <a:pt x="643" y="174"/>
                      <a:pt x="650" y="189"/>
                    </a:cubicBezTo>
                    <a:cubicBezTo>
                      <a:pt x="670" y="225"/>
                      <a:pt x="637" y="335"/>
                      <a:pt x="637" y="377"/>
                    </a:cubicBezTo>
                    <a:cubicBezTo>
                      <a:pt x="634" y="449"/>
                      <a:pt x="624" y="523"/>
                      <a:pt x="624" y="594"/>
                    </a:cubicBezTo>
                    <a:cubicBezTo>
                      <a:pt x="624" y="633"/>
                      <a:pt x="661" y="657"/>
                      <a:pt x="694" y="657"/>
                    </a:cubicBezTo>
                    <a:cubicBezTo>
                      <a:pt x="720" y="657"/>
                      <a:pt x="743" y="643"/>
                      <a:pt x="748" y="611"/>
                    </a:cubicBezTo>
                    <a:cubicBezTo>
                      <a:pt x="767" y="481"/>
                      <a:pt x="786" y="322"/>
                      <a:pt x="780" y="183"/>
                    </a:cubicBezTo>
                    <a:cubicBezTo>
                      <a:pt x="777" y="105"/>
                      <a:pt x="744" y="21"/>
                      <a:pt x="663" y="8"/>
                    </a:cubicBezTo>
                    <a:cubicBezTo>
                      <a:pt x="655" y="7"/>
                      <a:pt x="647" y="6"/>
                      <a:pt x="639" y="6"/>
                    </a:cubicBezTo>
                    <a:cubicBezTo>
                      <a:pt x="552" y="6"/>
                      <a:pt x="491" y="71"/>
                      <a:pt x="443" y="157"/>
                    </a:cubicBezTo>
                    <a:cubicBezTo>
                      <a:pt x="418" y="82"/>
                      <a:pt x="376" y="19"/>
                      <a:pt x="304" y="19"/>
                    </a:cubicBezTo>
                    <a:cubicBezTo>
                      <a:pt x="291" y="19"/>
                      <a:pt x="279" y="21"/>
                      <a:pt x="265" y="24"/>
                    </a:cubicBezTo>
                    <a:cubicBezTo>
                      <a:pt x="197" y="40"/>
                      <a:pt x="142" y="102"/>
                      <a:pt x="103" y="173"/>
                    </a:cubicBezTo>
                    <a:cubicBezTo>
                      <a:pt x="103" y="128"/>
                      <a:pt x="100" y="86"/>
                      <a:pt x="100" y="37"/>
                    </a:cubicBezTo>
                    <a:cubicBezTo>
                      <a:pt x="98" y="13"/>
                      <a:pt x="80" y="1"/>
                      <a:pt x="6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20" name="Google Shape;4020;p33"/>
              <p:cNvSpPr/>
              <p:nvPr/>
            </p:nvSpPr>
            <p:spPr>
              <a:xfrm>
                <a:off x="5985250" y="2900510"/>
                <a:ext cx="8997" cy="8997"/>
              </a:xfrm>
              <a:custGeom>
                <a:avLst/>
                <a:gdLst/>
                <a:ahLst/>
                <a:cxnLst/>
                <a:rect l="l" t="t" r="r" b="b"/>
                <a:pathLst>
                  <a:path w="137" h="137" extrusionOk="0">
                    <a:moveTo>
                      <a:pt x="64" y="0"/>
                    </a:moveTo>
                    <a:cubicBezTo>
                      <a:pt x="41" y="0"/>
                      <a:pt x="19" y="13"/>
                      <a:pt x="10" y="43"/>
                    </a:cubicBezTo>
                    <a:cubicBezTo>
                      <a:pt x="1" y="75"/>
                      <a:pt x="7" y="95"/>
                      <a:pt x="27" y="121"/>
                    </a:cubicBezTo>
                    <a:cubicBezTo>
                      <a:pt x="36" y="130"/>
                      <a:pt x="52" y="136"/>
                      <a:pt x="67" y="136"/>
                    </a:cubicBezTo>
                    <a:cubicBezTo>
                      <a:pt x="78" y="136"/>
                      <a:pt x="89" y="134"/>
                      <a:pt x="98" y="127"/>
                    </a:cubicBezTo>
                    <a:cubicBezTo>
                      <a:pt x="121" y="108"/>
                      <a:pt x="137" y="91"/>
                      <a:pt x="134" y="59"/>
                    </a:cubicBezTo>
                    <a:cubicBezTo>
                      <a:pt x="126" y="22"/>
                      <a:pt x="94" y="0"/>
                      <a:pt x="6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21" name="Google Shape;4021;p33"/>
              <p:cNvSpPr/>
              <p:nvPr/>
            </p:nvSpPr>
            <p:spPr>
              <a:xfrm>
                <a:off x="5992933" y="2835631"/>
                <a:ext cx="67049" cy="93120"/>
              </a:xfrm>
              <a:custGeom>
                <a:avLst/>
                <a:gdLst/>
                <a:ahLst/>
                <a:cxnLst/>
                <a:rect l="l" t="t" r="r" b="b"/>
                <a:pathLst>
                  <a:path w="1021" h="1418" extrusionOk="0">
                    <a:moveTo>
                      <a:pt x="952" y="1"/>
                    </a:moveTo>
                    <a:cubicBezTo>
                      <a:pt x="929" y="1"/>
                      <a:pt x="905" y="14"/>
                      <a:pt x="894" y="43"/>
                    </a:cubicBezTo>
                    <a:cubicBezTo>
                      <a:pt x="778" y="419"/>
                      <a:pt x="719" y="824"/>
                      <a:pt x="694" y="1222"/>
                    </a:cubicBezTo>
                    <a:cubicBezTo>
                      <a:pt x="431" y="940"/>
                      <a:pt x="379" y="516"/>
                      <a:pt x="94" y="250"/>
                    </a:cubicBezTo>
                    <a:cubicBezTo>
                      <a:pt x="85" y="241"/>
                      <a:pt x="74" y="238"/>
                      <a:pt x="64" y="238"/>
                    </a:cubicBezTo>
                    <a:cubicBezTo>
                      <a:pt x="30" y="238"/>
                      <a:pt x="0" y="282"/>
                      <a:pt x="33" y="312"/>
                    </a:cubicBezTo>
                    <a:cubicBezTo>
                      <a:pt x="347" y="616"/>
                      <a:pt x="370" y="1102"/>
                      <a:pt x="703" y="1400"/>
                    </a:cubicBezTo>
                    <a:cubicBezTo>
                      <a:pt x="717" y="1412"/>
                      <a:pt x="733" y="1417"/>
                      <a:pt x="747" y="1417"/>
                    </a:cubicBezTo>
                    <a:cubicBezTo>
                      <a:pt x="778" y="1417"/>
                      <a:pt x="806" y="1394"/>
                      <a:pt x="810" y="1355"/>
                    </a:cubicBezTo>
                    <a:cubicBezTo>
                      <a:pt x="843" y="917"/>
                      <a:pt x="930" y="506"/>
                      <a:pt x="1011" y="75"/>
                    </a:cubicBezTo>
                    <a:cubicBezTo>
                      <a:pt x="1021" y="29"/>
                      <a:pt x="987" y="1"/>
                      <a:pt x="95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22" name="Google Shape;4022;p33"/>
              <p:cNvSpPr/>
              <p:nvPr/>
            </p:nvSpPr>
            <p:spPr>
              <a:xfrm>
                <a:off x="6095178" y="2849158"/>
                <a:ext cx="53258" cy="63569"/>
              </a:xfrm>
              <a:custGeom>
                <a:avLst/>
                <a:gdLst/>
                <a:ahLst/>
                <a:cxnLst/>
                <a:rect l="l" t="t" r="r" b="b"/>
                <a:pathLst>
                  <a:path w="811" h="968" extrusionOk="0">
                    <a:moveTo>
                      <a:pt x="389" y="0"/>
                    </a:moveTo>
                    <a:cubicBezTo>
                      <a:pt x="377" y="0"/>
                      <a:pt x="367" y="7"/>
                      <a:pt x="364" y="25"/>
                    </a:cubicBezTo>
                    <a:cubicBezTo>
                      <a:pt x="361" y="44"/>
                      <a:pt x="361" y="60"/>
                      <a:pt x="358" y="80"/>
                    </a:cubicBezTo>
                    <a:cubicBezTo>
                      <a:pt x="248" y="106"/>
                      <a:pt x="144" y="138"/>
                      <a:pt x="40" y="170"/>
                    </a:cubicBezTo>
                    <a:cubicBezTo>
                      <a:pt x="0" y="180"/>
                      <a:pt x="16" y="239"/>
                      <a:pt x="57" y="239"/>
                    </a:cubicBezTo>
                    <a:cubicBezTo>
                      <a:pt x="59" y="239"/>
                      <a:pt x="61" y="239"/>
                      <a:pt x="63" y="238"/>
                    </a:cubicBezTo>
                    <a:cubicBezTo>
                      <a:pt x="154" y="219"/>
                      <a:pt x="251" y="203"/>
                      <a:pt x="345" y="190"/>
                    </a:cubicBezTo>
                    <a:lnTo>
                      <a:pt x="345" y="190"/>
                    </a:lnTo>
                    <a:cubicBezTo>
                      <a:pt x="326" y="430"/>
                      <a:pt x="332" y="676"/>
                      <a:pt x="342" y="909"/>
                    </a:cubicBezTo>
                    <a:cubicBezTo>
                      <a:pt x="343" y="948"/>
                      <a:pt x="375" y="967"/>
                      <a:pt x="405" y="967"/>
                    </a:cubicBezTo>
                    <a:cubicBezTo>
                      <a:pt x="436" y="967"/>
                      <a:pt x="465" y="948"/>
                      <a:pt x="462" y="909"/>
                    </a:cubicBezTo>
                    <a:cubicBezTo>
                      <a:pt x="445" y="666"/>
                      <a:pt x="445" y="420"/>
                      <a:pt x="436" y="174"/>
                    </a:cubicBezTo>
                    <a:cubicBezTo>
                      <a:pt x="543" y="157"/>
                      <a:pt x="653" y="145"/>
                      <a:pt x="760" y="125"/>
                    </a:cubicBezTo>
                    <a:cubicBezTo>
                      <a:pt x="810" y="116"/>
                      <a:pt x="799" y="31"/>
                      <a:pt x="749" y="31"/>
                    </a:cubicBezTo>
                    <a:cubicBezTo>
                      <a:pt x="749" y="31"/>
                      <a:pt x="748" y="31"/>
                      <a:pt x="747" y="31"/>
                    </a:cubicBezTo>
                    <a:cubicBezTo>
                      <a:pt x="646" y="31"/>
                      <a:pt x="543" y="44"/>
                      <a:pt x="442" y="64"/>
                    </a:cubicBezTo>
                    <a:cubicBezTo>
                      <a:pt x="439" y="57"/>
                      <a:pt x="436" y="44"/>
                      <a:pt x="426" y="25"/>
                    </a:cubicBezTo>
                    <a:cubicBezTo>
                      <a:pt x="419" y="10"/>
                      <a:pt x="403" y="0"/>
                      <a:pt x="38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23" name="Google Shape;4023;p33"/>
              <p:cNvSpPr/>
              <p:nvPr/>
            </p:nvSpPr>
            <p:spPr>
              <a:xfrm>
                <a:off x="6137993" y="2885341"/>
                <a:ext cx="33689" cy="8143"/>
              </a:xfrm>
              <a:custGeom>
                <a:avLst/>
                <a:gdLst/>
                <a:ahLst/>
                <a:cxnLst/>
                <a:rect l="l" t="t" r="r" b="b"/>
                <a:pathLst>
                  <a:path w="513" h="124" extrusionOk="0">
                    <a:moveTo>
                      <a:pt x="54" y="1"/>
                    </a:moveTo>
                    <a:cubicBezTo>
                      <a:pt x="15" y="1"/>
                      <a:pt x="0" y="61"/>
                      <a:pt x="43" y="73"/>
                    </a:cubicBezTo>
                    <a:cubicBezTo>
                      <a:pt x="154" y="101"/>
                      <a:pt x="279" y="124"/>
                      <a:pt x="396" y="124"/>
                    </a:cubicBezTo>
                    <a:cubicBezTo>
                      <a:pt x="415" y="124"/>
                      <a:pt x="435" y="123"/>
                      <a:pt x="454" y="122"/>
                    </a:cubicBezTo>
                    <a:cubicBezTo>
                      <a:pt x="513" y="122"/>
                      <a:pt x="513" y="34"/>
                      <a:pt x="454" y="34"/>
                    </a:cubicBezTo>
                    <a:cubicBezTo>
                      <a:pt x="321" y="34"/>
                      <a:pt x="195" y="34"/>
                      <a:pt x="62" y="2"/>
                    </a:cubicBezTo>
                    <a:cubicBezTo>
                      <a:pt x="59" y="1"/>
                      <a:pt x="56" y="1"/>
                      <a:pt x="5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24" name="Google Shape;4024;p33"/>
              <p:cNvSpPr/>
              <p:nvPr/>
            </p:nvSpPr>
            <p:spPr>
              <a:xfrm>
                <a:off x="6142130" y="2872799"/>
                <a:ext cx="40190" cy="6961"/>
              </a:xfrm>
              <a:custGeom>
                <a:avLst/>
                <a:gdLst/>
                <a:ahLst/>
                <a:cxnLst/>
                <a:rect l="l" t="t" r="r" b="b"/>
                <a:pathLst>
                  <a:path w="612" h="106" extrusionOk="0">
                    <a:moveTo>
                      <a:pt x="394" y="1"/>
                    </a:moveTo>
                    <a:cubicBezTo>
                      <a:pt x="276" y="1"/>
                      <a:pt x="156" y="13"/>
                      <a:pt x="41" y="31"/>
                    </a:cubicBezTo>
                    <a:cubicBezTo>
                      <a:pt x="0" y="40"/>
                      <a:pt x="9" y="105"/>
                      <a:pt x="45" y="105"/>
                    </a:cubicBezTo>
                    <a:cubicBezTo>
                      <a:pt x="46" y="105"/>
                      <a:pt x="47" y="105"/>
                      <a:pt x="48" y="105"/>
                    </a:cubicBezTo>
                    <a:cubicBezTo>
                      <a:pt x="113" y="101"/>
                      <a:pt x="177" y="100"/>
                      <a:pt x="241" y="100"/>
                    </a:cubicBezTo>
                    <a:cubicBezTo>
                      <a:pt x="341" y="100"/>
                      <a:pt x="441" y="103"/>
                      <a:pt x="544" y="105"/>
                    </a:cubicBezTo>
                    <a:cubicBezTo>
                      <a:pt x="545" y="105"/>
                      <a:pt x="546" y="105"/>
                      <a:pt x="547" y="105"/>
                    </a:cubicBezTo>
                    <a:cubicBezTo>
                      <a:pt x="612" y="105"/>
                      <a:pt x="610" y="14"/>
                      <a:pt x="547" y="8"/>
                    </a:cubicBezTo>
                    <a:cubicBezTo>
                      <a:pt x="497" y="3"/>
                      <a:pt x="446" y="1"/>
                      <a:pt x="3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25" name="Google Shape;4025;p33"/>
              <p:cNvSpPr/>
              <p:nvPr/>
            </p:nvSpPr>
            <p:spPr>
              <a:xfrm>
                <a:off x="6174570" y="2848567"/>
                <a:ext cx="60745" cy="64160"/>
              </a:xfrm>
              <a:custGeom>
                <a:avLst/>
                <a:gdLst/>
                <a:ahLst/>
                <a:cxnLst/>
                <a:rect l="l" t="t" r="r" b="b"/>
                <a:pathLst>
                  <a:path w="925" h="977" extrusionOk="0">
                    <a:moveTo>
                      <a:pt x="412" y="1"/>
                    </a:moveTo>
                    <a:cubicBezTo>
                      <a:pt x="271" y="1"/>
                      <a:pt x="108" y="113"/>
                      <a:pt x="20" y="205"/>
                    </a:cubicBezTo>
                    <a:cubicBezTo>
                      <a:pt x="0" y="228"/>
                      <a:pt x="19" y="255"/>
                      <a:pt x="41" y="255"/>
                    </a:cubicBezTo>
                    <a:cubicBezTo>
                      <a:pt x="47" y="255"/>
                      <a:pt x="53" y="253"/>
                      <a:pt x="59" y="247"/>
                    </a:cubicBezTo>
                    <a:cubicBezTo>
                      <a:pt x="124" y="189"/>
                      <a:pt x="237" y="98"/>
                      <a:pt x="331" y="98"/>
                    </a:cubicBezTo>
                    <a:cubicBezTo>
                      <a:pt x="626" y="98"/>
                      <a:pt x="542" y="319"/>
                      <a:pt x="487" y="455"/>
                    </a:cubicBezTo>
                    <a:cubicBezTo>
                      <a:pt x="425" y="604"/>
                      <a:pt x="344" y="746"/>
                      <a:pt x="254" y="879"/>
                    </a:cubicBezTo>
                    <a:cubicBezTo>
                      <a:pt x="231" y="914"/>
                      <a:pt x="262" y="977"/>
                      <a:pt x="308" y="977"/>
                    </a:cubicBezTo>
                    <a:cubicBezTo>
                      <a:pt x="310" y="977"/>
                      <a:pt x="311" y="976"/>
                      <a:pt x="312" y="976"/>
                    </a:cubicBezTo>
                    <a:cubicBezTo>
                      <a:pt x="450" y="964"/>
                      <a:pt x="586" y="959"/>
                      <a:pt x="723" y="959"/>
                    </a:cubicBezTo>
                    <a:cubicBezTo>
                      <a:pt x="763" y="959"/>
                      <a:pt x="803" y="959"/>
                      <a:pt x="843" y="960"/>
                    </a:cubicBezTo>
                    <a:cubicBezTo>
                      <a:pt x="844" y="960"/>
                      <a:pt x="845" y="960"/>
                      <a:pt x="846" y="960"/>
                    </a:cubicBezTo>
                    <a:cubicBezTo>
                      <a:pt x="924" y="960"/>
                      <a:pt x="923" y="837"/>
                      <a:pt x="837" y="834"/>
                    </a:cubicBezTo>
                    <a:cubicBezTo>
                      <a:pt x="776" y="831"/>
                      <a:pt x="714" y="829"/>
                      <a:pt x="652" y="829"/>
                    </a:cubicBezTo>
                    <a:cubicBezTo>
                      <a:pt x="577" y="829"/>
                      <a:pt x="502" y="832"/>
                      <a:pt x="429" y="837"/>
                    </a:cubicBezTo>
                    <a:cubicBezTo>
                      <a:pt x="558" y="623"/>
                      <a:pt x="736" y="312"/>
                      <a:pt x="600" y="105"/>
                    </a:cubicBezTo>
                    <a:cubicBezTo>
                      <a:pt x="551" y="30"/>
                      <a:pt x="484" y="1"/>
                      <a:pt x="41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26" name="Google Shape;4026;p33"/>
              <p:cNvSpPr/>
              <p:nvPr/>
            </p:nvSpPr>
            <p:spPr>
              <a:xfrm>
                <a:off x="6236430" y="2854412"/>
                <a:ext cx="56870" cy="48924"/>
              </a:xfrm>
              <a:custGeom>
                <a:avLst/>
                <a:gdLst/>
                <a:ahLst/>
                <a:cxnLst/>
                <a:rect l="l" t="t" r="r" b="b"/>
                <a:pathLst>
                  <a:path w="866" h="745" extrusionOk="0">
                    <a:moveTo>
                      <a:pt x="277" y="0"/>
                    </a:moveTo>
                    <a:cubicBezTo>
                      <a:pt x="155" y="0"/>
                      <a:pt x="62" y="104"/>
                      <a:pt x="11" y="207"/>
                    </a:cubicBezTo>
                    <a:cubicBezTo>
                      <a:pt x="0" y="232"/>
                      <a:pt x="20" y="255"/>
                      <a:pt x="42" y="255"/>
                    </a:cubicBezTo>
                    <a:cubicBezTo>
                      <a:pt x="52" y="255"/>
                      <a:pt x="62" y="250"/>
                      <a:pt x="70" y="239"/>
                    </a:cubicBezTo>
                    <a:cubicBezTo>
                      <a:pt x="110" y="181"/>
                      <a:pt x="176" y="93"/>
                      <a:pt x="255" y="93"/>
                    </a:cubicBezTo>
                    <a:cubicBezTo>
                      <a:pt x="259" y="93"/>
                      <a:pt x="263" y="93"/>
                      <a:pt x="267" y="94"/>
                    </a:cubicBezTo>
                    <a:cubicBezTo>
                      <a:pt x="290" y="94"/>
                      <a:pt x="306" y="100"/>
                      <a:pt x="316" y="110"/>
                    </a:cubicBezTo>
                    <a:cubicBezTo>
                      <a:pt x="248" y="269"/>
                      <a:pt x="212" y="479"/>
                      <a:pt x="241" y="644"/>
                    </a:cubicBezTo>
                    <a:cubicBezTo>
                      <a:pt x="244" y="668"/>
                      <a:pt x="260" y="678"/>
                      <a:pt x="278" y="678"/>
                    </a:cubicBezTo>
                    <a:cubicBezTo>
                      <a:pt x="303" y="678"/>
                      <a:pt x="330" y="659"/>
                      <a:pt x="332" y="631"/>
                    </a:cubicBezTo>
                    <a:cubicBezTo>
                      <a:pt x="342" y="550"/>
                      <a:pt x="332" y="469"/>
                      <a:pt x="342" y="388"/>
                    </a:cubicBezTo>
                    <a:cubicBezTo>
                      <a:pt x="348" y="311"/>
                      <a:pt x="361" y="239"/>
                      <a:pt x="374" y="162"/>
                    </a:cubicBezTo>
                    <a:cubicBezTo>
                      <a:pt x="381" y="175"/>
                      <a:pt x="394" y="188"/>
                      <a:pt x="403" y="197"/>
                    </a:cubicBezTo>
                    <a:cubicBezTo>
                      <a:pt x="436" y="230"/>
                      <a:pt x="468" y="259"/>
                      <a:pt x="507" y="275"/>
                    </a:cubicBezTo>
                    <a:cubicBezTo>
                      <a:pt x="497" y="418"/>
                      <a:pt x="491" y="560"/>
                      <a:pt x="494" y="696"/>
                    </a:cubicBezTo>
                    <a:cubicBezTo>
                      <a:pt x="494" y="729"/>
                      <a:pt x="520" y="745"/>
                      <a:pt x="546" y="745"/>
                    </a:cubicBezTo>
                    <a:cubicBezTo>
                      <a:pt x="572" y="745"/>
                      <a:pt x="598" y="729"/>
                      <a:pt x="598" y="696"/>
                    </a:cubicBezTo>
                    <a:cubicBezTo>
                      <a:pt x="601" y="563"/>
                      <a:pt x="598" y="431"/>
                      <a:pt x="585" y="295"/>
                    </a:cubicBezTo>
                    <a:lnTo>
                      <a:pt x="585" y="295"/>
                    </a:lnTo>
                    <a:cubicBezTo>
                      <a:pt x="599" y="297"/>
                      <a:pt x="614" y="298"/>
                      <a:pt x="628" y="298"/>
                    </a:cubicBezTo>
                    <a:cubicBezTo>
                      <a:pt x="708" y="298"/>
                      <a:pt x="788" y="267"/>
                      <a:pt x="834" y="204"/>
                    </a:cubicBezTo>
                    <a:cubicBezTo>
                      <a:pt x="865" y="170"/>
                      <a:pt x="842" y="111"/>
                      <a:pt x="807" y="111"/>
                    </a:cubicBezTo>
                    <a:cubicBezTo>
                      <a:pt x="798" y="111"/>
                      <a:pt x="789" y="115"/>
                      <a:pt x="779" y="123"/>
                    </a:cubicBezTo>
                    <a:cubicBezTo>
                      <a:pt x="726" y="161"/>
                      <a:pt x="673" y="184"/>
                      <a:pt x="620" y="184"/>
                    </a:cubicBezTo>
                    <a:cubicBezTo>
                      <a:pt x="572" y="184"/>
                      <a:pt x="525" y="166"/>
                      <a:pt x="478" y="123"/>
                    </a:cubicBezTo>
                    <a:cubicBezTo>
                      <a:pt x="426" y="74"/>
                      <a:pt x="390" y="16"/>
                      <a:pt x="313" y="3"/>
                    </a:cubicBezTo>
                    <a:cubicBezTo>
                      <a:pt x="300" y="1"/>
                      <a:pt x="289" y="0"/>
                      <a:pt x="27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27" name="Google Shape;4027;p33"/>
              <p:cNvSpPr/>
              <p:nvPr/>
            </p:nvSpPr>
            <p:spPr>
              <a:xfrm>
                <a:off x="6288439" y="2813041"/>
                <a:ext cx="110654" cy="154784"/>
              </a:xfrm>
              <a:custGeom>
                <a:avLst/>
                <a:gdLst/>
                <a:ahLst/>
                <a:cxnLst/>
                <a:rect l="l" t="t" r="r" b="b"/>
                <a:pathLst>
                  <a:path w="1685" h="2357" extrusionOk="0">
                    <a:moveTo>
                      <a:pt x="566" y="1"/>
                    </a:moveTo>
                    <a:cubicBezTo>
                      <a:pt x="540" y="1"/>
                      <a:pt x="509" y="25"/>
                      <a:pt x="505" y="50"/>
                    </a:cubicBezTo>
                    <a:cubicBezTo>
                      <a:pt x="460" y="380"/>
                      <a:pt x="480" y="704"/>
                      <a:pt x="486" y="1031"/>
                    </a:cubicBezTo>
                    <a:cubicBezTo>
                      <a:pt x="486" y="1436"/>
                      <a:pt x="392" y="1773"/>
                      <a:pt x="230" y="2123"/>
                    </a:cubicBezTo>
                    <a:cubicBezTo>
                      <a:pt x="139" y="1822"/>
                      <a:pt x="107" y="1508"/>
                      <a:pt x="110" y="1190"/>
                    </a:cubicBezTo>
                    <a:cubicBezTo>
                      <a:pt x="110" y="1163"/>
                      <a:pt x="90" y="1149"/>
                      <a:pt x="69" y="1149"/>
                    </a:cubicBezTo>
                    <a:cubicBezTo>
                      <a:pt x="49" y="1149"/>
                      <a:pt x="28" y="1163"/>
                      <a:pt x="26" y="1190"/>
                    </a:cubicBezTo>
                    <a:cubicBezTo>
                      <a:pt x="0" y="1572"/>
                      <a:pt x="52" y="1942"/>
                      <a:pt x="156" y="2311"/>
                    </a:cubicBezTo>
                    <a:cubicBezTo>
                      <a:pt x="165" y="2339"/>
                      <a:pt x="194" y="2357"/>
                      <a:pt x="221" y="2357"/>
                    </a:cubicBezTo>
                    <a:cubicBezTo>
                      <a:pt x="241" y="2357"/>
                      <a:pt x="259" y="2348"/>
                      <a:pt x="269" y="2327"/>
                    </a:cubicBezTo>
                    <a:cubicBezTo>
                      <a:pt x="502" y="1880"/>
                      <a:pt x="619" y="1472"/>
                      <a:pt x="616" y="970"/>
                    </a:cubicBezTo>
                    <a:cubicBezTo>
                      <a:pt x="609" y="801"/>
                      <a:pt x="515" y="260"/>
                      <a:pt x="700" y="144"/>
                    </a:cubicBezTo>
                    <a:cubicBezTo>
                      <a:pt x="713" y="135"/>
                      <a:pt x="736" y="131"/>
                      <a:pt x="764" y="131"/>
                    </a:cubicBezTo>
                    <a:cubicBezTo>
                      <a:pt x="859" y="131"/>
                      <a:pt x="1017" y="171"/>
                      <a:pt x="1082" y="176"/>
                    </a:cubicBezTo>
                    <a:cubicBezTo>
                      <a:pt x="1254" y="192"/>
                      <a:pt x="1429" y="205"/>
                      <a:pt x="1597" y="222"/>
                    </a:cubicBezTo>
                    <a:cubicBezTo>
                      <a:pt x="1599" y="222"/>
                      <a:pt x="1601" y="222"/>
                      <a:pt x="1603" y="222"/>
                    </a:cubicBezTo>
                    <a:cubicBezTo>
                      <a:pt x="1684" y="222"/>
                      <a:pt x="1676" y="95"/>
                      <a:pt x="1597" y="89"/>
                    </a:cubicBezTo>
                    <a:cubicBezTo>
                      <a:pt x="1257" y="60"/>
                      <a:pt x="914" y="30"/>
                      <a:pt x="570" y="1"/>
                    </a:cubicBezTo>
                    <a:cubicBezTo>
                      <a:pt x="569" y="1"/>
                      <a:pt x="567" y="1"/>
                      <a:pt x="5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28" name="Google Shape;4028;p33"/>
              <p:cNvSpPr/>
              <p:nvPr/>
            </p:nvSpPr>
            <p:spPr>
              <a:xfrm>
                <a:off x="6335128" y="2885604"/>
                <a:ext cx="70070" cy="12609"/>
              </a:xfrm>
              <a:custGeom>
                <a:avLst/>
                <a:gdLst/>
                <a:ahLst/>
                <a:cxnLst/>
                <a:rect l="l" t="t" r="r" b="b"/>
                <a:pathLst>
                  <a:path w="1067" h="192" extrusionOk="0">
                    <a:moveTo>
                      <a:pt x="982" y="1"/>
                    </a:moveTo>
                    <a:cubicBezTo>
                      <a:pt x="975" y="1"/>
                      <a:pt x="968" y="2"/>
                      <a:pt x="961" y="4"/>
                    </a:cubicBezTo>
                    <a:cubicBezTo>
                      <a:pt x="767" y="51"/>
                      <a:pt x="581" y="68"/>
                      <a:pt x="393" y="68"/>
                    </a:cubicBezTo>
                    <a:cubicBezTo>
                      <a:pt x="283" y="68"/>
                      <a:pt x="171" y="62"/>
                      <a:pt x="57" y="53"/>
                    </a:cubicBezTo>
                    <a:cubicBezTo>
                      <a:pt x="55" y="53"/>
                      <a:pt x="53" y="52"/>
                      <a:pt x="51" y="52"/>
                    </a:cubicBezTo>
                    <a:cubicBezTo>
                      <a:pt x="8" y="52"/>
                      <a:pt x="0" y="121"/>
                      <a:pt x="44" y="134"/>
                    </a:cubicBezTo>
                    <a:cubicBezTo>
                      <a:pt x="184" y="174"/>
                      <a:pt x="331" y="191"/>
                      <a:pt x="478" y="191"/>
                    </a:cubicBezTo>
                    <a:cubicBezTo>
                      <a:pt x="653" y="191"/>
                      <a:pt x="829" y="166"/>
                      <a:pt x="996" y="124"/>
                    </a:cubicBezTo>
                    <a:cubicBezTo>
                      <a:pt x="1067" y="106"/>
                      <a:pt x="1047" y="1"/>
                      <a:pt x="98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29" name="Google Shape;4029;p33"/>
              <p:cNvSpPr/>
              <p:nvPr/>
            </p:nvSpPr>
            <p:spPr>
              <a:xfrm>
                <a:off x="6347343" y="2845350"/>
                <a:ext cx="48858" cy="40978"/>
              </a:xfrm>
              <a:custGeom>
                <a:avLst/>
                <a:gdLst/>
                <a:ahLst/>
                <a:cxnLst/>
                <a:rect l="l" t="t" r="r" b="b"/>
                <a:pathLst>
                  <a:path w="744" h="624" extrusionOk="0">
                    <a:moveTo>
                      <a:pt x="399" y="115"/>
                    </a:moveTo>
                    <a:cubicBezTo>
                      <a:pt x="425" y="115"/>
                      <a:pt x="457" y="118"/>
                      <a:pt x="486" y="125"/>
                    </a:cubicBezTo>
                    <a:cubicBezTo>
                      <a:pt x="486" y="180"/>
                      <a:pt x="467" y="206"/>
                      <a:pt x="422" y="219"/>
                    </a:cubicBezTo>
                    <a:cubicBezTo>
                      <a:pt x="344" y="267"/>
                      <a:pt x="247" y="280"/>
                      <a:pt x="156" y="284"/>
                    </a:cubicBezTo>
                    <a:cubicBezTo>
                      <a:pt x="159" y="248"/>
                      <a:pt x="179" y="215"/>
                      <a:pt x="214" y="186"/>
                    </a:cubicBezTo>
                    <a:cubicBezTo>
                      <a:pt x="263" y="141"/>
                      <a:pt x="334" y="118"/>
                      <a:pt x="399" y="115"/>
                    </a:cubicBezTo>
                    <a:close/>
                    <a:moveTo>
                      <a:pt x="432" y="1"/>
                    </a:moveTo>
                    <a:cubicBezTo>
                      <a:pt x="338" y="1"/>
                      <a:pt x="234" y="30"/>
                      <a:pt x="188" y="60"/>
                    </a:cubicBezTo>
                    <a:cubicBezTo>
                      <a:pt x="107" y="115"/>
                      <a:pt x="49" y="190"/>
                      <a:pt x="33" y="277"/>
                    </a:cubicBezTo>
                    <a:cubicBezTo>
                      <a:pt x="4" y="287"/>
                      <a:pt x="0" y="332"/>
                      <a:pt x="30" y="345"/>
                    </a:cubicBezTo>
                    <a:cubicBezTo>
                      <a:pt x="33" y="410"/>
                      <a:pt x="65" y="475"/>
                      <a:pt x="127" y="526"/>
                    </a:cubicBezTo>
                    <a:cubicBezTo>
                      <a:pt x="206" y="592"/>
                      <a:pt x="307" y="623"/>
                      <a:pt x="408" y="623"/>
                    </a:cubicBezTo>
                    <a:cubicBezTo>
                      <a:pt x="513" y="623"/>
                      <a:pt x="618" y="589"/>
                      <a:pt x="700" y="523"/>
                    </a:cubicBezTo>
                    <a:cubicBezTo>
                      <a:pt x="744" y="485"/>
                      <a:pt x="702" y="419"/>
                      <a:pt x="655" y="419"/>
                    </a:cubicBezTo>
                    <a:cubicBezTo>
                      <a:pt x="646" y="419"/>
                      <a:pt x="637" y="421"/>
                      <a:pt x="629" y="426"/>
                    </a:cubicBezTo>
                    <a:cubicBezTo>
                      <a:pt x="558" y="471"/>
                      <a:pt x="482" y="500"/>
                      <a:pt x="402" y="500"/>
                    </a:cubicBezTo>
                    <a:cubicBezTo>
                      <a:pt x="372" y="500"/>
                      <a:pt x="342" y="496"/>
                      <a:pt x="311" y="488"/>
                    </a:cubicBezTo>
                    <a:cubicBezTo>
                      <a:pt x="237" y="465"/>
                      <a:pt x="175" y="413"/>
                      <a:pt x="156" y="358"/>
                    </a:cubicBezTo>
                    <a:lnTo>
                      <a:pt x="156" y="358"/>
                    </a:lnTo>
                    <a:cubicBezTo>
                      <a:pt x="162" y="358"/>
                      <a:pt x="169" y="358"/>
                      <a:pt x="175" y="358"/>
                    </a:cubicBezTo>
                    <a:cubicBezTo>
                      <a:pt x="355" y="358"/>
                      <a:pt x="597" y="313"/>
                      <a:pt x="616" y="151"/>
                    </a:cubicBezTo>
                    <a:cubicBezTo>
                      <a:pt x="631" y="37"/>
                      <a:pt x="538" y="1"/>
                      <a:pt x="4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30" name="Google Shape;4030;p33"/>
              <p:cNvSpPr/>
              <p:nvPr/>
            </p:nvSpPr>
            <p:spPr>
              <a:xfrm>
                <a:off x="6323768" y="2904122"/>
                <a:ext cx="60876" cy="83992"/>
              </a:xfrm>
              <a:custGeom>
                <a:avLst/>
                <a:gdLst/>
                <a:ahLst/>
                <a:cxnLst/>
                <a:rect l="l" t="t" r="r" b="b"/>
                <a:pathLst>
                  <a:path w="927" h="1279" extrusionOk="0">
                    <a:moveTo>
                      <a:pt x="497" y="271"/>
                    </a:moveTo>
                    <a:cubicBezTo>
                      <a:pt x="507" y="271"/>
                      <a:pt x="516" y="272"/>
                      <a:pt x="525" y="273"/>
                    </a:cubicBezTo>
                    <a:cubicBezTo>
                      <a:pt x="522" y="295"/>
                      <a:pt x="536" y="325"/>
                      <a:pt x="563" y="325"/>
                    </a:cubicBezTo>
                    <a:cubicBezTo>
                      <a:pt x="564" y="325"/>
                      <a:pt x="565" y="325"/>
                      <a:pt x="567" y="325"/>
                    </a:cubicBezTo>
                    <a:lnTo>
                      <a:pt x="570" y="325"/>
                    </a:lnTo>
                    <a:cubicBezTo>
                      <a:pt x="567" y="328"/>
                      <a:pt x="564" y="331"/>
                      <a:pt x="564" y="338"/>
                    </a:cubicBezTo>
                    <a:cubicBezTo>
                      <a:pt x="557" y="370"/>
                      <a:pt x="551" y="396"/>
                      <a:pt x="534" y="425"/>
                    </a:cubicBezTo>
                    <a:cubicBezTo>
                      <a:pt x="521" y="470"/>
                      <a:pt x="500" y="492"/>
                      <a:pt x="470" y="492"/>
                    </a:cubicBezTo>
                    <a:cubicBezTo>
                      <a:pt x="429" y="492"/>
                      <a:pt x="372" y="448"/>
                      <a:pt x="298" y="360"/>
                    </a:cubicBezTo>
                    <a:cubicBezTo>
                      <a:pt x="333" y="306"/>
                      <a:pt x="421" y="271"/>
                      <a:pt x="497" y="271"/>
                    </a:cubicBezTo>
                    <a:close/>
                    <a:moveTo>
                      <a:pt x="425" y="825"/>
                    </a:moveTo>
                    <a:cubicBezTo>
                      <a:pt x="447" y="825"/>
                      <a:pt x="471" y="827"/>
                      <a:pt x="496" y="830"/>
                    </a:cubicBezTo>
                    <a:cubicBezTo>
                      <a:pt x="486" y="843"/>
                      <a:pt x="470" y="859"/>
                      <a:pt x="457" y="879"/>
                    </a:cubicBezTo>
                    <a:cubicBezTo>
                      <a:pt x="411" y="953"/>
                      <a:pt x="450" y="1099"/>
                      <a:pt x="340" y="1135"/>
                    </a:cubicBezTo>
                    <a:cubicBezTo>
                      <a:pt x="332" y="1135"/>
                      <a:pt x="324" y="1135"/>
                      <a:pt x="316" y="1135"/>
                    </a:cubicBezTo>
                    <a:cubicBezTo>
                      <a:pt x="196" y="1135"/>
                      <a:pt x="161" y="1087"/>
                      <a:pt x="201" y="992"/>
                    </a:cubicBezTo>
                    <a:cubicBezTo>
                      <a:pt x="228" y="879"/>
                      <a:pt x="302" y="825"/>
                      <a:pt x="425" y="825"/>
                    </a:cubicBezTo>
                    <a:close/>
                    <a:moveTo>
                      <a:pt x="838" y="0"/>
                    </a:moveTo>
                    <a:cubicBezTo>
                      <a:pt x="814" y="0"/>
                      <a:pt x="792" y="13"/>
                      <a:pt x="784" y="36"/>
                    </a:cubicBezTo>
                    <a:cubicBezTo>
                      <a:pt x="777" y="56"/>
                      <a:pt x="777" y="79"/>
                      <a:pt x="787" y="95"/>
                    </a:cubicBezTo>
                    <a:cubicBezTo>
                      <a:pt x="768" y="127"/>
                      <a:pt x="732" y="153"/>
                      <a:pt x="703" y="176"/>
                    </a:cubicBezTo>
                    <a:cubicBezTo>
                      <a:pt x="677" y="195"/>
                      <a:pt x="648" y="208"/>
                      <a:pt x="619" y="218"/>
                    </a:cubicBezTo>
                    <a:cubicBezTo>
                      <a:pt x="580" y="177"/>
                      <a:pt x="528" y="160"/>
                      <a:pt x="473" y="160"/>
                    </a:cubicBezTo>
                    <a:cubicBezTo>
                      <a:pt x="301" y="160"/>
                      <a:pt x="97" y="334"/>
                      <a:pt x="159" y="506"/>
                    </a:cubicBezTo>
                    <a:cubicBezTo>
                      <a:pt x="190" y="601"/>
                      <a:pt x="293" y="665"/>
                      <a:pt x="390" y="665"/>
                    </a:cubicBezTo>
                    <a:cubicBezTo>
                      <a:pt x="403" y="665"/>
                      <a:pt x="415" y="664"/>
                      <a:pt x="427" y="662"/>
                    </a:cubicBezTo>
                    <a:cubicBezTo>
                      <a:pt x="466" y="652"/>
                      <a:pt x="502" y="639"/>
                      <a:pt x="531" y="620"/>
                    </a:cubicBezTo>
                    <a:lnTo>
                      <a:pt x="531" y="620"/>
                    </a:lnTo>
                    <a:cubicBezTo>
                      <a:pt x="521" y="652"/>
                      <a:pt x="515" y="684"/>
                      <a:pt x="502" y="717"/>
                    </a:cubicBezTo>
                    <a:cubicBezTo>
                      <a:pt x="476" y="710"/>
                      <a:pt x="450" y="707"/>
                      <a:pt x="425" y="707"/>
                    </a:cubicBezTo>
                    <a:cubicBezTo>
                      <a:pt x="208" y="707"/>
                      <a:pt x="0" y="936"/>
                      <a:pt x="87" y="1167"/>
                    </a:cubicBezTo>
                    <a:cubicBezTo>
                      <a:pt x="119" y="1243"/>
                      <a:pt x="184" y="1278"/>
                      <a:pt x="256" y="1278"/>
                    </a:cubicBezTo>
                    <a:cubicBezTo>
                      <a:pt x="280" y="1278"/>
                      <a:pt x="303" y="1275"/>
                      <a:pt x="327" y="1267"/>
                    </a:cubicBezTo>
                    <a:cubicBezTo>
                      <a:pt x="392" y="1248"/>
                      <a:pt x="450" y="1206"/>
                      <a:pt x="486" y="1154"/>
                    </a:cubicBezTo>
                    <a:cubicBezTo>
                      <a:pt x="517" y="1110"/>
                      <a:pt x="548" y="923"/>
                      <a:pt x="608" y="923"/>
                    </a:cubicBezTo>
                    <a:cubicBezTo>
                      <a:pt x="610" y="923"/>
                      <a:pt x="613" y="923"/>
                      <a:pt x="615" y="924"/>
                    </a:cubicBezTo>
                    <a:cubicBezTo>
                      <a:pt x="621" y="926"/>
                      <a:pt x="626" y="926"/>
                      <a:pt x="631" y="926"/>
                    </a:cubicBezTo>
                    <a:cubicBezTo>
                      <a:pt x="691" y="926"/>
                      <a:pt x="710" y="829"/>
                      <a:pt x="648" y="814"/>
                    </a:cubicBezTo>
                    <a:cubicBezTo>
                      <a:pt x="628" y="811"/>
                      <a:pt x="606" y="807"/>
                      <a:pt x="589" y="807"/>
                    </a:cubicBezTo>
                    <a:cubicBezTo>
                      <a:pt x="645" y="655"/>
                      <a:pt x="667" y="516"/>
                      <a:pt x="667" y="357"/>
                    </a:cubicBezTo>
                    <a:cubicBezTo>
                      <a:pt x="667" y="338"/>
                      <a:pt x="654" y="322"/>
                      <a:pt x="638" y="312"/>
                    </a:cubicBezTo>
                    <a:cubicBezTo>
                      <a:pt x="726" y="289"/>
                      <a:pt x="800" y="241"/>
                      <a:pt x="862" y="166"/>
                    </a:cubicBezTo>
                    <a:cubicBezTo>
                      <a:pt x="887" y="127"/>
                      <a:pt x="926" y="79"/>
                      <a:pt x="894" y="30"/>
                    </a:cubicBezTo>
                    <a:cubicBezTo>
                      <a:pt x="880" y="10"/>
                      <a:pt x="858" y="0"/>
                      <a:pt x="83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spTree>
      <p:nvGrpSpPr>
        <p:cNvPr id="1" name="Shape 2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" name="Google Shape;2222;p19"/>
          <p:cNvSpPr txBox="1">
            <a:spLocks noGrp="1"/>
          </p:cNvSpPr>
          <p:nvPr>
            <p:ph type="title"/>
          </p:nvPr>
        </p:nvSpPr>
        <p:spPr>
          <a:xfrm>
            <a:off x="974075" y="1336575"/>
            <a:ext cx="2828400" cy="1193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223" name="Google Shape;2223;p19"/>
          <p:cNvSpPr txBox="1">
            <a:spLocks noGrp="1"/>
          </p:cNvSpPr>
          <p:nvPr>
            <p:ph type="subTitle" idx="1"/>
          </p:nvPr>
        </p:nvSpPr>
        <p:spPr>
          <a:xfrm>
            <a:off x="974075" y="2530200"/>
            <a:ext cx="2828400" cy="114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2224" name="Google Shape;2224;p19"/>
          <p:cNvPicPr preferRelativeResize="0"/>
          <p:nvPr/>
        </p:nvPicPr>
        <p:blipFill>
          <a:blip r:embed="rId2">
            <a:alphaModFix amt="30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225" name="Google Shape;2225;p19"/>
          <p:cNvGrpSpPr/>
          <p:nvPr/>
        </p:nvGrpSpPr>
        <p:grpSpPr>
          <a:xfrm>
            <a:off x="5379698" y="-146940"/>
            <a:ext cx="4804081" cy="2711158"/>
            <a:chOff x="5379698" y="-146940"/>
            <a:chExt cx="4804081" cy="2711158"/>
          </a:xfrm>
        </p:grpSpPr>
        <p:grpSp>
          <p:nvGrpSpPr>
            <p:cNvPr id="2226" name="Google Shape;2226;p19"/>
            <p:cNvGrpSpPr/>
            <p:nvPr/>
          </p:nvGrpSpPr>
          <p:grpSpPr>
            <a:xfrm rot="2567276">
              <a:off x="5372585" y="66727"/>
              <a:ext cx="733465" cy="266411"/>
              <a:chOff x="3720033" y="657636"/>
              <a:chExt cx="380942" cy="138367"/>
            </a:xfrm>
          </p:grpSpPr>
          <p:sp>
            <p:nvSpPr>
              <p:cNvPr id="2227" name="Google Shape;2227;p19"/>
              <p:cNvSpPr/>
              <p:nvPr/>
            </p:nvSpPr>
            <p:spPr>
              <a:xfrm>
                <a:off x="3720033" y="657636"/>
                <a:ext cx="84977" cy="138367"/>
              </a:xfrm>
              <a:custGeom>
                <a:avLst/>
                <a:gdLst/>
                <a:ahLst/>
                <a:cxnLst/>
                <a:rect l="l" t="t" r="r" b="b"/>
                <a:pathLst>
                  <a:path w="1294" h="2107" extrusionOk="0">
                    <a:moveTo>
                      <a:pt x="179" y="0"/>
                    </a:moveTo>
                    <a:cubicBezTo>
                      <a:pt x="136" y="0"/>
                      <a:pt x="94" y="6"/>
                      <a:pt x="69" y="33"/>
                    </a:cubicBezTo>
                    <a:cubicBezTo>
                      <a:pt x="1" y="98"/>
                      <a:pt x="43" y="299"/>
                      <a:pt x="43" y="374"/>
                    </a:cubicBezTo>
                    <a:lnTo>
                      <a:pt x="43" y="1093"/>
                    </a:lnTo>
                    <a:cubicBezTo>
                      <a:pt x="43" y="1333"/>
                      <a:pt x="36" y="1572"/>
                      <a:pt x="43" y="1815"/>
                    </a:cubicBezTo>
                    <a:cubicBezTo>
                      <a:pt x="43" y="1887"/>
                      <a:pt x="20" y="1997"/>
                      <a:pt x="82" y="2048"/>
                    </a:cubicBezTo>
                    <a:cubicBezTo>
                      <a:pt x="123" y="2088"/>
                      <a:pt x="205" y="2097"/>
                      <a:pt x="284" y="2097"/>
                    </a:cubicBezTo>
                    <a:cubicBezTo>
                      <a:pt x="349" y="2097"/>
                      <a:pt x="411" y="2091"/>
                      <a:pt x="448" y="2091"/>
                    </a:cubicBezTo>
                    <a:cubicBezTo>
                      <a:pt x="710" y="2097"/>
                      <a:pt x="969" y="2107"/>
                      <a:pt x="1232" y="2107"/>
                    </a:cubicBezTo>
                    <a:cubicBezTo>
                      <a:pt x="1293" y="2097"/>
                      <a:pt x="1290" y="2006"/>
                      <a:pt x="1228" y="2000"/>
                    </a:cubicBezTo>
                    <a:cubicBezTo>
                      <a:pt x="1054" y="1984"/>
                      <a:pt x="879" y="1977"/>
                      <a:pt x="700" y="1968"/>
                    </a:cubicBezTo>
                    <a:cubicBezTo>
                      <a:pt x="695" y="1967"/>
                      <a:pt x="690" y="1967"/>
                      <a:pt x="684" y="1967"/>
                    </a:cubicBezTo>
                    <a:cubicBezTo>
                      <a:pt x="623" y="1967"/>
                      <a:pt x="540" y="1976"/>
                      <a:pt x="464" y="1976"/>
                    </a:cubicBezTo>
                    <a:cubicBezTo>
                      <a:pt x="403" y="1976"/>
                      <a:pt x="347" y="1970"/>
                      <a:pt x="308" y="1951"/>
                    </a:cubicBezTo>
                    <a:cubicBezTo>
                      <a:pt x="59" y="1828"/>
                      <a:pt x="172" y="1313"/>
                      <a:pt x="172" y="1090"/>
                    </a:cubicBezTo>
                    <a:lnTo>
                      <a:pt x="172" y="1022"/>
                    </a:lnTo>
                    <a:cubicBezTo>
                      <a:pt x="179" y="1025"/>
                      <a:pt x="189" y="1028"/>
                      <a:pt x="195" y="1028"/>
                    </a:cubicBezTo>
                    <a:cubicBezTo>
                      <a:pt x="327" y="1042"/>
                      <a:pt x="463" y="1048"/>
                      <a:pt x="598" y="1048"/>
                    </a:cubicBezTo>
                    <a:cubicBezTo>
                      <a:pt x="712" y="1048"/>
                      <a:pt x="826" y="1044"/>
                      <a:pt x="937" y="1038"/>
                    </a:cubicBezTo>
                    <a:cubicBezTo>
                      <a:pt x="1018" y="1035"/>
                      <a:pt x="1018" y="915"/>
                      <a:pt x="937" y="911"/>
                    </a:cubicBezTo>
                    <a:cubicBezTo>
                      <a:pt x="832" y="906"/>
                      <a:pt x="725" y="903"/>
                      <a:pt x="618" y="903"/>
                    </a:cubicBezTo>
                    <a:cubicBezTo>
                      <a:pt x="476" y="903"/>
                      <a:pt x="333" y="908"/>
                      <a:pt x="195" y="921"/>
                    </a:cubicBezTo>
                    <a:cubicBezTo>
                      <a:pt x="189" y="921"/>
                      <a:pt x="179" y="924"/>
                      <a:pt x="172" y="928"/>
                    </a:cubicBezTo>
                    <a:lnTo>
                      <a:pt x="172" y="633"/>
                    </a:lnTo>
                    <a:cubicBezTo>
                      <a:pt x="172" y="526"/>
                      <a:pt x="130" y="328"/>
                      <a:pt x="172" y="241"/>
                    </a:cubicBezTo>
                    <a:cubicBezTo>
                      <a:pt x="218" y="146"/>
                      <a:pt x="367" y="120"/>
                      <a:pt x="532" y="120"/>
                    </a:cubicBezTo>
                    <a:cubicBezTo>
                      <a:pt x="730" y="120"/>
                      <a:pt x="952" y="158"/>
                      <a:pt x="1050" y="163"/>
                    </a:cubicBezTo>
                    <a:cubicBezTo>
                      <a:pt x="1051" y="163"/>
                      <a:pt x="1052" y="163"/>
                      <a:pt x="1053" y="163"/>
                    </a:cubicBezTo>
                    <a:cubicBezTo>
                      <a:pt x="1131" y="163"/>
                      <a:pt x="1130" y="40"/>
                      <a:pt x="1050" y="37"/>
                    </a:cubicBezTo>
                    <a:cubicBezTo>
                      <a:pt x="818" y="16"/>
                      <a:pt x="585" y="4"/>
                      <a:pt x="352" y="4"/>
                    </a:cubicBezTo>
                    <a:cubicBezTo>
                      <a:pt x="326" y="4"/>
                      <a:pt x="299" y="4"/>
                      <a:pt x="273" y="4"/>
                    </a:cubicBezTo>
                    <a:cubicBezTo>
                      <a:pt x="247" y="4"/>
                      <a:pt x="213" y="0"/>
                      <a:pt x="17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8" name="Google Shape;2228;p19"/>
              <p:cNvSpPr/>
              <p:nvPr/>
            </p:nvSpPr>
            <p:spPr>
              <a:xfrm>
                <a:off x="3821293" y="728688"/>
                <a:ext cx="57658" cy="13725"/>
              </a:xfrm>
              <a:custGeom>
                <a:avLst/>
                <a:gdLst/>
                <a:ahLst/>
                <a:cxnLst/>
                <a:rect l="l" t="t" r="r" b="b"/>
                <a:pathLst>
                  <a:path w="878" h="209" extrusionOk="0">
                    <a:moveTo>
                      <a:pt x="789" y="1"/>
                    </a:moveTo>
                    <a:cubicBezTo>
                      <a:pt x="783" y="1"/>
                      <a:pt x="776" y="2"/>
                      <a:pt x="769" y="4"/>
                    </a:cubicBezTo>
                    <a:cubicBezTo>
                      <a:pt x="535" y="69"/>
                      <a:pt x="305" y="98"/>
                      <a:pt x="66" y="105"/>
                    </a:cubicBezTo>
                    <a:cubicBezTo>
                      <a:pt x="1" y="108"/>
                      <a:pt x="1" y="202"/>
                      <a:pt x="66" y="205"/>
                    </a:cubicBezTo>
                    <a:cubicBezTo>
                      <a:pt x="103" y="207"/>
                      <a:pt x="139" y="208"/>
                      <a:pt x="176" y="208"/>
                    </a:cubicBezTo>
                    <a:cubicBezTo>
                      <a:pt x="388" y="208"/>
                      <a:pt x="597" y="178"/>
                      <a:pt x="804" y="131"/>
                    </a:cubicBezTo>
                    <a:cubicBezTo>
                      <a:pt x="878" y="110"/>
                      <a:pt x="855" y="1"/>
                      <a:pt x="78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9" name="Google Shape;2229;p19"/>
              <p:cNvSpPr/>
              <p:nvPr/>
            </p:nvSpPr>
            <p:spPr>
              <a:xfrm>
                <a:off x="3811312" y="715095"/>
                <a:ext cx="62189" cy="9062"/>
              </a:xfrm>
              <a:custGeom>
                <a:avLst/>
                <a:gdLst/>
                <a:ahLst/>
                <a:cxnLst/>
                <a:rect l="l" t="t" r="r" b="b"/>
                <a:pathLst>
                  <a:path w="947" h="138" extrusionOk="0">
                    <a:moveTo>
                      <a:pt x="875" y="1"/>
                    </a:moveTo>
                    <a:cubicBezTo>
                      <a:pt x="874" y="1"/>
                      <a:pt x="873" y="1"/>
                      <a:pt x="872" y="1"/>
                    </a:cubicBezTo>
                    <a:cubicBezTo>
                      <a:pt x="600" y="14"/>
                      <a:pt x="331" y="33"/>
                      <a:pt x="62" y="46"/>
                    </a:cubicBezTo>
                    <a:cubicBezTo>
                      <a:pt x="3" y="49"/>
                      <a:pt x="1" y="137"/>
                      <a:pt x="56" y="137"/>
                    </a:cubicBezTo>
                    <a:cubicBezTo>
                      <a:pt x="58" y="137"/>
                      <a:pt x="60" y="137"/>
                      <a:pt x="62" y="137"/>
                    </a:cubicBezTo>
                    <a:cubicBezTo>
                      <a:pt x="331" y="130"/>
                      <a:pt x="600" y="127"/>
                      <a:pt x="872" y="117"/>
                    </a:cubicBezTo>
                    <a:cubicBezTo>
                      <a:pt x="945" y="117"/>
                      <a:pt x="946" y="1"/>
                      <a:pt x="87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0" name="Google Shape;2230;p19"/>
              <p:cNvSpPr/>
              <p:nvPr/>
            </p:nvSpPr>
            <p:spPr>
              <a:xfrm>
                <a:off x="3909879" y="703340"/>
                <a:ext cx="88720" cy="49384"/>
              </a:xfrm>
              <a:custGeom>
                <a:avLst/>
                <a:gdLst/>
                <a:ahLst/>
                <a:cxnLst/>
                <a:rect l="l" t="t" r="r" b="b"/>
                <a:pathLst>
                  <a:path w="1351" h="752" extrusionOk="0">
                    <a:moveTo>
                      <a:pt x="55" y="1"/>
                    </a:moveTo>
                    <a:cubicBezTo>
                      <a:pt x="27" y="1"/>
                      <a:pt x="1" y="18"/>
                      <a:pt x="6" y="50"/>
                    </a:cubicBezTo>
                    <a:cubicBezTo>
                      <a:pt x="35" y="274"/>
                      <a:pt x="90" y="488"/>
                      <a:pt x="174" y="698"/>
                    </a:cubicBezTo>
                    <a:cubicBezTo>
                      <a:pt x="186" y="726"/>
                      <a:pt x="218" y="743"/>
                      <a:pt x="247" y="743"/>
                    </a:cubicBezTo>
                    <a:cubicBezTo>
                      <a:pt x="272" y="743"/>
                      <a:pt x="295" y="730"/>
                      <a:pt x="301" y="698"/>
                    </a:cubicBezTo>
                    <a:cubicBezTo>
                      <a:pt x="314" y="614"/>
                      <a:pt x="330" y="526"/>
                      <a:pt x="343" y="442"/>
                    </a:cubicBezTo>
                    <a:cubicBezTo>
                      <a:pt x="362" y="344"/>
                      <a:pt x="334" y="280"/>
                      <a:pt x="448" y="280"/>
                    </a:cubicBezTo>
                    <a:cubicBezTo>
                      <a:pt x="450" y="280"/>
                      <a:pt x="453" y="280"/>
                      <a:pt x="456" y="280"/>
                    </a:cubicBezTo>
                    <a:cubicBezTo>
                      <a:pt x="608" y="290"/>
                      <a:pt x="618" y="517"/>
                      <a:pt x="638" y="646"/>
                    </a:cubicBezTo>
                    <a:cubicBezTo>
                      <a:pt x="644" y="679"/>
                      <a:pt x="667" y="693"/>
                      <a:pt x="693" y="693"/>
                    </a:cubicBezTo>
                    <a:cubicBezTo>
                      <a:pt x="724" y="693"/>
                      <a:pt x="757" y="674"/>
                      <a:pt x="767" y="646"/>
                    </a:cubicBezTo>
                    <a:cubicBezTo>
                      <a:pt x="800" y="552"/>
                      <a:pt x="884" y="339"/>
                      <a:pt x="978" y="296"/>
                    </a:cubicBezTo>
                    <a:cubicBezTo>
                      <a:pt x="1003" y="286"/>
                      <a:pt x="1025" y="281"/>
                      <a:pt x="1043" y="281"/>
                    </a:cubicBezTo>
                    <a:cubicBezTo>
                      <a:pt x="1183" y="281"/>
                      <a:pt x="1117" y="570"/>
                      <a:pt x="1088" y="679"/>
                    </a:cubicBezTo>
                    <a:cubicBezTo>
                      <a:pt x="1074" y="723"/>
                      <a:pt x="1108" y="751"/>
                      <a:pt x="1143" y="751"/>
                    </a:cubicBezTo>
                    <a:cubicBezTo>
                      <a:pt x="1168" y="751"/>
                      <a:pt x="1193" y="738"/>
                      <a:pt x="1205" y="708"/>
                    </a:cubicBezTo>
                    <a:cubicBezTo>
                      <a:pt x="1273" y="565"/>
                      <a:pt x="1350" y="154"/>
                      <a:pt x="1111" y="105"/>
                    </a:cubicBezTo>
                    <a:cubicBezTo>
                      <a:pt x="1096" y="102"/>
                      <a:pt x="1083" y="101"/>
                      <a:pt x="1069" y="101"/>
                    </a:cubicBezTo>
                    <a:cubicBezTo>
                      <a:pt x="929" y="101"/>
                      <a:pt x="811" y="259"/>
                      <a:pt x="732" y="410"/>
                    </a:cubicBezTo>
                    <a:cubicBezTo>
                      <a:pt x="689" y="258"/>
                      <a:pt x="612" y="96"/>
                      <a:pt x="459" y="66"/>
                    </a:cubicBezTo>
                    <a:cubicBezTo>
                      <a:pt x="448" y="64"/>
                      <a:pt x="437" y="63"/>
                      <a:pt x="426" y="63"/>
                    </a:cubicBezTo>
                    <a:cubicBezTo>
                      <a:pt x="286" y="63"/>
                      <a:pt x="231" y="238"/>
                      <a:pt x="203" y="407"/>
                    </a:cubicBezTo>
                    <a:cubicBezTo>
                      <a:pt x="165" y="283"/>
                      <a:pt x="132" y="164"/>
                      <a:pt x="106" y="37"/>
                    </a:cubicBezTo>
                    <a:cubicBezTo>
                      <a:pt x="100" y="12"/>
                      <a:pt x="78" y="1"/>
                      <a:pt x="5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1" name="Google Shape;2231;p19"/>
              <p:cNvSpPr/>
              <p:nvPr/>
            </p:nvSpPr>
            <p:spPr>
              <a:xfrm>
                <a:off x="4004704" y="712009"/>
                <a:ext cx="46429" cy="43277"/>
              </a:xfrm>
              <a:custGeom>
                <a:avLst/>
                <a:gdLst/>
                <a:ahLst/>
                <a:cxnLst/>
                <a:rect l="l" t="t" r="r" b="b"/>
                <a:pathLst>
                  <a:path w="707" h="659" extrusionOk="0">
                    <a:moveTo>
                      <a:pt x="477" y="1"/>
                    </a:moveTo>
                    <a:cubicBezTo>
                      <a:pt x="441" y="1"/>
                      <a:pt x="404" y="8"/>
                      <a:pt x="373" y="19"/>
                    </a:cubicBezTo>
                    <a:cubicBezTo>
                      <a:pt x="237" y="64"/>
                      <a:pt x="104" y="148"/>
                      <a:pt x="65" y="294"/>
                    </a:cubicBezTo>
                    <a:cubicBezTo>
                      <a:pt x="0" y="527"/>
                      <a:pt x="214" y="658"/>
                      <a:pt x="421" y="658"/>
                    </a:cubicBezTo>
                    <a:cubicBezTo>
                      <a:pt x="505" y="658"/>
                      <a:pt x="588" y="637"/>
                      <a:pt x="651" y="592"/>
                    </a:cubicBezTo>
                    <a:cubicBezTo>
                      <a:pt x="706" y="557"/>
                      <a:pt x="673" y="480"/>
                      <a:pt x="617" y="480"/>
                    </a:cubicBezTo>
                    <a:cubicBezTo>
                      <a:pt x="606" y="480"/>
                      <a:pt x="595" y="482"/>
                      <a:pt x="583" y="488"/>
                    </a:cubicBezTo>
                    <a:cubicBezTo>
                      <a:pt x="533" y="514"/>
                      <a:pt x="460" y="533"/>
                      <a:pt x="390" y="533"/>
                    </a:cubicBezTo>
                    <a:cubicBezTo>
                      <a:pt x="293" y="533"/>
                      <a:pt x="200" y="497"/>
                      <a:pt x="182" y="391"/>
                    </a:cubicBezTo>
                    <a:cubicBezTo>
                      <a:pt x="165" y="307"/>
                      <a:pt x="230" y="229"/>
                      <a:pt x="295" y="184"/>
                    </a:cubicBezTo>
                    <a:cubicBezTo>
                      <a:pt x="317" y="169"/>
                      <a:pt x="431" y="109"/>
                      <a:pt x="490" y="109"/>
                    </a:cubicBezTo>
                    <a:cubicBezTo>
                      <a:pt x="510" y="109"/>
                      <a:pt x="524" y="116"/>
                      <a:pt x="525" y="135"/>
                    </a:cubicBezTo>
                    <a:cubicBezTo>
                      <a:pt x="527" y="166"/>
                      <a:pt x="550" y="181"/>
                      <a:pt x="574" y="181"/>
                    </a:cubicBezTo>
                    <a:cubicBezTo>
                      <a:pt x="597" y="181"/>
                      <a:pt x="621" y="166"/>
                      <a:pt x="622" y="135"/>
                    </a:cubicBezTo>
                    <a:cubicBezTo>
                      <a:pt x="629" y="35"/>
                      <a:pt x="556" y="1"/>
                      <a:pt x="47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2" name="Google Shape;2232;p19"/>
              <p:cNvSpPr/>
              <p:nvPr/>
            </p:nvSpPr>
            <p:spPr>
              <a:xfrm>
                <a:off x="4047388" y="673133"/>
                <a:ext cx="53587" cy="44721"/>
              </a:xfrm>
              <a:custGeom>
                <a:avLst/>
                <a:gdLst/>
                <a:ahLst/>
                <a:cxnLst/>
                <a:rect l="l" t="t" r="r" b="b"/>
                <a:pathLst>
                  <a:path w="816" h="681" extrusionOk="0">
                    <a:moveTo>
                      <a:pt x="333" y="0"/>
                    </a:moveTo>
                    <a:cubicBezTo>
                      <a:pt x="215" y="0"/>
                      <a:pt x="72" y="119"/>
                      <a:pt x="21" y="206"/>
                    </a:cubicBezTo>
                    <a:cubicBezTo>
                      <a:pt x="1" y="241"/>
                      <a:pt x="30" y="272"/>
                      <a:pt x="61" y="272"/>
                    </a:cubicBezTo>
                    <a:cubicBezTo>
                      <a:pt x="74" y="272"/>
                      <a:pt x="89" y="266"/>
                      <a:pt x="99" y="251"/>
                    </a:cubicBezTo>
                    <a:cubicBezTo>
                      <a:pt x="134" y="200"/>
                      <a:pt x="209" y="121"/>
                      <a:pt x="276" y="121"/>
                    </a:cubicBezTo>
                    <a:cubicBezTo>
                      <a:pt x="277" y="121"/>
                      <a:pt x="279" y="121"/>
                      <a:pt x="280" y="121"/>
                    </a:cubicBezTo>
                    <a:cubicBezTo>
                      <a:pt x="387" y="125"/>
                      <a:pt x="374" y="209"/>
                      <a:pt x="364" y="283"/>
                    </a:cubicBezTo>
                    <a:cubicBezTo>
                      <a:pt x="355" y="397"/>
                      <a:pt x="296" y="484"/>
                      <a:pt x="209" y="556"/>
                    </a:cubicBezTo>
                    <a:cubicBezTo>
                      <a:pt x="170" y="581"/>
                      <a:pt x="193" y="656"/>
                      <a:pt x="235" y="662"/>
                    </a:cubicBezTo>
                    <a:cubicBezTo>
                      <a:pt x="300" y="675"/>
                      <a:pt x="364" y="681"/>
                      <a:pt x="426" y="681"/>
                    </a:cubicBezTo>
                    <a:cubicBezTo>
                      <a:pt x="531" y="681"/>
                      <a:pt x="633" y="663"/>
                      <a:pt x="737" y="627"/>
                    </a:cubicBezTo>
                    <a:cubicBezTo>
                      <a:pt x="815" y="601"/>
                      <a:pt x="792" y="493"/>
                      <a:pt x="732" y="493"/>
                    </a:cubicBezTo>
                    <a:cubicBezTo>
                      <a:pt x="725" y="493"/>
                      <a:pt x="718" y="494"/>
                      <a:pt x="711" y="497"/>
                    </a:cubicBezTo>
                    <a:cubicBezTo>
                      <a:pt x="616" y="529"/>
                      <a:pt x="527" y="550"/>
                      <a:pt x="431" y="550"/>
                    </a:cubicBezTo>
                    <a:cubicBezTo>
                      <a:pt x="419" y="550"/>
                      <a:pt x="406" y="550"/>
                      <a:pt x="393" y="549"/>
                    </a:cubicBezTo>
                    <a:cubicBezTo>
                      <a:pt x="491" y="416"/>
                      <a:pt x="539" y="235"/>
                      <a:pt x="468" y="89"/>
                    </a:cubicBezTo>
                    <a:cubicBezTo>
                      <a:pt x="435" y="25"/>
                      <a:pt x="387" y="0"/>
                      <a:pt x="33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233" name="Google Shape;2233;p19"/>
            <p:cNvGrpSpPr/>
            <p:nvPr/>
          </p:nvGrpSpPr>
          <p:grpSpPr>
            <a:xfrm rot="-2367188">
              <a:off x="8331666" y="675916"/>
              <a:ext cx="493112" cy="177777"/>
              <a:chOff x="3781827" y="2039675"/>
              <a:chExt cx="256107" cy="92332"/>
            </a:xfrm>
          </p:grpSpPr>
          <p:sp>
            <p:nvSpPr>
              <p:cNvPr id="2234" name="Google Shape;2234;p19"/>
              <p:cNvSpPr/>
              <p:nvPr/>
            </p:nvSpPr>
            <p:spPr>
              <a:xfrm>
                <a:off x="3781827" y="2053399"/>
                <a:ext cx="84846" cy="78607"/>
              </a:xfrm>
              <a:custGeom>
                <a:avLst/>
                <a:gdLst/>
                <a:ahLst/>
                <a:cxnLst/>
                <a:rect l="l" t="t" r="r" b="b"/>
                <a:pathLst>
                  <a:path w="1292" h="1197" extrusionOk="0">
                    <a:moveTo>
                      <a:pt x="315" y="168"/>
                    </a:moveTo>
                    <a:cubicBezTo>
                      <a:pt x="533" y="168"/>
                      <a:pt x="723" y="562"/>
                      <a:pt x="586" y="772"/>
                    </a:cubicBezTo>
                    <a:cubicBezTo>
                      <a:pt x="530" y="707"/>
                      <a:pt x="469" y="649"/>
                      <a:pt x="407" y="597"/>
                    </a:cubicBezTo>
                    <a:cubicBezTo>
                      <a:pt x="399" y="590"/>
                      <a:pt x="391" y="587"/>
                      <a:pt x="382" y="587"/>
                    </a:cubicBezTo>
                    <a:cubicBezTo>
                      <a:pt x="352" y="587"/>
                      <a:pt x="325" y="624"/>
                      <a:pt x="352" y="652"/>
                    </a:cubicBezTo>
                    <a:cubicBezTo>
                      <a:pt x="417" y="710"/>
                      <a:pt x="472" y="775"/>
                      <a:pt x="517" y="840"/>
                    </a:cubicBezTo>
                    <a:cubicBezTo>
                      <a:pt x="511" y="843"/>
                      <a:pt x="501" y="853"/>
                      <a:pt x="495" y="856"/>
                    </a:cubicBezTo>
                    <a:cubicBezTo>
                      <a:pt x="454" y="878"/>
                      <a:pt x="416" y="887"/>
                      <a:pt x="381" y="887"/>
                    </a:cubicBezTo>
                    <a:cubicBezTo>
                      <a:pt x="237" y="887"/>
                      <a:pt x="144" y="726"/>
                      <a:pt x="138" y="577"/>
                    </a:cubicBezTo>
                    <a:cubicBezTo>
                      <a:pt x="132" y="506"/>
                      <a:pt x="145" y="438"/>
                      <a:pt x="164" y="370"/>
                    </a:cubicBezTo>
                    <a:cubicBezTo>
                      <a:pt x="174" y="338"/>
                      <a:pt x="194" y="254"/>
                      <a:pt x="229" y="189"/>
                    </a:cubicBezTo>
                    <a:cubicBezTo>
                      <a:pt x="258" y="174"/>
                      <a:pt x="286" y="168"/>
                      <a:pt x="315" y="168"/>
                    </a:cubicBezTo>
                    <a:close/>
                    <a:moveTo>
                      <a:pt x="320" y="1"/>
                    </a:moveTo>
                    <a:cubicBezTo>
                      <a:pt x="273" y="1"/>
                      <a:pt x="231" y="30"/>
                      <a:pt x="194" y="75"/>
                    </a:cubicBezTo>
                    <a:cubicBezTo>
                      <a:pt x="177" y="82"/>
                      <a:pt x="164" y="92"/>
                      <a:pt x="155" y="101"/>
                    </a:cubicBezTo>
                    <a:cubicBezTo>
                      <a:pt x="138" y="117"/>
                      <a:pt x="132" y="140"/>
                      <a:pt x="142" y="156"/>
                    </a:cubicBezTo>
                    <a:cubicBezTo>
                      <a:pt x="80" y="263"/>
                      <a:pt x="41" y="403"/>
                      <a:pt x="32" y="471"/>
                    </a:cubicBezTo>
                    <a:cubicBezTo>
                      <a:pt x="1" y="702"/>
                      <a:pt x="126" y="1007"/>
                      <a:pt x="390" y="1007"/>
                    </a:cubicBezTo>
                    <a:cubicBezTo>
                      <a:pt x="403" y="1007"/>
                      <a:pt x="416" y="1007"/>
                      <a:pt x="430" y="1005"/>
                    </a:cubicBezTo>
                    <a:cubicBezTo>
                      <a:pt x="495" y="999"/>
                      <a:pt x="547" y="976"/>
                      <a:pt x="592" y="944"/>
                    </a:cubicBezTo>
                    <a:cubicBezTo>
                      <a:pt x="631" y="1018"/>
                      <a:pt x="667" y="1089"/>
                      <a:pt x="705" y="1170"/>
                    </a:cubicBezTo>
                    <a:cubicBezTo>
                      <a:pt x="713" y="1189"/>
                      <a:pt x="729" y="1197"/>
                      <a:pt x="745" y="1197"/>
                    </a:cubicBezTo>
                    <a:cubicBezTo>
                      <a:pt x="778" y="1197"/>
                      <a:pt x="813" y="1168"/>
                      <a:pt x="803" y="1131"/>
                    </a:cubicBezTo>
                    <a:cubicBezTo>
                      <a:pt x="773" y="1041"/>
                      <a:pt x="728" y="953"/>
                      <a:pt x="673" y="872"/>
                    </a:cubicBezTo>
                    <a:cubicBezTo>
                      <a:pt x="731" y="795"/>
                      <a:pt x="764" y="694"/>
                      <a:pt x="764" y="590"/>
                    </a:cubicBezTo>
                    <a:cubicBezTo>
                      <a:pt x="770" y="597"/>
                      <a:pt x="777" y="597"/>
                      <a:pt x="786" y="597"/>
                    </a:cubicBezTo>
                    <a:cubicBezTo>
                      <a:pt x="906" y="597"/>
                      <a:pt x="1025" y="601"/>
                      <a:pt x="1144" y="601"/>
                    </a:cubicBezTo>
                    <a:cubicBezTo>
                      <a:pt x="1174" y="601"/>
                      <a:pt x="1204" y="601"/>
                      <a:pt x="1233" y="600"/>
                    </a:cubicBezTo>
                    <a:cubicBezTo>
                      <a:pt x="1236" y="601"/>
                      <a:pt x="1239" y="601"/>
                      <a:pt x="1242" y="601"/>
                    </a:cubicBezTo>
                    <a:cubicBezTo>
                      <a:pt x="1292" y="601"/>
                      <a:pt x="1289" y="516"/>
                      <a:pt x="1230" y="516"/>
                    </a:cubicBezTo>
                    <a:cubicBezTo>
                      <a:pt x="1200" y="515"/>
                      <a:pt x="1171" y="515"/>
                      <a:pt x="1141" y="515"/>
                    </a:cubicBezTo>
                    <a:cubicBezTo>
                      <a:pt x="1021" y="515"/>
                      <a:pt x="902" y="519"/>
                      <a:pt x="780" y="519"/>
                    </a:cubicBezTo>
                    <a:cubicBezTo>
                      <a:pt x="773" y="519"/>
                      <a:pt x="764" y="522"/>
                      <a:pt x="757" y="529"/>
                    </a:cubicBezTo>
                    <a:cubicBezTo>
                      <a:pt x="751" y="484"/>
                      <a:pt x="741" y="441"/>
                      <a:pt x="725" y="403"/>
                    </a:cubicBezTo>
                    <a:cubicBezTo>
                      <a:pt x="679" y="289"/>
                      <a:pt x="573" y="156"/>
                      <a:pt x="453" y="85"/>
                    </a:cubicBezTo>
                    <a:lnTo>
                      <a:pt x="453" y="82"/>
                    </a:lnTo>
                    <a:cubicBezTo>
                      <a:pt x="406" y="25"/>
                      <a:pt x="362" y="1"/>
                      <a:pt x="32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5" name="Google Shape;2235;p19"/>
              <p:cNvSpPr/>
              <p:nvPr/>
            </p:nvSpPr>
            <p:spPr>
              <a:xfrm>
                <a:off x="3830881" y="2095623"/>
                <a:ext cx="36118" cy="9128"/>
              </a:xfrm>
              <a:custGeom>
                <a:avLst/>
                <a:gdLst/>
                <a:ahLst/>
                <a:cxnLst/>
                <a:rect l="l" t="t" r="r" b="b"/>
                <a:pathLst>
                  <a:path w="550" h="139" extrusionOk="0">
                    <a:moveTo>
                      <a:pt x="481" y="1"/>
                    </a:moveTo>
                    <a:cubicBezTo>
                      <a:pt x="476" y="1"/>
                      <a:pt x="472" y="1"/>
                      <a:pt x="467" y="2"/>
                    </a:cubicBezTo>
                    <a:cubicBezTo>
                      <a:pt x="331" y="38"/>
                      <a:pt x="195" y="54"/>
                      <a:pt x="56" y="58"/>
                    </a:cubicBezTo>
                    <a:cubicBezTo>
                      <a:pt x="1" y="64"/>
                      <a:pt x="7" y="135"/>
                      <a:pt x="56" y="135"/>
                    </a:cubicBezTo>
                    <a:cubicBezTo>
                      <a:pt x="84" y="137"/>
                      <a:pt x="113" y="138"/>
                      <a:pt x="142" y="138"/>
                    </a:cubicBezTo>
                    <a:cubicBezTo>
                      <a:pt x="260" y="138"/>
                      <a:pt x="378" y="123"/>
                      <a:pt x="493" y="100"/>
                    </a:cubicBezTo>
                    <a:cubicBezTo>
                      <a:pt x="550" y="88"/>
                      <a:pt x="535" y="1"/>
                      <a:pt x="48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6" name="Google Shape;2236;p19"/>
              <p:cNvSpPr/>
              <p:nvPr/>
            </p:nvSpPr>
            <p:spPr>
              <a:xfrm>
                <a:off x="3864503" y="2039675"/>
                <a:ext cx="73485" cy="78279"/>
              </a:xfrm>
              <a:custGeom>
                <a:avLst/>
                <a:gdLst/>
                <a:ahLst/>
                <a:cxnLst/>
                <a:rect l="l" t="t" r="r" b="b"/>
                <a:pathLst>
                  <a:path w="1119" h="1192" extrusionOk="0">
                    <a:moveTo>
                      <a:pt x="228" y="0"/>
                    </a:moveTo>
                    <a:cubicBezTo>
                      <a:pt x="216" y="0"/>
                      <a:pt x="204" y="6"/>
                      <a:pt x="198" y="19"/>
                    </a:cubicBezTo>
                    <a:cubicBezTo>
                      <a:pt x="0" y="388"/>
                      <a:pt x="101" y="974"/>
                      <a:pt x="519" y="1159"/>
                    </a:cubicBezTo>
                    <a:cubicBezTo>
                      <a:pt x="568" y="1181"/>
                      <a:pt x="619" y="1191"/>
                      <a:pt x="668" y="1191"/>
                    </a:cubicBezTo>
                    <a:cubicBezTo>
                      <a:pt x="787" y="1191"/>
                      <a:pt x="899" y="1128"/>
                      <a:pt x="972" y="1013"/>
                    </a:cubicBezTo>
                    <a:cubicBezTo>
                      <a:pt x="1118" y="774"/>
                      <a:pt x="1040" y="450"/>
                      <a:pt x="988" y="194"/>
                    </a:cubicBezTo>
                    <a:cubicBezTo>
                      <a:pt x="982" y="161"/>
                      <a:pt x="958" y="147"/>
                      <a:pt x="932" y="147"/>
                    </a:cubicBezTo>
                    <a:cubicBezTo>
                      <a:pt x="894" y="147"/>
                      <a:pt x="852" y="179"/>
                      <a:pt x="862" y="229"/>
                    </a:cubicBezTo>
                    <a:cubicBezTo>
                      <a:pt x="894" y="398"/>
                      <a:pt x="930" y="576"/>
                      <a:pt x="914" y="744"/>
                    </a:cubicBezTo>
                    <a:cubicBezTo>
                      <a:pt x="899" y="893"/>
                      <a:pt x="827" y="1062"/>
                      <a:pt x="658" y="1062"/>
                    </a:cubicBezTo>
                    <a:cubicBezTo>
                      <a:pt x="639" y="1062"/>
                      <a:pt x="618" y="1060"/>
                      <a:pt x="596" y="1055"/>
                    </a:cubicBezTo>
                    <a:cubicBezTo>
                      <a:pt x="502" y="1036"/>
                      <a:pt x="396" y="926"/>
                      <a:pt x="341" y="851"/>
                    </a:cubicBezTo>
                    <a:cubicBezTo>
                      <a:pt x="169" y="612"/>
                      <a:pt x="159" y="310"/>
                      <a:pt x="272" y="51"/>
                    </a:cubicBezTo>
                    <a:cubicBezTo>
                      <a:pt x="281" y="23"/>
                      <a:pt x="253" y="0"/>
                      <a:pt x="22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7" name="Google Shape;2237;p19"/>
              <p:cNvSpPr/>
              <p:nvPr/>
            </p:nvSpPr>
            <p:spPr>
              <a:xfrm>
                <a:off x="3942385" y="2067715"/>
                <a:ext cx="35133" cy="35462"/>
              </a:xfrm>
              <a:custGeom>
                <a:avLst/>
                <a:gdLst/>
                <a:ahLst/>
                <a:cxnLst/>
                <a:rect l="l" t="t" r="r" b="b"/>
                <a:pathLst>
                  <a:path w="535" h="540" extrusionOk="0">
                    <a:moveTo>
                      <a:pt x="379" y="1"/>
                    </a:moveTo>
                    <a:cubicBezTo>
                      <a:pt x="358" y="1"/>
                      <a:pt x="338" y="13"/>
                      <a:pt x="334" y="39"/>
                    </a:cubicBezTo>
                    <a:cubicBezTo>
                      <a:pt x="318" y="100"/>
                      <a:pt x="305" y="159"/>
                      <a:pt x="292" y="220"/>
                    </a:cubicBezTo>
                    <a:lnTo>
                      <a:pt x="62" y="233"/>
                    </a:lnTo>
                    <a:cubicBezTo>
                      <a:pt x="3" y="236"/>
                      <a:pt x="0" y="327"/>
                      <a:pt x="62" y="327"/>
                    </a:cubicBezTo>
                    <a:cubicBezTo>
                      <a:pt x="130" y="327"/>
                      <a:pt x="198" y="330"/>
                      <a:pt x="269" y="330"/>
                    </a:cubicBezTo>
                    <a:cubicBezTo>
                      <a:pt x="256" y="382"/>
                      <a:pt x="240" y="434"/>
                      <a:pt x="220" y="492"/>
                    </a:cubicBezTo>
                    <a:cubicBezTo>
                      <a:pt x="210" y="518"/>
                      <a:pt x="236" y="540"/>
                      <a:pt x="260" y="540"/>
                    </a:cubicBezTo>
                    <a:cubicBezTo>
                      <a:pt x="272" y="540"/>
                      <a:pt x="283" y="534"/>
                      <a:pt x="288" y="521"/>
                    </a:cubicBezTo>
                    <a:cubicBezTo>
                      <a:pt x="318" y="460"/>
                      <a:pt x="340" y="395"/>
                      <a:pt x="366" y="330"/>
                    </a:cubicBezTo>
                    <a:cubicBezTo>
                      <a:pt x="399" y="330"/>
                      <a:pt x="431" y="327"/>
                      <a:pt x="463" y="327"/>
                    </a:cubicBezTo>
                    <a:cubicBezTo>
                      <a:pt x="535" y="317"/>
                      <a:pt x="535" y="220"/>
                      <a:pt x="467" y="217"/>
                    </a:cubicBezTo>
                    <a:lnTo>
                      <a:pt x="402" y="217"/>
                    </a:lnTo>
                    <a:cubicBezTo>
                      <a:pt x="418" y="159"/>
                      <a:pt x="424" y="107"/>
                      <a:pt x="431" y="52"/>
                    </a:cubicBezTo>
                    <a:cubicBezTo>
                      <a:pt x="433" y="19"/>
                      <a:pt x="406" y="1"/>
                      <a:pt x="37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8" name="Google Shape;2238;p19"/>
              <p:cNvSpPr/>
              <p:nvPr/>
            </p:nvSpPr>
            <p:spPr>
              <a:xfrm>
                <a:off x="3986448" y="2049065"/>
                <a:ext cx="51485" cy="75718"/>
              </a:xfrm>
              <a:custGeom>
                <a:avLst/>
                <a:gdLst/>
                <a:ahLst/>
                <a:cxnLst/>
                <a:rect l="l" t="t" r="r" b="b"/>
                <a:pathLst>
                  <a:path w="784" h="1153" extrusionOk="0">
                    <a:moveTo>
                      <a:pt x="333" y="161"/>
                    </a:moveTo>
                    <a:cubicBezTo>
                      <a:pt x="427" y="258"/>
                      <a:pt x="469" y="507"/>
                      <a:pt x="505" y="611"/>
                    </a:cubicBezTo>
                    <a:cubicBezTo>
                      <a:pt x="515" y="643"/>
                      <a:pt x="528" y="676"/>
                      <a:pt x="537" y="708"/>
                    </a:cubicBezTo>
                    <a:cubicBezTo>
                      <a:pt x="517" y="708"/>
                      <a:pt x="497" y="707"/>
                      <a:pt x="476" y="707"/>
                    </a:cubicBezTo>
                    <a:cubicBezTo>
                      <a:pt x="385" y="707"/>
                      <a:pt x="290" y="713"/>
                      <a:pt x="197" y="718"/>
                    </a:cubicBezTo>
                    <a:cubicBezTo>
                      <a:pt x="246" y="533"/>
                      <a:pt x="288" y="345"/>
                      <a:pt x="333" y="161"/>
                    </a:cubicBezTo>
                    <a:close/>
                    <a:moveTo>
                      <a:pt x="300" y="1"/>
                    </a:moveTo>
                    <a:cubicBezTo>
                      <a:pt x="272" y="1"/>
                      <a:pt x="244" y="17"/>
                      <a:pt x="236" y="47"/>
                    </a:cubicBezTo>
                    <a:cubicBezTo>
                      <a:pt x="155" y="400"/>
                      <a:pt x="58" y="750"/>
                      <a:pt x="6" y="1107"/>
                    </a:cubicBezTo>
                    <a:cubicBezTo>
                      <a:pt x="0" y="1135"/>
                      <a:pt x="21" y="1153"/>
                      <a:pt x="42" y="1153"/>
                    </a:cubicBezTo>
                    <a:cubicBezTo>
                      <a:pt x="55" y="1153"/>
                      <a:pt x="68" y="1146"/>
                      <a:pt x="74" y="1129"/>
                    </a:cubicBezTo>
                    <a:cubicBezTo>
                      <a:pt x="110" y="1022"/>
                      <a:pt x="142" y="912"/>
                      <a:pt x="171" y="805"/>
                    </a:cubicBezTo>
                    <a:cubicBezTo>
                      <a:pt x="304" y="812"/>
                      <a:pt x="443" y="815"/>
                      <a:pt x="576" y="815"/>
                    </a:cubicBezTo>
                    <a:cubicBezTo>
                      <a:pt x="576" y="818"/>
                      <a:pt x="580" y="825"/>
                      <a:pt x="580" y="828"/>
                    </a:cubicBezTo>
                    <a:lnTo>
                      <a:pt x="628" y="974"/>
                    </a:lnTo>
                    <a:cubicBezTo>
                      <a:pt x="628" y="980"/>
                      <a:pt x="635" y="987"/>
                      <a:pt x="638" y="990"/>
                    </a:cubicBezTo>
                    <a:cubicBezTo>
                      <a:pt x="628" y="1010"/>
                      <a:pt x="628" y="1035"/>
                      <a:pt x="651" y="1052"/>
                    </a:cubicBezTo>
                    <a:cubicBezTo>
                      <a:pt x="669" y="1067"/>
                      <a:pt x="685" y="1077"/>
                      <a:pt x="704" y="1077"/>
                    </a:cubicBezTo>
                    <a:cubicBezTo>
                      <a:pt x="713" y="1077"/>
                      <a:pt x="722" y="1075"/>
                      <a:pt x="732" y="1071"/>
                    </a:cubicBezTo>
                    <a:cubicBezTo>
                      <a:pt x="771" y="1065"/>
                      <a:pt x="784" y="1029"/>
                      <a:pt x="780" y="993"/>
                    </a:cubicBezTo>
                    <a:cubicBezTo>
                      <a:pt x="741" y="773"/>
                      <a:pt x="618" y="533"/>
                      <a:pt x="544" y="320"/>
                    </a:cubicBezTo>
                    <a:cubicBezTo>
                      <a:pt x="499" y="190"/>
                      <a:pt x="463" y="34"/>
                      <a:pt x="314" y="2"/>
                    </a:cubicBezTo>
                    <a:cubicBezTo>
                      <a:pt x="309" y="1"/>
                      <a:pt x="304" y="1"/>
                      <a:pt x="30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239" name="Google Shape;2239;p19"/>
            <p:cNvGrpSpPr/>
            <p:nvPr/>
          </p:nvGrpSpPr>
          <p:grpSpPr>
            <a:xfrm rot="1269779">
              <a:off x="8688552" y="139101"/>
              <a:ext cx="711265" cy="411419"/>
              <a:chOff x="7058527" y="2000471"/>
              <a:chExt cx="295968" cy="171198"/>
            </a:xfrm>
          </p:grpSpPr>
          <p:sp>
            <p:nvSpPr>
              <p:cNvPr id="2240" name="Google Shape;2240;p19"/>
              <p:cNvSpPr/>
              <p:nvPr/>
            </p:nvSpPr>
            <p:spPr>
              <a:xfrm>
                <a:off x="7058527" y="2045453"/>
                <a:ext cx="52733" cy="57461"/>
              </a:xfrm>
              <a:custGeom>
                <a:avLst/>
                <a:gdLst/>
                <a:ahLst/>
                <a:cxnLst/>
                <a:rect l="l" t="t" r="r" b="b"/>
                <a:pathLst>
                  <a:path w="803" h="875" extrusionOk="0">
                    <a:moveTo>
                      <a:pt x="123" y="1"/>
                    </a:moveTo>
                    <a:cubicBezTo>
                      <a:pt x="83" y="1"/>
                      <a:pt x="46" y="8"/>
                      <a:pt x="17" y="31"/>
                    </a:cubicBezTo>
                    <a:cubicBezTo>
                      <a:pt x="4" y="44"/>
                      <a:pt x="0" y="70"/>
                      <a:pt x="7" y="86"/>
                    </a:cubicBezTo>
                    <a:cubicBezTo>
                      <a:pt x="23" y="109"/>
                      <a:pt x="30" y="112"/>
                      <a:pt x="65" y="119"/>
                    </a:cubicBezTo>
                    <a:cubicBezTo>
                      <a:pt x="75" y="119"/>
                      <a:pt x="88" y="109"/>
                      <a:pt x="91" y="102"/>
                    </a:cubicBezTo>
                    <a:lnTo>
                      <a:pt x="101" y="93"/>
                    </a:lnTo>
                    <a:lnTo>
                      <a:pt x="101" y="89"/>
                    </a:lnTo>
                    <a:cubicBezTo>
                      <a:pt x="153" y="106"/>
                      <a:pt x="227" y="119"/>
                      <a:pt x="237" y="119"/>
                    </a:cubicBezTo>
                    <a:cubicBezTo>
                      <a:pt x="298" y="125"/>
                      <a:pt x="360" y="135"/>
                      <a:pt x="421" y="144"/>
                    </a:cubicBezTo>
                    <a:lnTo>
                      <a:pt x="425" y="144"/>
                    </a:lnTo>
                    <a:cubicBezTo>
                      <a:pt x="389" y="378"/>
                      <a:pt x="344" y="605"/>
                      <a:pt x="308" y="835"/>
                    </a:cubicBezTo>
                    <a:cubicBezTo>
                      <a:pt x="302" y="858"/>
                      <a:pt x="321" y="874"/>
                      <a:pt x="339" y="874"/>
                    </a:cubicBezTo>
                    <a:cubicBezTo>
                      <a:pt x="351" y="874"/>
                      <a:pt x="363" y="867"/>
                      <a:pt x="366" y="851"/>
                    </a:cubicBezTo>
                    <a:cubicBezTo>
                      <a:pt x="444" y="630"/>
                      <a:pt x="496" y="387"/>
                      <a:pt x="528" y="164"/>
                    </a:cubicBezTo>
                    <a:cubicBezTo>
                      <a:pt x="593" y="170"/>
                      <a:pt x="658" y="183"/>
                      <a:pt x="723" y="187"/>
                    </a:cubicBezTo>
                    <a:cubicBezTo>
                      <a:pt x="724" y="187"/>
                      <a:pt x="725" y="187"/>
                      <a:pt x="726" y="187"/>
                    </a:cubicBezTo>
                    <a:cubicBezTo>
                      <a:pt x="788" y="187"/>
                      <a:pt x="803" y="86"/>
                      <a:pt x="745" y="73"/>
                    </a:cubicBezTo>
                    <a:cubicBezTo>
                      <a:pt x="600" y="51"/>
                      <a:pt x="454" y="41"/>
                      <a:pt x="308" y="25"/>
                    </a:cubicBezTo>
                    <a:cubicBezTo>
                      <a:pt x="253" y="19"/>
                      <a:pt x="185" y="1"/>
                      <a:pt x="12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1" name="Google Shape;2241;p19"/>
              <p:cNvSpPr/>
              <p:nvPr/>
            </p:nvSpPr>
            <p:spPr>
              <a:xfrm>
                <a:off x="7101671" y="2074019"/>
                <a:ext cx="26399" cy="6304"/>
              </a:xfrm>
              <a:custGeom>
                <a:avLst/>
                <a:gdLst/>
                <a:ahLst/>
                <a:cxnLst/>
                <a:rect l="l" t="t" r="r" b="b"/>
                <a:pathLst>
                  <a:path w="402" h="96" extrusionOk="0">
                    <a:moveTo>
                      <a:pt x="344" y="1"/>
                    </a:moveTo>
                    <a:cubicBezTo>
                      <a:pt x="343" y="1"/>
                      <a:pt x="342" y="1"/>
                      <a:pt x="341" y="1"/>
                    </a:cubicBezTo>
                    <a:cubicBezTo>
                      <a:pt x="244" y="11"/>
                      <a:pt x="147" y="11"/>
                      <a:pt x="50" y="11"/>
                    </a:cubicBezTo>
                    <a:cubicBezTo>
                      <a:pt x="1" y="11"/>
                      <a:pt x="1" y="89"/>
                      <a:pt x="50" y="89"/>
                    </a:cubicBezTo>
                    <a:cubicBezTo>
                      <a:pt x="147" y="89"/>
                      <a:pt x="244" y="92"/>
                      <a:pt x="341" y="95"/>
                    </a:cubicBezTo>
                    <a:cubicBezTo>
                      <a:pt x="343" y="95"/>
                      <a:pt x="345" y="95"/>
                      <a:pt x="347" y="95"/>
                    </a:cubicBezTo>
                    <a:cubicBezTo>
                      <a:pt x="402" y="95"/>
                      <a:pt x="401" y="1"/>
                      <a:pt x="34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2" name="Google Shape;2242;p19"/>
              <p:cNvSpPr/>
              <p:nvPr/>
            </p:nvSpPr>
            <p:spPr>
              <a:xfrm>
                <a:off x="7105939" y="2062593"/>
                <a:ext cx="30734" cy="5976"/>
              </a:xfrm>
              <a:custGeom>
                <a:avLst/>
                <a:gdLst/>
                <a:ahLst/>
                <a:cxnLst/>
                <a:rect l="l" t="t" r="r" b="b"/>
                <a:pathLst>
                  <a:path w="468" h="91" extrusionOk="0">
                    <a:moveTo>
                      <a:pt x="49" y="0"/>
                    </a:moveTo>
                    <a:cubicBezTo>
                      <a:pt x="1" y="0"/>
                      <a:pt x="7" y="68"/>
                      <a:pt x="49" y="71"/>
                    </a:cubicBezTo>
                    <a:cubicBezTo>
                      <a:pt x="169" y="81"/>
                      <a:pt x="289" y="88"/>
                      <a:pt x="412" y="91"/>
                    </a:cubicBezTo>
                    <a:cubicBezTo>
                      <a:pt x="467" y="91"/>
                      <a:pt x="467" y="3"/>
                      <a:pt x="412" y="3"/>
                    </a:cubicBezTo>
                    <a:cubicBezTo>
                      <a:pt x="292" y="0"/>
                      <a:pt x="172" y="0"/>
                      <a:pt x="4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3" name="Google Shape;2243;p19"/>
              <p:cNvSpPr/>
              <p:nvPr/>
            </p:nvSpPr>
            <p:spPr>
              <a:xfrm>
                <a:off x="7135161" y="2047949"/>
                <a:ext cx="52142" cy="55557"/>
              </a:xfrm>
              <a:custGeom>
                <a:avLst/>
                <a:gdLst/>
                <a:ahLst/>
                <a:cxnLst/>
                <a:rect l="l" t="t" r="r" b="b"/>
                <a:pathLst>
                  <a:path w="794" h="846" extrusionOk="0">
                    <a:moveTo>
                      <a:pt x="208" y="1"/>
                    </a:moveTo>
                    <a:cubicBezTo>
                      <a:pt x="142" y="1"/>
                      <a:pt x="77" y="26"/>
                      <a:pt x="26" y="84"/>
                    </a:cubicBezTo>
                    <a:cubicBezTo>
                      <a:pt x="1" y="111"/>
                      <a:pt x="24" y="146"/>
                      <a:pt x="53" y="146"/>
                    </a:cubicBezTo>
                    <a:cubicBezTo>
                      <a:pt x="62" y="146"/>
                      <a:pt x="72" y="143"/>
                      <a:pt x="81" y="136"/>
                    </a:cubicBezTo>
                    <a:cubicBezTo>
                      <a:pt x="123" y="100"/>
                      <a:pt x="165" y="85"/>
                      <a:pt x="203" y="85"/>
                    </a:cubicBezTo>
                    <a:cubicBezTo>
                      <a:pt x="331" y="85"/>
                      <a:pt x="426" y="249"/>
                      <a:pt x="388" y="388"/>
                    </a:cubicBezTo>
                    <a:cubicBezTo>
                      <a:pt x="346" y="534"/>
                      <a:pt x="213" y="628"/>
                      <a:pt x="81" y="686"/>
                    </a:cubicBezTo>
                    <a:cubicBezTo>
                      <a:pt x="32" y="709"/>
                      <a:pt x="42" y="793"/>
                      <a:pt x="97" y="800"/>
                    </a:cubicBezTo>
                    <a:cubicBezTo>
                      <a:pt x="231" y="826"/>
                      <a:pt x="373" y="846"/>
                      <a:pt x="513" y="846"/>
                    </a:cubicBezTo>
                    <a:cubicBezTo>
                      <a:pt x="583" y="846"/>
                      <a:pt x="652" y="841"/>
                      <a:pt x="719" y="829"/>
                    </a:cubicBezTo>
                    <a:cubicBezTo>
                      <a:pt x="793" y="816"/>
                      <a:pt x="771" y="716"/>
                      <a:pt x="706" y="716"/>
                    </a:cubicBezTo>
                    <a:cubicBezTo>
                      <a:pt x="560" y="712"/>
                      <a:pt x="424" y="716"/>
                      <a:pt x="281" y="703"/>
                    </a:cubicBezTo>
                    <a:cubicBezTo>
                      <a:pt x="437" y="583"/>
                      <a:pt x="554" y="408"/>
                      <a:pt x="486" y="200"/>
                    </a:cubicBezTo>
                    <a:cubicBezTo>
                      <a:pt x="446" y="82"/>
                      <a:pt x="326" y="1"/>
                      <a:pt x="20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4" name="Google Shape;2244;p19"/>
              <p:cNvSpPr/>
              <p:nvPr/>
            </p:nvSpPr>
            <p:spPr>
              <a:xfrm>
                <a:off x="7197414" y="2048737"/>
                <a:ext cx="53258" cy="54703"/>
              </a:xfrm>
              <a:custGeom>
                <a:avLst/>
                <a:gdLst/>
                <a:ahLst/>
                <a:cxnLst/>
                <a:rect l="l" t="t" r="r" b="b"/>
                <a:pathLst>
                  <a:path w="811" h="833" extrusionOk="0">
                    <a:moveTo>
                      <a:pt x="171" y="1"/>
                    </a:moveTo>
                    <a:cubicBezTo>
                      <a:pt x="112" y="1"/>
                      <a:pt x="56" y="26"/>
                      <a:pt x="17" y="78"/>
                    </a:cubicBezTo>
                    <a:cubicBezTo>
                      <a:pt x="0" y="107"/>
                      <a:pt x="24" y="134"/>
                      <a:pt x="51" y="134"/>
                    </a:cubicBezTo>
                    <a:cubicBezTo>
                      <a:pt x="61" y="134"/>
                      <a:pt x="70" y="131"/>
                      <a:pt x="79" y="124"/>
                    </a:cubicBezTo>
                    <a:cubicBezTo>
                      <a:pt x="107" y="100"/>
                      <a:pt x="134" y="90"/>
                      <a:pt x="161" y="90"/>
                    </a:cubicBezTo>
                    <a:cubicBezTo>
                      <a:pt x="191" y="90"/>
                      <a:pt x="220" y="102"/>
                      <a:pt x="250" y="120"/>
                    </a:cubicBezTo>
                    <a:cubicBezTo>
                      <a:pt x="205" y="286"/>
                      <a:pt x="179" y="483"/>
                      <a:pt x="179" y="658"/>
                    </a:cubicBezTo>
                    <a:cubicBezTo>
                      <a:pt x="179" y="691"/>
                      <a:pt x="202" y="707"/>
                      <a:pt x="227" y="707"/>
                    </a:cubicBezTo>
                    <a:cubicBezTo>
                      <a:pt x="252" y="707"/>
                      <a:pt x="278" y="691"/>
                      <a:pt x="283" y="658"/>
                    </a:cubicBezTo>
                    <a:cubicBezTo>
                      <a:pt x="292" y="496"/>
                      <a:pt x="305" y="331"/>
                      <a:pt x="309" y="169"/>
                    </a:cubicBezTo>
                    <a:cubicBezTo>
                      <a:pt x="380" y="231"/>
                      <a:pt x="445" y="312"/>
                      <a:pt x="500" y="344"/>
                    </a:cubicBezTo>
                    <a:cubicBezTo>
                      <a:pt x="500" y="393"/>
                      <a:pt x="503" y="435"/>
                      <a:pt x="500" y="483"/>
                    </a:cubicBezTo>
                    <a:cubicBezTo>
                      <a:pt x="496" y="532"/>
                      <a:pt x="493" y="577"/>
                      <a:pt x="487" y="626"/>
                    </a:cubicBezTo>
                    <a:cubicBezTo>
                      <a:pt x="483" y="642"/>
                      <a:pt x="483" y="691"/>
                      <a:pt x="477" y="716"/>
                    </a:cubicBezTo>
                    <a:cubicBezTo>
                      <a:pt x="464" y="720"/>
                      <a:pt x="454" y="726"/>
                      <a:pt x="448" y="736"/>
                    </a:cubicBezTo>
                    <a:cubicBezTo>
                      <a:pt x="448" y="739"/>
                      <a:pt x="445" y="739"/>
                      <a:pt x="445" y="742"/>
                    </a:cubicBezTo>
                    <a:cubicBezTo>
                      <a:pt x="435" y="762"/>
                      <a:pt x="435" y="781"/>
                      <a:pt x="445" y="797"/>
                    </a:cubicBezTo>
                    <a:cubicBezTo>
                      <a:pt x="445" y="801"/>
                      <a:pt x="448" y="801"/>
                      <a:pt x="448" y="804"/>
                    </a:cubicBezTo>
                    <a:cubicBezTo>
                      <a:pt x="459" y="821"/>
                      <a:pt x="477" y="833"/>
                      <a:pt x="496" y="833"/>
                    </a:cubicBezTo>
                    <a:cubicBezTo>
                      <a:pt x="506" y="833"/>
                      <a:pt x="516" y="830"/>
                      <a:pt x="526" y="823"/>
                    </a:cubicBezTo>
                    <a:cubicBezTo>
                      <a:pt x="594" y="785"/>
                      <a:pt x="584" y="671"/>
                      <a:pt x="594" y="600"/>
                    </a:cubicBezTo>
                    <a:cubicBezTo>
                      <a:pt x="597" y="522"/>
                      <a:pt x="597" y="444"/>
                      <a:pt x="590" y="367"/>
                    </a:cubicBezTo>
                    <a:lnTo>
                      <a:pt x="590" y="367"/>
                    </a:lnTo>
                    <a:cubicBezTo>
                      <a:pt x="600" y="368"/>
                      <a:pt x="610" y="369"/>
                      <a:pt x="620" y="369"/>
                    </a:cubicBezTo>
                    <a:cubicBezTo>
                      <a:pt x="685" y="369"/>
                      <a:pt x="749" y="341"/>
                      <a:pt x="788" y="279"/>
                    </a:cubicBezTo>
                    <a:cubicBezTo>
                      <a:pt x="811" y="236"/>
                      <a:pt x="770" y="198"/>
                      <a:pt x="731" y="198"/>
                    </a:cubicBezTo>
                    <a:cubicBezTo>
                      <a:pt x="714" y="198"/>
                      <a:pt x="698" y="204"/>
                      <a:pt x="688" y="221"/>
                    </a:cubicBezTo>
                    <a:cubicBezTo>
                      <a:pt x="667" y="252"/>
                      <a:pt x="641" y="266"/>
                      <a:pt x="613" y="266"/>
                    </a:cubicBezTo>
                    <a:cubicBezTo>
                      <a:pt x="597" y="266"/>
                      <a:pt x="581" y="261"/>
                      <a:pt x="564" y="253"/>
                    </a:cubicBezTo>
                    <a:cubicBezTo>
                      <a:pt x="564" y="250"/>
                      <a:pt x="564" y="247"/>
                      <a:pt x="561" y="247"/>
                    </a:cubicBezTo>
                    <a:cubicBezTo>
                      <a:pt x="559" y="228"/>
                      <a:pt x="543" y="221"/>
                      <a:pt x="528" y="221"/>
                    </a:cubicBezTo>
                    <a:cubicBezTo>
                      <a:pt x="523" y="221"/>
                      <a:pt x="517" y="222"/>
                      <a:pt x="513" y="224"/>
                    </a:cubicBezTo>
                    <a:cubicBezTo>
                      <a:pt x="422" y="166"/>
                      <a:pt x="331" y="52"/>
                      <a:pt x="276" y="26"/>
                    </a:cubicBezTo>
                    <a:cubicBezTo>
                      <a:pt x="242" y="10"/>
                      <a:pt x="206" y="1"/>
                      <a:pt x="17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5" name="Google Shape;2245;p19"/>
              <p:cNvSpPr/>
              <p:nvPr/>
            </p:nvSpPr>
            <p:spPr>
              <a:xfrm>
                <a:off x="7259668" y="2000471"/>
                <a:ext cx="94827" cy="137316"/>
              </a:xfrm>
              <a:custGeom>
                <a:avLst/>
                <a:gdLst/>
                <a:ahLst/>
                <a:cxnLst/>
                <a:rect l="l" t="t" r="r" b="b"/>
                <a:pathLst>
                  <a:path w="1444" h="2091" extrusionOk="0">
                    <a:moveTo>
                      <a:pt x="803" y="0"/>
                    </a:moveTo>
                    <a:cubicBezTo>
                      <a:pt x="666" y="0"/>
                      <a:pt x="526" y="13"/>
                      <a:pt x="408" y="13"/>
                    </a:cubicBezTo>
                    <a:cubicBezTo>
                      <a:pt x="401" y="13"/>
                      <a:pt x="394" y="13"/>
                      <a:pt x="387" y="13"/>
                    </a:cubicBezTo>
                    <a:cubicBezTo>
                      <a:pt x="349" y="13"/>
                      <a:pt x="323" y="46"/>
                      <a:pt x="323" y="78"/>
                    </a:cubicBezTo>
                    <a:cubicBezTo>
                      <a:pt x="326" y="395"/>
                      <a:pt x="410" y="703"/>
                      <a:pt x="410" y="1021"/>
                    </a:cubicBezTo>
                    <a:cubicBezTo>
                      <a:pt x="410" y="1302"/>
                      <a:pt x="371" y="1578"/>
                      <a:pt x="294" y="1843"/>
                    </a:cubicBezTo>
                    <a:cubicBezTo>
                      <a:pt x="183" y="1562"/>
                      <a:pt x="122" y="1273"/>
                      <a:pt x="89" y="969"/>
                    </a:cubicBezTo>
                    <a:cubicBezTo>
                      <a:pt x="88" y="941"/>
                      <a:pt x="65" y="927"/>
                      <a:pt x="43" y="927"/>
                    </a:cubicBezTo>
                    <a:cubicBezTo>
                      <a:pt x="21" y="927"/>
                      <a:pt x="0" y="941"/>
                      <a:pt x="2" y="969"/>
                    </a:cubicBezTo>
                    <a:cubicBezTo>
                      <a:pt x="25" y="1341"/>
                      <a:pt x="112" y="1694"/>
                      <a:pt x="245" y="2048"/>
                    </a:cubicBezTo>
                    <a:cubicBezTo>
                      <a:pt x="255" y="2076"/>
                      <a:pt x="280" y="2090"/>
                      <a:pt x="305" y="2090"/>
                    </a:cubicBezTo>
                    <a:cubicBezTo>
                      <a:pt x="329" y="2090"/>
                      <a:pt x="354" y="2076"/>
                      <a:pt x="365" y="2048"/>
                    </a:cubicBezTo>
                    <a:cubicBezTo>
                      <a:pt x="459" y="1782"/>
                      <a:pt x="517" y="1513"/>
                      <a:pt x="537" y="1238"/>
                    </a:cubicBezTo>
                    <a:cubicBezTo>
                      <a:pt x="815" y="1247"/>
                      <a:pt x="1094" y="1254"/>
                      <a:pt x="1376" y="1254"/>
                    </a:cubicBezTo>
                    <a:cubicBezTo>
                      <a:pt x="1444" y="1247"/>
                      <a:pt x="1444" y="1134"/>
                      <a:pt x="1369" y="1134"/>
                    </a:cubicBezTo>
                    <a:cubicBezTo>
                      <a:pt x="1094" y="1134"/>
                      <a:pt x="815" y="1140"/>
                      <a:pt x="537" y="1150"/>
                    </a:cubicBezTo>
                    <a:cubicBezTo>
                      <a:pt x="540" y="1047"/>
                      <a:pt x="540" y="946"/>
                      <a:pt x="533" y="839"/>
                    </a:cubicBezTo>
                    <a:cubicBezTo>
                      <a:pt x="524" y="713"/>
                      <a:pt x="397" y="298"/>
                      <a:pt x="452" y="208"/>
                    </a:cubicBezTo>
                    <a:cubicBezTo>
                      <a:pt x="486" y="151"/>
                      <a:pt x="537" y="140"/>
                      <a:pt x="594" y="140"/>
                    </a:cubicBezTo>
                    <a:cubicBezTo>
                      <a:pt x="637" y="140"/>
                      <a:pt x="682" y="146"/>
                      <a:pt x="728" y="146"/>
                    </a:cubicBezTo>
                    <a:cubicBezTo>
                      <a:pt x="752" y="146"/>
                      <a:pt x="855" y="148"/>
                      <a:pt x="939" y="148"/>
                    </a:cubicBezTo>
                    <a:cubicBezTo>
                      <a:pt x="1002" y="148"/>
                      <a:pt x="1055" y="147"/>
                      <a:pt x="1055" y="143"/>
                    </a:cubicBezTo>
                    <a:cubicBezTo>
                      <a:pt x="1058" y="184"/>
                      <a:pt x="1091" y="205"/>
                      <a:pt x="1123" y="205"/>
                    </a:cubicBezTo>
                    <a:cubicBezTo>
                      <a:pt x="1154" y="205"/>
                      <a:pt x="1184" y="184"/>
                      <a:pt x="1184" y="143"/>
                    </a:cubicBezTo>
                    <a:lnTo>
                      <a:pt x="1184" y="110"/>
                    </a:lnTo>
                    <a:cubicBezTo>
                      <a:pt x="1184" y="91"/>
                      <a:pt x="1171" y="62"/>
                      <a:pt x="1152" y="55"/>
                    </a:cubicBezTo>
                    <a:cubicBezTo>
                      <a:pt x="1052" y="11"/>
                      <a:pt x="929" y="0"/>
                      <a:pt x="80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6" name="Google Shape;2246;p19"/>
              <p:cNvSpPr/>
              <p:nvPr/>
            </p:nvSpPr>
            <p:spPr>
              <a:xfrm>
                <a:off x="7299134" y="2024177"/>
                <a:ext cx="48333" cy="34739"/>
              </a:xfrm>
              <a:custGeom>
                <a:avLst/>
                <a:gdLst/>
                <a:ahLst/>
                <a:cxnLst/>
                <a:rect l="l" t="t" r="r" b="b"/>
                <a:pathLst>
                  <a:path w="736" h="529" extrusionOk="0">
                    <a:moveTo>
                      <a:pt x="332" y="107"/>
                    </a:moveTo>
                    <a:cubicBezTo>
                      <a:pt x="385" y="107"/>
                      <a:pt x="434" y="133"/>
                      <a:pt x="441" y="193"/>
                    </a:cubicBezTo>
                    <a:cubicBezTo>
                      <a:pt x="452" y="300"/>
                      <a:pt x="348" y="317"/>
                      <a:pt x="256" y="317"/>
                    </a:cubicBezTo>
                    <a:cubicBezTo>
                      <a:pt x="245" y="317"/>
                      <a:pt x="234" y="317"/>
                      <a:pt x="224" y="316"/>
                    </a:cubicBezTo>
                    <a:cubicBezTo>
                      <a:pt x="214" y="307"/>
                      <a:pt x="201" y="297"/>
                      <a:pt x="198" y="284"/>
                    </a:cubicBezTo>
                    <a:cubicBezTo>
                      <a:pt x="139" y="180"/>
                      <a:pt x="242" y="107"/>
                      <a:pt x="332" y="107"/>
                    </a:cubicBezTo>
                    <a:close/>
                    <a:moveTo>
                      <a:pt x="327" y="0"/>
                    </a:moveTo>
                    <a:cubicBezTo>
                      <a:pt x="259" y="0"/>
                      <a:pt x="191" y="21"/>
                      <a:pt x="146" y="60"/>
                    </a:cubicBezTo>
                    <a:cubicBezTo>
                      <a:pt x="0" y="196"/>
                      <a:pt x="85" y="381"/>
                      <a:pt x="240" y="456"/>
                    </a:cubicBezTo>
                    <a:cubicBezTo>
                      <a:pt x="312" y="491"/>
                      <a:pt x="422" y="529"/>
                      <a:pt x="522" y="529"/>
                    </a:cubicBezTo>
                    <a:cubicBezTo>
                      <a:pt x="603" y="529"/>
                      <a:pt x="677" y="504"/>
                      <a:pt x="716" y="433"/>
                    </a:cubicBezTo>
                    <a:cubicBezTo>
                      <a:pt x="736" y="394"/>
                      <a:pt x="700" y="353"/>
                      <a:pt x="664" y="353"/>
                    </a:cubicBezTo>
                    <a:cubicBezTo>
                      <a:pt x="652" y="353"/>
                      <a:pt x="639" y="358"/>
                      <a:pt x="629" y="368"/>
                    </a:cubicBezTo>
                    <a:cubicBezTo>
                      <a:pt x="598" y="399"/>
                      <a:pt x="548" y="413"/>
                      <a:pt x="493" y="413"/>
                    </a:cubicBezTo>
                    <a:cubicBezTo>
                      <a:pt x="451" y="413"/>
                      <a:pt x="405" y="405"/>
                      <a:pt x="363" y="391"/>
                    </a:cubicBezTo>
                    <a:cubicBezTo>
                      <a:pt x="473" y="375"/>
                      <a:pt x="567" y="316"/>
                      <a:pt x="564" y="183"/>
                    </a:cubicBezTo>
                    <a:cubicBezTo>
                      <a:pt x="560" y="59"/>
                      <a:pt x="443" y="0"/>
                      <a:pt x="32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7" name="Google Shape;2247;p19"/>
              <p:cNvSpPr/>
              <p:nvPr/>
            </p:nvSpPr>
            <p:spPr>
              <a:xfrm>
                <a:off x="7288299" y="2102978"/>
                <a:ext cx="56082" cy="68691"/>
              </a:xfrm>
              <a:custGeom>
                <a:avLst/>
                <a:gdLst/>
                <a:ahLst/>
                <a:cxnLst/>
                <a:rect l="l" t="t" r="r" b="b"/>
                <a:pathLst>
                  <a:path w="854" h="1046" extrusionOk="0">
                    <a:moveTo>
                      <a:pt x="456" y="89"/>
                    </a:moveTo>
                    <a:cubicBezTo>
                      <a:pt x="468" y="89"/>
                      <a:pt x="481" y="90"/>
                      <a:pt x="493" y="91"/>
                    </a:cubicBezTo>
                    <a:cubicBezTo>
                      <a:pt x="522" y="150"/>
                      <a:pt x="525" y="208"/>
                      <a:pt x="493" y="270"/>
                    </a:cubicBezTo>
                    <a:cubicBezTo>
                      <a:pt x="468" y="322"/>
                      <a:pt x="412" y="365"/>
                      <a:pt x="359" y="365"/>
                    </a:cubicBezTo>
                    <a:cubicBezTo>
                      <a:pt x="327" y="365"/>
                      <a:pt x="296" y="349"/>
                      <a:pt x="275" y="308"/>
                    </a:cubicBezTo>
                    <a:cubicBezTo>
                      <a:pt x="230" y="218"/>
                      <a:pt x="298" y="121"/>
                      <a:pt x="389" y="98"/>
                    </a:cubicBezTo>
                    <a:cubicBezTo>
                      <a:pt x="411" y="92"/>
                      <a:pt x="434" y="89"/>
                      <a:pt x="456" y="89"/>
                    </a:cubicBezTo>
                    <a:close/>
                    <a:moveTo>
                      <a:pt x="446" y="624"/>
                    </a:moveTo>
                    <a:cubicBezTo>
                      <a:pt x="501" y="766"/>
                      <a:pt x="501" y="930"/>
                      <a:pt x="334" y="930"/>
                    </a:cubicBezTo>
                    <a:cubicBezTo>
                      <a:pt x="237" y="930"/>
                      <a:pt x="146" y="820"/>
                      <a:pt x="175" y="726"/>
                    </a:cubicBezTo>
                    <a:cubicBezTo>
                      <a:pt x="192" y="672"/>
                      <a:pt x="234" y="650"/>
                      <a:pt x="279" y="650"/>
                    </a:cubicBezTo>
                    <a:cubicBezTo>
                      <a:pt x="309" y="650"/>
                      <a:pt x="342" y="661"/>
                      <a:pt x="369" y="678"/>
                    </a:cubicBezTo>
                    <a:cubicBezTo>
                      <a:pt x="378" y="683"/>
                      <a:pt x="386" y="686"/>
                      <a:pt x="395" y="686"/>
                    </a:cubicBezTo>
                    <a:cubicBezTo>
                      <a:pt x="424" y="686"/>
                      <a:pt x="451" y="654"/>
                      <a:pt x="446" y="624"/>
                    </a:cubicBezTo>
                    <a:close/>
                    <a:moveTo>
                      <a:pt x="416" y="0"/>
                    </a:moveTo>
                    <a:cubicBezTo>
                      <a:pt x="359" y="0"/>
                      <a:pt x="303" y="17"/>
                      <a:pt x="253" y="56"/>
                    </a:cubicBezTo>
                    <a:cubicBezTo>
                      <a:pt x="152" y="137"/>
                      <a:pt x="120" y="279"/>
                      <a:pt x="198" y="383"/>
                    </a:cubicBezTo>
                    <a:cubicBezTo>
                      <a:pt x="237" y="441"/>
                      <a:pt x="295" y="467"/>
                      <a:pt x="356" y="474"/>
                    </a:cubicBezTo>
                    <a:cubicBezTo>
                      <a:pt x="387" y="507"/>
                      <a:pt x="416" y="555"/>
                      <a:pt x="438" y="606"/>
                    </a:cubicBezTo>
                    <a:lnTo>
                      <a:pt x="438" y="606"/>
                    </a:lnTo>
                    <a:cubicBezTo>
                      <a:pt x="402" y="555"/>
                      <a:pt x="346" y="532"/>
                      <a:pt x="289" y="532"/>
                    </a:cubicBezTo>
                    <a:cubicBezTo>
                      <a:pt x="219" y="532"/>
                      <a:pt x="147" y="565"/>
                      <a:pt x="104" y="623"/>
                    </a:cubicBezTo>
                    <a:cubicBezTo>
                      <a:pt x="0" y="755"/>
                      <a:pt x="84" y="950"/>
                      <a:pt x="227" y="1018"/>
                    </a:cubicBezTo>
                    <a:cubicBezTo>
                      <a:pt x="264" y="1037"/>
                      <a:pt x="301" y="1045"/>
                      <a:pt x="337" y="1045"/>
                    </a:cubicBezTo>
                    <a:cubicBezTo>
                      <a:pt x="450" y="1045"/>
                      <a:pt x="550" y="960"/>
                      <a:pt x="577" y="840"/>
                    </a:cubicBezTo>
                    <a:cubicBezTo>
                      <a:pt x="606" y="710"/>
                      <a:pt x="554" y="555"/>
                      <a:pt x="457" y="457"/>
                    </a:cubicBezTo>
                    <a:cubicBezTo>
                      <a:pt x="473" y="448"/>
                      <a:pt x="493" y="441"/>
                      <a:pt x="509" y="428"/>
                    </a:cubicBezTo>
                    <a:cubicBezTo>
                      <a:pt x="599" y="360"/>
                      <a:pt x="635" y="247"/>
                      <a:pt x="619" y="140"/>
                    </a:cubicBezTo>
                    <a:lnTo>
                      <a:pt x="619" y="140"/>
                    </a:lnTo>
                    <a:cubicBezTo>
                      <a:pt x="636" y="143"/>
                      <a:pt x="652" y="144"/>
                      <a:pt x="669" y="144"/>
                    </a:cubicBezTo>
                    <a:cubicBezTo>
                      <a:pt x="711" y="144"/>
                      <a:pt x="753" y="135"/>
                      <a:pt x="800" y="124"/>
                    </a:cubicBezTo>
                    <a:cubicBezTo>
                      <a:pt x="853" y="106"/>
                      <a:pt x="834" y="24"/>
                      <a:pt x="784" y="24"/>
                    </a:cubicBezTo>
                    <a:cubicBezTo>
                      <a:pt x="779" y="24"/>
                      <a:pt x="773" y="25"/>
                      <a:pt x="768" y="27"/>
                    </a:cubicBezTo>
                    <a:cubicBezTo>
                      <a:pt x="732" y="36"/>
                      <a:pt x="698" y="41"/>
                      <a:pt x="664" y="41"/>
                    </a:cubicBezTo>
                    <a:cubicBezTo>
                      <a:pt x="629" y="41"/>
                      <a:pt x="595" y="36"/>
                      <a:pt x="557" y="27"/>
                    </a:cubicBezTo>
                    <a:lnTo>
                      <a:pt x="544" y="27"/>
                    </a:lnTo>
                    <a:cubicBezTo>
                      <a:pt x="502" y="10"/>
                      <a:pt x="459" y="0"/>
                      <a:pt x="41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248" name="Google Shape;2248;p19"/>
            <p:cNvGrpSpPr/>
            <p:nvPr/>
          </p:nvGrpSpPr>
          <p:grpSpPr>
            <a:xfrm rot="-1433375">
              <a:off x="8575408" y="1796091"/>
              <a:ext cx="1581361" cy="467963"/>
              <a:chOff x="5813594" y="2813041"/>
              <a:chExt cx="591605" cy="175073"/>
            </a:xfrm>
          </p:grpSpPr>
          <p:sp>
            <p:nvSpPr>
              <p:cNvPr id="2249" name="Google Shape;2249;p19"/>
              <p:cNvSpPr/>
              <p:nvPr/>
            </p:nvSpPr>
            <p:spPr>
              <a:xfrm>
                <a:off x="5813594" y="2829983"/>
                <a:ext cx="54112" cy="116367"/>
              </a:xfrm>
              <a:custGeom>
                <a:avLst/>
                <a:gdLst/>
                <a:ahLst/>
                <a:cxnLst/>
                <a:rect l="l" t="t" r="r" b="b"/>
                <a:pathLst>
                  <a:path w="824" h="1772" extrusionOk="0">
                    <a:moveTo>
                      <a:pt x="221" y="100"/>
                    </a:moveTo>
                    <a:cubicBezTo>
                      <a:pt x="467" y="100"/>
                      <a:pt x="684" y="268"/>
                      <a:pt x="697" y="534"/>
                    </a:cubicBezTo>
                    <a:cubicBezTo>
                      <a:pt x="707" y="793"/>
                      <a:pt x="438" y="825"/>
                      <a:pt x="214" y="825"/>
                    </a:cubicBezTo>
                    <a:cubicBezTo>
                      <a:pt x="208" y="586"/>
                      <a:pt x="208" y="343"/>
                      <a:pt x="221" y="100"/>
                    </a:cubicBezTo>
                    <a:close/>
                    <a:moveTo>
                      <a:pt x="163" y="0"/>
                    </a:moveTo>
                    <a:cubicBezTo>
                      <a:pt x="141" y="0"/>
                      <a:pt x="120" y="9"/>
                      <a:pt x="110" y="28"/>
                    </a:cubicBezTo>
                    <a:cubicBezTo>
                      <a:pt x="78" y="41"/>
                      <a:pt x="81" y="77"/>
                      <a:pt x="104" y="93"/>
                    </a:cubicBezTo>
                    <a:cubicBezTo>
                      <a:pt x="91" y="336"/>
                      <a:pt x="91" y="579"/>
                      <a:pt x="107" y="822"/>
                    </a:cubicBezTo>
                    <a:lnTo>
                      <a:pt x="81" y="822"/>
                    </a:lnTo>
                    <a:cubicBezTo>
                      <a:pt x="80" y="822"/>
                      <a:pt x="79" y="822"/>
                      <a:pt x="78" y="822"/>
                    </a:cubicBezTo>
                    <a:cubicBezTo>
                      <a:pt x="0" y="822"/>
                      <a:pt x="1" y="948"/>
                      <a:pt x="81" y="952"/>
                    </a:cubicBezTo>
                    <a:lnTo>
                      <a:pt x="114" y="952"/>
                    </a:lnTo>
                    <a:cubicBezTo>
                      <a:pt x="133" y="1217"/>
                      <a:pt x="166" y="1483"/>
                      <a:pt x="224" y="1745"/>
                    </a:cubicBezTo>
                    <a:cubicBezTo>
                      <a:pt x="228" y="1763"/>
                      <a:pt x="244" y="1771"/>
                      <a:pt x="260" y="1771"/>
                    </a:cubicBezTo>
                    <a:cubicBezTo>
                      <a:pt x="279" y="1771"/>
                      <a:pt x="297" y="1759"/>
                      <a:pt x="292" y="1736"/>
                    </a:cubicBezTo>
                    <a:cubicBezTo>
                      <a:pt x="260" y="1473"/>
                      <a:pt x="240" y="1214"/>
                      <a:pt x="227" y="952"/>
                    </a:cubicBezTo>
                    <a:cubicBezTo>
                      <a:pt x="379" y="952"/>
                      <a:pt x="548" y="939"/>
                      <a:pt x="671" y="874"/>
                    </a:cubicBezTo>
                    <a:cubicBezTo>
                      <a:pt x="791" y="803"/>
                      <a:pt x="823" y="641"/>
                      <a:pt x="810" y="501"/>
                    </a:cubicBezTo>
                    <a:cubicBezTo>
                      <a:pt x="780" y="210"/>
                      <a:pt x="533" y="9"/>
                      <a:pt x="260" y="9"/>
                    </a:cubicBezTo>
                    <a:cubicBezTo>
                      <a:pt x="241" y="9"/>
                      <a:pt x="223" y="10"/>
                      <a:pt x="204" y="12"/>
                    </a:cubicBezTo>
                    <a:cubicBezTo>
                      <a:pt x="193" y="4"/>
                      <a:pt x="178" y="0"/>
                      <a:pt x="16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0" name="Google Shape;2250;p19"/>
              <p:cNvSpPr/>
              <p:nvPr/>
            </p:nvSpPr>
            <p:spPr>
              <a:xfrm>
                <a:off x="5863567" y="2897949"/>
                <a:ext cx="41963" cy="7880"/>
              </a:xfrm>
              <a:custGeom>
                <a:avLst/>
                <a:gdLst/>
                <a:ahLst/>
                <a:cxnLst/>
                <a:rect l="l" t="t" r="r" b="b"/>
                <a:pathLst>
                  <a:path w="639" h="120" extrusionOk="0">
                    <a:moveTo>
                      <a:pt x="577" y="1"/>
                    </a:moveTo>
                    <a:cubicBezTo>
                      <a:pt x="576" y="1"/>
                      <a:pt x="575" y="1"/>
                      <a:pt x="574" y="1"/>
                    </a:cubicBezTo>
                    <a:cubicBezTo>
                      <a:pt x="402" y="11"/>
                      <a:pt x="227" y="17"/>
                      <a:pt x="59" y="33"/>
                    </a:cubicBezTo>
                    <a:cubicBezTo>
                      <a:pt x="7" y="36"/>
                      <a:pt x="1" y="117"/>
                      <a:pt x="59" y="117"/>
                    </a:cubicBezTo>
                    <a:cubicBezTo>
                      <a:pt x="98" y="119"/>
                      <a:pt x="138" y="120"/>
                      <a:pt x="177" y="120"/>
                    </a:cubicBezTo>
                    <a:cubicBezTo>
                      <a:pt x="309" y="120"/>
                      <a:pt x="442" y="113"/>
                      <a:pt x="574" y="108"/>
                    </a:cubicBezTo>
                    <a:cubicBezTo>
                      <a:pt x="638" y="101"/>
                      <a:pt x="639" y="1"/>
                      <a:pt x="57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1" name="Google Shape;2251;p19"/>
              <p:cNvSpPr/>
              <p:nvPr/>
            </p:nvSpPr>
            <p:spPr>
              <a:xfrm>
                <a:off x="5863567" y="2884356"/>
                <a:ext cx="43277" cy="7224"/>
              </a:xfrm>
              <a:custGeom>
                <a:avLst/>
                <a:gdLst/>
                <a:ahLst/>
                <a:cxnLst/>
                <a:rect l="l" t="t" r="r" b="b"/>
                <a:pathLst>
                  <a:path w="659" h="110" extrusionOk="0">
                    <a:moveTo>
                      <a:pt x="593" y="1"/>
                    </a:moveTo>
                    <a:cubicBezTo>
                      <a:pt x="452" y="6"/>
                      <a:pt x="313" y="17"/>
                      <a:pt x="174" y="17"/>
                    </a:cubicBezTo>
                    <a:cubicBezTo>
                      <a:pt x="135" y="17"/>
                      <a:pt x="95" y="16"/>
                      <a:pt x="56" y="13"/>
                    </a:cubicBezTo>
                    <a:cubicBezTo>
                      <a:pt x="1" y="13"/>
                      <a:pt x="1" y="94"/>
                      <a:pt x="56" y="98"/>
                    </a:cubicBezTo>
                    <a:cubicBezTo>
                      <a:pt x="150" y="104"/>
                      <a:pt x="248" y="109"/>
                      <a:pt x="345" y="109"/>
                    </a:cubicBezTo>
                    <a:cubicBezTo>
                      <a:pt x="433" y="109"/>
                      <a:pt x="521" y="105"/>
                      <a:pt x="606" y="94"/>
                    </a:cubicBezTo>
                    <a:cubicBezTo>
                      <a:pt x="658" y="88"/>
                      <a:pt x="645" y="1"/>
                      <a:pt x="59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2" name="Google Shape;2252;p19"/>
              <p:cNvSpPr/>
              <p:nvPr/>
            </p:nvSpPr>
            <p:spPr>
              <a:xfrm>
                <a:off x="5923653" y="2878118"/>
                <a:ext cx="51682" cy="43145"/>
              </a:xfrm>
              <a:custGeom>
                <a:avLst/>
                <a:gdLst/>
                <a:ahLst/>
                <a:cxnLst/>
                <a:rect l="l" t="t" r="r" b="b"/>
                <a:pathLst>
                  <a:path w="787" h="657" extrusionOk="0">
                    <a:moveTo>
                      <a:pt x="62" y="1"/>
                    </a:moveTo>
                    <a:cubicBezTo>
                      <a:pt x="45" y="1"/>
                      <a:pt x="27" y="13"/>
                      <a:pt x="25" y="37"/>
                    </a:cubicBezTo>
                    <a:cubicBezTo>
                      <a:pt x="9" y="215"/>
                      <a:pt x="19" y="387"/>
                      <a:pt x="2" y="565"/>
                    </a:cubicBezTo>
                    <a:cubicBezTo>
                      <a:pt x="1" y="600"/>
                      <a:pt x="33" y="620"/>
                      <a:pt x="63" y="620"/>
                    </a:cubicBezTo>
                    <a:cubicBezTo>
                      <a:pt x="86" y="620"/>
                      <a:pt x="108" y="608"/>
                      <a:pt x="113" y="581"/>
                    </a:cubicBezTo>
                    <a:cubicBezTo>
                      <a:pt x="132" y="458"/>
                      <a:pt x="161" y="338"/>
                      <a:pt x="229" y="235"/>
                    </a:cubicBezTo>
                    <a:cubicBezTo>
                      <a:pt x="254" y="192"/>
                      <a:pt x="270" y="172"/>
                      <a:pt x="284" y="172"/>
                    </a:cubicBezTo>
                    <a:cubicBezTo>
                      <a:pt x="300" y="172"/>
                      <a:pt x="313" y="197"/>
                      <a:pt x="330" y="241"/>
                    </a:cubicBezTo>
                    <a:cubicBezTo>
                      <a:pt x="359" y="313"/>
                      <a:pt x="349" y="403"/>
                      <a:pt x="356" y="478"/>
                    </a:cubicBezTo>
                    <a:cubicBezTo>
                      <a:pt x="356" y="519"/>
                      <a:pt x="386" y="540"/>
                      <a:pt x="417" y="540"/>
                    </a:cubicBezTo>
                    <a:cubicBezTo>
                      <a:pt x="449" y="540"/>
                      <a:pt x="482" y="519"/>
                      <a:pt x="485" y="478"/>
                    </a:cubicBezTo>
                    <a:cubicBezTo>
                      <a:pt x="485" y="413"/>
                      <a:pt x="495" y="345"/>
                      <a:pt x="524" y="283"/>
                    </a:cubicBezTo>
                    <a:cubicBezTo>
                      <a:pt x="539" y="250"/>
                      <a:pt x="586" y="168"/>
                      <a:pt x="623" y="168"/>
                    </a:cubicBezTo>
                    <a:cubicBezTo>
                      <a:pt x="633" y="168"/>
                      <a:pt x="643" y="174"/>
                      <a:pt x="650" y="189"/>
                    </a:cubicBezTo>
                    <a:cubicBezTo>
                      <a:pt x="670" y="225"/>
                      <a:pt x="637" y="335"/>
                      <a:pt x="637" y="377"/>
                    </a:cubicBezTo>
                    <a:cubicBezTo>
                      <a:pt x="634" y="449"/>
                      <a:pt x="624" y="523"/>
                      <a:pt x="624" y="594"/>
                    </a:cubicBezTo>
                    <a:cubicBezTo>
                      <a:pt x="624" y="633"/>
                      <a:pt x="661" y="657"/>
                      <a:pt x="694" y="657"/>
                    </a:cubicBezTo>
                    <a:cubicBezTo>
                      <a:pt x="720" y="657"/>
                      <a:pt x="743" y="643"/>
                      <a:pt x="748" y="611"/>
                    </a:cubicBezTo>
                    <a:cubicBezTo>
                      <a:pt x="767" y="481"/>
                      <a:pt x="786" y="322"/>
                      <a:pt x="780" y="183"/>
                    </a:cubicBezTo>
                    <a:cubicBezTo>
                      <a:pt x="777" y="105"/>
                      <a:pt x="744" y="21"/>
                      <a:pt x="663" y="8"/>
                    </a:cubicBezTo>
                    <a:cubicBezTo>
                      <a:pt x="655" y="7"/>
                      <a:pt x="647" y="6"/>
                      <a:pt x="639" y="6"/>
                    </a:cubicBezTo>
                    <a:cubicBezTo>
                      <a:pt x="552" y="6"/>
                      <a:pt x="491" y="71"/>
                      <a:pt x="443" y="157"/>
                    </a:cubicBezTo>
                    <a:cubicBezTo>
                      <a:pt x="418" y="82"/>
                      <a:pt x="376" y="19"/>
                      <a:pt x="304" y="19"/>
                    </a:cubicBezTo>
                    <a:cubicBezTo>
                      <a:pt x="291" y="19"/>
                      <a:pt x="279" y="21"/>
                      <a:pt x="265" y="24"/>
                    </a:cubicBezTo>
                    <a:cubicBezTo>
                      <a:pt x="197" y="40"/>
                      <a:pt x="142" y="102"/>
                      <a:pt x="103" y="173"/>
                    </a:cubicBezTo>
                    <a:cubicBezTo>
                      <a:pt x="103" y="128"/>
                      <a:pt x="100" y="86"/>
                      <a:pt x="100" y="37"/>
                    </a:cubicBezTo>
                    <a:cubicBezTo>
                      <a:pt x="98" y="13"/>
                      <a:pt x="80" y="1"/>
                      <a:pt x="6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3" name="Google Shape;2253;p19"/>
              <p:cNvSpPr/>
              <p:nvPr/>
            </p:nvSpPr>
            <p:spPr>
              <a:xfrm>
                <a:off x="5985250" y="2900510"/>
                <a:ext cx="8997" cy="8997"/>
              </a:xfrm>
              <a:custGeom>
                <a:avLst/>
                <a:gdLst/>
                <a:ahLst/>
                <a:cxnLst/>
                <a:rect l="l" t="t" r="r" b="b"/>
                <a:pathLst>
                  <a:path w="137" h="137" extrusionOk="0">
                    <a:moveTo>
                      <a:pt x="64" y="0"/>
                    </a:moveTo>
                    <a:cubicBezTo>
                      <a:pt x="41" y="0"/>
                      <a:pt x="19" y="13"/>
                      <a:pt x="10" y="43"/>
                    </a:cubicBezTo>
                    <a:cubicBezTo>
                      <a:pt x="1" y="75"/>
                      <a:pt x="7" y="95"/>
                      <a:pt x="27" y="121"/>
                    </a:cubicBezTo>
                    <a:cubicBezTo>
                      <a:pt x="36" y="130"/>
                      <a:pt x="52" y="136"/>
                      <a:pt x="67" y="136"/>
                    </a:cubicBezTo>
                    <a:cubicBezTo>
                      <a:pt x="78" y="136"/>
                      <a:pt x="89" y="134"/>
                      <a:pt x="98" y="127"/>
                    </a:cubicBezTo>
                    <a:cubicBezTo>
                      <a:pt x="121" y="108"/>
                      <a:pt x="137" y="91"/>
                      <a:pt x="134" y="59"/>
                    </a:cubicBezTo>
                    <a:cubicBezTo>
                      <a:pt x="126" y="22"/>
                      <a:pt x="94" y="0"/>
                      <a:pt x="6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4" name="Google Shape;2254;p19"/>
              <p:cNvSpPr/>
              <p:nvPr/>
            </p:nvSpPr>
            <p:spPr>
              <a:xfrm>
                <a:off x="5992933" y="2835631"/>
                <a:ext cx="67049" cy="93120"/>
              </a:xfrm>
              <a:custGeom>
                <a:avLst/>
                <a:gdLst/>
                <a:ahLst/>
                <a:cxnLst/>
                <a:rect l="l" t="t" r="r" b="b"/>
                <a:pathLst>
                  <a:path w="1021" h="1418" extrusionOk="0">
                    <a:moveTo>
                      <a:pt x="952" y="1"/>
                    </a:moveTo>
                    <a:cubicBezTo>
                      <a:pt x="929" y="1"/>
                      <a:pt x="905" y="14"/>
                      <a:pt x="894" y="43"/>
                    </a:cubicBezTo>
                    <a:cubicBezTo>
                      <a:pt x="778" y="419"/>
                      <a:pt x="719" y="824"/>
                      <a:pt x="694" y="1222"/>
                    </a:cubicBezTo>
                    <a:cubicBezTo>
                      <a:pt x="431" y="940"/>
                      <a:pt x="379" y="516"/>
                      <a:pt x="94" y="250"/>
                    </a:cubicBezTo>
                    <a:cubicBezTo>
                      <a:pt x="85" y="241"/>
                      <a:pt x="74" y="238"/>
                      <a:pt x="64" y="238"/>
                    </a:cubicBezTo>
                    <a:cubicBezTo>
                      <a:pt x="30" y="238"/>
                      <a:pt x="0" y="282"/>
                      <a:pt x="33" y="312"/>
                    </a:cubicBezTo>
                    <a:cubicBezTo>
                      <a:pt x="347" y="616"/>
                      <a:pt x="370" y="1102"/>
                      <a:pt x="703" y="1400"/>
                    </a:cubicBezTo>
                    <a:cubicBezTo>
                      <a:pt x="717" y="1412"/>
                      <a:pt x="733" y="1417"/>
                      <a:pt x="747" y="1417"/>
                    </a:cubicBezTo>
                    <a:cubicBezTo>
                      <a:pt x="778" y="1417"/>
                      <a:pt x="806" y="1394"/>
                      <a:pt x="810" y="1355"/>
                    </a:cubicBezTo>
                    <a:cubicBezTo>
                      <a:pt x="843" y="917"/>
                      <a:pt x="930" y="506"/>
                      <a:pt x="1011" y="75"/>
                    </a:cubicBezTo>
                    <a:cubicBezTo>
                      <a:pt x="1021" y="29"/>
                      <a:pt x="987" y="1"/>
                      <a:pt x="95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5" name="Google Shape;2255;p19"/>
              <p:cNvSpPr/>
              <p:nvPr/>
            </p:nvSpPr>
            <p:spPr>
              <a:xfrm>
                <a:off x="6095178" y="2849158"/>
                <a:ext cx="53258" cy="63569"/>
              </a:xfrm>
              <a:custGeom>
                <a:avLst/>
                <a:gdLst/>
                <a:ahLst/>
                <a:cxnLst/>
                <a:rect l="l" t="t" r="r" b="b"/>
                <a:pathLst>
                  <a:path w="811" h="968" extrusionOk="0">
                    <a:moveTo>
                      <a:pt x="389" y="0"/>
                    </a:moveTo>
                    <a:cubicBezTo>
                      <a:pt x="377" y="0"/>
                      <a:pt x="367" y="7"/>
                      <a:pt x="364" y="25"/>
                    </a:cubicBezTo>
                    <a:cubicBezTo>
                      <a:pt x="361" y="44"/>
                      <a:pt x="361" y="60"/>
                      <a:pt x="358" y="80"/>
                    </a:cubicBezTo>
                    <a:cubicBezTo>
                      <a:pt x="248" y="106"/>
                      <a:pt x="144" y="138"/>
                      <a:pt x="40" y="170"/>
                    </a:cubicBezTo>
                    <a:cubicBezTo>
                      <a:pt x="0" y="180"/>
                      <a:pt x="16" y="239"/>
                      <a:pt x="57" y="239"/>
                    </a:cubicBezTo>
                    <a:cubicBezTo>
                      <a:pt x="59" y="239"/>
                      <a:pt x="61" y="239"/>
                      <a:pt x="63" y="238"/>
                    </a:cubicBezTo>
                    <a:cubicBezTo>
                      <a:pt x="154" y="219"/>
                      <a:pt x="251" y="203"/>
                      <a:pt x="345" y="190"/>
                    </a:cubicBezTo>
                    <a:lnTo>
                      <a:pt x="345" y="190"/>
                    </a:lnTo>
                    <a:cubicBezTo>
                      <a:pt x="326" y="430"/>
                      <a:pt x="332" y="676"/>
                      <a:pt x="342" y="909"/>
                    </a:cubicBezTo>
                    <a:cubicBezTo>
                      <a:pt x="343" y="948"/>
                      <a:pt x="375" y="967"/>
                      <a:pt x="405" y="967"/>
                    </a:cubicBezTo>
                    <a:cubicBezTo>
                      <a:pt x="436" y="967"/>
                      <a:pt x="465" y="948"/>
                      <a:pt x="462" y="909"/>
                    </a:cubicBezTo>
                    <a:cubicBezTo>
                      <a:pt x="445" y="666"/>
                      <a:pt x="445" y="420"/>
                      <a:pt x="436" y="174"/>
                    </a:cubicBezTo>
                    <a:cubicBezTo>
                      <a:pt x="543" y="157"/>
                      <a:pt x="653" y="145"/>
                      <a:pt x="760" y="125"/>
                    </a:cubicBezTo>
                    <a:cubicBezTo>
                      <a:pt x="810" y="116"/>
                      <a:pt x="799" y="31"/>
                      <a:pt x="749" y="31"/>
                    </a:cubicBezTo>
                    <a:cubicBezTo>
                      <a:pt x="749" y="31"/>
                      <a:pt x="748" y="31"/>
                      <a:pt x="747" y="31"/>
                    </a:cubicBezTo>
                    <a:cubicBezTo>
                      <a:pt x="646" y="31"/>
                      <a:pt x="543" y="44"/>
                      <a:pt x="442" y="64"/>
                    </a:cubicBezTo>
                    <a:cubicBezTo>
                      <a:pt x="439" y="57"/>
                      <a:pt x="436" y="44"/>
                      <a:pt x="426" y="25"/>
                    </a:cubicBezTo>
                    <a:cubicBezTo>
                      <a:pt x="419" y="10"/>
                      <a:pt x="403" y="0"/>
                      <a:pt x="38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6" name="Google Shape;2256;p19"/>
              <p:cNvSpPr/>
              <p:nvPr/>
            </p:nvSpPr>
            <p:spPr>
              <a:xfrm>
                <a:off x="6137993" y="2885341"/>
                <a:ext cx="33689" cy="8143"/>
              </a:xfrm>
              <a:custGeom>
                <a:avLst/>
                <a:gdLst/>
                <a:ahLst/>
                <a:cxnLst/>
                <a:rect l="l" t="t" r="r" b="b"/>
                <a:pathLst>
                  <a:path w="513" h="124" extrusionOk="0">
                    <a:moveTo>
                      <a:pt x="54" y="1"/>
                    </a:moveTo>
                    <a:cubicBezTo>
                      <a:pt x="15" y="1"/>
                      <a:pt x="0" y="61"/>
                      <a:pt x="43" y="73"/>
                    </a:cubicBezTo>
                    <a:cubicBezTo>
                      <a:pt x="154" y="101"/>
                      <a:pt x="279" y="124"/>
                      <a:pt x="396" y="124"/>
                    </a:cubicBezTo>
                    <a:cubicBezTo>
                      <a:pt x="415" y="124"/>
                      <a:pt x="435" y="123"/>
                      <a:pt x="454" y="122"/>
                    </a:cubicBezTo>
                    <a:cubicBezTo>
                      <a:pt x="513" y="122"/>
                      <a:pt x="513" y="34"/>
                      <a:pt x="454" y="34"/>
                    </a:cubicBezTo>
                    <a:cubicBezTo>
                      <a:pt x="321" y="34"/>
                      <a:pt x="195" y="34"/>
                      <a:pt x="62" y="2"/>
                    </a:cubicBezTo>
                    <a:cubicBezTo>
                      <a:pt x="59" y="1"/>
                      <a:pt x="56" y="1"/>
                      <a:pt x="5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7" name="Google Shape;2257;p19"/>
              <p:cNvSpPr/>
              <p:nvPr/>
            </p:nvSpPr>
            <p:spPr>
              <a:xfrm>
                <a:off x="6142130" y="2872799"/>
                <a:ext cx="40190" cy="6961"/>
              </a:xfrm>
              <a:custGeom>
                <a:avLst/>
                <a:gdLst/>
                <a:ahLst/>
                <a:cxnLst/>
                <a:rect l="l" t="t" r="r" b="b"/>
                <a:pathLst>
                  <a:path w="612" h="106" extrusionOk="0">
                    <a:moveTo>
                      <a:pt x="394" y="1"/>
                    </a:moveTo>
                    <a:cubicBezTo>
                      <a:pt x="276" y="1"/>
                      <a:pt x="156" y="13"/>
                      <a:pt x="41" y="31"/>
                    </a:cubicBezTo>
                    <a:cubicBezTo>
                      <a:pt x="0" y="40"/>
                      <a:pt x="9" y="105"/>
                      <a:pt x="45" y="105"/>
                    </a:cubicBezTo>
                    <a:cubicBezTo>
                      <a:pt x="46" y="105"/>
                      <a:pt x="47" y="105"/>
                      <a:pt x="48" y="105"/>
                    </a:cubicBezTo>
                    <a:cubicBezTo>
                      <a:pt x="113" y="101"/>
                      <a:pt x="177" y="100"/>
                      <a:pt x="241" y="100"/>
                    </a:cubicBezTo>
                    <a:cubicBezTo>
                      <a:pt x="341" y="100"/>
                      <a:pt x="441" y="103"/>
                      <a:pt x="544" y="105"/>
                    </a:cubicBezTo>
                    <a:cubicBezTo>
                      <a:pt x="545" y="105"/>
                      <a:pt x="546" y="105"/>
                      <a:pt x="547" y="105"/>
                    </a:cubicBezTo>
                    <a:cubicBezTo>
                      <a:pt x="612" y="105"/>
                      <a:pt x="610" y="14"/>
                      <a:pt x="547" y="8"/>
                    </a:cubicBezTo>
                    <a:cubicBezTo>
                      <a:pt x="497" y="3"/>
                      <a:pt x="446" y="1"/>
                      <a:pt x="3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8" name="Google Shape;2258;p19"/>
              <p:cNvSpPr/>
              <p:nvPr/>
            </p:nvSpPr>
            <p:spPr>
              <a:xfrm>
                <a:off x="6174570" y="2848567"/>
                <a:ext cx="60745" cy="64160"/>
              </a:xfrm>
              <a:custGeom>
                <a:avLst/>
                <a:gdLst/>
                <a:ahLst/>
                <a:cxnLst/>
                <a:rect l="l" t="t" r="r" b="b"/>
                <a:pathLst>
                  <a:path w="925" h="977" extrusionOk="0">
                    <a:moveTo>
                      <a:pt x="412" y="1"/>
                    </a:moveTo>
                    <a:cubicBezTo>
                      <a:pt x="271" y="1"/>
                      <a:pt x="108" y="113"/>
                      <a:pt x="20" y="205"/>
                    </a:cubicBezTo>
                    <a:cubicBezTo>
                      <a:pt x="0" y="228"/>
                      <a:pt x="19" y="255"/>
                      <a:pt x="41" y="255"/>
                    </a:cubicBezTo>
                    <a:cubicBezTo>
                      <a:pt x="47" y="255"/>
                      <a:pt x="53" y="253"/>
                      <a:pt x="59" y="247"/>
                    </a:cubicBezTo>
                    <a:cubicBezTo>
                      <a:pt x="124" y="189"/>
                      <a:pt x="237" y="98"/>
                      <a:pt x="331" y="98"/>
                    </a:cubicBezTo>
                    <a:cubicBezTo>
                      <a:pt x="626" y="98"/>
                      <a:pt x="542" y="319"/>
                      <a:pt x="487" y="455"/>
                    </a:cubicBezTo>
                    <a:cubicBezTo>
                      <a:pt x="425" y="604"/>
                      <a:pt x="344" y="746"/>
                      <a:pt x="254" y="879"/>
                    </a:cubicBezTo>
                    <a:cubicBezTo>
                      <a:pt x="231" y="914"/>
                      <a:pt x="262" y="977"/>
                      <a:pt x="308" y="977"/>
                    </a:cubicBezTo>
                    <a:cubicBezTo>
                      <a:pt x="310" y="977"/>
                      <a:pt x="311" y="976"/>
                      <a:pt x="312" y="976"/>
                    </a:cubicBezTo>
                    <a:cubicBezTo>
                      <a:pt x="450" y="964"/>
                      <a:pt x="586" y="959"/>
                      <a:pt x="723" y="959"/>
                    </a:cubicBezTo>
                    <a:cubicBezTo>
                      <a:pt x="763" y="959"/>
                      <a:pt x="803" y="959"/>
                      <a:pt x="843" y="960"/>
                    </a:cubicBezTo>
                    <a:cubicBezTo>
                      <a:pt x="844" y="960"/>
                      <a:pt x="845" y="960"/>
                      <a:pt x="846" y="960"/>
                    </a:cubicBezTo>
                    <a:cubicBezTo>
                      <a:pt x="924" y="960"/>
                      <a:pt x="923" y="837"/>
                      <a:pt x="837" y="834"/>
                    </a:cubicBezTo>
                    <a:cubicBezTo>
                      <a:pt x="776" y="831"/>
                      <a:pt x="714" y="829"/>
                      <a:pt x="652" y="829"/>
                    </a:cubicBezTo>
                    <a:cubicBezTo>
                      <a:pt x="577" y="829"/>
                      <a:pt x="502" y="832"/>
                      <a:pt x="429" y="837"/>
                    </a:cubicBezTo>
                    <a:cubicBezTo>
                      <a:pt x="558" y="623"/>
                      <a:pt x="736" y="312"/>
                      <a:pt x="600" y="105"/>
                    </a:cubicBezTo>
                    <a:cubicBezTo>
                      <a:pt x="551" y="30"/>
                      <a:pt x="484" y="1"/>
                      <a:pt x="41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9" name="Google Shape;2259;p19"/>
              <p:cNvSpPr/>
              <p:nvPr/>
            </p:nvSpPr>
            <p:spPr>
              <a:xfrm>
                <a:off x="6236430" y="2854412"/>
                <a:ext cx="56870" cy="48924"/>
              </a:xfrm>
              <a:custGeom>
                <a:avLst/>
                <a:gdLst/>
                <a:ahLst/>
                <a:cxnLst/>
                <a:rect l="l" t="t" r="r" b="b"/>
                <a:pathLst>
                  <a:path w="866" h="745" extrusionOk="0">
                    <a:moveTo>
                      <a:pt x="277" y="0"/>
                    </a:moveTo>
                    <a:cubicBezTo>
                      <a:pt x="155" y="0"/>
                      <a:pt x="62" y="104"/>
                      <a:pt x="11" y="207"/>
                    </a:cubicBezTo>
                    <a:cubicBezTo>
                      <a:pt x="0" y="232"/>
                      <a:pt x="20" y="255"/>
                      <a:pt x="42" y="255"/>
                    </a:cubicBezTo>
                    <a:cubicBezTo>
                      <a:pt x="52" y="255"/>
                      <a:pt x="62" y="250"/>
                      <a:pt x="70" y="239"/>
                    </a:cubicBezTo>
                    <a:cubicBezTo>
                      <a:pt x="110" y="181"/>
                      <a:pt x="176" y="93"/>
                      <a:pt x="255" y="93"/>
                    </a:cubicBezTo>
                    <a:cubicBezTo>
                      <a:pt x="259" y="93"/>
                      <a:pt x="263" y="93"/>
                      <a:pt x="267" y="94"/>
                    </a:cubicBezTo>
                    <a:cubicBezTo>
                      <a:pt x="290" y="94"/>
                      <a:pt x="306" y="100"/>
                      <a:pt x="316" y="110"/>
                    </a:cubicBezTo>
                    <a:cubicBezTo>
                      <a:pt x="248" y="269"/>
                      <a:pt x="212" y="479"/>
                      <a:pt x="241" y="644"/>
                    </a:cubicBezTo>
                    <a:cubicBezTo>
                      <a:pt x="244" y="668"/>
                      <a:pt x="260" y="678"/>
                      <a:pt x="278" y="678"/>
                    </a:cubicBezTo>
                    <a:cubicBezTo>
                      <a:pt x="303" y="678"/>
                      <a:pt x="330" y="659"/>
                      <a:pt x="332" y="631"/>
                    </a:cubicBezTo>
                    <a:cubicBezTo>
                      <a:pt x="342" y="550"/>
                      <a:pt x="332" y="469"/>
                      <a:pt x="342" y="388"/>
                    </a:cubicBezTo>
                    <a:cubicBezTo>
                      <a:pt x="348" y="311"/>
                      <a:pt x="361" y="239"/>
                      <a:pt x="374" y="162"/>
                    </a:cubicBezTo>
                    <a:cubicBezTo>
                      <a:pt x="381" y="175"/>
                      <a:pt x="394" y="188"/>
                      <a:pt x="403" y="197"/>
                    </a:cubicBezTo>
                    <a:cubicBezTo>
                      <a:pt x="436" y="230"/>
                      <a:pt x="468" y="259"/>
                      <a:pt x="507" y="275"/>
                    </a:cubicBezTo>
                    <a:cubicBezTo>
                      <a:pt x="497" y="418"/>
                      <a:pt x="491" y="560"/>
                      <a:pt x="494" y="696"/>
                    </a:cubicBezTo>
                    <a:cubicBezTo>
                      <a:pt x="494" y="729"/>
                      <a:pt x="520" y="745"/>
                      <a:pt x="546" y="745"/>
                    </a:cubicBezTo>
                    <a:cubicBezTo>
                      <a:pt x="572" y="745"/>
                      <a:pt x="598" y="729"/>
                      <a:pt x="598" y="696"/>
                    </a:cubicBezTo>
                    <a:cubicBezTo>
                      <a:pt x="601" y="563"/>
                      <a:pt x="598" y="431"/>
                      <a:pt x="585" y="295"/>
                    </a:cubicBezTo>
                    <a:lnTo>
                      <a:pt x="585" y="295"/>
                    </a:lnTo>
                    <a:cubicBezTo>
                      <a:pt x="599" y="297"/>
                      <a:pt x="614" y="298"/>
                      <a:pt x="628" y="298"/>
                    </a:cubicBezTo>
                    <a:cubicBezTo>
                      <a:pt x="708" y="298"/>
                      <a:pt x="788" y="267"/>
                      <a:pt x="834" y="204"/>
                    </a:cubicBezTo>
                    <a:cubicBezTo>
                      <a:pt x="865" y="170"/>
                      <a:pt x="842" y="111"/>
                      <a:pt x="807" y="111"/>
                    </a:cubicBezTo>
                    <a:cubicBezTo>
                      <a:pt x="798" y="111"/>
                      <a:pt x="789" y="115"/>
                      <a:pt x="779" y="123"/>
                    </a:cubicBezTo>
                    <a:cubicBezTo>
                      <a:pt x="726" y="161"/>
                      <a:pt x="673" y="184"/>
                      <a:pt x="620" y="184"/>
                    </a:cubicBezTo>
                    <a:cubicBezTo>
                      <a:pt x="572" y="184"/>
                      <a:pt x="525" y="166"/>
                      <a:pt x="478" y="123"/>
                    </a:cubicBezTo>
                    <a:cubicBezTo>
                      <a:pt x="426" y="74"/>
                      <a:pt x="390" y="16"/>
                      <a:pt x="313" y="3"/>
                    </a:cubicBezTo>
                    <a:cubicBezTo>
                      <a:pt x="300" y="1"/>
                      <a:pt x="289" y="0"/>
                      <a:pt x="27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0" name="Google Shape;2260;p19"/>
              <p:cNvSpPr/>
              <p:nvPr/>
            </p:nvSpPr>
            <p:spPr>
              <a:xfrm>
                <a:off x="6288439" y="2813041"/>
                <a:ext cx="110654" cy="154784"/>
              </a:xfrm>
              <a:custGeom>
                <a:avLst/>
                <a:gdLst/>
                <a:ahLst/>
                <a:cxnLst/>
                <a:rect l="l" t="t" r="r" b="b"/>
                <a:pathLst>
                  <a:path w="1685" h="2357" extrusionOk="0">
                    <a:moveTo>
                      <a:pt x="566" y="1"/>
                    </a:moveTo>
                    <a:cubicBezTo>
                      <a:pt x="540" y="1"/>
                      <a:pt x="509" y="25"/>
                      <a:pt x="505" y="50"/>
                    </a:cubicBezTo>
                    <a:cubicBezTo>
                      <a:pt x="460" y="380"/>
                      <a:pt x="480" y="704"/>
                      <a:pt x="486" y="1031"/>
                    </a:cubicBezTo>
                    <a:cubicBezTo>
                      <a:pt x="486" y="1436"/>
                      <a:pt x="392" y="1773"/>
                      <a:pt x="230" y="2123"/>
                    </a:cubicBezTo>
                    <a:cubicBezTo>
                      <a:pt x="139" y="1822"/>
                      <a:pt x="107" y="1508"/>
                      <a:pt x="110" y="1190"/>
                    </a:cubicBezTo>
                    <a:cubicBezTo>
                      <a:pt x="110" y="1163"/>
                      <a:pt x="90" y="1149"/>
                      <a:pt x="69" y="1149"/>
                    </a:cubicBezTo>
                    <a:cubicBezTo>
                      <a:pt x="49" y="1149"/>
                      <a:pt x="28" y="1163"/>
                      <a:pt x="26" y="1190"/>
                    </a:cubicBezTo>
                    <a:cubicBezTo>
                      <a:pt x="0" y="1572"/>
                      <a:pt x="52" y="1942"/>
                      <a:pt x="156" y="2311"/>
                    </a:cubicBezTo>
                    <a:cubicBezTo>
                      <a:pt x="165" y="2339"/>
                      <a:pt x="194" y="2357"/>
                      <a:pt x="221" y="2357"/>
                    </a:cubicBezTo>
                    <a:cubicBezTo>
                      <a:pt x="241" y="2357"/>
                      <a:pt x="259" y="2348"/>
                      <a:pt x="269" y="2327"/>
                    </a:cubicBezTo>
                    <a:cubicBezTo>
                      <a:pt x="502" y="1880"/>
                      <a:pt x="619" y="1472"/>
                      <a:pt x="616" y="970"/>
                    </a:cubicBezTo>
                    <a:cubicBezTo>
                      <a:pt x="609" y="801"/>
                      <a:pt x="515" y="260"/>
                      <a:pt x="700" y="144"/>
                    </a:cubicBezTo>
                    <a:cubicBezTo>
                      <a:pt x="713" y="135"/>
                      <a:pt x="736" y="131"/>
                      <a:pt x="764" y="131"/>
                    </a:cubicBezTo>
                    <a:cubicBezTo>
                      <a:pt x="859" y="131"/>
                      <a:pt x="1017" y="171"/>
                      <a:pt x="1082" y="176"/>
                    </a:cubicBezTo>
                    <a:cubicBezTo>
                      <a:pt x="1254" y="192"/>
                      <a:pt x="1429" y="205"/>
                      <a:pt x="1597" y="222"/>
                    </a:cubicBezTo>
                    <a:cubicBezTo>
                      <a:pt x="1599" y="222"/>
                      <a:pt x="1601" y="222"/>
                      <a:pt x="1603" y="222"/>
                    </a:cubicBezTo>
                    <a:cubicBezTo>
                      <a:pt x="1684" y="222"/>
                      <a:pt x="1676" y="95"/>
                      <a:pt x="1597" y="89"/>
                    </a:cubicBezTo>
                    <a:cubicBezTo>
                      <a:pt x="1257" y="60"/>
                      <a:pt x="914" y="30"/>
                      <a:pt x="570" y="1"/>
                    </a:cubicBezTo>
                    <a:cubicBezTo>
                      <a:pt x="569" y="1"/>
                      <a:pt x="567" y="1"/>
                      <a:pt x="5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1" name="Google Shape;2261;p19"/>
              <p:cNvSpPr/>
              <p:nvPr/>
            </p:nvSpPr>
            <p:spPr>
              <a:xfrm>
                <a:off x="6335128" y="2885604"/>
                <a:ext cx="70070" cy="12609"/>
              </a:xfrm>
              <a:custGeom>
                <a:avLst/>
                <a:gdLst/>
                <a:ahLst/>
                <a:cxnLst/>
                <a:rect l="l" t="t" r="r" b="b"/>
                <a:pathLst>
                  <a:path w="1067" h="192" extrusionOk="0">
                    <a:moveTo>
                      <a:pt x="982" y="1"/>
                    </a:moveTo>
                    <a:cubicBezTo>
                      <a:pt x="975" y="1"/>
                      <a:pt x="968" y="2"/>
                      <a:pt x="961" y="4"/>
                    </a:cubicBezTo>
                    <a:cubicBezTo>
                      <a:pt x="767" y="51"/>
                      <a:pt x="581" y="68"/>
                      <a:pt x="393" y="68"/>
                    </a:cubicBezTo>
                    <a:cubicBezTo>
                      <a:pt x="283" y="68"/>
                      <a:pt x="171" y="62"/>
                      <a:pt x="57" y="53"/>
                    </a:cubicBezTo>
                    <a:cubicBezTo>
                      <a:pt x="55" y="53"/>
                      <a:pt x="53" y="52"/>
                      <a:pt x="51" y="52"/>
                    </a:cubicBezTo>
                    <a:cubicBezTo>
                      <a:pt x="8" y="52"/>
                      <a:pt x="0" y="121"/>
                      <a:pt x="44" y="134"/>
                    </a:cubicBezTo>
                    <a:cubicBezTo>
                      <a:pt x="184" y="174"/>
                      <a:pt x="331" y="191"/>
                      <a:pt x="478" y="191"/>
                    </a:cubicBezTo>
                    <a:cubicBezTo>
                      <a:pt x="653" y="191"/>
                      <a:pt x="829" y="166"/>
                      <a:pt x="996" y="124"/>
                    </a:cubicBezTo>
                    <a:cubicBezTo>
                      <a:pt x="1067" y="106"/>
                      <a:pt x="1047" y="1"/>
                      <a:pt x="98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2" name="Google Shape;2262;p19"/>
              <p:cNvSpPr/>
              <p:nvPr/>
            </p:nvSpPr>
            <p:spPr>
              <a:xfrm>
                <a:off x="6347343" y="2845350"/>
                <a:ext cx="48858" cy="40978"/>
              </a:xfrm>
              <a:custGeom>
                <a:avLst/>
                <a:gdLst/>
                <a:ahLst/>
                <a:cxnLst/>
                <a:rect l="l" t="t" r="r" b="b"/>
                <a:pathLst>
                  <a:path w="744" h="624" extrusionOk="0">
                    <a:moveTo>
                      <a:pt x="399" y="115"/>
                    </a:moveTo>
                    <a:cubicBezTo>
                      <a:pt x="425" y="115"/>
                      <a:pt x="457" y="118"/>
                      <a:pt x="486" y="125"/>
                    </a:cubicBezTo>
                    <a:cubicBezTo>
                      <a:pt x="486" y="180"/>
                      <a:pt x="467" y="206"/>
                      <a:pt x="422" y="219"/>
                    </a:cubicBezTo>
                    <a:cubicBezTo>
                      <a:pt x="344" y="267"/>
                      <a:pt x="247" y="280"/>
                      <a:pt x="156" y="284"/>
                    </a:cubicBezTo>
                    <a:cubicBezTo>
                      <a:pt x="159" y="248"/>
                      <a:pt x="179" y="215"/>
                      <a:pt x="214" y="186"/>
                    </a:cubicBezTo>
                    <a:cubicBezTo>
                      <a:pt x="263" y="141"/>
                      <a:pt x="334" y="118"/>
                      <a:pt x="399" y="115"/>
                    </a:cubicBezTo>
                    <a:close/>
                    <a:moveTo>
                      <a:pt x="432" y="1"/>
                    </a:moveTo>
                    <a:cubicBezTo>
                      <a:pt x="338" y="1"/>
                      <a:pt x="234" y="30"/>
                      <a:pt x="188" y="60"/>
                    </a:cubicBezTo>
                    <a:cubicBezTo>
                      <a:pt x="107" y="115"/>
                      <a:pt x="49" y="190"/>
                      <a:pt x="33" y="277"/>
                    </a:cubicBezTo>
                    <a:cubicBezTo>
                      <a:pt x="4" y="287"/>
                      <a:pt x="0" y="332"/>
                      <a:pt x="30" y="345"/>
                    </a:cubicBezTo>
                    <a:cubicBezTo>
                      <a:pt x="33" y="410"/>
                      <a:pt x="65" y="475"/>
                      <a:pt x="127" y="526"/>
                    </a:cubicBezTo>
                    <a:cubicBezTo>
                      <a:pt x="206" y="592"/>
                      <a:pt x="307" y="623"/>
                      <a:pt x="408" y="623"/>
                    </a:cubicBezTo>
                    <a:cubicBezTo>
                      <a:pt x="513" y="623"/>
                      <a:pt x="618" y="589"/>
                      <a:pt x="700" y="523"/>
                    </a:cubicBezTo>
                    <a:cubicBezTo>
                      <a:pt x="744" y="485"/>
                      <a:pt x="702" y="419"/>
                      <a:pt x="655" y="419"/>
                    </a:cubicBezTo>
                    <a:cubicBezTo>
                      <a:pt x="646" y="419"/>
                      <a:pt x="637" y="421"/>
                      <a:pt x="629" y="426"/>
                    </a:cubicBezTo>
                    <a:cubicBezTo>
                      <a:pt x="558" y="471"/>
                      <a:pt x="482" y="500"/>
                      <a:pt x="402" y="500"/>
                    </a:cubicBezTo>
                    <a:cubicBezTo>
                      <a:pt x="372" y="500"/>
                      <a:pt x="342" y="496"/>
                      <a:pt x="311" y="488"/>
                    </a:cubicBezTo>
                    <a:cubicBezTo>
                      <a:pt x="237" y="465"/>
                      <a:pt x="175" y="413"/>
                      <a:pt x="156" y="358"/>
                    </a:cubicBezTo>
                    <a:lnTo>
                      <a:pt x="156" y="358"/>
                    </a:lnTo>
                    <a:cubicBezTo>
                      <a:pt x="162" y="358"/>
                      <a:pt x="169" y="358"/>
                      <a:pt x="175" y="358"/>
                    </a:cubicBezTo>
                    <a:cubicBezTo>
                      <a:pt x="355" y="358"/>
                      <a:pt x="597" y="313"/>
                      <a:pt x="616" y="151"/>
                    </a:cubicBezTo>
                    <a:cubicBezTo>
                      <a:pt x="631" y="37"/>
                      <a:pt x="538" y="1"/>
                      <a:pt x="43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3" name="Google Shape;2263;p19"/>
              <p:cNvSpPr/>
              <p:nvPr/>
            </p:nvSpPr>
            <p:spPr>
              <a:xfrm>
                <a:off x="6323768" y="2904122"/>
                <a:ext cx="60876" cy="83992"/>
              </a:xfrm>
              <a:custGeom>
                <a:avLst/>
                <a:gdLst/>
                <a:ahLst/>
                <a:cxnLst/>
                <a:rect l="l" t="t" r="r" b="b"/>
                <a:pathLst>
                  <a:path w="927" h="1279" extrusionOk="0">
                    <a:moveTo>
                      <a:pt x="497" y="271"/>
                    </a:moveTo>
                    <a:cubicBezTo>
                      <a:pt x="507" y="271"/>
                      <a:pt x="516" y="272"/>
                      <a:pt x="525" y="273"/>
                    </a:cubicBezTo>
                    <a:cubicBezTo>
                      <a:pt x="522" y="295"/>
                      <a:pt x="536" y="325"/>
                      <a:pt x="563" y="325"/>
                    </a:cubicBezTo>
                    <a:cubicBezTo>
                      <a:pt x="564" y="325"/>
                      <a:pt x="565" y="325"/>
                      <a:pt x="567" y="325"/>
                    </a:cubicBezTo>
                    <a:lnTo>
                      <a:pt x="570" y="325"/>
                    </a:lnTo>
                    <a:cubicBezTo>
                      <a:pt x="567" y="328"/>
                      <a:pt x="564" y="331"/>
                      <a:pt x="564" y="338"/>
                    </a:cubicBezTo>
                    <a:cubicBezTo>
                      <a:pt x="557" y="370"/>
                      <a:pt x="551" y="396"/>
                      <a:pt x="534" y="425"/>
                    </a:cubicBezTo>
                    <a:cubicBezTo>
                      <a:pt x="521" y="470"/>
                      <a:pt x="500" y="492"/>
                      <a:pt x="470" y="492"/>
                    </a:cubicBezTo>
                    <a:cubicBezTo>
                      <a:pt x="429" y="492"/>
                      <a:pt x="372" y="448"/>
                      <a:pt x="298" y="360"/>
                    </a:cubicBezTo>
                    <a:cubicBezTo>
                      <a:pt x="333" y="306"/>
                      <a:pt x="421" y="271"/>
                      <a:pt x="497" y="271"/>
                    </a:cubicBezTo>
                    <a:close/>
                    <a:moveTo>
                      <a:pt x="425" y="825"/>
                    </a:moveTo>
                    <a:cubicBezTo>
                      <a:pt x="447" y="825"/>
                      <a:pt x="471" y="827"/>
                      <a:pt x="496" y="830"/>
                    </a:cubicBezTo>
                    <a:cubicBezTo>
                      <a:pt x="486" y="843"/>
                      <a:pt x="470" y="859"/>
                      <a:pt x="457" y="879"/>
                    </a:cubicBezTo>
                    <a:cubicBezTo>
                      <a:pt x="411" y="953"/>
                      <a:pt x="450" y="1099"/>
                      <a:pt x="340" y="1135"/>
                    </a:cubicBezTo>
                    <a:cubicBezTo>
                      <a:pt x="332" y="1135"/>
                      <a:pt x="324" y="1135"/>
                      <a:pt x="316" y="1135"/>
                    </a:cubicBezTo>
                    <a:cubicBezTo>
                      <a:pt x="196" y="1135"/>
                      <a:pt x="161" y="1087"/>
                      <a:pt x="201" y="992"/>
                    </a:cubicBezTo>
                    <a:cubicBezTo>
                      <a:pt x="228" y="879"/>
                      <a:pt x="302" y="825"/>
                      <a:pt x="425" y="825"/>
                    </a:cubicBezTo>
                    <a:close/>
                    <a:moveTo>
                      <a:pt x="838" y="0"/>
                    </a:moveTo>
                    <a:cubicBezTo>
                      <a:pt x="814" y="0"/>
                      <a:pt x="792" y="13"/>
                      <a:pt x="784" y="36"/>
                    </a:cubicBezTo>
                    <a:cubicBezTo>
                      <a:pt x="777" y="56"/>
                      <a:pt x="777" y="79"/>
                      <a:pt x="787" y="95"/>
                    </a:cubicBezTo>
                    <a:cubicBezTo>
                      <a:pt x="768" y="127"/>
                      <a:pt x="732" y="153"/>
                      <a:pt x="703" y="176"/>
                    </a:cubicBezTo>
                    <a:cubicBezTo>
                      <a:pt x="677" y="195"/>
                      <a:pt x="648" y="208"/>
                      <a:pt x="619" y="218"/>
                    </a:cubicBezTo>
                    <a:cubicBezTo>
                      <a:pt x="580" y="177"/>
                      <a:pt x="528" y="160"/>
                      <a:pt x="473" y="160"/>
                    </a:cubicBezTo>
                    <a:cubicBezTo>
                      <a:pt x="301" y="160"/>
                      <a:pt x="97" y="334"/>
                      <a:pt x="159" y="506"/>
                    </a:cubicBezTo>
                    <a:cubicBezTo>
                      <a:pt x="190" y="601"/>
                      <a:pt x="293" y="665"/>
                      <a:pt x="390" y="665"/>
                    </a:cubicBezTo>
                    <a:cubicBezTo>
                      <a:pt x="403" y="665"/>
                      <a:pt x="415" y="664"/>
                      <a:pt x="427" y="662"/>
                    </a:cubicBezTo>
                    <a:cubicBezTo>
                      <a:pt x="466" y="652"/>
                      <a:pt x="502" y="639"/>
                      <a:pt x="531" y="620"/>
                    </a:cubicBezTo>
                    <a:lnTo>
                      <a:pt x="531" y="620"/>
                    </a:lnTo>
                    <a:cubicBezTo>
                      <a:pt x="521" y="652"/>
                      <a:pt x="515" y="684"/>
                      <a:pt x="502" y="717"/>
                    </a:cubicBezTo>
                    <a:cubicBezTo>
                      <a:pt x="476" y="710"/>
                      <a:pt x="450" y="707"/>
                      <a:pt x="425" y="707"/>
                    </a:cubicBezTo>
                    <a:cubicBezTo>
                      <a:pt x="208" y="707"/>
                      <a:pt x="0" y="936"/>
                      <a:pt x="87" y="1167"/>
                    </a:cubicBezTo>
                    <a:cubicBezTo>
                      <a:pt x="119" y="1243"/>
                      <a:pt x="184" y="1278"/>
                      <a:pt x="256" y="1278"/>
                    </a:cubicBezTo>
                    <a:cubicBezTo>
                      <a:pt x="280" y="1278"/>
                      <a:pt x="303" y="1275"/>
                      <a:pt x="327" y="1267"/>
                    </a:cubicBezTo>
                    <a:cubicBezTo>
                      <a:pt x="392" y="1248"/>
                      <a:pt x="450" y="1206"/>
                      <a:pt x="486" y="1154"/>
                    </a:cubicBezTo>
                    <a:cubicBezTo>
                      <a:pt x="517" y="1110"/>
                      <a:pt x="548" y="923"/>
                      <a:pt x="608" y="923"/>
                    </a:cubicBezTo>
                    <a:cubicBezTo>
                      <a:pt x="610" y="923"/>
                      <a:pt x="613" y="923"/>
                      <a:pt x="615" y="924"/>
                    </a:cubicBezTo>
                    <a:cubicBezTo>
                      <a:pt x="621" y="926"/>
                      <a:pt x="626" y="926"/>
                      <a:pt x="631" y="926"/>
                    </a:cubicBezTo>
                    <a:cubicBezTo>
                      <a:pt x="691" y="926"/>
                      <a:pt x="710" y="829"/>
                      <a:pt x="648" y="814"/>
                    </a:cubicBezTo>
                    <a:cubicBezTo>
                      <a:pt x="628" y="811"/>
                      <a:pt x="606" y="807"/>
                      <a:pt x="589" y="807"/>
                    </a:cubicBezTo>
                    <a:cubicBezTo>
                      <a:pt x="645" y="655"/>
                      <a:pt x="667" y="516"/>
                      <a:pt x="667" y="357"/>
                    </a:cubicBezTo>
                    <a:cubicBezTo>
                      <a:pt x="667" y="338"/>
                      <a:pt x="654" y="322"/>
                      <a:pt x="638" y="312"/>
                    </a:cubicBezTo>
                    <a:cubicBezTo>
                      <a:pt x="726" y="289"/>
                      <a:pt x="800" y="241"/>
                      <a:pt x="862" y="166"/>
                    </a:cubicBezTo>
                    <a:cubicBezTo>
                      <a:pt x="887" y="127"/>
                      <a:pt x="926" y="79"/>
                      <a:pt x="894" y="30"/>
                    </a:cubicBezTo>
                    <a:cubicBezTo>
                      <a:pt x="880" y="10"/>
                      <a:pt x="858" y="0"/>
                      <a:pt x="83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264" name="Google Shape;2264;p19"/>
          <p:cNvGrpSpPr/>
          <p:nvPr/>
        </p:nvGrpSpPr>
        <p:grpSpPr>
          <a:xfrm>
            <a:off x="6034636" y="-551909"/>
            <a:ext cx="3827235" cy="3939496"/>
            <a:chOff x="6034636" y="-551909"/>
            <a:chExt cx="3827235" cy="3939496"/>
          </a:xfrm>
        </p:grpSpPr>
        <p:grpSp>
          <p:nvGrpSpPr>
            <p:cNvPr id="2265" name="Google Shape;2265;p19"/>
            <p:cNvGrpSpPr/>
            <p:nvPr/>
          </p:nvGrpSpPr>
          <p:grpSpPr>
            <a:xfrm rot="-1244566">
              <a:off x="8338889" y="760369"/>
              <a:ext cx="1410581" cy="892908"/>
              <a:chOff x="4808808" y="1957984"/>
              <a:chExt cx="404920" cy="256310"/>
            </a:xfrm>
          </p:grpSpPr>
          <p:sp>
            <p:nvSpPr>
              <p:cNvPr id="2266" name="Google Shape;2266;p19"/>
              <p:cNvSpPr/>
              <p:nvPr/>
            </p:nvSpPr>
            <p:spPr>
              <a:xfrm>
                <a:off x="4860357" y="1957984"/>
                <a:ext cx="353370" cy="256310"/>
              </a:xfrm>
              <a:custGeom>
                <a:avLst/>
                <a:gdLst/>
                <a:ahLst/>
                <a:cxnLst/>
                <a:rect l="l" t="t" r="r" b="b"/>
                <a:pathLst>
                  <a:path w="5381" h="3903" extrusionOk="0">
                    <a:moveTo>
                      <a:pt x="4892" y="158"/>
                    </a:moveTo>
                    <a:cubicBezTo>
                      <a:pt x="4905" y="709"/>
                      <a:pt x="4911" y="1256"/>
                      <a:pt x="4924" y="1807"/>
                    </a:cubicBezTo>
                    <a:cubicBezTo>
                      <a:pt x="4820" y="1833"/>
                      <a:pt x="4715" y="1848"/>
                      <a:pt x="4611" y="1848"/>
                    </a:cubicBezTo>
                    <a:cubicBezTo>
                      <a:pt x="4408" y="1848"/>
                      <a:pt x="4208" y="1794"/>
                      <a:pt x="4027" y="1668"/>
                    </a:cubicBezTo>
                    <a:cubicBezTo>
                      <a:pt x="3810" y="1519"/>
                      <a:pt x="3680" y="1302"/>
                      <a:pt x="3635" y="1062"/>
                    </a:cubicBezTo>
                    <a:cubicBezTo>
                      <a:pt x="4059" y="767"/>
                      <a:pt x="4480" y="466"/>
                      <a:pt x="4892" y="158"/>
                    </a:cubicBezTo>
                    <a:close/>
                    <a:moveTo>
                      <a:pt x="3560" y="1110"/>
                    </a:moveTo>
                    <a:cubicBezTo>
                      <a:pt x="3609" y="1357"/>
                      <a:pt x="3754" y="1587"/>
                      <a:pt x="3965" y="1742"/>
                    </a:cubicBezTo>
                    <a:cubicBezTo>
                      <a:pt x="4160" y="1881"/>
                      <a:pt x="4387" y="1944"/>
                      <a:pt x="4617" y="1944"/>
                    </a:cubicBezTo>
                    <a:cubicBezTo>
                      <a:pt x="4720" y="1944"/>
                      <a:pt x="4823" y="1931"/>
                      <a:pt x="4924" y="1907"/>
                    </a:cubicBezTo>
                    <a:cubicBezTo>
                      <a:pt x="4934" y="2254"/>
                      <a:pt x="4937" y="2601"/>
                      <a:pt x="4943" y="2947"/>
                    </a:cubicBezTo>
                    <a:cubicBezTo>
                      <a:pt x="4730" y="2944"/>
                      <a:pt x="4513" y="2941"/>
                      <a:pt x="4295" y="2941"/>
                    </a:cubicBezTo>
                    <a:cubicBezTo>
                      <a:pt x="4302" y="2882"/>
                      <a:pt x="4305" y="2831"/>
                      <a:pt x="4308" y="2772"/>
                    </a:cubicBezTo>
                    <a:cubicBezTo>
                      <a:pt x="4313" y="2756"/>
                      <a:pt x="4301" y="2747"/>
                      <a:pt x="4287" y="2747"/>
                    </a:cubicBezTo>
                    <a:cubicBezTo>
                      <a:pt x="4270" y="2747"/>
                      <a:pt x="4250" y="2758"/>
                      <a:pt x="4247" y="2782"/>
                    </a:cubicBezTo>
                    <a:cubicBezTo>
                      <a:pt x="4244" y="2840"/>
                      <a:pt x="4237" y="2892"/>
                      <a:pt x="4231" y="2947"/>
                    </a:cubicBezTo>
                    <a:cubicBezTo>
                      <a:pt x="4163" y="2947"/>
                      <a:pt x="4095" y="2950"/>
                      <a:pt x="4030" y="2950"/>
                    </a:cubicBezTo>
                    <a:cubicBezTo>
                      <a:pt x="3997" y="2950"/>
                      <a:pt x="3997" y="2999"/>
                      <a:pt x="4030" y="3006"/>
                    </a:cubicBezTo>
                    <a:cubicBezTo>
                      <a:pt x="4095" y="3009"/>
                      <a:pt x="4163" y="3012"/>
                      <a:pt x="4227" y="3015"/>
                    </a:cubicBezTo>
                    <a:cubicBezTo>
                      <a:pt x="4221" y="3168"/>
                      <a:pt x="4221" y="3317"/>
                      <a:pt x="4237" y="3466"/>
                    </a:cubicBezTo>
                    <a:cubicBezTo>
                      <a:pt x="3657" y="3443"/>
                      <a:pt x="3074" y="3449"/>
                      <a:pt x="2504" y="3430"/>
                    </a:cubicBezTo>
                    <a:cubicBezTo>
                      <a:pt x="2423" y="3427"/>
                      <a:pt x="2342" y="3427"/>
                      <a:pt x="2264" y="3420"/>
                    </a:cubicBezTo>
                    <a:cubicBezTo>
                      <a:pt x="2361" y="2980"/>
                      <a:pt x="2170" y="2542"/>
                      <a:pt x="1798" y="2293"/>
                    </a:cubicBezTo>
                    <a:cubicBezTo>
                      <a:pt x="2394" y="1911"/>
                      <a:pt x="2980" y="1515"/>
                      <a:pt x="3560" y="1110"/>
                    </a:cubicBezTo>
                    <a:close/>
                    <a:moveTo>
                      <a:pt x="4295" y="3022"/>
                    </a:moveTo>
                    <a:cubicBezTo>
                      <a:pt x="4516" y="3035"/>
                      <a:pt x="4733" y="3038"/>
                      <a:pt x="4953" y="3041"/>
                    </a:cubicBezTo>
                    <a:lnTo>
                      <a:pt x="4966" y="3527"/>
                    </a:lnTo>
                    <a:cubicBezTo>
                      <a:pt x="4956" y="3527"/>
                      <a:pt x="4953" y="3524"/>
                      <a:pt x="4950" y="3524"/>
                    </a:cubicBezTo>
                    <a:cubicBezTo>
                      <a:pt x="4726" y="3498"/>
                      <a:pt x="4500" y="3482"/>
                      <a:pt x="4270" y="3472"/>
                    </a:cubicBezTo>
                    <a:cubicBezTo>
                      <a:pt x="4279" y="3320"/>
                      <a:pt x="4286" y="3171"/>
                      <a:pt x="4295" y="3022"/>
                    </a:cubicBezTo>
                    <a:close/>
                    <a:moveTo>
                      <a:pt x="4946" y="0"/>
                    </a:moveTo>
                    <a:cubicBezTo>
                      <a:pt x="4937" y="0"/>
                      <a:pt x="4928" y="3"/>
                      <a:pt x="4921" y="9"/>
                    </a:cubicBezTo>
                    <a:cubicBezTo>
                      <a:pt x="4490" y="323"/>
                      <a:pt x="4062" y="631"/>
                      <a:pt x="3625" y="935"/>
                    </a:cubicBezTo>
                    <a:cubicBezTo>
                      <a:pt x="3622" y="845"/>
                      <a:pt x="3625" y="754"/>
                      <a:pt x="3644" y="660"/>
                    </a:cubicBezTo>
                    <a:cubicBezTo>
                      <a:pt x="3650" y="640"/>
                      <a:pt x="3634" y="626"/>
                      <a:pt x="3618" y="626"/>
                    </a:cubicBezTo>
                    <a:cubicBezTo>
                      <a:pt x="3608" y="626"/>
                      <a:pt x="3597" y="632"/>
                      <a:pt x="3593" y="644"/>
                    </a:cubicBezTo>
                    <a:cubicBezTo>
                      <a:pt x="3557" y="757"/>
                      <a:pt x="3541" y="874"/>
                      <a:pt x="3547" y="987"/>
                    </a:cubicBezTo>
                    <a:cubicBezTo>
                      <a:pt x="2935" y="1412"/>
                      <a:pt x="2313" y="1826"/>
                      <a:pt x="1688" y="2231"/>
                    </a:cubicBezTo>
                    <a:cubicBezTo>
                      <a:pt x="1568" y="2167"/>
                      <a:pt x="1428" y="2118"/>
                      <a:pt x="1279" y="2092"/>
                    </a:cubicBezTo>
                    <a:cubicBezTo>
                      <a:pt x="1278" y="2092"/>
                      <a:pt x="1277" y="2092"/>
                      <a:pt x="1276" y="2092"/>
                    </a:cubicBezTo>
                    <a:cubicBezTo>
                      <a:pt x="1250" y="2092"/>
                      <a:pt x="1242" y="2131"/>
                      <a:pt x="1266" y="2137"/>
                    </a:cubicBezTo>
                    <a:cubicBezTo>
                      <a:pt x="1393" y="2170"/>
                      <a:pt x="1509" y="2215"/>
                      <a:pt x="1616" y="2277"/>
                    </a:cubicBezTo>
                    <a:cubicBezTo>
                      <a:pt x="1095" y="2610"/>
                      <a:pt x="570" y="2944"/>
                      <a:pt x="42" y="3268"/>
                    </a:cubicBezTo>
                    <a:cubicBezTo>
                      <a:pt x="0" y="3293"/>
                      <a:pt x="25" y="3351"/>
                      <a:pt x="64" y="3351"/>
                    </a:cubicBezTo>
                    <a:cubicBezTo>
                      <a:pt x="70" y="3351"/>
                      <a:pt x="77" y="3349"/>
                      <a:pt x="84" y="3346"/>
                    </a:cubicBezTo>
                    <a:cubicBezTo>
                      <a:pt x="641" y="3025"/>
                      <a:pt x="1182" y="2688"/>
                      <a:pt x="1727" y="2345"/>
                    </a:cubicBezTo>
                    <a:cubicBezTo>
                      <a:pt x="2076" y="2594"/>
                      <a:pt x="2261" y="2999"/>
                      <a:pt x="2154" y="3420"/>
                    </a:cubicBezTo>
                    <a:cubicBezTo>
                      <a:pt x="1651" y="3397"/>
                      <a:pt x="1144" y="3365"/>
                      <a:pt x="640" y="3365"/>
                    </a:cubicBezTo>
                    <a:cubicBezTo>
                      <a:pt x="447" y="3365"/>
                      <a:pt x="254" y="3370"/>
                      <a:pt x="61" y="3381"/>
                    </a:cubicBezTo>
                    <a:cubicBezTo>
                      <a:pt x="3" y="3385"/>
                      <a:pt x="10" y="3459"/>
                      <a:pt x="61" y="3466"/>
                    </a:cubicBezTo>
                    <a:cubicBezTo>
                      <a:pt x="732" y="3550"/>
                      <a:pt x="1425" y="3547"/>
                      <a:pt x="2109" y="3560"/>
                    </a:cubicBezTo>
                    <a:cubicBezTo>
                      <a:pt x="2073" y="3647"/>
                      <a:pt x="2025" y="3738"/>
                      <a:pt x="1960" y="3825"/>
                    </a:cubicBezTo>
                    <a:cubicBezTo>
                      <a:pt x="1932" y="3866"/>
                      <a:pt x="1969" y="3902"/>
                      <a:pt x="2007" y="3902"/>
                    </a:cubicBezTo>
                    <a:cubicBezTo>
                      <a:pt x="2023" y="3902"/>
                      <a:pt x="2039" y="3896"/>
                      <a:pt x="2050" y="3880"/>
                    </a:cubicBezTo>
                    <a:cubicBezTo>
                      <a:pt x="2125" y="3777"/>
                      <a:pt x="2183" y="3670"/>
                      <a:pt x="2222" y="3560"/>
                    </a:cubicBezTo>
                    <a:cubicBezTo>
                      <a:pt x="2316" y="3560"/>
                      <a:pt x="2410" y="3563"/>
                      <a:pt x="2504" y="3566"/>
                    </a:cubicBezTo>
                    <a:cubicBezTo>
                      <a:pt x="3147" y="3587"/>
                      <a:pt x="3803" y="3644"/>
                      <a:pt x="4450" y="3644"/>
                    </a:cubicBezTo>
                    <a:cubicBezTo>
                      <a:pt x="4617" y="3644"/>
                      <a:pt x="4784" y="3640"/>
                      <a:pt x="4950" y="3631"/>
                    </a:cubicBezTo>
                    <a:cubicBezTo>
                      <a:pt x="4969" y="3631"/>
                      <a:pt x="4982" y="3624"/>
                      <a:pt x="4989" y="3611"/>
                    </a:cubicBezTo>
                    <a:cubicBezTo>
                      <a:pt x="4998" y="3617"/>
                      <a:pt x="5010" y="3619"/>
                      <a:pt x="5021" y="3619"/>
                    </a:cubicBezTo>
                    <a:cubicBezTo>
                      <a:pt x="5052" y="3619"/>
                      <a:pt x="5083" y="3600"/>
                      <a:pt x="5083" y="3563"/>
                    </a:cubicBezTo>
                    <a:cubicBezTo>
                      <a:pt x="5070" y="2999"/>
                      <a:pt x="5057" y="2439"/>
                      <a:pt x="5047" y="1878"/>
                    </a:cubicBezTo>
                    <a:cubicBezTo>
                      <a:pt x="5147" y="1846"/>
                      <a:pt x="5245" y="1800"/>
                      <a:pt x="5339" y="1749"/>
                    </a:cubicBezTo>
                    <a:cubicBezTo>
                      <a:pt x="5381" y="1726"/>
                      <a:pt x="5352" y="1663"/>
                      <a:pt x="5306" y="1663"/>
                    </a:cubicBezTo>
                    <a:cubicBezTo>
                      <a:pt x="5299" y="1663"/>
                      <a:pt x="5291" y="1664"/>
                      <a:pt x="5284" y="1668"/>
                    </a:cubicBezTo>
                    <a:cubicBezTo>
                      <a:pt x="5209" y="1710"/>
                      <a:pt x="5122" y="1745"/>
                      <a:pt x="5041" y="1775"/>
                    </a:cubicBezTo>
                    <a:cubicBezTo>
                      <a:pt x="5031" y="1201"/>
                      <a:pt x="5011" y="628"/>
                      <a:pt x="5002" y="58"/>
                    </a:cubicBezTo>
                    <a:cubicBezTo>
                      <a:pt x="5002" y="28"/>
                      <a:pt x="4973" y="0"/>
                      <a:pt x="494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7" name="Google Shape;2267;p19"/>
              <p:cNvSpPr/>
              <p:nvPr/>
            </p:nvSpPr>
            <p:spPr>
              <a:xfrm>
                <a:off x="4808808" y="2160306"/>
                <a:ext cx="32113" cy="32572"/>
              </a:xfrm>
              <a:custGeom>
                <a:avLst/>
                <a:gdLst/>
                <a:ahLst/>
                <a:cxnLst/>
                <a:rect l="l" t="t" r="r" b="b"/>
                <a:pathLst>
                  <a:path w="489" h="496" extrusionOk="0">
                    <a:moveTo>
                      <a:pt x="437" y="0"/>
                    </a:moveTo>
                    <a:cubicBezTo>
                      <a:pt x="429" y="0"/>
                      <a:pt x="420" y="4"/>
                      <a:pt x="412" y="12"/>
                    </a:cubicBezTo>
                    <a:cubicBezTo>
                      <a:pt x="357" y="70"/>
                      <a:pt x="302" y="125"/>
                      <a:pt x="250" y="184"/>
                    </a:cubicBezTo>
                    <a:cubicBezTo>
                      <a:pt x="195" y="135"/>
                      <a:pt x="134" y="87"/>
                      <a:pt x="69" y="41"/>
                    </a:cubicBezTo>
                    <a:cubicBezTo>
                      <a:pt x="66" y="39"/>
                      <a:pt x="63" y="38"/>
                      <a:pt x="60" y="38"/>
                    </a:cubicBezTo>
                    <a:cubicBezTo>
                      <a:pt x="47" y="38"/>
                      <a:pt x="36" y="57"/>
                      <a:pt x="49" y="70"/>
                    </a:cubicBezTo>
                    <a:cubicBezTo>
                      <a:pt x="105" y="122"/>
                      <a:pt x="156" y="174"/>
                      <a:pt x="211" y="229"/>
                    </a:cubicBezTo>
                    <a:cubicBezTo>
                      <a:pt x="147" y="300"/>
                      <a:pt x="82" y="375"/>
                      <a:pt x="20" y="446"/>
                    </a:cubicBezTo>
                    <a:cubicBezTo>
                      <a:pt x="0" y="469"/>
                      <a:pt x="19" y="495"/>
                      <a:pt x="41" y="495"/>
                    </a:cubicBezTo>
                    <a:cubicBezTo>
                      <a:pt x="47" y="495"/>
                      <a:pt x="53" y="493"/>
                      <a:pt x="59" y="488"/>
                    </a:cubicBezTo>
                    <a:cubicBezTo>
                      <a:pt x="130" y="417"/>
                      <a:pt x="198" y="352"/>
                      <a:pt x="266" y="284"/>
                    </a:cubicBezTo>
                    <a:cubicBezTo>
                      <a:pt x="315" y="342"/>
                      <a:pt x="360" y="401"/>
                      <a:pt x="415" y="446"/>
                    </a:cubicBezTo>
                    <a:cubicBezTo>
                      <a:pt x="423" y="451"/>
                      <a:pt x="431" y="453"/>
                      <a:pt x="439" y="453"/>
                    </a:cubicBezTo>
                    <a:cubicBezTo>
                      <a:pt x="462" y="453"/>
                      <a:pt x="481" y="434"/>
                      <a:pt x="464" y="407"/>
                    </a:cubicBezTo>
                    <a:cubicBezTo>
                      <a:pt x="428" y="342"/>
                      <a:pt x="364" y="284"/>
                      <a:pt x="309" y="236"/>
                    </a:cubicBezTo>
                    <a:cubicBezTo>
                      <a:pt x="360" y="177"/>
                      <a:pt x="415" y="122"/>
                      <a:pt x="464" y="64"/>
                    </a:cubicBezTo>
                    <a:cubicBezTo>
                      <a:pt x="489" y="37"/>
                      <a:pt x="464" y="0"/>
                      <a:pt x="43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268" name="Google Shape;2268;p19"/>
            <p:cNvGrpSpPr/>
            <p:nvPr/>
          </p:nvGrpSpPr>
          <p:grpSpPr>
            <a:xfrm rot="-1982480">
              <a:off x="7674165" y="-270179"/>
              <a:ext cx="672277" cy="940201"/>
              <a:chOff x="3735990" y="4115688"/>
              <a:chExt cx="349166" cy="488320"/>
            </a:xfrm>
          </p:grpSpPr>
          <p:sp>
            <p:nvSpPr>
              <p:cNvPr id="2269" name="Google Shape;2269;p19"/>
              <p:cNvSpPr/>
              <p:nvPr/>
            </p:nvSpPr>
            <p:spPr>
              <a:xfrm>
                <a:off x="3772568" y="4159291"/>
                <a:ext cx="312589" cy="444717"/>
              </a:xfrm>
              <a:custGeom>
                <a:avLst/>
                <a:gdLst/>
                <a:ahLst/>
                <a:cxnLst/>
                <a:rect l="l" t="t" r="r" b="b"/>
                <a:pathLst>
                  <a:path w="4760" h="6772" extrusionOk="0">
                    <a:moveTo>
                      <a:pt x="2414" y="175"/>
                    </a:moveTo>
                    <a:cubicBezTo>
                      <a:pt x="3004" y="1957"/>
                      <a:pt x="3746" y="3680"/>
                      <a:pt x="4624" y="5336"/>
                    </a:cubicBezTo>
                    <a:cubicBezTo>
                      <a:pt x="4624" y="5342"/>
                      <a:pt x="4627" y="5342"/>
                      <a:pt x="4627" y="5345"/>
                    </a:cubicBezTo>
                    <a:cubicBezTo>
                      <a:pt x="4415" y="6312"/>
                      <a:pt x="3390" y="6674"/>
                      <a:pt x="2475" y="6674"/>
                    </a:cubicBezTo>
                    <a:cubicBezTo>
                      <a:pt x="2455" y="6674"/>
                      <a:pt x="2434" y="6674"/>
                      <a:pt x="2414" y="6674"/>
                    </a:cubicBezTo>
                    <a:cubicBezTo>
                      <a:pt x="1423" y="6657"/>
                      <a:pt x="254" y="6346"/>
                      <a:pt x="92" y="5213"/>
                    </a:cubicBezTo>
                    <a:cubicBezTo>
                      <a:pt x="208" y="5102"/>
                      <a:pt x="335" y="4973"/>
                      <a:pt x="419" y="4834"/>
                    </a:cubicBezTo>
                    <a:cubicBezTo>
                      <a:pt x="438" y="4804"/>
                      <a:pt x="410" y="4773"/>
                      <a:pt x="381" y="4773"/>
                    </a:cubicBezTo>
                    <a:cubicBezTo>
                      <a:pt x="372" y="4773"/>
                      <a:pt x="362" y="4777"/>
                      <a:pt x="354" y="4785"/>
                    </a:cubicBezTo>
                    <a:cubicBezTo>
                      <a:pt x="299" y="4843"/>
                      <a:pt x="250" y="4911"/>
                      <a:pt x="202" y="4976"/>
                    </a:cubicBezTo>
                    <a:cubicBezTo>
                      <a:pt x="189" y="4996"/>
                      <a:pt x="173" y="5012"/>
                      <a:pt x="160" y="5034"/>
                    </a:cubicBezTo>
                    <a:cubicBezTo>
                      <a:pt x="918" y="3470"/>
                      <a:pt x="1407" y="1746"/>
                      <a:pt x="2346" y="282"/>
                    </a:cubicBezTo>
                    <a:lnTo>
                      <a:pt x="2346" y="282"/>
                    </a:lnTo>
                    <a:cubicBezTo>
                      <a:pt x="2343" y="340"/>
                      <a:pt x="2343" y="392"/>
                      <a:pt x="2346" y="450"/>
                    </a:cubicBezTo>
                    <a:cubicBezTo>
                      <a:pt x="2350" y="475"/>
                      <a:pt x="2368" y="487"/>
                      <a:pt x="2386" y="487"/>
                    </a:cubicBezTo>
                    <a:cubicBezTo>
                      <a:pt x="2405" y="487"/>
                      <a:pt x="2422" y="475"/>
                      <a:pt x="2424" y="450"/>
                    </a:cubicBezTo>
                    <a:cubicBezTo>
                      <a:pt x="2431" y="360"/>
                      <a:pt x="2424" y="263"/>
                      <a:pt x="2414" y="175"/>
                    </a:cubicBezTo>
                    <a:close/>
                    <a:moveTo>
                      <a:pt x="2438" y="1"/>
                    </a:moveTo>
                    <a:cubicBezTo>
                      <a:pt x="2422" y="1"/>
                      <a:pt x="2406" y="8"/>
                      <a:pt x="2395" y="23"/>
                    </a:cubicBezTo>
                    <a:cubicBezTo>
                      <a:pt x="1886" y="823"/>
                      <a:pt x="1511" y="1685"/>
                      <a:pt x="1135" y="2550"/>
                    </a:cubicBezTo>
                    <a:cubicBezTo>
                      <a:pt x="756" y="3437"/>
                      <a:pt x="335" y="4315"/>
                      <a:pt x="11" y="5222"/>
                    </a:cubicBezTo>
                    <a:cubicBezTo>
                      <a:pt x="1" y="5239"/>
                      <a:pt x="17" y="5255"/>
                      <a:pt x="33" y="5255"/>
                    </a:cubicBezTo>
                    <a:cubicBezTo>
                      <a:pt x="30" y="6366"/>
                      <a:pt x="1417" y="6726"/>
                      <a:pt x="2301" y="6768"/>
                    </a:cubicBezTo>
                    <a:cubicBezTo>
                      <a:pt x="2358" y="6770"/>
                      <a:pt x="2417" y="6772"/>
                      <a:pt x="2475" y="6772"/>
                    </a:cubicBezTo>
                    <a:cubicBezTo>
                      <a:pt x="3455" y="6772"/>
                      <a:pt x="4549" y="6379"/>
                      <a:pt x="4757" y="5303"/>
                    </a:cubicBezTo>
                    <a:cubicBezTo>
                      <a:pt x="4760" y="5268"/>
                      <a:pt x="4734" y="5242"/>
                      <a:pt x="4705" y="5239"/>
                    </a:cubicBezTo>
                    <a:cubicBezTo>
                      <a:pt x="3820" y="3567"/>
                      <a:pt x="3085" y="1831"/>
                      <a:pt x="2489" y="36"/>
                    </a:cubicBezTo>
                    <a:cubicBezTo>
                      <a:pt x="2481" y="13"/>
                      <a:pt x="2460" y="1"/>
                      <a:pt x="243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0" name="Google Shape;2270;p19"/>
              <p:cNvSpPr/>
              <p:nvPr/>
            </p:nvSpPr>
            <p:spPr>
              <a:xfrm>
                <a:off x="3808751" y="4455517"/>
                <a:ext cx="25808" cy="13922"/>
              </a:xfrm>
              <a:custGeom>
                <a:avLst/>
                <a:gdLst/>
                <a:ahLst/>
                <a:cxnLst/>
                <a:rect l="l" t="t" r="r" b="b"/>
                <a:pathLst>
                  <a:path w="393" h="212" extrusionOk="0">
                    <a:moveTo>
                      <a:pt x="336" y="0"/>
                    </a:moveTo>
                    <a:cubicBezTo>
                      <a:pt x="332" y="0"/>
                      <a:pt x="328" y="1"/>
                      <a:pt x="325" y="2"/>
                    </a:cubicBezTo>
                    <a:cubicBezTo>
                      <a:pt x="224" y="41"/>
                      <a:pt x="124" y="96"/>
                      <a:pt x="30" y="148"/>
                    </a:cubicBezTo>
                    <a:cubicBezTo>
                      <a:pt x="1" y="168"/>
                      <a:pt x="13" y="211"/>
                      <a:pt x="44" y="211"/>
                    </a:cubicBezTo>
                    <a:cubicBezTo>
                      <a:pt x="47" y="211"/>
                      <a:pt x="51" y="211"/>
                      <a:pt x="56" y="209"/>
                    </a:cubicBezTo>
                    <a:cubicBezTo>
                      <a:pt x="156" y="174"/>
                      <a:pt x="266" y="128"/>
                      <a:pt x="360" y="76"/>
                    </a:cubicBezTo>
                    <a:cubicBezTo>
                      <a:pt x="393" y="59"/>
                      <a:pt x="374" y="0"/>
                      <a:pt x="33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1" name="Google Shape;2271;p19"/>
              <p:cNvSpPr/>
              <p:nvPr/>
            </p:nvSpPr>
            <p:spPr>
              <a:xfrm>
                <a:off x="3843620" y="4440874"/>
                <a:ext cx="24758" cy="12149"/>
              </a:xfrm>
              <a:custGeom>
                <a:avLst/>
                <a:gdLst/>
                <a:ahLst/>
                <a:cxnLst/>
                <a:rect l="l" t="t" r="r" b="b"/>
                <a:pathLst>
                  <a:path w="377" h="185" extrusionOk="0">
                    <a:moveTo>
                      <a:pt x="317" y="0"/>
                    </a:moveTo>
                    <a:cubicBezTo>
                      <a:pt x="315" y="0"/>
                      <a:pt x="312" y="1"/>
                      <a:pt x="309" y="1"/>
                    </a:cubicBezTo>
                    <a:cubicBezTo>
                      <a:pt x="211" y="18"/>
                      <a:pt x="114" y="69"/>
                      <a:pt x="33" y="118"/>
                    </a:cubicBezTo>
                    <a:cubicBezTo>
                      <a:pt x="0" y="137"/>
                      <a:pt x="21" y="184"/>
                      <a:pt x="54" y="184"/>
                    </a:cubicBezTo>
                    <a:cubicBezTo>
                      <a:pt x="60" y="184"/>
                      <a:pt x="66" y="183"/>
                      <a:pt x="72" y="180"/>
                    </a:cubicBezTo>
                    <a:cubicBezTo>
                      <a:pt x="160" y="134"/>
                      <a:pt x="254" y="105"/>
                      <a:pt x="338" y="63"/>
                    </a:cubicBezTo>
                    <a:cubicBezTo>
                      <a:pt x="377" y="51"/>
                      <a:pt x="352" y="0"/>
                      <a:pt x="31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2" name="Google Shape;2272;p19"/>
              <p:cNvSpPr/>
              <p:nvPr/>
            </p:nvSpPr>
            <p:spPr>
              <a:xfrm>
                <a:off x="3883218" y="4430695"/>
                <a:ext cx="26334" cy="10639"/>
              </a:xfrm>
              <a:custGeom>
                <a:avLst/>
                <a:gdLst/>
                <a:ahLst/>
                <a:cxnLst/>
                <a:rect l="l" t="t" r="r" b="b"/>
                <a:pathLst>
                  <a:path w="401" h="162" extrusionOk="0">
                    <a:moveTo>
                      <a:pt x="342" y="0"/>
                    </a:moveTo>
                    <a:cubicBezTo>
                      <a:pt x="339" y="0"/>
                      <a:pt x="337" y="1"/>
                      <a:pt x="334" y="1"/>
                    </a:cubicBezTo>
                    <a:cubicBezTo>
                      <a:pt x="237" y="17"/>
                      <a:pt x="137" y="53"/>
                      <a:pt x="43" y="85"/>
                    </a:cubicBezTo>
                    <a:cubicBezTo>
                      <a:pt x="1" y="100"/>
                      <a:pt x="11" y="161"/>
                      <a:pt x="51" y="161"/>
                    </a:cubicBezTo>
                    <a:cubicBezTo>
                      <a:pt x="54" y="161"/>
                      <a:pt x="58" y="161"/>
                      <a:pt x="62" y="160"/>
                    </a:cubicBezTo>
                    <a:cubicBezTo>
                      <a:pt x="159" y="134"/>
                      <a:pt x="266" y="117"/>
                      <a:pt x="360" y="82"/>
                    </a:cubicBezTo>
                    <a:cubicBezTo>
                      <a:pt x="400" y="57"/>
                      <a:pt x="387" y="0"/>
                      <a:pt x="34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3" name="Google Shape;2273;p19"/>
              <p:cNvSpPr/>
              <p:nvPr/>
            </p:nvSpPr>
            <p:spPr>
              <a:xfrm>
                <a:off x="3926625" y="4432993"/>
                <a:ext cx="22787" cy="5910"/>
              </a:xfrm>
              <a:custGeom>
                <a:avLst/>
                <a:gdLst/>
                <a:ahLst/>
                <a:cxnLst/>
                <a:rect l="l" t="t" r="r" b="b"/>
                <a:pathLst>
                  <a:path w="347" h="90" extrusionOk="0">
                    <a:moveTo>
                      <a:pt x="245" y="1"/>
                    </a:moveTo>
                    <a:cubicBezTo>
                      <a:pt x="178" y="1"/>
                      <a:pt x="109" y="6"/>
                      <a:pt x="42" y="14"/>
                    </a:cubicBezTo>
                    <a:cubicBezTo>
                      <a:pt x="0" y="18"/>
                      <a:pt x="0" y="76"/>
                      <a:pt x="42" y="76"/>
                    </a:cubicBezTo>
                    <a:cubicBezTo>
                      <a:pt x="112" y="82"/>
                      <a:pt x="185" y="90"/>
                      <a:pt x="255" y="90"/>
                    </a:cubicBezTo>
                    <a:cubicBezTo>
                      <a:pt x="266" y="90"/>
                      <a:pt x="278" y="89"/>
                      <a:pt x="289" y="89"/>
                    </a:cubicBezTo>
                    <a:cubicBezTo>
                      <a:pt x="347" y="89"/>
                      <a:pt x="347" y="8"/>
                      <a:pt x="289" y="1"/>
                    </a:cubicBezTo>
                    <a:cubicBezTo>
                      <a:pt x="274" y="1"/>
                      <a:pt x="260" y="1"/>
                      <a:pt x="24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4" name="Google Shape;2274;p19"/>
              <p:cNvSpPr/>
              <p:nvPr/>
            </p:nvSpPr>
            <p:spPr>
              <a:xfrm>
                <a:off x="3969177" y="4435161"/>
                <a:ext cx="26531" cy="9456"/>
              </a:xfrm>
              <a:custGeom>
                <a:avLst/>
                <a:gdLst/>
                <a:ahLst/>
                <a:cxnLst/>
                <a:rect l="l" t="t" r="r" b="b"/>
                <a:pathLst>
                  <a:path w="404" h="144" extrusionOk="0">
                    <a:moveTo>
                      <a:pt x="46" y="1"/>
                    </a:moveTo>
                    <a:cubicBezTo>
                      <a:pt x="16" y="1"/>
                      <a:pt x="0" y="46"/>
                      <a:pt x="29" y="62"/>
                    </a:cubicBezTo>
                    <a:cubicBezTo>
                      <a:pt x="120" y="105"/>
                      <a:pt x="227" y="127"/>
                      <a:pt x="324" y="143"/>
                    </a:cubicBezTo>
                    <a:cubicBezTo>
                      <a:pt x="326" y="144"/>
                      <a:pt x="329" y="144"/>
                      <a:pt x="331" y="144"/>
                    </a:cubicBezTo>
                    <a:cubicBezTo>
                      <a:pt x="384" y="144"/>
                      <a:pt x="403" y="68"/>
                      <a:pt x="350" y="56"/>
                    </a:cubicBezTo>
                    <a:cubicBezTo>
                      <a:pt x="256" y="30"/>
                      <a:pt x="143" y="1"/>
                      <a:pt x="4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5" name="Google Shape;2275;p19"/>
              <p:cNvSpPr/>
              <p:nvPr/>
            </p:nvSpPr>
            <p:spPr>
              <a:xfrm>
                <a:off x="4007002" y="4448294"/>
                <a:ext cx="22131" cy="9850"/>
              </a:xfrm>
              <a:custGeom>
                <a:avLst/>
                <a:gdLst/>
                <a:ahLst/>
                <a:cxnLst/>
                <a:rect l="l" t="t" r="r" b="b"/>
                <a:pathLst>
                  <a:path w="337" h="150" extrusionOk="0">
                    <a:moveTo>
                      <a:pt x="103" y="1"/>
                    </a:moveTo>
                    <a:cubicBezTo>
                      <a:pt x="76" y="1"/>
                      <a:pt x="49" y="4"/>
                      <a:pt x="24" y="11"/>
                    </a:cubicBezTo>
                    <a:cubicBezTo>
                      <a:pt x="4" y="21"/>
                      <a:pt x="1" y="54"/>
                      <a:pt x="24" y="57"/>
                    </a:cubicBezTo>
                    <a:cubicBezTo>
                      <a:pt x="111" y="73"/>
                      <a:pt x="179" y="96"/>
                      <a:pt x="257" y="141"/>
                    </a:cubicBezTo>
                    <a:cubicBezTo>
                      <a:pt x="266" y="147"/>
                      <a:pt x="275" y="149"/>
                      <a:pt x="282" y="149"/>
                    </a:cubicBezTo>
                    <a:cubicBezTo>
                      <a:pt x="319" y="149"/>
                      <a:pt x="336" y="96"/>
                      <a:pt x="299" y="67"/>
                    </a:cubicBezTo>
                    <a:cubicBezTo>
                      <a:pt x="247" y="24"/>
                      <a:pt x="174" y="1"/>
                      <a:pt x="10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6" name="Google Shape;2276;p19"/>
              <p:cNvSpPr/>
              <p:nvPr/>
            </p:nvSpPr>
            <p:spPr>
              <a:xfrm>
                <a:off x="4040361" y="4466418"/>
                <a:ext cx="15301" cy="13331"/>
              </a:xfrm>
              <a:custGeom>
                <a:avLst/>
                <a:gdLst/>
                <a:ahLst/>
                <a:cxnLst/>
                <a:rect l="l" t="t" r="r" b="b"/>
                <a:pathLst>
                  <a:path w="233" h="203" extrusionOk="0">
                    <a:moveTo>
                      <a:pt x="40" y="0"/>
                    </a:moveTo>
                    <a:cubicBezTo>
                      <a:pt x="18" y="0"/>
                      <a:pt x="0" y="27"/>
                      <a:pt x="18" y="50"/>
                    </a:cubicBezTo>
                    <a:cubicBezTo>
                      <a:pt x="60" y="98"/>
                      <a:pt x="99" y="150"/>
                      <a:pt x="147" y="189"/>
                    </a:cubicBezTo>
                    <a:cubicBezTo>
                      <a:pt x="157" y="198"/>
                      <a:pt x="168" y="202"/>
                      <a:pt x="178" y="202"/>
                    </a:cubicBezTo>
                    <a:cubicBezTo>
                      <a:pt x="209" y="202"/>
                      <a:pt x="233" y="163"/>
                      <a:pt x="206" y="134"/>
                    </a:cubicBezTo>
                    <a:cubicBezTo>
                      <a:pt x="163" y="89"/>
                      <a:pt x="108" y="50"/>
                      <a:pt x="60" y="8"/>
                    </a:cubicBezTo>
                    <a:cubicBezTo>
                      <a:pt x="53" y="3"/>
                      <a:pt x="47" y="0"/>
                      <a:pt x="4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7" name="Google Shape;2277;p19"/>
              <p:cNvSpPr/>
              <p:nvPr/>
            </p:nvSpPr>
            <p:spPr>
              <a:xfrm>
                <a:off x="3925114" y="4200071"/>
                <a:ext cx="5845" cy="21474"/>
              </a:xfrm>
              <a:custGeom>
                <a:avLst/>
                <a:gdLst/>
                <a:ahLst/>
                <a:cxnLst/>
                <a:rect l="l" t="t" r="r" b="b"/>
                <a:pathLst>
                  <a:path w="89" h="327" extrusionOk="0">
                    <a:moveTo>
                      <a:pt x="44" y="0"/>
                    </a:moveTo>
                    <a:cubicBezTo>
                      <a:pt x="33" y="0"/>
                      <a:pt x="22" y="6"/>
                      <a:pt x="20" y="17"/>
                    </a:cubicBezTo>
                    <a:cubicBezTo>
                      <a:pt x="7" y="111"/>
                      <a:pt x="1" y="209"/>
                      <a:pt x="14" y="302"/>
                    </a:cubicBezTo>
                    <a:cubicBezTo>
                      <a:pt x="15" y="319"/>
                      <a:pt x="31" y="327"/>
                      <a:pt x="48" y="327"/>
                    </a:cubicBezTo>
                    <a:cubicBezTo>
                      <a:pt x="64" y="327"/>
                      <a:pt x="80" y="319"/>
                      <a:pt x="82" y="302"/>
                    </a:cubicBezTo>
                    <a:cubicBezTo>
                      <a:pt x="88" y="209"/>
                      <a:pt x="82" y="111"/>
                      <a:pt x="69" y="17"/>
                    </a:cubicBezTo>
                    <a:cubicBezTo>
                      <a:pt x="67" y="6"/>
                      <a:pt x="56" y="0"/>
                      <a:pt x="4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8" name="Google Shape;2278;p19"/>
              <p:cNvSpPr/>
              <p:nvPr/>
            </p:nvSpPr>
            <p:spPr>
              <a:xfrm>
                <a:off x="3922487" y="4236451"/>
                <a:ext cx="9062" cy="18782"/>
              </a:xfrm>
              <a:custGeom>
                <a:avLst/>
                <a:gdLst/>
                <a:ahLst/>
                <a:cxnLst/>
                <a:rect l="l" t="t" r="r" b="b"/>
                <a:pathLst>
                  <a:path w="138" h="286" extrusionOk="0">
                    <a:moveTo>
                      <a:pt x="42" y="0"/>
                    </a:moveTo>
                    <a:cubicBezTo>
                      <a:pt x="20" y="0"/>
                      <a:pt x="0" y="22"/>
                      <a:pt x="11" y="46"/>
                    </a:cubicBezTo>
                    <a:cubicBezTo>
                      <a:pt x="44" y="111"/>
                      <a:pt x="57" y="186"/>
                      <a:pt x="54" y="254"/>
                    </a:cubicBezTo>
                    <a:cubicBezTo>
                      <a:pt x="50" y="274"/>
                      <a:pt x="66" y="285"/>
                      <a:pt x="84" y="285"/>
                    </a:cubicBezTo>
                    <a:cubicBezTo>
                      <a:pt x="98" y="285"/>
                      <a:pt x="113" y="278"/>
                      <a:pt x="118" y="260"/>
                    </a:cubicBezTo>
                    <a:cubicBezTo>
                      <a:pt x="138" y="176"/>
                      <a:pt x="122" y="89"/>
                      <a:pt x="70" y="14"/>
                    </a:cubicBezTo>
                    <a:cubicBezTo>
                      <a:pt x="62" y="4"/>
                      <a:pt x="52" y="0"/>
                      <a:pt x="4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9" name="Google Shape;2279;p19"/>
              <p:cNvSpPr/>
              <p:nvPr/>
            </p:nvSpPr>
            <p:spPr>
              <a:xfrm>
                <a:off x="3923407" y="4269613"/>
                <a:ext cx="6239" cy="22787"/>
              </a:xfrm>
              <a:custGeom>
                <a:avLst/>
                <a:gdLst/>
                <a:ahLst/>
                <a:cxnLst/>
                <a:rect l="l" t="t" r="r" b="b"/>
                <a:pathLst>
                  <a:path w="95" h="347" extrusionOk="0">
                    <a:moveTo>
                      <a:pt x="50" y="1"/>
                    </a:moveTo>
                    <a:cubicBezTo>
                      <a:pt x="40" y="1"/>
                      <a:pt x="31" y="6"/>
                      <a:pt x="30" y="18"/>
                    </a:cubicBezTo>
                    <a:cubicBezTo>
                      <a:pt x="14" y="115"/>
                      <a:pt x="1" y="228"/>
                      <a:pt x="17" y="322"/>
                    </a:cubicBezTo>
                    <a:cubicBezTo>
                      <a:pt x="20" y="338"/>
                      <a:pt x="36" y="347"/>
                      <a:pt x="51" y="347"/>
                    </a:cubicBezTo>
                    <a:cubicBezTo>
                      <a:pt x="66" y="347"/>
                      <a:pt x="82" y="338"/>
                      <a:pt x="85" y="322"/>
                    </a:cubicBezTo>
                    <a:cubicBezTo>
                      <a:pt x="95" y="222"/>
                      <a:pt x="82" y="115"/>
                      <a:pt x="72" y="18"/>
                    </a:cubicBezTo>
                    <a:cubicBezTo>
                      <a:pt x="69" y="6"/>
                      <a:pt x="59" y="1"/>
                      <a:pt x="5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0" name="Google Shape;2280;p19"/>
              <p:cNvSpPr/>
              <p:nvPr/>
            </p:nvSpPr>
            <p:spPr>
              <a:xfrm>
                <a:off x="3920452" y="4314464"/>
                <a:ext cx="6239" cy="22722"/>
              </a:xfrm>
              <a:custGeom>
                <a:avLst/>
                <a:gdLst/>
                <a:ahLst/>
                <a:cxnLst/>
                <a:rect l="l" t="t" r="r" b="b"/>
                <a:pathLst>
                  <a:path w="95" h="346" extrusionOk="0">
                    <a:moveTo>
                      <a:pt x="47" y="0"/>
                    </a:moveTo>
                    <a:cubicBezTo>
                      <a:pt x="31" y="0"/>
                      <a:pt x="15" y="12"/>
                      <a:pt x="13" y="34"/>
                    </a:cubicBezTo>
                    <a:cubicBezTo>
                      <a:pt x="7" y="119"/>
                      <a:pt x="0" y="216"/>
                      <a:pt x="7" y="307"/>
                    </a:cubicBezTo>
                    <a:cubicBezTo>
                      <a:pt x="8" y="332"/>
                      <a:pt x="29" y="345"/>
                      <a:pt x="49" y="345"/>
                    </a:cubicBezTo>
                    <a:cubicBezTo>
                      <a:pt x="69" y="345"/>
                      <a:pt x="89" y="332"/>
                      <a:pt x="91" y="307"/>
                    </a:cubicBezTo>
                    <a:cubicBezTo>
                      <a:pt x="94" y="216"/>
                      <a:pt x="91" y="119"/>
                      <a:pt x="81" y="34"/>
                    </a:cubicBezTo>
                    <a:cubicBezTo>
                      <a:pt x="80" y="12"/>
                      <a:pt x="64" y="0"/>
                      <a:pt x="4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1" name="Google Shape;2281;p19"/>
              <p:cNvSpPr/>
              <p:nvPr/>
            </p:nvSpPr>
            <p:spPr>
              <a:xfrm>
                <a:off x="3918285" y="4355768"/>
                <a:ext cx="7946" cy="19635"/>
              </a:xfrm>
              <a:custGeom>
                <a:avLst/>
                <a:gdLst/>
                <a:ahLst/>
                <a:cxnLst/>
                <a:rect l="l" t="t" r="r" b="b"/>
                <a:pathLst>
                  <a:path w="121" h="299" extrusionOk="0">
                    <a:moveTo>
                      <a:pt x="60" y="1"/>
                    </a:moveTo>
                    <a:cubicBezTo>
                      <a:pt x="47" y="1"/>
                      <a:pt x="33" y="8"/>
                      <a:pt x="27" y="24"/>
                    </a:cubicBezTo>
                    <a:cubicBezTo>
                      <a:pt x="1" y="102"/>
                      <a:pt x="1" y="193"/>
                      <a:pt x="30" y="270"/>
                    </a:cubicBezTo>
                    <a:cubicBezTo>
                      <a:pt x="40" y="290"/>
                      <a:pt x="57" y="298"/>
                      <a:pt x="74" y="298"/>
                    </a:cubicBezTo>
                    <a:cubicBezTo>
                      <a:pt x="98" y="298"/>
                      <a:pt x="120" y="279"/>
                      <a:pt x="114" y="248"/>
                    </a:cubicBezTo>
                    <a:cubicBezTo>
                      <a:pt x="105" y="173"/>
                      <a:pt x="95" y="105"/>
                      <a:pt x="92" y="31"/>
                    </a:cubicBezTo>
                    <a:cubicBezTo>
                      <a:pt x="92" y="11"/>
                      <a:pt x="76" y="1"/>
                      <a:pt x="6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2" name="Google Shape;2282;p19"/>
              <p:cNvSpPr/>
              <p:nvPr/>
            </p:nvSpPr>
            <p:spPr>
              <a:xfrm>
                <a:off x="3921502" y="4391492"/>
                <a:ext cx="6895" cy="23379"/>
              </a:xfrm>
              <a:custGeom>
                <a:avLst/>
                <a:gdLst/>
                <a:ahLst/>
                <a:cxnLst/>
                <a:rect l="l" t="t" r="r" b="b"/>
                <a:pathLst>
                  <a:path w="105" h="356" extrusionOk="0">
                    <a:moveTo>
                      <a:pt x="52" y="1"/>
                    </a:moveTo>
                    <a:cubicBezTo>
                      <a:pt x="40" y="1"/>
                      <a:pt x="28" y="7"/>
                      <a:pt x="26" y="18"/>
                    </a:cubicBezTo>
                    <a:cubicBezTo>
                      <a:pt x="10" y="112"/>
                      <a:pt x="1" y="225"/>
                      <a:pt x="14" y="319"/>
                    </a:cubicBezTo>
                    <a:cubicBezTo>
                      <a:pt x="18" y="344"/>
                      <a:pt x="35" y="356"/>
                      <a:pt x="52" y="356"/>
                    </a:cubicBezTo>
                    <a:cubicBezTo>
                      <a:pt x="69" y="356"/>
                      <a:pt x="86" y="344"/>
                      <a:pt x="91" y="319"/>
                    </a:cubicBezTo>
                    <a:cubicBezTo>
                      <a:pt x="104" y="225"/>
                      <a:pt x="95" y="112"/>
                      <a:pt x="78" y="18"/>
                    </a:cubicBezTo>
                    <a:cubicBezTo>
                      <a:pt x="77" y="7"/>
                      <a:pt x="65" y="1"/>
                      <a:pt x="5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3" name="Google Shape;2283;p19"/>
              <p:cNvSpPr/>
              <p:nvPr/>
            </p:nvSpPr>
            <p:spPr>
              <a:xfrm>
                <a:off x="3920255" y="4429644"/>
                <a:ext cx="7224" cy="20817"/>
              </a:xfrm>
              <a:custGeom>
                <a:avLst/>
                <a:gdLst/>
                <a:ahLst/>
                <a:cxnLst/>
                <a:rect l="l" t="t" r="r" b="b"/>
                <a:pathLst>
                  <a:path w="110" h="317" extrusionOk="0">
                    <a:moveTo>
                      <a:pt x="50" y="0"/>
                    </a:moveTo>
                    <a:cubicBezTo>
                      <a:pt x="39" y="0"/>
                      <a:pt x="29" y="6"/>
                      <a:pt x="26" y="20"/>
                    </a:cubicBezTo>
                    <a:cubicBezTo>
                      <a:pt x="0" y="108"/>
                      <a:pt x="7" y="205"/>
                      <a:pt x="29" y="289"/>
                    </a:cubicBezTo>
                    <a:cubicBezTo>
                      <a:pt x="36" y="308"/>
                      <a:pt x="50" y="316"/>
                      <a:pt x="65" y="316"/>
                    </a:cubicBezTo>
                    <a:cubicBezTo>
                      <a:pt x="87" y="316"/>
                      <a:pt x="110" y="297"/>
                      <a:pt x="104" y="270"/>
                    </a:cubicBezTo>
                    <a:cubicBezTo>
                      <a:pt x="88" y="189"/>
                      <a:pt x="81" y="114"/>
                      <a:pt x="81" y="30"/>
                    </a:cubicBezTo>
                    <a:cubicBezTo>
                      <a:pt x="81" y="11"/>
                      <a:pt x="65" y="0"/>
                      <a:pt x="5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4" name="Google Shape;2284;p19"/>
              <p:cNvSpPr/>
              <p:nvPr/>
            </p:nvSpPr>
            <p:spPr>
              <a:xfrm>
                <a:off x="3920846" y="4469439"/>
                <a:ext cx="5385" cy="15892"/>
              </a:xfrm>
              <a:custGeom>
                <a:avLst/>
                <a:gdLst/>
                <a:ahLst/>
                <a:cxnLst/>
                <a:rect l="l" t="t" r="r" b="b"/>
                <a:pathLst>
                  <a:path w="82" h="242" extrusionOk="0">
                    <a:moveTo>
                      <a:pt x="41" y="0"/>
                    </a:moveTo>
                    <a:cubicBezTo>
                      <a:pt x="26" y="0"/>
                      <a:pt x="11" y="10"/>
                      <a:pt x="7" y="30"/>
                    </a:cubicBezTo>
                    <a:cubicBezTo>
                      <a:pt x="4" y="91"/>
                      <a:pt x="1" y="153"/>
                      <a:pt x="4" y="208"/>
                    </a:cubicBezTo>
                    <a:cubicBezTo>
                      <a:pt x="6" y="230"/>
                      <a:pt x="22" y="242"/>
                      <a:pt x="38" y="242"/>
                    </a:cubicBezTo>
                    <a:cubicBezTo>
                      <a:pt x="54" y="242"/>
                      <a:pt x="70" y="230"/>
                      <a:pt x="72" y="208"/>
                    </a:cubicBezTo>
                    <a:cubicBezTo>
                      <a:pt x="82" y="149"/>
                      <a:pt x="75" y="88"/>
                      <a:pt x="72" y="30"/>
                    </a:cubicBezTo>
                    <a:cubicBezTo>
                      <a:pt x="70" y="10"/>
                      <a:pt x="56" y="0"/>
                      <a:pt x="4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5" name="Google Shape;2285;p19"/>
              <p:cNvSpPr/>
              <p:nvPr/>
            </p:nvSpPr>
            <p:spPr>
              <a:xfrm>
                <a:off x="3906399" y="4455452"/>
                <a:ext cx="167064" cy="55360"/>
              </a:xfrm>
              <a:custGeom>
                <a:avLst/>
                <a:gdLst/>
                <a:ahLst/>
                <a:cxnLst/>
                <a:rect l="l" t="t" r="r" b="b"/>
                <a:pathLst>
                  <a:path w="2544" h="843" extrusionOk="0">
                    <a:moveTo>
                      <a:pt x="239" y="1"/>
                    </a:moveTo>
                    <a:cubicBezTo>
                      <a:pt x="169" y="1"/>
                      <a:pt x="98" y="9"/>
                      <a:pt x="30" y="26"/>
                    </a:cubicBezTo>
                    <a:cubicBezTo>
                      <a:pt x="1" y="32"/>
                      <a:pt x="7" y="77"/>
                      <a:pt x="39" y="77"/>
                    </a:cubicBezTo>
                    <a:cubicBezTo>
                      <a:pt x="54" y="77"/>
                      <a:pt x="68" y="77"/>
                      <a:pt x="83" y="77"/>
                    </a:cubicBezTo>
                    <a:cubicBezTo>
                      <a:pt x="451" y="77"/>
                      <a:pt x="922" y="235"/>
                      <a:pt x="872" y="680"/>
                    </a:cubicBezTo>
                    <a:cubicBezTo>
                      <a:pt x="833" y="683"/>
                      <a:pt x="665" y="701"/>
                      <a:pt x="523" y="701"/>
                    </a:cubicBezTo>
                    <a:cubicBezTo>
                      <a:pt x="403" y="701"/>
                      <a:pt x="301" y="689"/>
                      <a:pt x="308" y="644"/>
                    </a:cubicBezTo>
                    <a:cubicBezTo>
                      <a:pt x="312" y="627"/>
                      <a:pt x="300" y="616"/>
                      <a:pt x="287" y="616"/>
                    </a:cubicBezTo>
                    <a:cubicBezTo>
                      <a:pt x="279" y="616"/>
                      <a:pt x="270" y="621"/>
                      <a:pt x="266" y="631"/>
                    </a:cubicBezTo>
                    <a:cubicBezTo>
                      <a:pt x="215" y="772"/>
                      <a:pt x="322" y="806"/>
                      <a:pt x="449" y="806"/>
                    </a:cubicBezTo>
                    <a:cubicBezTo>
                      <a:pt x="564" y="806"/>
                      <a:pt x="695" y="778"/>
                      <a:pt x="746" y="774"/>
                    </a:cubicBezTo>
                    <a:cubicBezTo>
                      <a:pt x="804" y="771"/>
                      <a:pt x="856" y="771"/>
                      <a:pt x="914" y="767"/>
                    </a:cubicBezTo>
                    <a:cubicBezTo>
                      <a:pt x="919" y="769"/>
                      <a:pt x="925" y="770"/>
                      <a:pt x="932" y="770"/>
                    </a:cubicBezTo>
                    <a:cubicBezTo>
                      <a:pt x="939" y="770"/>
                      <a:pt x="947" y="769"/>
                      <a:pt x="953" y="767"/>
                    </a:cubicBezTo>
                    <a:cubicBezTo>
                      <a:pt x="1052" y="764"/>
                      <a:pt x="1151" y="763"/>
                      <a:pt x="1250" y="763"/>
                    </a:cubicBezTo>
                    <a:cubicBezTo>
                      <a:pt x="1662" y="763"/>
                      <a:pt x="2071" y="790"/>
                      <a:pt x="2479" y="842"/>
                    </a:cubicBezTo>
                    <a:cubicBezTo>
                      <a:pt x="2482" y="842"/>
                      <a:pt x="2485" y="843"/>
                      <a:pt x="2488" y="843"/>
                    </a:cubicBezTo>
                    <a:cubicBezTo>
                      <a:pt x="2543" y="843"/>
                      <a:pt x="2541" y="754"/>
                      <a:pt x="2479" y="745"/>
                    </a:cubicBezTo>
                    <a:cubicBezTo>
                      <a:pt x="2119" y="706"/>
                      <a:pt x="1756" y="680"/>
                      <a:pt x="1390" y="677"/>
                    </a:cubicBezTo>
                    <a:cubicBezTo>
                      <a:pt x="1258" y="677"/>
                      <a:pt x="1125" y="677"/>
                      <a:pt x="995" y="680"/>
                    </a:cubicBezTo>
                    <a:cubicBezTo>
                      <a:pt x="1014" y="252"/>
                      <a:pt x="629" y="1"/>
                      <a:pt x="23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6" name="Google Shape;2286;p19"/>
              <p:cNvSpPr/>
              <p:nvPr/>
            </p:nvSpPr>
            <p:spPr>
              <a:xfrm>
                <a:off x="3994263" y="4459917"/>
                <a:ext cx="20489" cy="27516"/>
              </a:xfrm>
              <a:custGeom>
                <a:avLst/>
                <a:gdLst/>
                <a:ahLst/>
                <a:cxnLst/>
                <a:rect l="l" t="t" r="r" b="b"/>
                <a:pathLst>
                  <a:path w="312" h="419" extrusionOk="0">
                    <a:moveTo>
                      <a:pt x="46" y="1"/>
                    </a:moveTo>
                    <a:cubicBezTo>
                      <a:pt x="28" y="1"/>
                      <a:pt x="10" y="13"/>
                      <a:pt x="7" y="39"/>
                    </a:cubicBezTo>
                    <a:cubicBezTo>
                      <a:pt x="0" y="155"/>
                      <a:pt x="23" y="269"/>
                      <a:pt x="65" y="379"/>
                    </a:cubicBezTo>
                    <a:cubicBezTo>
                      <a:pt x="77" y="407"/>
                      <a:pt x="102" y="419"/>
                      <a:pt x="126" y="419"/>
                    </a:cubicBezTo>
                    <a:cubicBezTo>
                      <a:pt x="163" y="419"/>
                      <a:pt x="200" y="390"/>
                      <a:pt x="182" y="346"/>
                    </a:cubicBezTo>
                    <a:cubicBezTo>
                      <a:pt x="153" y="269"/>
                      <a:pt x="195" y="191"/>
                      <a:pt x="266" y="165"/>
                    </a:cubicBezTo>
                    <a:cubicBezTo>
                      <a:pt x="311" y="143"/>
                      <a:pt x="311" y="61"/>
                      <a:pt x="253" y="61"/>
                    </a:cubicBezTo>
                    <a:cubicBezTo>
                      <a:pt x="252" y="61"/>
                      <a:pt x="251" y="61"/>
                      <a:pt x="250" y="61"/>
                    </a:cubicBezTo>
                    <a:cubicBezTo>
                      <a:pt x="192" y="68"/>
                      <a:pt x="137" y="100"/>
                      <a:pt x="101" y="142"/>
                    </a:cubicBezTo>
                    <a:cubicBezTo>
                      <a:pt x="94" y="107"/>
                      <a:pt x="88" y="74"/>
                      <a:pt x="85" y="39"/>
                    </a:cubicBezTo>
                    <a:cubicBezTo>
                      <a:pt x="83" y="14"/>
                      <a:pt x="65" y="1"/>
                      <a:pt x="4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7" name="Google Shape;2287;p19"/>
              <p:cNvSpPr/>
              <p:nvPr/>
            </p:nvSpPr>
            <p:spPr>
              <a:xfrm>
                <a:off x="3881117" y="4303037"/>
                <a:ext cx="32769" cy="51617"/>
              </a:xfrm>
              <a:custGeom>
                <a:avLst/>
                <a:gdLst/>
                <a:ahLst/>
                <a:cxnLst/>
                <a:rect l="l" t="t" r="r" b="b"/>
                <a:pathLst>
                  <a:path w="499" h="786" extrusionOk="0">
                    <a:moveTo>
                      <a:pt x="134" y="1"/>
                    </a:moveTo>
                    <a:cubicBezTo>
                      <a:pt x="121" y="1"/>
                      <a:pt x="110" y="7"/>
                      <a:pt x="107" y="21"/>
                    </a:cubicBezTo>
                    <a:cubicBezTo>
                      <a:pt x="62" y="257"/>
                      <a:pt x="32" y="497"/>
                      <a:pt x="7" y="730"/>
                    </a:cubicBezTo>
                    <a:cubicBezTo>
                      <a:pt x="1" y="765"/>
                      <a:pt x="32" y="785"/>
                      <a:pt x="62" y="785"/>
                    </a:cubicBezTo>
                    <a:cubicBezTo>
                      <a:pt x="82" y="785"/>
                      <a:pt x="101" y="777"/>
                      <a:pt x="110" y="759"/>
                    </a:cubicBezTo>
                    <a:cubicBezTo>
                      <a:pt x="143" y="701"/>
                      <a:pt x="175" y="643"/>
                      <a:pt x="207" y="584"/>
                    </a:cubicBezTo>
                    <a:cubicBezTo>
                      <a:pt x="220" y="555"/>
                      <a:pt x="237" y="532"/>
                      <a:pt x="253" y="506"/>
                    </a:cubicBezTo>
                    <a:cubicBezTo>
                      <a:pt x="257" y="506"/>
                      <a:pt x="261" y="506"/>
                      <a:pt x="265" y="506"/>
                    </a:cubicBezTo>
                    <a:cubicBezTo>
                      <a:pt x="372" y="506"/>
                      <a:pt x="407" y="549"/>
                      <a:pt x="363" y="636"/>
                    </a:cubicBezTo>
                    <a:cubicBezTo>
                      <a:pt x="355" y="677"/>
                      <a:pt x="389" y="707"/>
                      <a:pt x="420" y="707"/>
                    </a:cubicBezTo>
                    <a:cubicBezTo>
                      <a:pt x="441" y="707"/>
                      <a:pt x="460" y="694"/>
                      <a:pt x="467" y="665"/>
                    </a:cubicBezTo>
                    <a:cubicBezTo>
                      <a:pt x="499" y="545"/>
                      <a:pt x="496" y="341"/>
                      <a:pt x="327" y="335"/>
                    </a:cubicBezTo>
                    <a:cubicBezTo>
                      <a:pt x="323" y="334"/>
                      <a:pt x="319" y="334"/>
                      <a:pt x="315" y="334"/>
                    </a:cubicBezTo>
                    <a:cubicBezTo>
                      <a:pt x="243" y="334"/>
                      <a:pt x="185" y="387"/>
                      <a:pt x="139" y="451"/>
                    </a:cubicBezTo>
                    <a:cubicBezTo>
                      <a:pt x="152" y="309"/>
                      <a:pt x="165" y="166"/>
                      <a:pt x="169" y="30"/>
                    </a:cubicBezTo>
                    <a:cubicBezTo>
                      <a:pt x="169" y="12"/>
                      <a:pt x="150" y="1"/>
                      <a:pt x="13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8" name="Google Shape;2288;p19"/>
              <p:cNvSpPr/>
              <p:nvPr/>
            </p:nvSpPr>
            <p:spPr>
              <a:xfrm>
                <a:off x="3906005" y="4115688"/>
                <a:ext cx="52405" cy="34542"/>
              </a:xfrm>
              <a:custGeom>
                <a:avLst/>
                <a:gdLst/>
                <a:ahLst/>
                <a:cxnLst/>
                <a:rect l="l" t="t" r="r" b="b"/>
                <a:pathLst>
                  <a:path w="798" h="526" extrusionOk="0">
                    <a:moveTo>
                      <a:pt x="97" y="0"/>
                    </a:moveTo>
                    <a:cubicBezTo>
                      <a:pt x="61" y="0"/>
                      <a:pt x="32" y="43"/>
                      <a:pt x="65" y="78"/>
                    </a:cubicBezTo>
                    <a:cubicBezTo>
                      <a:pt x="130" y="143"/>
                      <a:pt x="185" y="211"/>
                      <a:pt x="246" y="279"/>
                    </a:cubicBezTo>
                    <a:cubicBezTo>
                      <a:pt x="175" y="324"/>
                      <a:pt x="101" y="363"/>
                      <a:pt x="29" y="408"/>
                    </a:cubicBezTo>
                    <a:cubicBezTo>
                      <a:pt x="0" y="426"/>
                      <a:pt x="13" y="479"/>
                      <a:pt x="43" y="479"/>
                    </a:cubicBezTo>
                    <a:cubicBezTo>
                      <a:pt x="47" y="479"/>
                      <a:pt x="51" y="478"/>
                      <a:pt x="55" y="476"/>
                    </a:cubicBezTo>
                    <a:cubicBezTo>
                      <a:pt x="146" y="441"/>
                      <a:pt x="230" y="402"/>
                      <a:pt x="314" y="360"/>
                    </a:cubicBezTo>
                    <a:cubicBezTo>
                      <a:pt x="356" y="408"/>
                      <a:pt x="402" y="457"/>
                      <a:pt x="444" y="505"/>
                    </a:cubicBezTo>
                    <a:cubicBezTo>
                      <a:pt x="457" y="520"/>
                      <a:pt x="472" y="526"/>
                      <a:pt x="486" y="526"/>
                    </a:cubicBezTo>
                    <a:cubicBezTo>
                      <a:pt x="528" y="526"/>
                      <a:pt x="563" y="468"/>
                      <a:pt x="531" y="421"/>
                    </a:cubicBezTo>
                    <a:cubicBezTo>
                      <a:pt x="499" y="379"/>
                      <a:pt x="467" y="343"/>
                      <a:pt x="428" y="305"/>
                    </a:cubicBezTo>
                    <a:cubicBezTo>
                      <a:pt x="538" y="246"/>
                      <a:pt x="645" y="185"/>
                      <a:pt x="745" y="120"/>
                    </a:cubicBezTo>
                    <a:cubicBezTo>
                      <a:pt x="797" y="87"/>
                      <a:pt x="764" y="15"/>
                      <a:pt x="715" y="15"/>
                    </a:cubicBezTo>
                    <a:cubicBezTo>
                      <a:pt x="706" y="15"/>
                      <a:pt x="696" y="17"/>
                      <a:pt x="687" y="23"/>
                    </a:cubicBezTo>
                    <a:lnTo>
                      <a:pt x="347" y="217"/>
                    </a:lnTo>
                    <a:cubicBezTo>
                      <a:pt x="275" y="146"/>
                      <a:pt x="201" y="78"/>
                      <a:pt x="130" y="13"/>
                    </a:cubicBezTo>
                    <a:cubicBezTo>
                      <a:pt x="119" y="4"/>
                      <a:pt x="108" y="0"/>
                      <a:pt x="9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9" name="Google Shape;2289;p19"/>
              <p:cNvSpPr/>
              <p:nvPr/>
            </p:nvSpPr>
            <p:spPr>
              <a:xfrm>
                <a:off x="3735990" y="4475874"/>
                <a:ext cx="28304" cy="43014"/>
              </a:xfrm>
              <a:custGeom>
                <a:avLst/>
                <a:gdLst/>
                <a:ahLst/>
                <a:cxnLst/>
                <a:rect l="l" t="t" r="r" b="b"/>
                <a:pathLst>
                  <a:path w="431" h="655" extrusionOk="0">
                    <a:moveTo>
                      <a:pt x="151" y="80"/>
                    </a:moveTo>
                    <a:cubicBezTo>
                      <a:pt x="195" y="80"/>
                      <a:pt x="239" y="97"/>
                      <a:pt x="260" y="136"/>
                    </a:cubicBezTo>
                    <a:cubicBezTo>
                      <a:pt x="308" y="211"/>
                      <a:pt x="225" y="299"/>
                      <a:pt x="149" y="299"/>
                    </a:cubicBezTo>
                    <a:cubicBezTo>
                      <a:pt x="142" y="299"/>
                      <a:pt x="136" y="299"/>
                      <a:pt x="130" y="298"/>
                    </a:cubicBezTo>
                    <a:lnTo>
                      <a:pt x="117" y="298"/>
                    </a:lnTo>
                    <a:cubicBezTo>
                      <a:pt x="104" y="230"/>
                      <a:pt x="98" y="162"/>
                      <a:pt x="85" y="94"/>
                    </a:cubicBezTo>
                    <a:cubicBezTo>
                      <a:pt x="105" y="85"/>
                      <a:pt x="128" y="80"/>
                      <a:pt x="151" y="80"/>
                    </a:cubicBezTo>
                    <a:close/>
                    <a:moveTo>
                      <a:pt x="170" y="0"/>
                    </a:moveTo>
                    <a:cubicBezTo>
                      <a:pt x="128" y="0"/>
                      <a:pt x="87" y="12"/>
                      <a:pt x="52" y="35"/>
                    </a:cubicBezTo>
                    <a:cubicBezTo>
                      <a:pt x="50" y="34"/>
                      <a:pt x="47" y="34"/>
                      <a:pt x="44" y="34"/>
                    </a:cubicBezTo>
                    <a:cubicBezTo>
                      <a:pt x="30" y="34"/>
                      <a:pt x="17" y="46"/>
                      <a:pt x="17" y="68"/>
                    </a:cubicBezTo>
                    <a:lnTo>
                      <a:pt x="17" y="71"/>
                    </a:lnTo>
                    <a:lnTo>
                      <a:pt x="10" y="77"/>
                    </a:lnTo>
                    <a:cubicBezTo>
                      <a:pt x="1" y="90"/>
                      <a:pt x="4" y="107"/>
                      <a:pt x="14" y="116"/>
                    </a:cubicBezTo>
                    <a:cubicBezTo>
                      <a:pt x="10" y="285"/>
                      <a:pt x="33" y="479"/>
                      <a:pt x="101" y="628"/>
                    </a:cubicBezTo>
                    <a:cubicBezTo>
                      <a:pt x="110" y="647"/>
                      <a:pt x="124" y="654"/>
                      <a:pt x="138" y="654"/>
                    </a:cubicBezTo>
                    <a:cubicBezTo>
                      <a:pt x="166" y="654"/>
                      <a:pt x="196" y="625"/>
                      <a:pt x="192" y="592"/>
                    </a:cubicBezTo>
                    <a:cubicBezTo>
                      <a:pt x="179" y="531"/>
                      <a:pt x="159" y="473"/>
                      <a:pt x="137" y="411"/>
                    </a:cubicBezTo>
                    <a:lnTo>
                      <a:pt x="137" y="411"/>
                    </a:lnTo>
                    <a:cubicBezTo>
                      <a:pt x="138" y="411"/>
                      <a:pt x="140" y="411"/>
                      <a:pt x="141" y="411"/>
                    </a:cubicBezTo>
                    <a:cubicBezTo>
                      <a:pt x="292" y="411"/>
                      <a:pt x="431" y="244"/>
                      <a:pt x="354" y="103"/>
                    </a:cubicBezTo>
                    <a:cubicBezTo>
                      <a:pt x="317" y="35"/>
                      <a:pt x="243" y="0"/>
                      <a:pt x="17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290" name="Google Shape;2290;p19"/>
            <p:cNvGrpSpPr/>
            <p:nvPr/>
          </p:nvGrpSpPr>
          <p:grpSpPr>
            <a:xfrm rot="1825564">
              <a:off x="6146990" y="-227657"/>
              <a:ext cx="1513122" cy="855162"/>
              <a:chOff x="4710963" y="556836"/>
              <a:chExt cx="599550" cy="338855"/>
            </a:xfrm>
          </p:grpSpPr>
          <p:sp>
            <p:nvSpPr>
              <p:cNvPr id="2291" name="Google Shape;2291;p19"/>
              <p:cNvSpPr/>
              <p:nvPr/>
            </p:nvSpPr>
            <p:spPr>
              <a:xfrm>
                <a:off x="4771180" y="608845"/>
                <a:ext cx="491277" cy="286847"/>
              </a:xfrm>
              <a:custGeom>
                <a:avLst/>
                <a:gdLst/>
                <a:ahLst/>
                <a:cxnLst/>
                <a:rect l="l" t="t" r="r" b="b"/>
                <a:pathLst>
                  <a:path w="7481" h="4368" extrusionOk="0">
                    <a:moveTo>
                      <a:pt x="3723" y="307"/>
                    </a:moveTo>
                    <a:lnTo>
                      <a:pt x="3723" y="307"/>
                    </a:lnTo>
                    <a:cubicBezTo>
                      <a:pt x="3690" y="602"/>
                      <a:pt x="3661" y="903"/>
                      <a:pt x="3635" y="1204"/>
                    </a:cubicBezTo>
                    <a:cubicBezTo>
                      <a:pt x="3441" y="1168"/>
                      <a:pt x="3253" y="1068"/>
                      <a:pt x="3078" y="919"/>
                    </a:cubicBezTo>
                    <a:cubicBezTo>
                      <a:pt x="3292" y="712"/>
                      <a:pt x="3506" y="508"/>
                      <a:pt x="3723" y="307"/>
                    </a:cubicBezTo>
                    <a:close/>
                    <a:moveTo>
                      <a:pt x="3813" y="248"/>
                    </a:moveTo>
                    <a:cubicBezTo>
                      <a:pt x="3985" y="508"/>
                      <a:pt x="4173" y="760"/>
                      <a:pt x="4364" y="1007"/>
                    </a:cubicBezTo>
                    <a:cubicBezTo>
                      <a:pt x="4178" y="1152"/>
                      <a:pt x="3979" y="1217"/>
                      <a:pt x="3788" y="1217"/>
                    </a:cubicBezTo>
                    <a:cubicBezTo>
                      <a:pt x="3784" y="1217"/>
                      <a:pt x="3779" y="1217"/>
                      <a:pt x="3775" y="1217"/>
                    </a:cubicBezTo>
                    <a:cubicBezTo>
                      <a:pt x="3791" y="893"/>
                      <a:pt x="3804" y="572"/>
                      <a:pt x="3813" y="248"/>
                    </a:cubicBezTo>
                    <a:close/>
                    <a:moveTo>
                      <a:pt x="3901" y="148"/>
                    </a:moveTo>
                    <a:cubicBezTo>
                      <a:pt x="4957" y="213"/>
                      <a:pt x="5994" y="527"/>
                      <a:pt x="6625" y="1428"/>
                    </a:cubicBezTo>
                    <a:cubicBezTo>
                      <a:pt x="7092" y="2089"/>
                      <a:pt x="7225" y="2808"/>
                      <a:pt x="7270" y="3563"/>
                    </a:cubicBezTo>
                    <a:cubicBezTo>
                      <a:pt x="7267" y="3563"/>
                      <a:pt x="7264" y="3569"/>
                      <a:pt x="7257" y="3575"/>
                    </a:cubicBezTo>
                    <a:cubicBezTo>
                      <a:pt x="7193" y="3509"/>
                      <a:pt x="7104" y="3442"/>
                      <a:pt x="7104" y="3442"/>
                    </a:cubicBezTo>
                    <a:lnTo>
                      <a:pt x="7104" y="3442"/>
                    </a:lnTo>
                    <a:cubicBezTo>
                      <a:pt x="7104" y="3442"/>
                      <a:pt x="7104" y="3442"/>
                      <a:pt x="7105" y="3443"/>
                    </a:cubicBezTo>
                    <a:cubicBezTo>
                      <a:pt x="7043" y="3401"/>
                      <a:pt x="6978" y="3355"/>
                      <a:pt x="6917" y="3310"/>
                    </a:cubicBezTo>
                    <a:cubicBezTo>
                      <a:pt x="6723" y="3164"/>
                      <a:pt x="6528" y="3018"/>
                      <a:pt x="6344" y="2863"/>
                    </a:cubicBezTo>
                    <a:cubicBezTo>
                      <a:pt x="6036" y="2607"/>
                      <a:pt x="5734" y="2335"/>
                      <a:pt x="5453" y="2053"/>
                    </a:cubicBezTo>
                    <a:cubicBezTo>
                      <a:pt x="4870" y="1470"/>
                      <a:pt x="4351" y="828"/>
                      <a:pt x="3885" y="148"/>
                    </a:cubicBezTo>
                    <a:close/>
                    <a:moveTo>
                      <a:pt x="3593" y="140"/>
                    </a:moveTo>
                    <a:cubicBezTo>
                      <a:pt x="3638" y="140"/>
                      <a:pt x="3682" y="140"/>
                      <a:pt x="3726" y="142"/>
                    </a:cubicBezTo>
                    <a:cubicBezTo>
                      <a:pt x="2537" y="1259"/>
                      <a:pt x="1358" y="2400"/>
                      <a:pt x="260" y="3614"/>
                    </a:cubicBezTo>
                    <a:cubicBezTo>
                      <a:pt x="318" y="2678"/>
                      <a:pt x="480" y="1781"/>
                      <a:pt x="1173" y="1052"/>
                    </a:cubicBezTo>
                    <a:cubicBezTo>
                      <a:pt x="1800" y="391"/>
                      <a:pt x="2705" y="140"/>
                      <a:pt x="3593" y="140"/>
                    </a:cubicBezTo>
                    <a:close/>
                    <a:moveTo>
                      <a:pt x="4422" y="1087"/>
                    </a:moveTo>
                    <a:cubicBezTo>
                      <a:pt x="4763" y="1518"/>
                      <a:pt x="5132" y="1923"/>
                      <a:pt x="5524" y="2302"/>
                    </a:cubicBezTo>
                    <a:cubicBezTo>
                      <a:pt x="5858" y="2623"/>
                      <a:pt x="6201" y="2921"/>
                      <a:pt x="6567" y="3206"/>
                    </a:cubicBezTo>
                    <a:cubicBezTo>
                      <a:pt x="6719" y="3326"/>
                      <a:pt x="6878" y="3446"/>
                      <a:pt x="7040" y="3559"/>
                    </a:cubicBezTo>
                    <a:cubicBezTo>
                      <a:pt x="7072" y="3582"/>
                      <a:pt x="7105" y="3608"/>
                      <a:pt x="7134" y="3631"/>
                    </a:cubicBezTo>
                    <a:cubicBezTo>
                      <a:pt x="6301" y="3666"/>
                      <a:pt x="5469" y="3699"/>
                      <a:pt x="4633" y="3712"/>
                    </a:cubicBezTo>
                    <a:lnTo>
                      <a:pt x="4633" y="3708"/>
                    </a:lnTo>
                    <a:cubicBezTo>
                      <a:pt x="4510" y="3316"/>
                      <a:pt x="4079" y="2966"/>
                      <a:pt x="3655" y="2966"/>
                    </a:cubicBezTo>
                    <a:cubicBezTo>
                      <a:pt x="3700" y="2419"/>
                      <a:pt x="3739" y="1875"/>
                      <a:pt x="3768" y="1324"/>
                    </a:cubicBezTo>
                    <a:cubicBezTo>
                      <a:pt x="4001" y="1324"/>
                      <a:pt x="4238" y="1237"/>
                      <a:pt x="4422" y="1087"/>
                    </a:cubicBezTo>
                    <a:close/>
                    <a:moveTo>
                      <a:pt x="3039" y="955"/>
                    </a:moveTo>
                    <a:cubicBezTo>
                      <a:pt x="3182" y="1165"/>
                      <a:pt x="3396" y="1279"/>
                      <a:pt x="3626" y="1311"/>
                    </a:cubicBezTo>
                    <a:cubicBezTo>
                      <a:pt x="3557" y="2105"/>
                      <a:pt x="3512" y="2905"/>
                      <a:pt x="3473" y="3699"/>
                    </a:cubicBezTo>
                    <a:cubicBezTo>
                      <a:pt x="3473" y="3708"/>
                      <a:pt x="3473" y="3712"/>
                      <a:pt x="3476" y="3721"/>
                    </a:cubicBezTo>
                    <a:cubicBezTo>
                      <a:pt x="2424" y="3712"/>
                      <a:pt x="1374" y="3673"/>
                      <a:pt x="321" y="3650"/>
                    </a:cubicBezTo>
                    <a:cubicBezTo>
                      <a:pt x="1225" y="2749"/>
                      <a:pt x="2119" y="1842"/>
                      <a:pt x="3039" y="955"/>
                    </a:cubicBezTo>
                    <a:close/>
                    <a:moveTo>
                      <a:pt x="3651" y="3031"/>
                    </a:moveTo>
                    <a:cubicBezTo>
                      <a:pt x="4060" y="3122"/>
                      <a:pt x="4354" y="3316"/>
                      <a:pt x="4542" y="3712"/>
                    </a:cubicBezTo>
                    <a:cubicBezTo>
                      <a:pt x="4290" y="3721"/>
                      <a:pt x="4043" y="3721"/>
                      <a:pt x="3791" y="3721"/>
                    </a:cubicBezTo>
                    <a:lnTo>
                      <a:pt x="3590" y="3721"/>
                    </a:lnTo>
                    <a:cubicBezTo>
                      <a:pt x="3593" y="3715"/>
                      <a:pt x="3593" y="3708"/>
                      <a:pt x="3593" y="3699"/>
                    </a:cubicBezTo>
                    <a:cubicBezTo>
                      <a:pt x="3613" y="3478"/>
                      <a:pt x="3629" y="3255"/>
                      <a:pt x="3651" y="3031"/>
                    </a:cubicBezTo>
                    <a:close/>
                    <a:moveTo>
                      <a:pt x="3655" y="1"/>
                    </a:moveTo>
                    <a:cubicBezTo>
                      <a:pt x="2555" y="1"/>
                      <a:pt x="1466" y="376"/>
                      <a:pt x="810" y="1298"/>
                    </a:cubicBezTo>
                    <a:cubicBezTo>
                      <a:pt x="227" y="2118"/>
                      <a:pt x="0" y="3261"/>
                      <a:pt x="179" y="4246"/>
                    </a:cubicBezTo>
                    <a:cubicBezTo>
                      <a:pt x="182" y="4261"/>
                      <a:pt x="194" y="4267"/>
                      <a:pt x="206" y="4267"/>
                    </a:cubicBezTo>
                    <a:cubicBezTo>
                      <a:pt x="221" y="4267"/>
                      <a:pt x="237" y="4257"/>
                      <a:pt x="237" y="4240"/>
                    </a:cubicBezTo>
                    <a:cubicBezTo>
                      <a:pt x="243" y="4068"/>
                      <a:pt x="250" y="3903"/>
                      <a:pt x="260" y="3731"/>
                    </a:cubicBezTo>
                    <a:cubicBezTo>
                      <a:pt x="1395" y="3834"/>
                      <a:pt x="2546" y="3877"/>
                      <a:pt x="3697" y="3877"/>
                    </a:cubicBezTo>
                    <a:cubicBezTo>
                      <a:pt x="4902" y="3877"/>
                      <a:pt x="6107" y="3830"/>
                      <a:pt x="7296" y="3754"/>
                    </a:cubicBezTo>
                    <a:cubicBezTo>
                      <a:pt x="7302" y="3935"/>
                      <a:pt x="7306" y="4116"/>
                      <a:pt x="7312" y="4304"/>
                    </a:cubicBezTo>
                    <a:cubicBezTo>
                      <a:pt x="7312" y="4346"/>
                      <a:pt x="7345" y="4368"/>
                      <a:pt x="7379" y="4368"/>
                    </a:cubicBezTo>
                    <a:cubicBezTo>
                      <a:pt x="7412" y="4368"/>
                      <a:pt x="7445" y="4346"/>
                      <a:pt x="7445" y="4304"/>
                    </a:cubicBezTo>
                    <a:cubicBezTo>
                      <a:pt x="7442" y="4113"/>
                      <a:pt x="7435" y="3925"/>
                      <a:pt x="7429" y="3741"/>
                    </a:cubicBezTo>
                    <a:cubicBezTo>
                      <a:pt x="7481" y="3724"/>
                      <a:pt x="7481" y="3627"/>
                      <a:pt x="7416" y="3618"/>
                    </a:cubicBezTo>
                    <a:cubicBezTo>
                      <a:pt x="7383" y="3002"/>
                      <a:pt x="7302" y="2409"/>
                      <a:pt x="7021" y="1826"/>
                    </a:cubicBezTo>
                    <a:cubicBezTo>
                      <a:pt x="6674" y="1117"/>
                      <a:pt x="6104" y="556"/>
                      <a:pt x="5359" y="294"/>
                    </a:cubicBezTo>
                    <a:cubicBezTo>
                      <a:pt x="4830" y="107"/>
                      <a:pt x="4241" y="1"/>
                      <a:pt x="365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2" name="Google Shape;2292;p19"/>
              <p:cNvSpPr/>
              <p:nvPr/>
            </p:nvSpPr>
            <p:spPr>
              <a:xfrm>
                <a:off x="4710963" y="837171"/>
                <a:ext cx="32835" cy="49712"/>
              </a:xfrm>
              <a:custGeom>
                <a:avLst/>
                <a:gdLst/>
                <a:ahLst/>
                <a:cxnLst/>
                <a:rect l="l" t="t" r="r" b="b"/>
                <a:pathLst>
                  <a:path w="500" h="757" extrusionOk="0">
                    <a:moveTo>
                      <a:pt x="224" y="179"/>
                    </a:moveTo>
                    <a:cubicBezTo>
                      <a:pt x="253" y="270"/>
                      <a:pt x="282" y="364"/>
                      <a:pt x="315" y="455"/>
                    </a:cubicBezTo>
                    <a:cubicBezTo>
                      <a:pt x="260" y="455"/>
                      <a:pt x="205" y="461"/>
                      <a:pt x="153" y="471"/>
                    </a:cubicBezTo>
                    <a:cubicBezTo>
                      <a:pt x="156" y="448"/>
                      <a:pt x="163" y="429"/>
                      <a:pt x="169" y="413"/>
                    </a:cubicBezTo>
                    <a:cubicBezTo>
                      <a:pt x="182" y="361"/>
                      <a:pt x="195" y="251"/>
                      <a:pt x="224" y="179"/>
                    </a:cubicBezTo>
                    <a:close/>
                    <a:moveTo>
                      <a:pt x="241" y="0"/>
                    </a:moveTo>
                    <a:cubicBezTo>
                      <a:pt x="233" y="0"/>
                      <a:pt x="223" y="2"/>
                      <a:pt x="214" y="8"/>
                    </a:cubicBezTo>
                    <a:cubicBezTo>
                      <a:pt x="117" y="69"/>
                      <a:pt x="114" y="179"/>
                      <a:pt x="88" y="283"/>
                    </a:cubicBezTo>
                    <a:cubicBezTo>
                      <a:pt x="75" y="348"/>
                      <a:pt x="59" y="416"/>
                      <a:pt x="43" y="487"/>
                    </a:cubicBezTo>
                    <a:lnTo>
                      <a:pt x="33" y="487"/>
                    </a:lnTo>
                    <a:cubicBezTo>
                      <a:pt x="1" y="490"/>
                      <a:pt x="4" y="539"/>
                      <a:pt x="33" y="546"/>
                    </a:cubicBezTo>
                    <a:cubicBezTo>
                      <a:pt x="20" y="607"/>
                      <a:pt x="10" y="665"/>
                      <a:pt x="7" y="724"/>
                    </a:cubicBezTo>
                    <a:cubicBezTo>
                      <a:pt x="5" y="746"/>
                      <a:pt x="20" y="757"/>
                      <a:pt x="36" y="757"/>
                    </a:cubicBezTo>
                    <a:cubicBezTo>
                      <a:pt x="51" y="757"/>
                      <a:pt x="66" y="749"/>
                      <a:pt x="72" y="733"/>
                    </a:cubicBezTo>
                    <a:cubicBezTo>
                      <a:pt x="98" y="672"/>
                      <a:pt x="114" y="610"/>
                      <a:pt x="127" y="546"/>
                    </a:cubicBezTo>
                    <a:cubicBezTo>
                      <a:pt x="198" y="546"/>
                      <a:pt x="270" y="546"/>
                      <a:pt x="341" y="539"/>
                    </a:cubicBezTo>
                    <a:cubicBezTo>
                      <a:pt x="357" y="584"/>
                      <a:pt x="376" y="633"/>
                      <a:pt x="396" y="672"/>
                    </a:cubicBezTo>
                    <a:cubicBezTo>
                      <a:pt x="407" y="693"/>
                      <a:pt x="424" y="701"/>
                      <a:pt x="441" y="701"/>
                    </a:cubicBezTo>
                    <a:cubicBezTo>
                      <a:pt x="470" y="701"/>
                      <a:pt x="499" y="673"/>
                      <a:pt x="493" y="639"/>
                    </a:cubicBezTo>
                    <a:cubicBezTo>
                      <a:pt x="451" y="439"/>
                      <a:pt x="363" y="238"/>
                      <a:pt x="295" y="40"/>
                    </a:cubicBezTo>
                    <a:cubicBezTo>
                      <a:pt x="286" y="17"/>
                      <a:pt x="265" y="0"/>
                      <a:pt x="24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3" name="Google Shape;2293;p19"/>
              <p:cNvSpPr/>
              <p:nvPr/>
            </p:nvSpPr>
            <p:spPr>
              <a:xfrm>
                <a:off x="5018354" y="556836"/>
                <a:ext cx="37104" cy="34739"/>
              </a:xfrm>
              <a:custGeom>
                <a:avLst/>
                <a:gdLst/>
                <a:ahLst/>
                <a:cxnLst/>
                <a:rect l="l" t="t" r="r" b="b"/>
                <a:pathLst>
                  <a:path w="565" h="529" extrusionOk="0">
                    <a:moveTo>
                      <a:pt x="271" y="1"/>
                    </a:moveTo>
                    <a:cubicBezTo>
                      <a:pt x="131" y="1"/>
                      <a:pt x="0" y="163"/>
                      <a:pt x="23" y="295"/>
                    </a:cubicBezTo>
                    <a:cubicBezTo>
                      <a:pt x="47" y="457"/>
                      <a:pt x="170" y="529"/>
                      <a:pt x="304" y="529"/>
                    </a:cubicBezTo>
                    <a:cubicBezTo>
                      <a:pt x="377" y="529"/>
                      <a:pt x="454" y="507"/>
                      <a:pt x="519" y="467"/>
                    </a:cubicBezTo>
                    <a:cubicBezTo>
                      <a:pt x="564" y="440"/>
                      <a:pt x="540" y="372"/>
                      <a:pt x="490" y="372"/>
                    </a:cubicBezTo>
                    <a:cubicBezTo>
                      <a:pt x="486" y="372"/>
                      <a:pt x="481" y="372"/>
                      <a:pt x="477" y="373"/>
                    </a:cubicBezTo>
                    <a:cubicBezTo>
                      <a:pt x="416" y="387"/>
                      <a:pt x="353" y="422"/>
                      <a:pt x="288" y="422"/>
                    </a:cubicBezTo>
                    <a:cubicBezTo>
                      <a:pt x="276" y="422"/>
                      <a:pt x="265" y="421"/>
                      <a:pt x="254" y="418"/>
                    </a:cubicBezTo>
                    <a:cubicBezTo>
                      <a:pt x="198" y="405"/>
                      <a:pt x="150" y="357"/>
                      <a:pt x="137" y="302"/>
                    </a:cubicBezTo>
                    <a:cubicBezTo>
                      <a:pt x="121" y="237"/>
                      <a:pt x="147" y="175"/>
                      <a:pt x="198" y="140"/>
                    </a:cubicBezTo>
                    <a:cubicBezTo>
                      <a:pt x="247" y="101"/>
                      <a:pt x="299" y="107"/>
                      <a:pt x="357" y="101"/>
                    </a:cubicBezTo>
                    <a:cubicBezTo>
                      <a:pt x="393" y="101"/>
                      <a:pt x="406" y="52"/>
                      <a:pt x="373" y="33"/>
                    </a:cubicBezTo>
                    <a:cubicBezTo>
                      <a:pt x="340" y="11"/>
                      <a:pt x="305" y="1"/>
                      <a:pt x="27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4" name="Google Shape;2294;p19"/>
              <p:cNvSpPr/>
              <p:nvPr/>
            </p:nvSpPr>
            <p:spPr>
              <a:xfrm>
                <a:off x="5276824" y="836514"/>
                <a:ext cx="33689" cy="49778"/>
              </a:xfrm>
              <a:custGeom>
                <a:avLst/>
                <a:gdLst/>
                <a:ahLst/>
                <a:cxnLst/>
                <a:rect l="l" t="t" r="r" b="b"/>
                <a:pathLst>
                  <a:path w="513" h="758" extrusionOk="0">
                    <a:moveTo>
                      <a:pt x="238" y="101"/>
                    </a:moveTo>
                    <a:cubicBezTo>
                      <a:pt x="267" y="101"/>
                      <a:pt x="294" y="110"/>
                      <a:pt x="315" y="131"/>
                    </a:cubicBezTo>
                    <a:cubicBezTo>
                      <a:pt x="390" y="209"/>
                      <a:pt x="189" y="274"/>
                      <a:pt x="134" y="306"/>
                    </a:cubicBezTo>
                    <a:cubicBezTo>
                      <a:pt x="124" y="309"/>
                      <a:pt x="121" y="316"/>
                      <a:pt x="118" y="326"/>
                    </a:cubicBezTo>
                    <a:cubicBezTo>
                      <a:pt x="114" y="270"/>
                      <a:pt x="114" y="212"/>
                      <a:pt x="108" y="160"/>
                    </a:cubicBezTo>
                    <a:cubicBezTo>
                      <a:pt x="142" y="124"/>
                      <a:pt x="192" y="101"/>
                      <a:pt x="238" y="101"/>
                    </a:cubicBezTo>
                    <a:close/>
                    <a:moveTo>
                      <a:pt x="118" y="394"/>
                    </a:moveTo>
                    <a:cubicBezTo>
                      <a:pt x="124" y="407"/>
                      <a:pt x="140" y="419"/>
                      <a:pt x="163" y="419"/>
                    </a:cubicBezTo>
                    <a:cubicBezTo>
                      <a:pt x="172" y="419"/>
                      <a:pt x="182" y="419"/>
                      <a:pt x="192" y="419"/>
                    </a:cubicBezTo>
                    <a:cubicBezTo>
                      <a:pt x="272" y="419"/>
                      <a:pt x="368" y="434"/>
                      <a:pt x="373" y="530"/>
                    </a:cubicBezTo>
                    <a:cubicBezTo>
                      <a:pt x="373" y="619"/>
                      <a:pt x="292" y="640"/>
                      <a:pt x="208" y="640"/>
                    </a:cubicBezTo>
                    <a:cubicBezTo>
                      <a:pt x="175" y="640"/>
                      <a:pt x="143" y="637"/>
                      <a:pt x="114" y="633"/>
                    </a:cubicBezTo>
                    <a:cubicBezTo>
                      <a:pt x="114" y="630"/>
                      <a:pt x="118" y="620"/>
                      <a:pt x="118" y="617"/>
                    </a:cubicBezTo>
                    <a:cubicBezTo>
                      <a:pt x="121" y="546"/>
                      <a:pt x="121" y="471"/>
                      <a:pt x="118" y="394"/>
                    </a:cubicBezTo>
                    <a:close/>
                    <a:moveTo>
                      <a:pt x="271" y="0"/>
                    </a:moveTo>
                    <a:cubicBezTo>
                      <a:pt x="198" y="0"/>
                      <a:pt x="118" y="22"/>
                      <a:pt x="69" y="63"/>
                    </a:cubicBezTo>
                    <a:cubicBezTo>
                      <a:pt x="67" y="63"/>
                      <a:pt x="64" y="63"/>
                      <a:pt x="62" y="63"/>
                    </a:cubicBezTo>
                    <a:cubicBezTo>
                      <a:pt x="44" y="63"/>
                      <a:pt x="27" y="73"/>
                      <a:pt x="27" y="99"/>
                    </a:cubicBezTo>
                    <a:cubicBezTo>
                      <a:pt x="11" y="270"/>
                      <a:pt x="4" y="449"/>
                      <a:pt x="11" y="614"/>
                    </a:cubicBezTo>
                    <a:cubicBezTo>
                      <a:pt x="11" y="627"/>
                      <a:pt x="17" y="637"/>
                      <a:pt x="24" y="646"/>
                    </a:cubicBezTo>
                    <a:cubicBezTo>
                      <a:pt x="1" y="679"/>
                      <a:pt x="4" y="740"/>
                      <a:pt x="53" y="747"/>
                    </a:cubicBezTo>
                    <a:cubicBezTo>
                      <a:pt x="90" y="753"/>
                      <a:pt x="133" y="758"/>
                      <a:pt x="178" y="758"/>
                    </a:cubicBezTo>
                    <a:cubicBezTo>
                      <a:pt x="328" y="758"/>
                      <a:pt x="494" y="708"/>
                      <a:pt x="506" y="533"/>
                    </a:cubicBezTo>
                    <a:cubicBezTo>
                      <a:pt x="513" y="423"/>
                      <a:pt x="441" y="358"/>
                      <a:pt x="348" y="326"/>
                    </a:cubicBezTo>
                    <a:cubicBezTo>
                      <a:pt x="383" y="303"/>
                      <a:pt x="416" y="274"/>
                      <a:pt x="432" y="232"/>
                    </a:cubicBezTo>
                    <a:cubicBezTo>
                      <a:pt x="464" y="164"/>
                      <a:pt x="461" y="79"/>
                      <a:pt x="396" y="31"/>
                    </a:cubicBezTo>
                    <a:cubicBezTo>
                      <a:pt x="365" y="10"/>
                      <a:pt x="319" y="0"/>
                      <a:pt x="27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295" name="Google Shape;2295;p19"/>
            <p:cNvGrpSpPr/>
            <p:nvPr/>
          </p:nvGrpSpPr>
          <p:grpSpPr>
            <a:xfrm>
              <a:off x="8825080" y="2647169"/>
              <a:ext cx="811812" cy="740418"/>
              <a:chOff x="5882939" y="3323344"/>
              <a:chExt cx="444901" cy="405775"/>
            </a:xfrm>
          </p:grpSpPr>
          <p:sp>
            <p:nvSpPr>
              <p:cNvPr id="2296" name="Google Shape;2296;p19"/>
              <p:cNvSpPr/>
              <p:nvPr/>
            </p:nvSpPr>
            <p:spPr>
              <a:xfrm>
                <a:off x="5882939" y="3323344"/>
                <a:ext cx="422586" cy="405775"/>
              </a:xfrm>
              <a:custGeom>
                <a:avLst/>
                <a:gdLst/>
                <a:ahLst/>
                <a:cxnLst/>
                <a:rect l="l" t="t" r="r" b="b"/>
                <a:pathLst>
                  <a:path w="6435" h="6179" extrusionOk="0">
                    <a:moveTo>
                      <a:pt x="3180" y="140"/>
                    </a:moveTo>
                    <a:cubicBezTo>
                      <a:pt x="3910" y="140"/>
                      <a:pt x="4632" y="411"/>
                      <a:pt x="5187" y="928"/>
                    </a:cubicBezTo>
                    <a:cubicBezTo>
                      <a:pt x="5806" y="1505"/>
                      <a:pt x="6120" y="2331"/>
                      <a:pt x="6097" y="3154"/>
                    </a:cubicBezTo>
                    <a:cubicBezTo>
                      <a:pt x="6094" y="3131"/>
                      <a:pt x="6081" y="3122"/>
                      <a:pt x="6055" y="3112"/>
                    </a:cubicBezTo>
                    <a:cubicBezTo>
                      <a:pt x="6020" y="3096"/>
                      <a:pt x="5984" y="3083"/>
                      <a:pt x="5948" y="3067"/>
                    </a:cubicBezTo>
                    <a:cubicBezTo>
                      <a:pt x="5940" y="3052"/>
                      <a:pt x="5926" y="3043"/>
                      <a:pt x="5904" y="3043"/>
                    </a:cubicBezTo>
                    <a:cubicBezTo>
                      <a:pt x="5901" y="3043"/>
                      <a:pt x="5897" y="3043"/>
                      <a:pt x="5893" y="3044"/>
                    </a:cubicBezTo>
                    <a:lnTo>
                      <a:pt x="5884" y="3044"/>
                    </a:lnTo>
                    <a:cubicBezTo>
                      <a:pt x="4248" y="2409"/>
                      <a:pt x="2615" y="1735"/>
                      <a:pt x="953" y="1171"/>
                    </a:cubicBezTo>
                    <a:cubicBezTo>
                      <a:pt x="1206" y="873"/>
                      <a:pt x="1520" y="621"/>
                      <a:pt x="1886" y="443"/>
                    </a:cubicBezTo>
                    <a:cubicBezTo>
                      <a:pt x="2297" y="239"/>
                      <a:pt x="2740" y="140"/>
                      <a:pt x="3180" y="140"/>
                    </a:cubicBezTo>
                    <a:close/>
                    <a:moveTo>
                      <a:pt x="3732" y="2380"/>
                    </a:moveTo>
                    <a:lnTo>
                      <a:pt x="5579" y="3073"/>
                    </a:lnTo>
                    <a:cubicBezTo>
                      <a:pt x="5061" y="3125"/>
                      <a:pt x="4533" y="3206"/>
                      <a:pt x="4018" y="3319"/>
                    </a:cubicBezTo>
                    <a:cubicBezTo>
                      <a:pt x="4073" y="3015"/>
                      <a:pt x="3739" y="2872"/>
                      <a:pt x="3486" y="2830"/>
                    </a:cubicBezTo>
                    <a:cubicBezTo>
                      <a:pt x="3570" y="2684"/>
                      <a:pt x="3651" y="2532"/>
                      <a:pt x="3732" y="2383"/>
                    </a:cubicBezTo>
                    <a:lnTo>
                      <a:pt x="3732" y="2380"/>
                    </a:lnTo>
                    <a:close/>
                    <a:moveTo>
                      <a:pt x="3447" y="2888"/>
                    </a:moveTo>
                    <a:cubicBezTo>
                      <a:pt x="3674" y="2953"/>
                      <a:pt x="3907" y="3031"/>
                      <a:pt x="3924" y="3306"/>
                    </a:cubicBezTo>
                    <a:cubicBezTo>
                      <a:pt x="3924" y="3319"/>
                      <a:pt x="3930" y="3332"/>
                      <a:pt x="3940" y="3339"/>
                    </a:cubicBezTo>
                    <a:cubicBezTo>
                      <a:pt x="3648" y="3407"/>
                      <a:pt x="3363" y="3484"/>
                      <a:pt x="3085" y="3575"/>
                    </a:cubicBezTo>
                    <a:lnTo>
                      <a:pt x="3059" y="3536"/>
                    </a:lnTo>
                    <a:cubicBezTo>
                      <a:pt x="3195" y="3326"/>
                      <a:pt x="3324" y="3112"/>
                      <a:pt x="3447" y="2888"/>
                    </a:cubicBezTo>
                    <a:close/>
                    <a:moveTo>
                      <a:pt x="888" y="1246"/>
                    </a:moveTo>
                    <a:cubicBezTo>
                      <a:pt x="1792" y="1631"/>
                      <a:pt x="2709" y="1988"/>
                      <a:pt x="3626" y="2334"/>
                    </a:cubicBezTo>
                    <a:cubicBezTo>
                      <a:pt x="3402" y="2717"/>
                      <a:pt x="3182" y="3099"/>
                      <a:pt x="2981" y="3497"/>
                    </a:cubicBezTo>
                    <a:cubicBezTo>
                      <a:pt x="2967" y="3493"/>
                      <a:pt x="2953" y="3491"/>
                      <a:pt x="2938" y="3491"/>
                    </a:cubicBezTo>
                    <a:cubicBezTo>
                      <a:pt x="2920" y="3491"/>
                      <a:pt x="2902" y="3495"/>
                      <a:pt x="2884" y="3504"/>
                    </a:cubicBezTo>
                    <a:cubicBezTo>
                      <a:pt x="2878" y="3500"/>
                      <a:pt x="2871" y="3498"/>
                      <a:pt x="2863" y="3498"/>
                    </a:cubicBezTo>
                    <a:cubicBezTo>
                      <a:pt x="2856" y="3498"/>
                      <a:pt x="2849" y="3500"/>
                      <a:pt x="2842" y="3504"/>
                    </a:cubicBezTo>
                    <a:cubicBezTo>
                      <a:pt x="2754" y="3578"/>
                      <a:pt x="2751" y="3711"/>
                      <a:pt x="2858" y="3770"/>
                    </a:cubicBezTo>
                    <a:cubicBezTo>
                      <a:pt x="2883" y="3783"/>
                      <a:pt x="2908" y="3789"/>
                      <a:pt x="2934" y="3789"/>
                    </a:cubicBezTo>
                    <a:cubicBezTo>
                      <a:pt x="3007" y="3789"/>
                      <a:pt x="3073" y="3737"/>
                      <a:pt x="3088" y="3663"/>
                    </a:cubicBezTo>
                    <a:cubicBezTo>
                      <a:pt x="4008" y="3478"/>
                      <a:pt x="4915" y="3293"/>
                      <a:pt x="5845" y="3170"/>
                    </a:cubicBezTo>
                    <a:cubicBezTo>
                      <a:pt x="5903" y="3190"/>
                      <a:pt x="5958" y="3209"/>
                      <a:pt x="6016" y="3235"/>
                    </a:cubicBezTo>
                    <a:cubicBezTo>
                      <a:pt x="6023" y="3237"/>
                      <a:pt x="6030" y="3238"/>
                      <a:pt x="6036" y="3238"/>
                    </a:cubicBezTo>
                    <a:cubicBezTo>
                      <a:pt x="6061" y="3238"/>
                      <a:pt x="6077" y="3223"/>
                      <a:pt x="6088" y="3203"/>
                    </a:cubicBezTo>
                    <a:lnTo>
                      <a:pt x="6088" y="3203"/>
                    </a:lnTo>
                    <a:cubicBezTo>
                      <a:pt x="6078" y="3595"/>
                      <a:pt x="5984" y="3983"/>
                      <a:pt x="5809" y="4340"/>
                    </a:cubicBezTo>
                    <a:cubicBezTo>
                      <a:pt x="5305" y="5371"/>
                      <a:pt x="4209" y="6046"/>
                      <a:pt x="3086" y="6046"/>
                    </a:cubicBezTo>
                    <a:cubicBezTo>
                      <a:pt x="2816" y="6046"/>
                      <a:pt x="2544" y="6007"/>
                      <a:pt x="2278" y="5924"/>
                    </a:cubicBezTo>
                    <a:cubicBezTo>
                      <a:pt x="2270" y="5921"/>
                      <a:pt x="2262" y="5919"/>
                      <a:pt x="2255" y="5919"/>
                    </a:cubicBezTo>
                    <a:cubicBezTo>
                      <a:pt x="2232" y="5919"/>
                      <a:pt x="2214" y="5933"/>
                      <a:pt x="2207" y="5950"/>
                    </a:cubicBezTo>
                    <a:cubicBezTo>
                      <a:pt x="1163" y="5493"/>
                      <a:pt x="363" y="4563"/>
                      <a:pt x="253" y="3404"/>
                    </a:cubicBezTo>
                    <a:cubicBezTo>
                      <a:pt x="182" y="2616"/>
                      <a:pt x="418" y="1845"/>
                      <a:pt x="888" y="1246"/>
                    </a:cubicBezTo>
                    <a:close/>
                    <a:moveTo>
                      <a:pt x="3179" y="0"/>
                    </a:moveTo>
                    <a:cubicBezTo>
                      <a:pt x="2889" y="0"/>
                      <a:pt x="2596" y="42"/>
                      <a:pt x="2310" y="128"/>
                    </a:cubicBezTo>
                    <a:cubicBezTo>
                      <a:pt x="1079" y="501"/>
                      <a:pt x="218" y="1593"/>
                      <a:pt x="114" y="2872"/>
                    </a:cubicBezTo>
                    <a:cubicBezTo>
                      <a:pt x="0" y="4307"/>
                      <a:pt x="940" y="5697"/>
                      <a:pt x="2330" y="6089"/>
                    </a:cubicBezTo>
                    <a:cubicBezTo>
                      <a:pt x="2334" y="6090"/>
                      <a:pt x="2337" y="6090"/>
                      <a:pt x="2341" y="6090"/>
                    </a:cubicBezTo>
                    <a:cubicBezTo>
                      <a:pt x="2350" y="6090"/>
                      <a:pt x="2358" y="6088"/>
                      <a:pt x="2362" y="6086"/>
                    </a:cubicBezTo>
                    <a:cubicBezTo>
                      <a:pt x="2602" y="6149"/>
                      <a:pt x="2846" y="6178"/>
                      <a:pt x="3087" y="6178"/>
                    </a:cubicBezTo>
                    <a:cubicBezTo>
                      <a:pt x="4095" y="6178"/>
                      <a:pt x="5074" y="5658"/>
                      <a:pt x="5670" y="4822"/>
                    </a:cubicBezTo>
                    <a:cubicBezTo>
                      <a:pt x="6434" y="3757"/>
                      <a:pt x="6421" y="2241"/>
                      <a:pt x="5618" y="1201"/>
                    </a:cubicBezTo>
                    <a:cubicBezTo>
                      <a:pt x="5031" y="436"/>
                      <a:pt x="4118" y="0"/>
                      <a:pt x="3179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7" name="Google Shape;2297;p19"/>
              <p:cNvSpPr/>
              <p:nvPr/>
            </p:nvSpPr>
            <p:spPr>
              <a:xfrm>
                <a:off x="5893971" y="3357162"/>
                <a:ext cx="33360" cy="38745"/>
              </a:xfrm>
              <a:custGeom>
                <a:avLst/>
                <a:gdLst/>
                <a:ahLst/>
                <a:cxnLst/>
                <a:rect l="l" t="t" r="r" b="b"/>
                <a:pathLst>
                  <a:path w="508" h="590" extrusionOk="0">
                    <a:moveTo>
                      <a:pt x="163" y="216"/>
                    </a:moveTo>
                    <a:lnTo>
                      <a:pt x="218" y="274"/>
                    </a:lnTo>
                    <a:cubicBezTo>
                      <a:pt x="205" y="277"/>
                      <a:pt x="195" y="284"/>
                      <a:pt x="182" y="294"/>
                    </a:cubicBezTo>
                    <a:cubicBezTo>
                      <a:pt x="176" y="268"/>
                      <a:pt x="169" y="242"/>
                      <a:pt x="163" y="216"/>
                    </a:cubicBezTo>
                    <a:close/>
                    <a:moveTo>
                      <a:pt x="65" y="1"/>
                    </a:moveTo>
                    <a:cubicBezTo>
                      <a:pt x="31" y="1"/>
                      <a:pt x="0" y="26"/>
                      <a:pt x="14" y="67"/>
                    </a:cubicBezTo>
                    <a:cubicBezTo>
                      <a:pt x="40" y="164"/>
                      <a:pt x="66" y="264"/>
                      <a:pt x="95" y="365"/>
                    </a:cubicBezTo>
                    <a:cubicBezTo>
                      <a:pt x="85" y="378"/>
                      <a:pt x="72" y="388"/>
                      <a:pt x="66" y="397"/>
                    </a:cubicBezTo>
                    <a:cubicBezTo>
                      <a:pt x="44" y="421"/>
                      <a:pt x="72" y="450"/>
                      <a:pt x="98" y="450"/>
                    </a:cubicBezTo>
                    <a:cubicBezTo>
                      <a:pt x="104" y="450"/>
                      <a:pt x="109" y="449"/>
                      <a:pt x="114" y="446"/>
                    </a:cubicBezTo>
                    <a:cubicBezTo>
                      <a:pt x="124" y="488"/>
                      <a:pt x="143" y="530"/>
                      <a:pt x="163" y="572"/>
                    </a:cubicBezTo>
                    <a:cubicBezTo>
                      <a:pt x="168" y="585"/>
                      <a:pt x="178" y="590"/>
                      <a:pt x="190" y="590"/>
                    </a:cubicBezTo>
                    <a:cubicBezTo>
                      <a:pt x="208" y="590"/>
                      <a:pt x="228" y="576"/>
                      <a:pt x="228" y="556"/>
                    </a:cubicBezTo>
                    <a:cubicBezTo>
                      <a:pt x="224" y="494"/>
                      <a:pt x="211" y="439"/>
                      <a:pt x="199" y="381"/>
                    </a:cubicBezTo>
                    <a:cubicBezTo>
                      <a:pt x="221" y="365"/>
                      <a:pt x="250" y="349"/>
                      <a:pt x="280" y="339"/>
                    </a:cubicBezTo>
                    <a:cubicBezTo>
                      <a:pt x="315" y="368"/>
                      <a:pt x="351" y="407"/>
                      <a:pt x="390" y="439"/>
                    </a:cubicBezTo>
                    <a:cubicBezTo>
                      <a:pt x="400" y="446"/>
                      <a:pt x="412" y="448"/>
                      <a:pt x="424" y="448"/>
                    </a:cubicBezTo>
                    <a:cubicBezTo>
                      <a:pt x="466" y="448"/>
                      <a:pt x="508" y="411"/>
                      <a:pt x="477" y="365"/>
                    </a:cubicBezTo>
                    <a:cubicBezTo>
                      <a:pt x="390" y="229"/>
                      <a:pt x="234" y="115"/>
                      <a:pt x="105" y="15"/>
                    </a:cubicBezTo>
                    <a:cubicBezTo>
                      <a:pt x="93" y="5"/>
                      <a:pt x="79" y="1"/>
                      <a:pt x="6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8" name="Google Shape;2298;p19"/>
              <p:cNvSpPr/>
              <p:nvPr/>
            </p:nvSpPr>
            <p:spPr>
              <a:xfrm>
                <a:off x="6149288" y="3441151"/>
                <a:ext cx="35265" cy="27384"/>
              </a:xfrm>
              <a:custGeom>
                <a:avLst/>
                <a:gdLst/>
                <a:ahLst/>
                <a:cxnLst/>
                <a:rect l="l" t="t" r="r" b="b"/>
                <a:pathLst>
                  <a:path w="537" h="417" extrusionOk="0">
                    <a:moveTo>
                      <a:pt x="243" y="0"/>
                    </a:moveTo>
                    <a:cubicBezTo>
                      <a:pt x="142" y="0"/>
                      <a:pt x="10" y="99"/>
                      <a:pt x="4" y="194"/>
                    </a:cubicBezTo>
                    <a:cubicBezTo>
                      <a:pt x="0" y="281"/>
                      <a:pt x="62" y="362"/>
                      <a:pt x="143" y="395"/>
                    </a:cubicBezTo>
                    <a:cubicBezTo>
                      <a:pt x="178" y="410"/>
                      <a:pt x="215" y="417"/>
                      <a:pt x="254" y="417"/>
                    </a:cubicBezTo>
                    <a:cubicBezTo>
                      <a:pt x="334" y="417"/>
                      <a:pt x="419" y="389"/>
                      <a:pt x="486" y="356"/>
                    </a:cubicBezTo>
                    <a:cubicBezTo>
                      <a:pt x="536" y="329"/>
                      <a:pt x="509" y="250"/>
                      <a:pt x="457" y="250"/>
                    </a:cubicBezTo>
                    <a:cubicBezTo>
                      <a:pt x="452" y="250"/>
                      <a:pt x="447" y="250"/>
                      <a:pt x="441" y="252"/>
                    </a:cubicBezTo>
                    <a:cubicBezTo>
                      <a:pt x="382" y="272"/>
                      <a:pt x="305" y="307"/>
                      <a:pt x="236" y="307"/>
                    </a:cubicBezTo>
                    <a:cubicBezTo>
                      <a:pt x="192" y="307"/>
                      <a:pt x="151" y="292"/>
                      <a:pt x="120" y="249"/>
                    </a:cubicBezTo>
                    <a:cubicBezTo>
                      <a:pt x="62" y="164"/>
                      <a:pt x="194" y="75"/>
                      <a:pt x="262" y="75"/>
                    </a:cubicBezTo>
                    <a:cubicBezTo>
                      <a:pt x="277" y="75"/>
                      <a:pt x="289" y="80"/>
                      <a:pt x="295" y="90"/>
                    </a:cubicBezTo>
                    <a:cubicBezTo>
                      <a:pt x="301" y="100"/>
                      <a:pt x="310" y="104"/>
                      <a:pt x="320" y="104"/>
                    </a:cubicBezTo>
                    <a:cubicBezTo>
                      <a:pt x="338" y="104"/>
                      <a:pt x="356" y="89"/>
                      <a:pt x="347" y="67"/>
                    </a:cubicBezTo>
                    <a:cubicBezTo>
                      <a:pt x="327" y="20"/>
                      <a:pt x="288" y="0"/>
                      <a:pt x="24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9" name="Google Shape;2299;p19"/>
              <p:cNvSpPr/>
              <p:nvPr/>
            </p:nvSpPr>
            <p:spPr>
              <a:xfrm>
                <a:off x="6296516" y="3504061"/>
                <a:ext cx="31325" cy="42620"/>
              </a:xfrm>
              <a:custGeom>
                <a:avLst/>
                <a:gdLst/>
                <a:ahLst/>
                <a:cxnLst/>
                <a:rect l="l" t="t" r="r" b="b"/>
                <a:pathLst>
                  <a:path w="477" h="649" extrusionOk="0">
                    <a:moveTo>
                      <a:pt x="224" y="143"/>
                    </a:moveTo>
                    <a:cubicBezTo>
                      <a:pt x="256" y="143"/>
                      <a:pt x="224" y="182"/>
                      <a:pt x="217" y="198"/>
                    </a:cubicBezTo>
                    <a:cubicBezTo>
                      <a:pt x="201" y="230"/>
                      <a:pt x="178" y="260"/>
                      <a:pt x="156" y="292"/>
                    </a:cubicBezTo>
                    <a:cubicBezTo>
                      <a:pt x="159" y="260"/>
                      <a:pt x="169" y="230"/>
                      <a:pt x="178" y="198"/>
                    </a:cubicBezTo>
                    <a:cubicBezTo>
                      <a:pt x="188" y="169"/>
                      <a:pt x="195" y="143"/>
                      <a:pt x="224" y="143"/>
                    </a:cubicBezTo>
                    <a:close/>
                    <a:moveTo>
                      <a:pt x="143" y="428"/>
                    </a:moveTo>
                    <a:cubicBezTo>
                      <a:pt x="146" y="428"/>
                      <a:pt x="146" y="434"/>
                      <a:pt x="152" y="434"/>
                    </a:cubicBezTo>
                    <a:cubicBezTo>
                      <a:pt x="163" y="437"/>
                      <a:pt x="174" y="438"/>
                      <a:pt x="184" y="438"/>
                    </a:cubicBezTo>
                    <a:cubicBezTo>
                      <a:pt x="205" y="438"/>
                      <a:pt x="227" y="434"/>
                      <a:pt x="249" y="434"/>
                    </a:cubicBezTo>
                    <a:cubicBezTo>
                      <a:pt x="260" y="434"/>
                      <a:pt x="271" y="435"/>
                      <a:pt x="282" y="438"/>
                    </a:cubicBezTo>
                    <a:cubicBezTo>
                      <a:pt x="331" y="444"/>
                      <a:pt x="373" y="477"/>
                      <a:pt x="298" y="509"/>
                    </a:cubicBezTo>
                    <a:cubicBezTo>
                      <a:pt x="266" y="522"/>
                      <a:pt x="224" y="522"/>
                      <a:pt x="188" y="522"/>
                    </a:cubicBezTo>
                    <a:cubicBezTo>
                      <a:pt x="172" y="522"/>
                      <a:pt x="159" y="532"/>
                      <a:pt x="146" y="538"/>
                    </a:cubicBezTo>
                    <a:lnTo>
                      <a:pt x="146" y="532"/>
                    </a:lnTo>
                    <a:cubicBezTo>
                      <a:pt x="143" y="499"/>
                      <a:pt x="143" y="467"/>
                      <a:pt x="143" y="428"/>
                    </a:cubicBezTo>
                    <a:close/>
                    <a:moveTo>
                      <a:pt x="233" y="0"/>
                    </a:moveTo>
                    <a:cubicBezTo>
                      <a:pt x="231" y="0"/>
                      <a:pt x="229" y="0"/>
                      <a:pt x="227" y="0"/>
                    </a:cubicBezTo>
                    <a:cubicBezTo>
                      <a:pt x="0" y="13"/>
                      <a:pt x="16" y="396"/>
                      <a:pt x="42" y="541"/>
                    </a:cubicBezTo>
                    <a:cubicBezTo>
                      <a:pt x="46" y="569"/>
                      <a:pt x="71" y="581"/>
                      <a:pt x="95" y="581"/>
                    </a:cubicBezTo>
                    <a:cubicBezTo>
                      <a:pt x="108" y="581"/>
                      <a:pt x="121" y="577"/>
                      <a:pt x="130" y="571"/>
                    </a:cubicBezTo>
                    <a:lnTo>
                      <a:pt x="130" y="571"/>
                    </a:lnTo>
                    <a:cubicBezTo>
                      <a:pt x="123" y="606"/>
                      <a:pt x="143" y="645"/>
                      <a:pt x="188" y="648"/>
                    </a:cubicBezTo>
                    <a:cubicBezTo>
                      <a:pt x="314" y="648"/>
                      <a:pt x="476" y="606"/>
                      <a:pt x="476" y="454"/>
                    </a:cubicBezTo>
                    <a:cubicBezTo>
                      <a:pt x="473" y="396"/>
                      <a:pt x="450" y="347"/>
                      <a:pt x="402" y="324"/>
                    </a:cubicBezTo>
                    <a:cubicBezTo>
                      <a:pt x="377" y="313"/>
                      <a:pt x="354" y="310"/>
                      <a:pt x="331" y="310"/>
                    </a:cubicBezTo>
                    <a:cubicBezTo>
                      <a:pt x="320" y="310"/>
                      <a:pt x="309" y="310"/>
                      <a:pt x="298" y="311"/>
                    </a:cubicBezTo>
                    <a:cubicBezTo>
                      <a:pt x="334" y="260"/>
                      <a:pt x="366" y="198"/>
                      <a:pt x="369" y="136"/>
                    </a:cubicBezTo>
                    <a:cubicBezTo>
                      <a:pt x="373" y="58"/>
                      <a:pt x="311" y="0"/>
                      <a:pt x="233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29381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Vazirmatn"/>
              <a:buNone/>
              <a:defRPr sz="3500" b="1">
                <a:solidFill>
                  <a:schemeClr val="dk1"/>
                </a:solidFill>
                <a:latin typeface="Vazirmatn"/>
                <a:ea typeface="Vazirmatn"/>
                <a:cs typeface="Vazirmatn"/>
                <a:sym typeface="Vazirmat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Vazirmatn"/>
              <a:buNone/>
              <a:defRPr sz="3500" b="1">
                <a:solidFill>
                  <a:schemeClr val="dk1"/>
                </a:solidFill>
                <a:latin typeface="Vazirmatn"/>
                <a:ea typeface="Vazirmatn"/>
                <a:cs typeface="Vazirmatn"/>
                <a:sym typeface="Vazirmatn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Vazirmatn"/>
              <a:buNone/>
              <a:defRPr sz="3500" b="1">
                <a:solidFill>
                  <a:schemeClr val="dk1"/>
                </a:solidFill>
                <a:latin typeface="Vazirmatn"/>
                <a:ea typeface="Vazirmatn"/>
                <a:cs typeface="Vazirmatn"/>
                <a:sym typeface="Vazirmatn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Vazirmatn"/>
              <a:buNone/>
              <a:defRPr sz="3500" b="1">
                <a:solidFill>
                  <a:schemeClr val="dk1"/>
                </a:solidFill>
                <a:latin typeface="Vazirmatn"/>
                <a:ea typeface="Vazirmatn"/>
                <a:cs typeface="Vazirmatn"/>
                <a:sym typeface="Vazirmatn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Vazirmatn"/>
              <a:buNone/>
              <a:defRPr sz="3500" b="1">
                <a:solidFill>
                  <a:schemeClr val="dk1"/>
                </a:solidFill>
                <a:latin typeface="Vazirmatn"/>
                <a:ea typeface="Vazirmatn"/>
                <a:cs typeface="Vazirmatn"/>
                <a:sym typeface="Vazirmatn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Vazirmatn"/>
              <a:buNone/>
              <a:defRPr sz="3500" b="1">
                <a:solidFill>
                  <a:schemeClr val="dk1"/>
                </a:solidFill>
                <a:latin typeface="Vazirmatn"/>
                <a:ea typeface="Vazirmatn"/>
                <a:cs typeface="Vazirmatn"/>
                <a:sym typeface="Vazirmatn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Vazirmatn"/>
              <a:buNone/>
              <a:defRPr sz="3500" b="1">
                <a:solidFill>
                  <a:schemeClr val="dk1"/>
                </a:solidFill>
                <a:latin typeface="Vazirmatn"/>
                <a:ea typeface="Vazirmatn"/>
                <a:cs typeface="Vazirmatn"/>
                <a:sym typeface="Vazirmatn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Vazirmatn"/>
              <a:buNone/>
              <a:defRPr sz="3500" b="1">
                <a:solidFill>
                  <a:schemeClr val="dk1"/>
                </a:solidFill>
                <a:latin typeface="Vazirmatn"/>
                <a:ea typeface="Vazirmatn"/>
                <a:cs typeface="Vazirmatn"/>
                <a:sym typeface="Vazirmatn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Vazirmatn"/>
              <a:buNone/>
              <a:defRPr sz="3500" b="1">
                <a:solidFill>
                  <a:schemeClr val="dk1"/>
                </a:solidFill>
                <a:latin typeface="Vazirmatn"/>
                <a:ea typeface="Vazirmatn"/>
                <a:cs typeface="Vazirmatn"/>
                <a:sym typeface="Vazirmatn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ra Sans"/>
              <a:buChar char="●"/>
              <a:defRPr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ra Sans"/>
              <a:buChar char="○"/>
              <a:defRPr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ra Sans"/>
              <a:buChar char="■"/>
              <a:defRPr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ra Sans"/>
              <a:buChar char="●"/>
              <a:defRPr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ra Sans"/>
              <a:buChar char="○"/>
              <a:defRPr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ra Sans"/>
              <a:buChar char="■"/>
              <a:defRPr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ra Sans"/>
              <a:buChar char="●"/>
              <a:defRPr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ra Sans"/>
              <a:buChar char="○"/>
              <a:defRPr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Fira Sans"/>
              <a:buChar char="■"/>
              <a:defRPr>
                <a:solidFill>
                  <a:schemeClr val="dk1"/>
                </a:solidFill>
                <a:latin typeface="Fira Sans"/>
                <a:ea typeface="Fira Sans"/>
                <a:cs typeface="Fira Sans"/>
                <a:sym typeface="Fira Sa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3" r:id="rId3"/>
    <p:sldLayoutId id="2147483655" r:id="rId4"/>
    <p:sldLayoutId id="2147483658" r:id="rId5"/>
    <p:sldLayoutId id="2147483670" r:id="rId6"/>
    <p:sldLayoutId id="2147483678" r:id="rId7"/>
    <p:sldLayoutId id="2147483679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30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2.png"/><Relationship Id="rId11" Type="http://schemas.openxmlformats.org/officeDocument/2006/relationships/image" Target="../media/image36.png"/><Relationship Id="rId5" Type="http://schemas.openxmlformats.org/officeDocument/2006/relationships/image" Target="../media/image31.png"/><Relationship Id="rId10" Type="http://schemas.openxmlformats.org/officeDocument/2006/relationships/image" Target="../media/image35.png"/><Relationship Id="rId4" Type="http://schemas.openxmlformats.org/officeDocument/2006/relationships/image" Target="../media/image15.png"/><Relationship Id="rId9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2.png"/><Relationship Id="rId5" Type="http://schemas.openxmlformats.org/officeDocument/2006/relationships/hyperlink" Target="https://bit.ly/marchmath2026" TargetMode="External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1" name="Google Shape;4041;p37"/>
          <p:cNvSpPr txBox="1">
            <a:spLocks noGrp="1"/>
          </p:cNvSpPr>
          <p:nvPr>
            <p:ph type="ctrTitle"/>
          </p:nvPr>
        </p:nvSpPr>
        <p:spPr>
          <a:xfrm>
            <a:off x="586144" y="1523350"/>
            <a:ext cx="8163747" cy="1802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en-US" sz="6000" dirty="0">
                <a:solidFill>
                  <a:schemeClr val="tx1"/>
                </a:solidFill>
                <a:latin typeface="Alasassy Caps" pitchFamily="2" charset="0"/>
              </a:rPr>
              <a:t>TI Presents:</a:t>
            </a:r>
            <a:br>
              <a:rPr lang="en-US" sz="6000" dirty="0">
                <a:solidFill>
                  <a:schemeClr val="tx1"/>
                </a:solidFill>
                <a:latin typeface="Alasassy Caps" pitchFamily="2" charset="0"/>
              </a:rPr>
            </a:br>
            <a:r>
              <a:rPr lang="en-US" sz="6000" dirty="0">
                <a:solidFill>
                  <a:schemeClr val="tx1"/>
                </a:solidFill>
                <a:latin typeface="Alasassy Caps" pitchFamily="2" charset="0"/>
              </a:rPr>
              <a:t>Going </a:t>
            </a:r>
            <a:r>
              <a:rPr lang="en-US" sz="6600" dirty="0">
                <a:solidFill>
                  <a:srgbClr val="0070C0"/>
                </a:solidFill>
                <a:latin typeface="Bauhaus 93" pitchFamily="82" charset="77"/>
              </a:rPr>
              <a:t>Polar</a:t>
            </a:r>
            <a:r>
              <a:rPr lang="en-US" sz="6000" dirty="0">
                <a:solidFill>
                  <a:schemeClr val="tx1"/>
                </a:solidFill>
                <a:latin typeface="Alasassy Caps" pitchFamily="2" charset="0"/>
              </a:rPr>
              <a:t> – Yes, these are still functions</a:t>
            </a:r>
            <a:endParaRPr dirty="0">
              <a:solidFill>
                <a:schemeClr val="tx1"/>
              </a:solidFill>
              <a:latin typeface="Alasassy Caps" pitchFamily="2" charset="0"/>
            </a:endParaRP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8DE3253C-FF65-6AF6-06C5-F5A7AF8E1A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40391" y="4396623"/>
            <a:ext cx="5509500" cy="468600"/>
          </a:xfrm>
        </p:spPr>
        <p:txBody>
          <a:bodyPr/>
          <a:lstStyle/>
          <a:p>
            <a:pPr algn="r"/>
            <a:r>
              <a:rPr lang="en-US" sz="2000" b="1" dirty="0"/>
              <a:t>By </a:t>
            </a:r>
            <a:r>
              <a:rPr lang="en-US" sz="2200" b="1" dirty="0">
                <a:latin typeface="Baguet Script" pitchFamily="2" charset="77"/>
              </a:rPr>
              <a:t>Vicki Carter </a:t>
            </a:r>
            <a:r>
              <a:rPr lang="en-US" sz="2000" b="1" dirty="0"/>
              <a:t>&amp; </a:t>
            </a:r>
            <a:r>
              <a:rPr lang="en-US" sz="2200" b="1" dirty="0">
                <a:latin typeface="Baguet Script" pitchFamily="2" charset="77"/>
              </a:rPr>
              <a:t>Jessica Stillman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C5A4546-7034-E8F6-4152-B7DFF647B7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5120" y="3392557"/>
            <a:ext cx="2945332" cy="147266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4F030B-5867-F62A-7713-4B08D9EAAD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320954-3B26-FB45-61B4-423431A542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659" y="499152"/>
            <a:ext cx="7585141" cy="1172700"/>
          </a:xfrm>
        </p:spPr>
        <p:txBody>
          <a:bodyPr/>
          <a:lstStyle/>
          <a:p>
            <a:r>
              <a:rPr lang="en-US" dirty="0"/>
              <a:t>Why are polar curves functions?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238B1B-F41C-3C44-FA53-4E13354E0A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6659" y="1416450"/>
            <a:ext cx="5027657" cy="2298300"/>
          </a:xfrm>
        </p:spPr>
        <p:txBody>
          <a:bodyPr/>
          <a:lstStyle/>
          <a:p>
            <a:pPr marL="139700" indent="0" fontAlgn="base">
              <a:buNone/>
            </a:pPr>
            <a:r>
              <a:rPr lang="en-US" sz="1800" b="1" dirty="0">
                <a:solidFill>
                  <a:srgbClr val="0070C0"/>
                </a:solidFill>
              </a:rPr>
              <a:t>What is a function?</a:t>
            </a:r>
          </a:p>
          <a:p>
            <a:pPr indent="0" fontAlgn="base">
              <a:buNone/>
            </a:pPr>
            <a:r>
              <a:rPr lang="en-US" sz="1800" dirty="0">
                <a:solidFill>
                  <a:schemeClr val="tx1"/>
                </a:solidFill>
              </a:rPr>
              <a:t>A function is a mathematical relationship where each input is assigned to exactly one output.</a:t>
            </a:r>
          </a:p>
          <a:p>
            <a:pPr fontAlgn="base"/>
            <a:endParaRPr lang="en-US" sz="1800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A8653E4-BF74-37CD-C861-3E2E8B7C6A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4316" y="1435630"/>
            <a:ext cx="3333341" cy="2515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3326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C2C08D-5B89-4350-7D4D-61B992659A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2859" y="-161248"/>
            <a:ext cx="7585141" cy="1172700"/>
          </a:xfrm>
        </p:spPr>
        <p:txBody>
          <a:bodyPr/>
          <a:lstStyle/>
          <a:p>
            <a:r>
              <a:rPr lang="en-US" dirty="0"/>
              <a:t>Polar Curves on the TI84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3ADA8C-4200-4410-7AF1-E080406F3D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2859" y="1225950"/>
            <a:ext cx="4029141" cy="2298300"/>
          </a:xfrm>
        </p:spPr>
        <p:txBody>
          <a:bodyPr/>
          <a:lstStyle/>
          <a:p>
            <a:pPr marL="425450" indent="-285750" fontAlgn="base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rgbClr val="0070C0"/>
                </a:solidFill>
              </a:rPr>
              <a:t>Switch the          to “Polar”</a:t>
            </a:r>
          </a:p>
          <a:p>
            <a:pPr marL="425450" indent="-285750" fontAlgn="base">
              <a:buFont typeface="Arial" panose="020B0604020202020204" pitchFamily="34" charset="0"/>
              <a:buChar char="•"/>
            </a:pPr>
            <a:endParaRPr lang="en-US" sz="1800" b="1" dirty="0">
              <a:solidFill>
                <a:srgbClr val="0070C0"/>
              </a:solidFill>
            </a:endParaRPr>
          </a:p>
          <a:p>
            <a:pPr marL="425450" indent="-285750" fontAlgn="base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rgbClr val="0070C0"/>
                </a:solidFill>
              </a:rPr>
              <a:t>Use           to enter a polar curve. The “x – button”           becomes the “theta–button” in polar mode.</a:t>
            </a:r>
          </a:p>
          <a:p>
            <a:pPr marL="425450" indent="-285750" fontAlgn="base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rgbClr val="0070C0"/>
                </a:solidFill>
              </a:rPr>
              <a:t>To observe orientation, change the line path to </a:t>
            </a:r>
          </a:p>
          <a:p>
            <a:pPr marL="425450" indent="-285750" fontAlgn="base">
              <a:buFont typeface="Arial" panose="020B0604020202020204" pitchFamily="34" charset="0"/>
              <a:buChar char="•"/>
            </a:pPr>
            <a:endParaRPr lang="en-US" sz="1800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DE992D5-7753-5B47-031B-273D508B19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5331" y="1249093"/>
            <a:ext cx="431800" cy="450574"/>
          </a:xfrm>
          <a:prstGeom prst="rect">
            <a:avLst/>
          </a:prstGeom>
        </p:spPr>
      </p:pic>
      <p:pic>
        <p:nvPicPr>
          <p:cNvPr id="7" name="Picture 6" descr="A screenshot of a computer&#10;&#10;AI-generated content may be incorrect.">
            <a:extLst>
              <a:ext uri="{FF2B5EF4-FFF2-40B4-BE49-F238E27FC236}">
                <a16:creationId xmlns:a16="http://schemas.microsoft.com/office/drawing/2014/main" id="{BF881026-7D0B-D5C2-8B8F-82D83A30C6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4425" y="1677180"/>
            <a:ext cx="3203575" cy="2402681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AD76D19E-7F4D-FE82-8A80-74222EA932ED}"/>
              </a:ext>
            </a:extLst>
          </p:cNvPr>
          <p:cNvSpPr/>
          <p:nvPr/>
        </p:nvSpPr>
        <p:spPr>
          <a:xfrm>
            <a:off x="6583680" y="2420820"/>
            <a:ext cx="613092" cy="368100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266D347-665A-A0E1-EB71-6159799FC7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03657" y="1831540"/>
            <a:ext cx="445770" cy="47422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F40BFB9-5259-4C28-CF43-C0E8325B637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12558" y="2191763"/>
            <a:ext cx="448155" cy="458114"/>
          </a:xfrm>
          <a:prstGeom prst="rect">
            <a:avLst/>
          </a:prstGeom>
        </p:spPr>
      </p:pic>
      <p:pic>
        <p:nvPicPr>
          <p:cNvPr id="18" name="Picture 17" descr="A screenshot of a computer&#10;&#10;AI-generated content may be incorrect.">
            <a:extLst>
              <a:ext uri="{FF2B5EF4-FFF2-40B4-BE49-F238E27FC236}">
                <a16:creationId xmlns:a16="http://schemas.microsoft.com/office/drawing/2014/main" id="{38187A8C-50DD-D5EE-1F8B-4CC9C3FDDAD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24424" y="1699667"/>
            <a:ext cx="3203575" cy="240268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9E792FB-5BF2-5AAC-C6F3-239DA1F0B44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31835" y="3558540"/>
            <a:ext cx="448155" cy="270760"/>
          </a:xfrm>
          <a:prstGeom prst="rect">
            <a:avLst/>
          </a:prstGeom>
        </p:spPr>
      </p:pic>
      <p:pic>
        <p:nvPicPr>
          <p:cNvPr id="22" name="Picture 21" descr="A screenshot of a computer&#10;&#10;AI-generated content may be incorrect.">
            <a:extLst>
              <a:ext uri="{FF2B5EF4-FFF2-40B4-BE49-F238E27FC236}">
                <a16:creationId xmlns:a16="http://schemas.microsoft.com/office/drawing/2014/main" id="{543277B7-E2F1-BB10-1881-A0E8E12EBA1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24424" y="1699667"/>
            <a:ext cx="3203575" cy="2402681"/>
          </a:xfrm>
          <a:prstGeom prst="rect">
            <a:avLst/>
          </a:prstGeom>
        </p:spPr>
      </p:pic>
      <p:sp>
        <p:nvSpPr>
          <p:cNvPr id="23" name="Oval 22">
            <a:extLst>
              <a:ext uri="{FF2B5EF4-FFF2-40B4-BE49-F238E27FC236}">
                <a16:creationId xmlns:a16="http://schemas.microsoft.com/office/drawing/2014/main" id="{03D7F40A-ACE2-BD55-FDC9-B19DACEE2BE5}"/>
              </a:ext>
            </a:extLst>
          </p:cNvPr>
          <p:cNvSpPr/>
          <p:nvPr/>
        </p:nvSpPr>
        <p:spPr>
          <a:xfrm>
            <a:off x="4823460" y="2068651"/>
            <a:ext cx="480060" cy="503099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4" descr="A screenshot of a computer&#10;&#10;AI-generated content may be incorrect.">
            <a:extLst>
              <a:ext uri="{FF2B5EF4-FFF2-40B4-BE49-F238E27FC236}">
                <a16:creationId xmlns:a16="http://schemas.microsoft.com/office/drawing/2014/main" id="{F982EA90-1BF8-52B1-0BCC-DAFCBD0B1B6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924424" y="1677179"/>
            <a:ext cx="3203575" cy="2402681"/>
          </a:xfrm>
          <a:prstGeom prst="rect">
            <a:avLst/>
          </a:prstGeom>
        </p:spPr>
      </p:pic>
      <p:pic>
        <p:nvPicPr>
          <p:cNvPr id="27" name="Picture 26" descr="A screenshot of a computer&#10;&#10;AI-generated content may be incorrect.">
            <a:extLst>
              <a:ext uri="{FF2B5EF4-FFF2-40B4-BE49-F238E27FC236}">
                <a16:creationId xmlns:a16="http://schemas.microsoft.com/office/drawing/2014/main" id="{23C6D528-D820-F30D-2BDB-D28968DBA31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924423" y="1688422"/>
            <a:ext cx="3203575" cy="24026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8" grpId="0" animBg="1"/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0C78C9-5850-7A8E-0A7E-46EE75EBE5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white background with black text&#10;&#10;AI-generated content may be incorrect.">
            <a:extLst>
              <a:ext uri="{FF2B5EF4-FFF2-40B4-BE49-F238E27FC236}">
                <a16:creationId xmlns:a16="http://schemas.microsoft.com/office/drawing/2014/main" id="{88185A7A-8DFF-797E-D1A4-E574398304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734" y="1045639"/>
            <a:ext cx="8398532" cy="3052221"/>
          </a:xfrm>
          <a:prstGeom prst="rect">
            <a:avLst/>
          </a:prstGeom>
        </p:spPr>
      </p:pic>
      <p:pic>
        <p:nvPicPr>
          <p:cNvPr id="6" name="Picture 5" descr="A graph of a polar axis&#10;&#10;AI-generated content may be incorrect.">
            <a:extLst>
              <a:ext uri="{FF2B5EF4-FFF2-40B4-BE49-F238E27FC236}">
                <a16:creationId xmlns:a16="http://schemas.microsoft.com/office/drawing/2014/main" id="{3B8E3157-5F81-DD53-8F67-E4F5E5C2F0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1865" y="1638300"/>
            <a:ext cx="2259805" cy="229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7310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white background with black text&#10;&#10;AI-generated content may be incorrect.">
            <a:extLst>
              <a:ext uri="{FF2B5EF4-FFF2-40B4-BE49-F238E27FC236}">
                <a16:creationId xmlns:a16="http://schemas.microsoft.com/office/drawing/2014/main" id="{F289F5E9-65A7-4EF1-6ACE-AD2D3E220E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177" y="964087"/>
            <a:ext cx="8405646" cy="321532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99">
          <a:extLst>
            <a:ext uri="{FF2B5EF4-FFF2-40B4-BE49-F238E27FC236}">
              <a16:creationId xmlns:a16="http://schemas.microsoft.com/office/drawing/2014/main" id="{B67CFBEA-320A-84C2-04C3-8A8C6DE6F4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Google Shape;4100;p44">
            <a:extLst>
              <a:ext uri="{FF2B5EF4-FFF2-40B4-BE49-F238E27FC236}">
                <a16:creationId xmlns:a16="http://schemas.microsoft.com/office/drawing/2014/main" id="{BFC9D092-AD46-0035-7281-4C25FA64A43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54736" y="139153"/>
            <a:ext cx="7834528" cy="11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0070C0"/>
                </a:solidFill>
              </a:rPr>
              <a:t>Topic 3.15</a:t>
            </a:r>
            <a:br>
              <a:rPr lang="en-US" dirty="0"/>
            </a:br>
            <a:r>
              <a:rPr lang="en-US" dirty="0"/>
              <a:t>Rates of Change in Polar Functions</a:t>
            </a:r>
            <a:endParaRPr dirty="0"/>
          </a:p>
        </p:txBody>
      </p:sp>
      <p:grpSp>
        <p:nvGrpSpPr>
          <p:cNvPr id="4102" name="Google Shape;4102;p44">
            <a:extLst>
              <a:ext uri="{FF2B5EF4-FFF2-40B4-BE49-F238E27FC236}">
                <a16:creationId xmlns:a16="http://schemas.microsoft.com/office/drawing/2014/main" id="{91E00601-ED17-1DFA-A59D-EE84FF21917C}"/>
              </a:ext>
            </a:extLst>
          </p:cNvPr>
          <p:cNvGrpSpPr/>
          <p:nvPr/>
        </p:nvGrpSpPr>
        <p:grpSpPr>
          <a:xfrm>
            <a:off x="5660108" y="279541"/>
            <a:ext cx="2574033" cy="3177524"/>
            <a:chOff x="5660108" y="279541"/>
            <a:chExt cx="2574033" cy="3177524"/>
          </a:xfrm>
        </p:grpSpPr>
        <p:grpSp>
          <p:nvGrpSpPr>
            <p:cNvPr id="4103" name="Google Shape;4103;p44">
              <a:extLst>
                <a:ext uri="{FF2B5EF4-FFF2-40B4-BE49-F238E27FC236}">
                  <a16:creationId xmlns:a16="http://schemas.microsoft.com/office/drawing/2014/main" id="{049B3B7A-6E0F-B835-C4B5-32DC860C8009}"/>
                </a:ext>
              </a:extLst>
            </p:cNvPr>
            <p:cNvGrpSpPr/>
            <p:nvPr/>
          </p:nvGrpSpPr>
          <p:grpSpPr>
            <a:xfrm rot="-3708110">
              <a:off x="7316362" y="2839755"/>
              <a:ext cx="1053989" cy="207617"/>
              <a:chOff x="4737493" y="4305992"/>
              <a:chExt cx="547410" cy="107830"/>
            </a:xfrm>
          </p:grpSpPr>
          <p:sp>
            <p:nvSpPr>
              <p:cNvPr id="4104" name="Google Shape;4104;p44">
                <a:extLst>
                  <a:ext uri="{FF2B5EF4-FFF2-40B4-BE49-F238E27FC236}">
                    <a16:creationId xmlns:a16="http://schemas.microsoft.com/office/drawing/2014/main" id="{87DA7B1A-F285-82EF-9DFC-92BA5D064D9E}"/>
                  </a:ext>
                </a:extLst>
              </p:cNvPr>
              <p:cNvSpPr/>
              <p:nvPr/>
            </p:nvSpPr>
            <p:spPr>
              <a:xfrm>
                <a:off x="4737493" y="4313938"/>
                <a:ext cx="52470" cy="86159"/>
              </a:xfrm>
              <a:custGeom>
                <a:avLst/>
                <a:gdLst/>
                <a:ahLst/>
                <a:cxnLst/>
                <a:rect l="l" t="t" r="r" b="b"/>
                <a:pathLst>
                  <a:path w="799" h="1312" extrusionOk="0">
                    <a:moveTo>
                      <a:pt x="233" y="127"/>
                    </a:moveTo>
                    <a:cubicBezTo>
                      <a:pt x="302" y="127"/>
                      <a:pt x="435" y="167"/>
                      <a:pt x="468" y="195"/>
                    </a:cubicBezTo>
                    <a:cubicBezTo>
                      <a:pt x="578" y="412"/>
                      <a:pt x="569" y="519"/>
                      <a:pt x="432" y="535"/>
                    </a:cubicBezTo>
                    <a:cubicBezTo>
                      <a:pt x="364" y="551"/>
                      <a:pt x="296" y="561"/>
                      <a:pt x="225" y="567"/>
                    </a:cubicBezTo>
                    <a:cubicBezTo>
                      <a:pt x="215" y="567"/>
                      <a:pt x="202" y="577"/>
                      <a:pt x="196" y="580"/>
                    </a:cubicBezTo>
                    <a:cubicBezTo>
                      <a:pt x="189" y="548"/>
                      <a:pt x="186" y="515"/>
                      <a:pt x="180" y="483"/>
                    </a:cubicBezTo>
                    <a:cubicBezTo>
                      <a:pt x="170" y="412"/>
                      <a:pt x="164" y="340"/>
                      <a:pt x="154" y="269"/>
                    </a:cubicBezTo>
                    <a:cubicBezTo>
                      <a:pt x="141" y="169"/>
                      <a:pt x="118" y="156"/>
                      <a:pt x="206" y="130"/>
                    </a:cubicBezTo>
                    <a:cubicBezTo>
                      <a:pt x="213" y="128"/>
                      <a:pt x="222" y="127"/>
                      <a:pt x="233" y="127"/>
                    </a:cubicBezTo>
                    <a:close/>
                    <a:moveTo>
                      <a:pt x="180" y="0"/>
                    </a:moveTo>
                    <a:cubicBezTo>
                      <a:pt x="27" y="0"/>
                      <a:pt x="0" y="82"/>
                      <a:pt x="24" y="272"/>
                    </a:cubicBezTo>
                    <a:cubicBezTo>
                      <a:pt x="63" y="613"/>
                      <a:pt x="92" y="985"/>
                      <a:pt x="238" y="1296"/>
                    </a:cubicBezTo>
                    <a:cubicBezTo>
                      <a:pt x="243" y="1307"/>
                      <a:pt x="252" y="1312"/>
                      <a:pt x="262" y="1312"/>
                    </a:cubicBezTo>
                    <a:cubicBezTo>
                      <a:pt x="278" y="1312"/>
                      <a:pt x="296" y="1298"/>
                      <a:pt x="296" y="1280"/>
                    </a:cubicBezTo>
                    <a:cubicBezTo>
                      <a:pt x="290" y="1082"/>
                      <a:pt x="251" y="888"/>
                      <a:pt x="215" y="690"/>
                    </a:cubicBezTo>
                    <a:lnTo>
                      <a:pt x="225" y="690"/>
                    </a:lnTo>
                    <a:cubicBezTo>
                      <a:pt x="413" y="681"/>
                      <a:pt x="727" y="661"/>
                      <a:pt x="760" y="421"/>
                    </a:cubicBezTo>
                    <a:cubicBezTo>
                      <a:pt x="799" y="175"/>
                      <a:pt x="494" y="39"/>
                      <a:pt x="290" y="10"/>
                    </a:cubicBezTo>
                    <a:cubicBezTo>
                      <a:pt x="247" y="3"/>
                      <a:pt x="211" y="0"/>
                      <a:pt x="18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5" name="Google Shape;4105;p44">
                <a:extLst>
                  <a:ext uri="{FF2B5EF4-FFF2-40B4-BE49-F238E27FC236}">
                    <a16:creationId xmlns:a16="http://schemas.microsoft.com/office/drawing/2014/main" id="{14C59B8D-F5DC-6C92-A667-32846390B0FF}"/>
                  </a:ext>
                </a:extLst>
              </p:cNvPr>
              <p:cNvSpPr/>
              <p:nvPr/>
            </p:nvSpPr>
            <p:spPr>
              <a:xfrm>
                <a:off x="4790749" y="4371135"/>
                <a:ext cx="37498" cy="9128"/>
              </a:xfrm>
              <a:custGeom>
                <a:avLst/>
                <a:gdLst/>
                <a:ahLst/>
                <a:cxnLst/>
                <a:rect l="l" t="t" r="r" b="b"/>
                <a:pathLst>
                  <a:path w="571" h="139" extrusionOk="0">
                    <a:moveTo>
                      <a:pt x="496" y="1"/>
                    </a:moveTo>
                    <a:cubicBezTo>
                      <a:pt x="415" y="1"/>
                      <a:pt x="334" y="20"/>
                      <a:pt x="253" y="27"/>
                    </a:cubicBezTo>
                    <a:cubicBezTo>
                      <a:pt x="182" y="30"/>
                      <a:pt x="107" y="27"/>
                      <a:pt x="36" y="36"/>
                    </a:cubicBezTo>
                    <a:cubicBezTo>
                      <a:pt x="0" y="43"/>
                      <a:pt x="4" y="98"/>
                      <a:pt x="36" y="111"/>
                    </a:cubicBezTo>
                    <a:cubicBezTo>
                      <a:pt x="101" y="130"/>
                      <a:pt x="184" y="139"/>
                      <a:pt x="267" y="139"/>
                    </a:cubicBezTo>
                    <a:cubicBezTo>
                      <a:pt x="354" y="139"/>
                      <a:pt x="441" y="129"/>
                      <a:pt x="509" y="111"/>
                    </a:cubicBezTo>
                    <a:cubicBezTo>
                      <a:pt x="571" y="91"/>
                      <a:pt x="558" y="1"/>
                      <a:pt x="49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6" name="Google Shape;4106;p44">
                <a:extLst>
                  <a:ext uri="{FF2B5EF4-FFF2-40B4-BE49-F238E27FC236}">
                    <a16:creationId xmlns:a16="http://schemas.microsoft.com/office/drawing/2014/main" id="{3F4DF9CF-14E8-E38F-78D6-04712870DE18}"/>
                  </a:ext>
                </a:extLst>
              </p:cNvPr>
              <p:cNvSpPr/>
              <p:nvPr/>
            </p:nvSpPr>
            <p:spPr>
              <a:xfrm>
                <a:off x="4791406" y="4352419"/>
                <a:ext cx="41109" cy="8406"/>
              </a:xfrm>
              <a:custGeom>
                <a:avLst/>
                <a:gdLst/>
                <a:ahLst/>
                <a:cxnLst/>
                <a:rect l="l" t="t" r="r" b="b"/>
                <a:pathLst>
                  <a:path w="626" h="128" extrusionOk="0">
                    <a:moveTo>
                      <a:pt x="275" y="1"/>
                    </a:moveTo>
                    <a:cubicBezTo>
                      <a:pt x="203" y="1"/>
                      <a:pt x="131" y="3"/>
                      <a:pt x="59" y="7"/>
                    </a:cubicBezTo>
                    <a:cubicBezTo>
                      <a:pt x="0" y="10"/>
                      <a:pt x="0" y="95"/>
                      <a:pt x="59" y="95"/>
                    </a:cubicBezTo>
                    <a:cubicBezTo>
                      <a:pt x="224" y="95"/>
                      <a:pt x="386" y="108"/>
                      <a:pt x="551" y="127"/>
                    </a:cubicBezTo>
                    <a:cubicBezTo>
                      <a:pt x="554" y="127"/>
                      <a:pt x="557" y="128"/>
                      <a:pt x="560" y="128"/>
                    </a:cubicBezTo>
                    <a:cubicBezTo>
                      <a:pt x="625" y="128"/>
                      <a:pt x="622" y="23"/>
                      <a:pt x="551" y="14"/>
                    </a:cubicBezTo>
                    <a:cubicBezTo>
                      <a:pt x="460" y="5"/>
                      <a:pt x="367" y="1"/>
                      <a:pt x="27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7" name="Google Shape;4107;p44">
                <a:extLst>
                  <a:ext uri="{FF2B5EF4-FFF2-40B4-BE49-F238E27FC236}">
                    <a16:creationId xmlns:a16="http://schemas.microsoft.com/office/drawing/2014/main" id="{8487D871-8CF6-A8D6-9D09-4FD8DCA1D987}"/>
                  </a:ext>
                </a:extLst>
              </p:cNvPr>
              <p:cNvSpPr/>
              <p:nvPr/>
            </p:nvSpPr>
            <p:spPr>
              <a:xfrm>
                <a:off x="4848209" y="4305992"/>
                <a:ext cx="50238" cy="82088"/>
              </a:xfrm>
              <a:custGeom>
                <a:avLst/>
                <a:gdLst/>
                <a:ahLst/>
                <a:cxnLst/>
                <a:rect l="l" t="t" r="r" b="b"/>
                <a:pathLst>
                  <a:path w="765" h="1250" extrusionOk="0">
                    <a:moveTo>
                      <a:pt x="353" y="142"/>
                    </a:moveTo>
                    <a:cubicBezTo>
                      <a:pt x="382" y="142"/>
                      <a:pt x="414" y="150"/>
                      <a:pt x="447" y="167"/>
                    </a:cubicBezTo>
                    <a:cubicBezTo>
                      <a:pt x="590" y="241"/>
                      <a:pt x="593" y="410"/>
                      <a:pt x="460" y="494"/>
                    </a:cubicBezTo>
                    <a:cubicBezTo>
                      <a:pt x="376" y="549"/>
                      <a:pt x="279" y="549"/>
                      <a:pt x="182" y="555"/>
                    </a:cubicBezTo>
                    <a:cubicBezTo>
                      <a:pt x="178" y="555"/>
                      <a:pt x="169" y="559"/>
                      <a:pt x="165" y="559"/>
                    </a:cubicBezTo>
                    <a:cubicBezTo>
                      <a:pt x="162" y="517"/>
                      <a:pt x="156" y="468"/>
                      <a:pt x="152" y="423"/>
                    </a:cubicBezTo>
                    <a:cubicBezTo>
                      <a:pt x="142" y="286"/>
                      <a:pt x="226" y="142"/>
                      <a:pt x="353" y="142"/>
                    </a:cubicBezTo>
                    <a:close/>
                    <a:moveTo>
                      <a:pt x="310" y="0"/>
                    </a:moveTo>
                    <a:cubicBezTo>
                      <a:pt x="182" y="0"/>
                      <a:pt x="71" y="68"/>
                      <a:pt x="33" y="209"/>
                    </a:cubicBezTo>
                    <a:cubicBezTo>
                      <a:pt x="0" y="329"/>
                      <a:pt x="33" y="471"/>
                      <a:pt x="42" y="591"/>
                    </a:cubicBezTo>
                    <a:cubicBezTo>
                      <a:pt x="65" y="795"/>
                      <a:pt x="84" y="996"/>
                      <a:pt x="114" y="1200"/>
                    </a:cubicBezTo>
                    <a:cubicBezTo>
                      <a:pt x="117" y="1233"/>
                      <a:pt x="146" y="1250"/>
                      <a:pt x="172" y="1250"/>
                    </a:cubicBezTo>
                    <a:cubicBezTo>
                      <a:pt x="198" y="1250"/>
                      <a:pt x="222" y="1234"/>
                      <a:pt x="217" y="1200"/>
                    </a:cubicBezTo>
                    <a:cubicBezTo>
                      <a:pt x="204" y="1025"/>
                      <a:pt x="188" y="857"/>
                      <a:pt x="172" y="682"/>
                    </a:cubicBezTo>
                    <a:lnTo>
                      <a:pt x="178" y="682"/>
                    </a:lnTo>
                    <a:cubicBezTo>
                      <a:pt x="376" y="679"/>
                      <a:pt x="638" y="640"/>
                      <a:pt x="703" y="416"/>
                    </a:cubicBezTo>
                    <a:cubicBezTo>
                      <a:pt x="765" y="225"/>
                      <a:pt x="590" y="63"/>
                      <a:pt x="415" y="14"/>
                    </a:cubicBezTo>
                    <a:cubicBezTo>
                      <a:pt x="379" y="5"/>
                      <a:pt x="344" y="0"/>
                      <a:pt x="31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8" name="Google Shape;4108;p44">
                <a:extLst>
                  <a:ext uri="{FF2B5EF4-FFF2-40B4-BE49-F238E27FC236}">
                    <a16:creationId xmlns:a16="http://schemas.microsoft.com/office/drawing/2014/main" id="{708740E1-1A20-DE76-A2A3-8E73258F96F5}"/>
                  </a:ext>
                </a:extLst>
              </p:cNvPr>
              <p:cNvSpPr/>
              <p:nvPr/>
            </p:nvSpPr>
            <p:spPr>
              <a:xfrm>
                <a:off x="4888792" y="4369099"/>
                <a:ext cx="20752" cy="14382"/>
              </a:xfrm>
              <a:custGeom>
                <a:avLst/>
                <a:gdLst/>
                <a:ahLst/>
                <a:cxnLst/>
                <a:rect l="l" t="t" r="r" b="b"/>
                <a:pathLst>
                  <a:path w="316" h="219" extrusionOk="0">
                    <a:moveTo>
                      <a:pt x="189" y="0"/>
                    </a:moveTo>
                    <a:cubicBezTo>
                      <a:pt x="175" y="0"/>
                      <a:pt x="161" y="2"/>
                      <a:pt x="147" y="6"/>
                    </a:cubicBezTo>
                    <a:cubicBezTo>
                      <a:pt x="143" y="6"/>
                      <a:pt x="134" y="12"/>
                      <a:pt x="130" y="16"/>
                    </a:cubicBezTo>
                    <a:cubicBezTo>
                      <a:pt x="121" y="12"/>
                      <a:pt x="114" y="6"/>
                      <a:pt x="105" y="6"/>
                    </a:cubicBezTo>
                    <a:cubicBezTo>
                      <a:pt x="14" y="6"/>
                      <a:pt x="1" y="126"/>
                      <a:pt x="50" y="181"/>
                    </a:cubicBezTo>
                    <a:cubicBezTo>
                      <a:pt x="74" y="208"/>
                      <a:pt x="102" y="219"/>
                      <a:pt x="131" y="219"/>
                    </a:cubicBezTo>
                    <a:cubicBezTo>
                      <a:pt x="191" y="219"/>
                      <a:pt x="254" y="171"/>
                      <a:pt x="296" y="129"/>
                    </a:cubicBezTo>
                    <a:cubicBezTo>
                      <a:pt x="312" y="103"/>
                      <a:pt x="315" y="64"/>
                      <a:pt x="292" y="42"/>
                    </a:cubicBezTo>
                    <a:cubicBezTo>
                      <a:pt x="262" y="13"/>
                      <a:pt x="226" y="0"/>
                      <a:pt x="18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9" name="Google Shape;4109;p44">
                <a:extLst>
                  <a:ext uri="{FF2B5EF4-FFF2-40B4-BE49-F238E27FC236}">
                    <a16:creationId xmlns:a16="http://schemas.microsoft.com/office/drawing/2014/main" id="{AC85665D-B940-89B2-C07A-D75526D493D9}"/>
                  </a:ext>
                </a:extLst>
              </p:cNvPr>
              <p:cNvSpPr/>
              <p:nvPr/>
            </p:nvSpPr>
            <p:spPr>
              <a:xfrm>
                <a:off x="4922676" y="4350909"/>
                <a:ext cx="44065" cy="8603"/>
              </a:xfrm>
              <a:custGeom>
                <a:avLst/>
                <a:gdLst/>
                <a:ahLst/>
                <a:cxnLst/>
                <a:rect l="l" t="t" r="r" b="b"/>
                <a:pathLst>
                  <a:path w="671" h="131" extrusionOk="0">
                    <a:moveTo>
                      <a:pt x="298" y="0"/>
                    </a:moveTo>
                    <a:cubicBezTo>
                      <a:pt x="216" y="0"/>
                      <a:pt x="134" y="3"/>
                      <a:pt x="55" y="11"/>
                    </a:cubicBezTo>
                    <a:cubicBezTo>
                      <a:pt x="0" y="14"/>
                      <a:pt x="0" y="92"/>
                      <a:pt x="55" y="95"/>
                    </a:cubicBezTo>
                    <a:cubicBezTo>
                      <a:pt x="233" y="114"/>
                      <a:pt x="415" y="118"/>
                      <a:pt x="593" y="131"/>
                    </a:cubicBezTo>
                    <a:cubicBezTo>
                      <a:pt x="594" y="131"/>
                      <a:pt x="595" y="131"/>
                      <a:pt x="596" y="131"/>
                    </a:cubicBezTo>
                    <a:cubicBezTo>
                      <a:pt x="671" y="131"/>
                      <a:pt x="670" y="20"/>
                      <a:pt x="593" y="14"/>
                    </a:cubicBezTo>
                    <a:cubicBezTo>
                      <a:pt x="498" y="5"/>
                      <a:pt x="398" y="0"/>
                      <a:pt x="29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0" name="Google Shape;4110;p44">
                <a:extLst>
                  <a:ext uri="{FF2B5EF4-FFF2-40B4-BE49-F238E27FC236}">
                    <a16:creationId xmlns:a16="http://schemas.microsoft.com/office/drawing/2014/main" id="{46509F12-69CD-0595-59F9-1F34743742E4}"/>
                  </a:ext>
                </a:extLst>
              </p:cNvPr>
              <p:cNvSpPr/>
              <p:nvPr/>
            </p:nvSpPr>
            <p:spPr>
              <a:xfrm>
                <a:off x="4974357" y="4314923"/>
                <a:ext cx="33163" cy="82547"/>
              </a:xfrm>
              <a:custGeom>
                <a:avLst/>
                <a:gdLst/>
                <a:ahLst/>
                <a:cxnLst/>
                <a:rect l="l" t="t" r="r" b="b"/>
                <a:pathLst>
                  <a:path w="505" h="1257" extrusionOk="0">
                    <a:moveTo>
                      <a:pt x="394" y="1"/>
                    </a:moveTo>
                    <a:cubicBezTo>
                      <a:pt x="384" y="1"/>
                      <a:pt x="374" y="4"/>
                      <a:pt x="366" y="11"/>
                    </a:cubicBezTo>
                    <a:cubicBezTo>
                      <a:pt x="185" y="196"/>
                      <a:pt x="0" y="423"/>
                      <a:pt x="10" y="698"/>
                    </a:cubicBezTo>
                    <a:cubicBezTo>
                      <a:pt x="16" y="935"/>
                      <a:pt x="195" y="1148"/>
                      <a:pt x="402" y="1249"/>
                    </a:cubicBezTo>
                    <a:cubicBezTo>
                      <a:pt x="412" y="1254"/>
                      <a:pt x="422" y="1256"/>
                      <a:pt x="431" y="1256"/>
                    </a:cubicBezTo>
                    <a:cubicBezTo>
                      <a:pt x="475" y="1256"/>
                      <a:pt x="505" y="1205"/>
                      <a:pt x="470" y="1168"/>
                    </a:cubicBezTo>
                    <a:cubicBezTo>
                      <a:pt x="305" y="990"/>
                      <a:pt x="110" y="886"/>
                      <a:pt x="143" y="601"/>
                    </a:cubicBezTo>
                    <a:cubicBezTo>
                      <a:pt x="169" y="390"/>
                      <a:pt x="318" y="228"/>
                      <a:pt x="438" y="66"/>
                    </a:cubicBezTo>
                    <a:cubicBezTo>
                      <a:pt x="463" y="36"/>
                      <a:pt x="428" y="1"/>
                      <a:pt x="3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1" name="Google Shape;4111;p44">
                <a:extLst>
                  <a:ext uri="{FF2B5EF4-FFF2-40B4-BE49-F238E27FC236}">
                    <a16:creationId xmlns:a16="http://schemas.microsoft.com/office/drawing/2014/main" id="{3DCCD02C-CF33-E4DE-9E75-6D848B6D3F6A}"/>
                  </a:ext>
                </a:extLst>
              </p:cNvPr>
              <p:cNvSpPr/>
              <p:nvPr/>
            </p:nvSpPr>
            <p:spPr>
              <a:xfrm>
                <a:off x="5009686" y="4324576"/>
                <a:ext cx="42226" cy="65210"/>
              </a:xfrm>
              <a:custGeom>
                <a:avLst/>
                <a:gdLst/>
                <a:ahLst/>
                <a:cxnLst/>
                <a:rect l="l" t="t" r="r" b="b"/>
                <a:pathLst>
                  <a:path w="643" h="993" extrusionOk="0">
                    <a:moveTo>
                      <a:pt x="574" y="1"/>
                    </a:moveTo>
                    <a:cubicBezTo>
                      <a:pt x="550" y="1"/>
                      <a:pt x="526" y="14"/>
                      <a:pt x="515" y="46"/>
                    </a:cubicBezTo>
                    <a:cubicBezTo>
                      <a:pt x="476" y="185"/>
                      <a:pt x="441" y="321"/>
                      <a:pt x="402" y="464"/>
                    </a:cubicBezTo>
                    <a:cubicBezTo>
                      <a:pt x="386" y="532"/>
                      <a:pt x="350" y="788"/>
                      <a:pt x="288" y="872"/>
                    </a:cubicBezTo>
                    <a:cubicBezTo>
                      <a:pt x="217" y="723"/>
                      <a:pt x="152" y="567"/>
                      <a:pt x="91" y="415"/>
                    </a:cubicBezTo>
                    <a:cubicBezTo>
                      <a:pt x="83" y="395"/>
                      <a:pt x="66" y="387"/>
                      <a:pt x="49" y="387"/>
                    </a:cubicBezTo>
                    <a:cubicBezTo>
                      <a:pt x="24" y="387"/>
                      <a:pt x="0" y="405"/>
                      <a:pt x="10" y="434"/>
                    </a:cubicBezTo>
                    <a:cubicBezTo>
                      <a:pt x="75" y="616"/>
                      <a:pt x="152" y="791"/>
                      <a:pt x="230" y="969"/>
                    </a:cubicBezTo>
                    <a:cubicBezTo>
                      <a:pt x="235" y="983"/>
                      <a:pt x="252" y="992"/>
                      <a:pt x="267" y="992"/>
                    </a:cubicBezTo>
                    <a:cubicBezTo>
                      <a:pt x="272" y="992"/>
                      <a:pt x="277" y="991"/>
                      <a:pt x="282" y="988"/>
                    </a:cubicBezTo>
                    <a:cubicBezTo>
                      <a:pt x="408" y="956"/>
                      <a:pt x="424" y="823"/>
                      <a:pt x="450" y="713"/>
                    </a:cubicBezTo>
                    <a:cubicBezTo>
                      <a:pt x="512" y="502"/>
                      <a:pt x="577" y="289"/>
                      <a:pt x="625" y="75"/>
                    </a:cubicBezTo>
                    <a:cubicBezTo>
                      <a:pt x="643" y="30"/>
                      <a:pt x="609" y="1"/>
                      <a:pt x="57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2" name="Google Shape;4112;p44">
                <a:extLst>
                  <a:ext uri="{FF2B5EF4-FFF2-40B4-BE49-F238E27FC236}">
                    <a16:creationId xmlns:a16="http://schemas.microsoft.com/office/drawing/2014/main" id="{4833825D-10F1-7EF3-5E4A-A8C0C0716DB4}"/>
                  </a:ext>
                </a:extLst>
              </p:cNvPr>
              <p:cNvSpPr/>
              <p:nvPr/>
            </p:nvSpPr>
            <p:spPr>
              <a:xfrm>
                <a:off x="5056048" y="4358789"/>
                <a:ext cx="40453" cy="9259"/>
              </a:xfrm>
              <a:custGeom>
                <a:avLst/>
                <a:gdLst/>
                <a:ahLst/>
                <a:cxnLst/>
                <a:rect l="l" t="t" r="r" b="b"/>
                <a:pathLst>
                  <a:path w="616" h="141" extrusionOk="0">
                    <a:moveTo>
                      <a:pt x="68" y="1"/>
                    </a:moveTo>
                    <a:cubicBezTo>
                      <a:pt x="0" y="1"/>
                      <a:pt x="3" y="105"/>
                      <a:pt x="68" y="108"/>
                    </a:cubicBezTo>
                    <a:cubicBezTo>
                      <a:pt x="227" y="121"/>
                      <a:pt x="386" y="130"/>
                      <a:pt x="538" y="140"/>
                    </a:cubicBezTo>
                    <a:cubicBezTo>
                      <a:pt x="539" y="140"/>
                      <a:pt x="540" y="140"/>
                      <a:pt x="541" y="140"/>
                    </a:cubicBezTo>
                    <a:cubicBezTo>
                      <a:pt x="616" y="140"/>
                      <a:pt x="615" y="23"/>
                      <a:pt x="538" y="17"/>
                    </a:cubicBezTo>
                    <a:cubicBezTo>
                      <a:pt x="382" y="11"/>
                      <a:pt x="224" y="7"/>
                      <a:pt x="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3" name="Google Shape;4113;p44">
                <a:extLst>
                  <a:ext uri="{FF2B5EF4-FFF2-40B4-BE49-F238E27FC236}">
                    <a16:creationId xmlns:a16="http://schemas.microsoft.com/office/drawing/2014/main" id="{60F0F49B-F12F-37EA-1A46-BAA1296FA016}"/>
                  </a:ext>
                </a:extLst>
              </p:cNvPr>
              <p:cNvSpPr/>
              <p:nvPr/>
            </p:nvSpPr>
            <p:spPr>
              <a:xfrm>
                <a:off x="5118235" y="4331209"/>
                <a:ext cx="17665" cy="76571"/>
              </a:xfrm>
              <a:custGeom>
                <a:avLst/>
                <a:gdLst/>
                <a:ahLst/>
                <a:cxnLst/>
                <a:rect l="l" t="t" r="r" b="b"/>
                <a:pathLst>
                  <a:path w="269" h="1166" extrusionOk="0">
                    <a:moveTo>
                      <a:pt x="202" y="1"/>
                    </a:moveTo>
                    <a:cubicBezTo>
                      <a:pt x="195" y="1"/>
                      <a:pt x="189" y="3"/>
                      <a:pt x="184" y="6"/>
                    </a:cubicBezTo>
                    <a:cubicBezTo>
                      <a:pt x="90" y="65"/>
                      <a:pt x="138" y="223"/>
                      <a:pt x="135" y="314"/>
                    </a:cubicBezTo>
                    <a:cubicBezTo>
                      <a:pt x="129" y="576"/>
                      <a:pt x="90" y="832"/>
                      <a:pt x="12" y="1082"/>
                    </a:cubicBezTo>
                    <a:cubicBezTo>
                      <a:pt x="0" y="1124"/>
                      <a:pt x="40" y="1165"/>
                      <a:pt x="80" y="1165"/>
                    </a:cubicBezTo>
                    <a:cubicBezTo>
                      <a:pt x="95" y="1165"/>
                      <a:pt x="110" y="1160"/>
                      <a:pt x="122" y="1147"/>
                    </a:cubicBezTo>
                    <a:lnTo>
                      <a:pt x="171" y="1085"/>
                    </a:lnTo>
                    <a:cubicBezTo>
                      <a:pt x="197" y="1059"/>
                      <a:pt x="187" y="1023"/>
                      <a:pt x="168" y="998"/>
                    </a:cubicBezTo>
                    <a:cubicBezTo>
                      <a:pt x="197" y="878"/>
                      <a:pt x="216" y="755"/>
                      <a:pt x="229" y="635"/>
                    </a:cubicBezTo>
                    <a:cubicBezTo>
                      <a:pt x="236" y="554"/>
                      <a:pt x="239" y="476"/>
                      <a:pt x="245" y="395"/>
                    </a:cubicBezTo>
                    <a:cubicBezTo>
                      <a:pt x="245" y="353"/>
                      <a:pt x="213" y="142"/>
                      <a:pt x="229" y="87"/>
                    </a:cubicBezTo>
                    <a:cubicBezTo>
                      <a:pt x="252" y="74"/>
                      <a:pt x="268" y="52"/>
                      <a:pt x="249" y="29"/>
                    </a:cubicBezTo>
                    <a:lnTo>
                      <a:pt x="239" y="22"/>
                    </a:lnTo>
                    <a:cubicBezTo>
                      <a:pt x="232" y="11"/>
                      <a:pt x="217" y="1"/>
                      <a:pt x="20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4" name="Google Shape;4114;p44">
                <a:extLst>
                  <a:ext uri="{FF2B5EF4-FFF2-40B4-BE49-F238E27FC236}">
                    <a16:creationId xmlns:a16="http://schemas.microsoft.com/office/drawing/2014/main" id="{50319199-A5C1-930F-8F74-9D817B2562AC}"/>
                  </a:ext>
                </a:extLst>
              </p:cNvPr>
              <p:cNvSpPr/>
              <p:nvPr/>
            </p:nvSpPr>
            <p:spPr>
              <a:xfrm>
                <a:off x="5142007" y="4340337"/>
                <a:ext cx="68559" cy="41503"/>
              </a:xfrm>
              <a:custGeom>
                <a:avLst/>
                <a:gdLst/>
                <a:ahLst/>
                <a:cxnLst/>
                <a:rect l="l" t="t" r="r" b="b"/>
                <a:pathLst>
                  <a:path w="1044" h="632" extrusionOk="0">
                    <a:moveTo>
                      <a:pt x="207" y="191"/>
                    </a:moveTo>
                    <a:cubicBezTo>
                      <a:pt x="314" y="198"/>
                      <a:pt x="473" y="473"/>
                      <a:pt x="308" y="499"/>
                    </a:cubicBezTo>
                    <a:cubicBezTo>
                      <a:pt x="302" y="500"/>
                      <a:pt x="297" y="500"/>
                      <a:pt x="292" y="500"/>
                    </a:cubicBezTo>
                    <a:cubicBezTo>
                      <a:pt x="216" y="500"/>
                      <a:pt x="165" y="417"/>
                      <a:pt x="165" y="350"/>
                    </a:cubicBezTo>
                    <a:cubicBezTo>
                      <a:pt x="165" y="324"/>
                      <a:pt x="181" y="256"/>
                      <a:pt x="207" y="191"/>
                    </a:cubicBezTo>
                    <a:close/>
                    <a:moveTo>
                      <a:pt x="743" y="270"/>
                    </a:moveTo>
                    <a:cubicBezTo>
                      <a:pt x="755" y="270"/>
                      <a:pt x="768" y="272"/>
                      <a:pt x="781" y="275"/>
                    </a:cubicBezTo>
                    <a:cubicBezTo>
                      <a:pt x="858" y="295"/>
                      <a:pt x="897" y="366"/>
                      <a:pt x="878" y="437"/>
                    </a:cubicBezTo>
                    <a:cubicBezTo>
                      <a:pt x="867" y="486"/>
                      <a:pt x="834" y="507"/>
                      <a:pt x="797" y="507"/>
                    </a:cubicBezTo>
                    <a:cubicBezTo>
                      <a:pt x="767" y="507"/>
                      <a:pt x="734" y="493"/>
                      <a:pt x="709" y="467"/>
                    </a:cubicBezTo>
                    <a:cubicBezTo>
                      <a:pt x="654" y="411"/>
                      <a:pt x="658" y="343"/>
                      <a:pt x="680" y="279"/>
                    </a:cubicBezTo>
                    <a:cubicBezTo>
                      <a:pt x="701" y="275"/>
                      <a:pt x="721" y="270"/>
                      <a:pt x="743" y="270"/>
                    </a:cubicBezTo>
                    <a:close/>
                    <a:moveTo>
                      <a:pt x="276" y="0"/>
                    </a:moveTo>
                    <a:cubicBezTo>
                      <a:pt x="230" y="0"/>
                      <a:pt x="189" y="30"/>
                      <a:pt x="156" y="75"/>
                    </a:cubicBezTo>
                    <a:cubicBezTo>
                      <a:pt x="71" y="84"/>
                      <a:pt x="0" y="143"/>
                      <a:pt x="3" y="253"/>
                    </a:cubicBezTo>
                    <a:cubicBezTo>
                      <a:pt x="3" y="285"/>
                      <a:pt x="32" y="308"/>
                      <a:pt x="62" y="311"/>
                    </a:cubicBezTo>
                    <a:cubicBezTo>
                      <a:pt x="55" y="337"/>
                      <a:pt x="52" y="360"/>
                      <a:pt x="55" y="376"/>
                    </a:cubicBezTo>
                    <a:cubicBezTo>
                      <a:pt x="66" y="504"/>
                      <a:pt x="180" y="619"/>
                      <a:pt x="307" y="619"/>
                    </a:cubicBezTo>
                    <a:cubicBezTo>
                      <a:pt x="334" y="619"/>
                      <a:pt x="362" y="614"/>
                      <a:pt x="389" y="603"/>
                    </a:cubicBezTo>
                    <a:cubicBezTo>
                      <a:pt x="502" y="554"/>
                      <a:pt x="518" y="437"/>
                      <a:pt x="489" y="334"/>
                    </a:cubicBezTo>
                    <a:lnTo>
                      <a:pt x="489" y="334"/>
                    </a:lnTo>
                    <a:cubicBezTo>
                      <a:pt x="502" y="340"/>
                      <a:pt x="517" y="345"/>
                      <a:pt x="532" y="345"/>
                    </a:cubicBezTo>
                    <a:cubicBezTo>
                      <a:pt x="540" y="345"/>
                      <a:pt x="547" y="344"/>
                      <a:pt x="554" y="340"/>
                    </a:cubicBezTo>
                    <a:cubicBezTo>
                      <a:pt x="557" y="340"/>
                      <a:pt x="557" y="337"/>
                      <a:pt x="564" y="337"/>
                    </a:cubicBezTo>
                    <a:cubicBezTo>
                      <a:pt x="554" y="418"/>
                      <a:pt x="573" y="496"/>
                      <a:pt x="635" y="560"/>
                    </a:cubicBezTo>
                    <a:cubicBezTo>
                      <a:pt x="681" y="607"/>
                      <a:pt x="743" y="632"/>
                      <a:pt x="803" y="632"/>
                    </a:cubicBezTo>
                    <a:cubicBezTo>
                      <a:pt x="873" y="632"/>
                      <a:pt x="940" y="598"/>
                      <a:pt x="978" y="525"/>
                    </a:cubicBezTo>
                    <a:cubicBezTo>
                      <a:pt x="1043" y="415"/>
                      <a:pt x="1008" y="256"/>
                      <a:pt x="894" y="181"/>
                    </a:cubicBezTo>
                    <a:cubicBezTo>
                      <a:pt x="849" y="156"/>
                      <a:pt x="794" y="143"/>
                      <a:pt x="735" y="139"/>
                    </a:cubicBezTo>
                    <a:cubicBezTo>
                      <a:pt x="733" y="117"/>
                      <a:pt x="711" y="98"/>
                      <a:pt x="689" y="98"/>
                    </a:cubicBezTo>
                    <a:cubicBezTo>
                      <a:pt x="680" y="98"/>
                      <a:pt x="671" y="101"/>
                      <a:pt x="664" y="110"/>
                    </a:cubicBezTo>
                    <a:cubicBezTo>
                      <a:pt x="651" y="123"/>
                      <a:pt x="645" y="139"/>
                      <a:pt x="632" y="149"/>
                    </a:cubicBezTo>
                    <a:cubicBezTo>
                      <a:pt x="567" y="165"/>
                      <a:pt x="509" y="204"/>
                      <a:pt x="470" y="256"/>
                    </a:cubicBezTo>
                    <a:cubicBezTo>
                      <a:pt x="467" y="259"/>
                      <a:pt x="467" y="262"/>
                      <a:pt x="467" y="269"/>
                    </a:cubicBezTo>
                    <a:cubicBezTo>
                      <a:pt x="444" y="220"/>
                      <a:pt x="411" y="172"/>
                      <a:pt x="379" y="143"/>
                    </a:cubicBezTo>
                    <a:cubicBezTo>
                      <a:pt x="353" y="113"/>
                      <a:pt x="311" y="94"/>
                      <a:pt x="272" y="81"/>
                    </a:cubicBezTo>
                    <a:cubicBezTo>
                      <a:pt x="279" y="78"/>
                      <a:pt x="292" y="75"/>
                      <a:pt x="305" y="75"/>
                    </a:cubicBezTo>
                    <a:cubicBezTo>
                      <a:pt x="306" y="75"/>
                      <a:pt x="307" y="75"/>
                      <a:pt x="308" y="75"/>
                    </a:cubicBezTo>
                    <a:cubicBezTo>
                      <a:pt x="336" y="75"/>
                      <a:pt x="362" y="32"/>
                      <a:pt x="327" y="13"/>
                    </a:cubicBezTo>
                    <a:cubicBezTo>
                      <a:pt x="310" y="4"/>
                      <a:pt x="292" y="0"/>
                      <a:pt x="27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5" name="Google Shape;4115;p44">
                <a:extLst>
                  <a:ext uri="{FF2B5EF4-FFF2-40B4-BE49-F238E27FC236}">
                    <a16:creationId xmlns:a16="http://schemas.microsoft.com/office/drawing/2014/main" id="{5DFF5A4E-338A-7588-410B-FD823C3E8433}"/>
                  </a:ext>
                </a:extLst>
              </p:cNvPr>
              <p:cNvSpPr/>
              <p:nvPr/>
            </p:nvSpPr>
            <p:spPr>
              <a:xfrm>
                <a:off x="5197300" y="4316828"/>
                <a:ext cx="30077" cy="96995"/>
              </a:xfrm>
              <a:custGeom>
                <a:avLst/>
                <a:gdLst/>
                <a:ahLst/>
                <a:cxnLst/>
                <a:rect l="l" t="t" r="r" b="b"/>
                <a:pathLst>
                  <a:path w="458" h="1477" extrusionOk="0">
                    <a:moveTo>
                      <a:pt x="94" y="1"/>
                    </a:moveTo>
                    <a:cubicBezTo>
                      <a:pt x="77" y="1"/>
                      <a:pt x="60" y="5"/>
                      <a:pt x="42" y="15"/>
                    </a:cubicBezTo>
                    <a:cubicBezTo>
                      <a:pt x="8" y="32"/>
                      <a:pt x="27" y="88"/>
                      <a:pt x="62" y="88"/>
                    </a:cubicBezTo>
                    <a:cubicBezTo>
                      <a:pt x="66" y="88"/>
                      <a:pt x="70" y="88"/>
                      <a:pt x="75" y="86"/>
                    </a:cubicBezTo>
                    <a:cubicBezTo>
                      <a:pt x="82" y="84"/>
                      <a:pt x="88" y="83"/>
                      <a:pt x="94" y="83"/>
                    </a:cubicBezTo>
                    <a:cubicBezTo>
                      <a:pt x="252" y="83"/>
                      <a:pt x="285" y="724"/>
                      <a:pt x="269" y="802"/>
                    </a:cubicBezTo>
                    <a:cubicBezTo>
                      <a:pt x="243" y="980"/>
                      <a:pt x="166" y="1148"/>
                      <a:pt x="72" y="1301"/>
                    </a:cubicBezTo>
                    <a:cubicBezTo>
                      <a:pt x="68" y="1304"/>
                      <a:pt x="65" y="1310"/>
                      <a:pt x="59" y="1317"/>
                    </a:cubicBezTo>
                    <a:cubicBezTo>
                      <a:pt x="49" y="1340"/>
                      <a:pt x="39" y="1359"/>
                      <a:pt x="29" y="1379"/>
                    </a:cubicBezTo>
                    <a:cubicBezTo>
                      <a:pt x="1" y="1430"/>
                      <a:pt x="43" y="1476"/>
                      <a:pt x="87" y="1476"/>
                    </a:cubicBezTo>
                    <a:cubicBezTo>
                      <a:pt x="107" y="1476"/>
                      <a:pt x="126" y="1467"/>
                      <a:pt x="140" y="1443"/>
                    </a:cubicBezTo>
                    <a:cubicBezTo>
                      <a:pt x="324" y="1139"/>
                      <a:pt x="457" y="792"/>
                      <a:pt x="376" y="433"/>
                    </a:cubicBezTo>
                    <a:cubicBezTo>
                      <a:pt x="356" y="337"/>
                      <a:pt x="241" y="1"/>
                      <a:pt x="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6" name="Google Shape;4116;p44">
                <a:extLst>
                  <a:ext uri="{FF2B5EF4-FFF2-40B4-BE49-F238E27FC236}">
                    <a16:creationId xmlns:a16="http://schemas.microsoft.com/office/drawing/2014/main" id="{343EA695-653F-FA6C-D8A1-0FB9807D93C3}"/>
                  </a:ext>
                </a:extLst>
              </p:cNvPr>
              <p:cNvSpPr/>
              <p:nvPr/>
            </p:nvSpPr>
            <p:spPr>
              <a:xfrm>
                <a:off x="5232366" y="4332062"/>
                <a:ext cx="52536" cy="66195"/>
              </a:xfrm>
              <a:custGeom>
                <a:avLst/>
                <a:gdLst/>
                <a:ahLst/>
                <a:cxnLst/>
                <a:rect l="l" t="t" r="r" b="b"/>
                <a:pathLst>
                  <a:path w="800" h="1008" extrusionOk="0">
                    <a:moveTo>
                      <a:pt x="166" y="1"/>
                    </a:moveTo>
                    <a:cubicBezTo>
                      <a:pt x="134" y="1"/>
                      <a:pt x="100" y="21"/>
                      <a:pt x="98" y="61"/>
                    </a:cubicBezTo>
                    <a:cubicBezTo>
                      <a:pt x="75" y="307"/>
                      <a:pt x="46" y="550"/>
                      <a:pt x="4" y="800"/>
                    </a:cubicBezTo>
                    <a:cubicBezTo>
                      <a:pt x="1" y="832"/>
                      <a:pt x="17" y="868"/>
                      <a:pt x="46" y="881"/>
                    </a:cubicBezTo>
                    <a:cubicBezTo>
                      <a:pt x="50" y="903"/>
                      <a:pt x="73" y="917"/>
                      <a:pt x="94" y="917"/>
                    </a:cubicBezTo>
                    <a:cubicBezTo>
                      <a:pt x="113" y="917"/>
                      <a:pt x="131" y="907"/>
                      <a:pt x="134" y="884"/>
                    </a:cubicBezTo>
                    <a:cubicBezTo>
                      <a:pt x="134" y="874"/>
                      <a:pt x="134" y="868"/>
                      <a:pt x="137" y="865"/>
                    </a:cubicBezTo>
                    <a:cubicBezTo>
                      <a:pt x="169" y="852"/>
                      <a:pt x="202" y="839"/>
                      <a:pt x="231" y="826"/>
                    </a:cubicBezTo>
                    <a:cubicBezTo>
                      <a:pt x="390" y="855"/>
                      <a:pt x="535" y="910"/>
                      <a:pt x="671" y="997"/>
                    </a:cubicBezTo>
                    <a:cubicBezTo>
                      <a:pt x="683" y="1005"/>
                      <a:pt x="694" y="1008"/>
                      <a:pt x="705" y="1008"/>
                    </a:cubicBezTo>
                    <a:cubicBezTo>
                      <a:pt x="763" y="1008"/>
                      <a:pt x="799" y="916"/>
                      <a:pt x="736" y="881"/>
                    </a:cubicBezTo>
                    <a:cubicBezTo>
                      <a:pt x="633" y="816"/>
                      <a:pt x="526" y="771"/>
                      <a:pt x="412" y="735"/>
                    </a:cubicBezTo>
                    <a:cubicBezTo>
                      <a:pt x="503" y="680"/>
                      <a:pt x="590" y="622"/>
                      <a:pt x="671" y="550"/>
                    </a:cubicBezTo>
                    <a:cubicBezTo>
                      <a:pt x="714" y="516"/>
                      <a:pt x="679" y="439"/>
                      <a:pt x="628" y="439"/>
                    </a:cubicBezTo>
                    <a:cubicBezTo>
                      <a:pt x="621" y="439"/>
                      <a:pt x="614" y="440"/>
                      <a:pt x="607" y="444"/>
                    </a:cubicBezTo>
                    <a:cubicBezTo>
                      <a:pt x="451" y="499"/>
                      <a:pt x="305" y="567"/>
                      <a:pt x="163" y="657"/>
                    </a:cubicBezTo>
                    <a:lnTo>
                      <a:pt x="163" y="644"/>
                    </a:lnTo>
                    <a:cubicBezTo>
                      <a:pt x="192" y="450"/>
                      <a:pt x="215" y="256"/>
                      <a:pt x="228" y="61"/>
                    </a:cubicBezTo>
                    <a:cubicBezTo>
                      <a:pt x="231" y="21"/>
                      <a:pt x="199" y="1"/>
                      <a:pt x="1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117" name="Google Shape;4117;p44">
              <a:extLst>
                <a:ext uri="{FF2B5EF4-FFF2-40B4-BE49-F238E27FC236}">
                  <a16:creationId xmlns:a16="http://schemas.microsoft.com/office/drawing/2014/main" id="{8127AD4B-7863-04ED-FC19-5D03C1C9CC23}"/>
                </a:ext>
              </a:extLst>
            </p:cNvPr>
            <p:cNvGrpSpPr/>
            <p:nvPr/>
          </p:nvGrpSpPr>
          <p:grpSpPr>
            <a:xfrm rot="-1659384">
              <a:off x="5666143" y="1941507"/>
              <a:ext cx="824112" cy="228854"/>
              <a:chOff x="4799352" y="1342220"/>
              <a:chExt cx="428026" cy="118862"/>
            </a:xfrm>
          </p:grpSpPr>
          <p:sp>
            <p:nvSpPr>
              <p:cNvPr id="4118" name="Google Shape;4118;p44">
                <a:extLst>
                  <a:ext uri="{FF2B5EF4-FFF2-40B4-BE49-F238E27FC236}">
                    <a16:creationId xmlns:a16="http://schemas.microsoft.com/office/drawing/2014/main" id="{43ACC24A-8CB6-E11E-24E1-B07BF75AEBD9}"/>
                  </a:ext>
                </a:extLst>
              </p:cNvPr>
              <p:cNvSpPr/>
              <p:nvPr/>
            </p:nvSpPr>
            <p:spPr>
              <a:xfrm>
                <a:off x="4799352" y="1373609"/>
                <a:ext cx="54834" cy="43211"/>
              </a:xfrm>
              <a:custGeom>
                <a:avLst/>
                <a:gdLst/>
                <a:ahLst/>
                <a:cxnLst/>
                <a:rect l="l" t="t" r="r" b="b"/>
                <a:pathLst>
                  <a:path w="835" h="658" extrusionOk="0">
                    <a:moveTo>
                      <a:pt x="136" y="0"/>
                    </a:moveTo>
                    <a:cubicBezTo>
                      <a:pt x="104" y="0"/>
                      <a:pt x="79" y="43"/>
                      <a:pt x="106" y="70"/>
                    </a:cubicBezTo>
                    <a:cubicBezTo>
                      <a:pt x="190" y="164"/>
                      <a:pt x="287" y="245"/>
                      <a:pt x="368" y="339"/>
                    </a:cubicBezTo>
                    <a:cubicBezTo>
                      <a:pt x="381" y="352"/>
                      <a:pt x="394" y="369"/>
                      <a:pt x="407" y="385"/>
                    </a:cubicBezTo>
                    <a:cubicBezTo>
                      <a:pt x="297" y="453"/>
                      <a:pt x="187" y="508"/>
                      <a:pt x="54" y="553"/>
                    </a:cubicBezTo>
                    <a:cubicBezTo>
                      <a:pt x="1" y="571"/>
                      <a:pt x="18" y="646"/>
                      <a:pt x="64" y="646"/>
                    </a:cubicBezTo>
                    <a:cubicBezTo>
                      <a:pt x="68" y="646"/>
                      <a:pt x="72" y="645"/>
                      <a:pt x="77" y="644"/>
                    </a:cubicBezTo>
                    <a:cubicBezTo>
                      <a:pt x="213" y="602"/>
                      <a:pt x="349" y="550"/>
                      <a:pt x="479" y="482"/>
                    </a:cubicBezTo>
                    <a:cubicBezTo>
                      <a:pt x="521" y="534"/>
                      <a:pt x="556" y="586"/>
                      <a:pt x="602" y="637"/>
                    </a:cubicBezTo>
                    <a:cubicBezTo>
                      <a:pt x="612" y="651"/>
                      <a:pt x="625" y="657"/>
                      <a:pt x="638" y="657"/>
                    </a:cubicBezTo>
                    <a:cubicBezTo>
                      <a:pt x="676" y="657"/>
                      <a:pt x="713" y="608"/>
                      <a:pt x="689" y="569"/>
                    </a:cubicBezTo>
                    <a:cubicBezTo>
                      <a:pt x="660" y="518"/>
                      <a:pt x="628" y="466"/>
                      <a:pt x="589" y="417"/>
                    </a:cubicBezTo>
                    <a:cubicBezTo>
                      <a:pt x="670" y="362"/>
                      <a:pt x="741" y="304"/>
                      <a:pt x="802" y="229"/>
                    </a:cubicBezTo>
                    <a:cubicBezTo>
                      <a:pt x="835" y="197"/>
                      <a:pt x="807" y="136"/>
                      <a:pt x="765" y="136"/>
                    </a:cubicBezTo>
                    <a:cubicBezTo>
                      <a:pt x="757" y="136"/>
                      <a:pt x="747" y="139"/>
                      <a:pt x="738" y="145"/>
                    </a:cubicBezTo>
                    <a:cubicBezTo>
                      <a:pt x="657" y="207"/>
                      <a:pt x="585" y="262"/>
                      <a:pt x="508" y="313"/>
                    </a:cubicBezTo>
                    <a:cubicBezTo>
                      <a:pt x="404" y="194"/>
                      <a:pt x="278" y="83"/>
                      <a:pt x="155" y="6"/>
                    </a:cubicBezTo>
                    <a:cubicBezTo>
                      <a:pt x="148" y="2"/>
                      <a:pt x="142" y="0"/>
                      <a:pt x="1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9" name="Google Shape;4119;p44">
                <a:extLst>
                  <a:ext uri="{FF2B5EF4-FFF2-40B4-BE49-F238E27FC236}">
                    <a16:creationId xmlns:a16="http://schemas.microsoft.com/office/drawing/2014/main" id="{FFB0CB4D-4AC4-B3ED-6DD5-5D2EB5E878F8}"/>
                  </a:ext>
                </a:extLst>
              </p:cNvPr>
              <p:cNvSpPr/>
              <p:nvPr/>
            </p:nvSpPr>
            <p:spPr>
              <a:xfrm>
                <a:off x="4879007" y="1380570"/>
                <a:ext cx="41569" cy="36907"/>
              </a:xfrm>
              <a:custGeom>
                <a:avLst/>
                <a:gdLst/>
                <a:ahLst/>
                <a:cxnLst/>
                <a:rect l="l" t="t" r="r" b="b"/>
                <a:pathLst>
                  <a:path w="633" h="562" extrusionOk="0">
                    <a:moveTo>
                      <a:pt x="415" y="1"/>
                    </a:moveTo>
                    <a:cubicBezTo>
                      <a:pt x="383" y="1"/>
                      <a:pt x="349" y="22"/>
                      <a:pt x="351" y="58"/>
                    </a:cubicBezTo>
                    <a:cubicBezTo>
                      <a:pt x="357" y="133"/>
                      <a:pt x="351" y="198"/>
                      <a:pt x="335" y="256"/>
                    </a:cubicBezTo>
                    <a:cubicBezTo>
                      <a:pt x="244" y="256"/>
                      <a:pt x="150" y="256"/>
                      <a:pt x="59" y="253"/>
                    </a:cubicBezTo>
                    <a:cubicBezTo>
                      <a:pt x="1" y="253"/>
                      <a:pt x="1" y="347"/>
                      <a:pt x="59" y="350"/>
                    </a:cubicBezTo>
                    <a:cubicBezTo>
                      <a:pt x="134" y="353"/>
                      <a:pt x="211" y="363"/>
                      <a:pt x="283" y="369"/>
                    </a:cubicBezTo>
                    <a:cubicBezTo>
                      <a:pt x="260" y="412"/>
                      <a:pt x="228" y="444"/>
                      <a:pt x="186" y="476"/>
                    </a:cubicBezTo>
                    <a:cubicBezTo>
                      <a:pt x="148" y="503"/>
                      <a:pt x="182" y="562"/>
                      <a:pt x="223" y="562"/>
                    </a:cubicBezTo>
                    <a:cubicBezTo>
                      <a:pt x="231" y="562"/>
                      <a:pt x="239" y="559"/>
                      <a:pt x="247" y="554"/>
                    </a:cubicBezTo>
                    <a:cubicBezTo>
                      <a:pt x="312" y="509"/>
                      <a:pt x="364" y="447"/>
                      <a:pt x="406" y="379"/>
                    </a:cubicBezTo>
                    <a:cubicBezTo>
                      <a:pt x="430" y="381"/>
                      <a:pt x="455" y="382"/>
                      <a:pt x="480" y="382"/>
                    </a:cubicBezTo>
                    <a:cubicBezTo>
                      <a:pt x="505" y="382"/>
                      <a:pt x="531" y="381"/>
                      <a:pt x="555" y="379"/>
                    </a:cubicBezTo>
                    <a:cubicBezTo>
                      <a:pt x="610" y="379"/>
                      <a:pt x="633" y="285"/>
                      <a:pt x="571" y="272"/>
                    </a:cubicBezTo>
                    <a:cubicBezTo>
                      <a:pt x="535" y="269"/>
                      <a:pt x="497" y="266"/>
                      <a:pt x="458" y="263"/>
                    </a:cubicBezTo>
                    <a:cubicBezTo>
                      <a:pt x="477" y="191"/>
                      <a:pt x="480" y="117"/>
                      <a:pt x="471" y="42"/>
                    </a:cubicBezTo>
                    <a:cubicBezTo>
                      <a:pt x="465" y="14"/>
                      <a:pt x="441" y="1"/>
                      <a:pt x="41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0" name="Google Shape;4120;p44">
                <a:extLst>
                  <a:ext uri="{FF2B5EF4-FFF2-40B4-BE49-F238E27FC236}">
                    <a16:creationId xmlns:a16="http://schemas.microsoft.com/office/drawing/2014/main" id="{1D19C507-A934-CC3F-333D-EBBE599A917B}"/>
                  </a:ext>
                </a:extLst>
              </p:cNvPr>
              <p:cNvSpPr/>
              <p:nvPr/>
            </p:nvSpPr>
            <p:spPr>
              <a:xfrm>
                <a:off x="4927339" y="1370129"/>
                <a:ext cx="55688" cy="90953"/>
              </a:xfrm>
              <a:custGeom>
                <a:avLst/>
                <a:gdLst/>
                <a:ahLst/>
                <a:cxnLst/>
                <a:rect l="l" t="t" r="r" b="b"/>
                <a:pathLst>
                  <a:path w="848" h="1385" extrusionOk="0">
                    <a:moveTo>
                      <a:pt x="693" y="1"/>
                    </a:moveTo>
                    <a:cubicBezTo>
                      <a:pt x="666" y="1"/>
                      <a:pt x="639" y="16"/>
                      <a:pt x="632" y="49"/>
                    </a:cubicBezTo>
                    <a:cubicBezTo>
                      <a:pt x="600" y="198"/>
                      <a:pt x="596" y="266"/>
                      <a:pt x="425" y="282"/>
                    </a:cubicBezTo>
                    <a:cubicBezTo>
                      <a:pt x="394" y="299"/>
                      <a:pt x="367" y="308"/>
                      <a:pt x="343" y="308"/>
                    </a:cubicBezTo>
                    <a:cubicBezTo>
                      <a:pt x="305" y="308"/>
                      <a:pt x="276" y="286"/>
                      <a:pt x="256" y="243"/>
                    </a:cubicBezTo>
                    <a:cubicBezTo>
                      <a:pt x="224" y="188"/>
                      <a:pt x="178" y="149"/>
                      <a:pt x="130" y="111"/>
                    </a:cubicBezTo>
                    <a:lnTo>
                      <a:pt x="130" y="111"/>
                    </a:lnTo>
                    <a:cubicBezTo>
                      <a:pt x="132" y="111"/>
                      <a:pt x="134" y="111"/>
                      <a:pt x="136" y="111"/>
                    </a:cubicBezTo>
                    <a:cubicBezTo>
                      <a:pt x="185" y="111"/>
                      <a:pt x="190" y="35"/>
                      <a:pt x="143" y="17"/>
                    </a:cubicBezTo>
                    <a:cubicBezTo>
                      <a:pt x="136" y="17"/>
                      <a:pt x="133" y="10"/>
                      <a:pt x="130" y="10"/>
                    </a:cubicBezTo>
                    <a:cubicBezTo>
                      <a:pt x="126" y="9"/>
                      <a:pt x="123" y="8"/>
                      <a:pt x="119" y="8"/>
                    </a:cubicBezTo>
                    <a:cubicBezTo>
                      <a:pt x="101" y="8"/>
                      <a:pt x="80" y="20"/>
                      <a:pt x="75" y="36"/>
                    </a:cubicBezTo>
                    <a:cubicBezTo>
                      <a:pt x="0" y="182"/>
                      <a:pt x="214" y="428"/>
                      <a:pt x="340" y="480"/>
                    </a:cubicBezTo>
                    <a:cubicBezTo>
                      <a:pt x="374" y="495"/>
                      <a:pt x="406" y="502"/>
                      <a:pt x="436" y="502"/>
                    </a:cubicBezTo>
                    <a:cubicBezTo>
                      <a:pt x="509" y="502"/>
                      <a:pt x="571" y="461"/>
                      <a:pt x="619" y="399"/>
                    </a:cubicBezTo>
                    <a:lnTo>
                      <a:pt x="619" y="399"/>
                    </a:lnTo>
                    <a:cubicBezTo>
                      <a:pt x="616" y="716"/>
                      <a:pt x="632" y="1031"/>
                      <a:pt x="700" y="1338"/>
                    </a:cubicBezTo>
                    <a:cubicBezTo>
                      <a:pt x="710" y="1370"/>
                      <a:pt x="737" y="1384"/>
                      <a:pt x="764" y="1384"/>
                    </a:cubicBezTo>
                    <a:cubicBezTo>
                      <a:pt x="805" y="1384"/>
                      <a:pt x="848" y="1352"/>
                      <a:pt x="836" y="1303"/>
                    </a:cubicBezTo>
                    <a:cubicBezTo>
                      <a:pt x="742" y="894"/>
                      <a:pt x="749" y="480"/>
                      <a:pt x="762" y="65"/>
                    </a:cubicBezTo>
                    <a:cubicBezTo>
                      <a:pt x="762" y="24"/>
                      <a:pt x="727" y="1"/>
                      <a:pt x="69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1" name="Google Shape;4121;p44">
                <a:extLst>
                  <a:ext uri="{FF2B5EF4-FFF2-40B4-BE49-F238E27FC236}">
                    <a16:creationId xmlns:a16="http://schemas.microsoft.com/office/drawing/2014/main" id="{09C772ED-A41C-FDE0-67F4-5A07B85A1316}"/>
                  </a:ext>
                </a:extLst>
              </p:cNvPr>
              <p:cNvSpPr/>
              <p:nvPr/>
            </p:nvSpPr>
            <p:spPr>
              <a:xfrm>
                <a:off x="5005812" y="1404341"/>
                <a:ext cx="37498" cy="9719"/>
              </a:xfrm>
              <a:custGeom>
                <a:avLst/>
                <a:gdLst/>
                <a:ahLst/>
                <a:cxnLst/>
                <a:rect l="l" t="t" r="r" b="b"/>
                <a:pathLst>
                  <a:path w="571" h="148" extrusionOk="0">
                    <a:moveTo>
                      <a:pt x="445" y="1"/>
                    </a:moveTo>
                    <a:cubicBezTo>
                      <a:pt x="420" y="1"/>
                      <a:pt x="400" y="20"/>
                      <a:pt x="393" y="40"/>
                    </a:cubicBezTo>
                    <a:cubicBezTo>
                      <a:pt x="373" y="41"/>
                      <a:pt x="353" y="42"/>
                      <a:pt x="334" y="42"/>
                    </a:cubicBezTo>
                    <a:cubicBezTo>
                      <a:pt x="245" y="42"/>
                      <a:pt x="159" y="30"/>
                      <a:pt x="69" y="17"/>
                    </a:cubicBezTo>
                    <a:cubicBezTo>
                      <a:pt x="66" y="17"/>
                      <a:pt x="63" y="16"/>
                      <a:pt x="60" y="16"/>
                    </a:cubicBezTo>
                    <a:cubicBezTo>
                      <a:pt x="18" y="16"/>
                      <a:pt x="1" y="80"/>
                      <a:pt x="49" y="95"/>
                    </a:cubicBezTo>
                    <a:cubicBezTo>
                      <a:pt x="172" y="137"/>
                      <a:pt x="303" y="147"/>
                      <a:pt x="432" y="147"/>
                    </a:cubicBezTo>
                    <a:cubicBezTo>
                      <a:pt x="453" y="147"/>
                      <a:pt x="473" y="147"/>
                      <a:pt x="493" y="147"/>
                    </a:cubicBezTo>
                    <a:cubicBezTo>
                      <a:pt x="551" y="143"/>
                      <a:pt x="571" y="69"/>
                      <a:pt x="522" y="40"/>
                    </a:cubicBezTo>
                    <a:cubicBezTo>
                      <a:pt x="506" y="30"/>
                      <a:pt x="487" y="20"/>
                      <a:pt x="470" y="7"/>
                    </a:cubicBezTo>
                    <a:cubicBezTo>
                      <a:pt x="462" y="3"/>
                      <a:pt x="453" y="1"/>
                      <a:pt x="44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2" name="Google Shape;4122;p44">
                <a:extLst>
                  <a:ext uri="{FF2B5EF4-FFF2-40B4-BE49-F238E27FC236}">
                    <a16:creationId xmlns:a16="http://schemas.microsoft.com/office/drawing/2014/main" id="{78188993-584C-3E20-A57D-EFBC9C3BB305}"/>
                  </a:ext>
                </a:extLst>
              </p:cNvPr>
              <p:cNvSpPr/>
              <p:nvPr/>
            </p:nvSpPr>
            <p:spPr>
              <a:xfrm>
                <a:off x="4998588" y="1386414"/>
                <a:ext cx="49647" cy="7224"/>
              </a:xfrm>
              <a:custGeom>
                <a:avLst/>
                <a:gdLst/>
                <a:ahLst/>
                <a:cxnLst/>
                <a:rect l="l" t="t" r="r" b="b"/>
                <a:pathLst>
                  <a:path w="756" h="110" extrusionOk="0">
                    <a:moveTo>
                      <a:pt x="467" y="0"/>
                    </a:moveTo>
                    <a:cubicBezTo>
                      <a:pt x="330" y="0"/>
                      <a:pt x="192" y="5"/>
                      <a:pt x="59" y="12"/>
                    </a:cubicBezTo>
                    <a:cubicBezTo>
                      <a:pt x="1" y="15"/>
                      <a:pt x="1" y="99"/>
                      <a:pt x="59" y="99"/>
                    </a:cubicBezTo>
                    <a:cubicBezTo>
                      <a:pt x="181" y="105"/>
                      <a:pt x="308" y="109"/>
                      <a:pt x="435" y="109"/>
                    </a:cubicBezTo>
                    <a:cubicBezTo>
                      <a:pt x="519" y="109"/>
                      <a:pt x="602" y="107"/>
                      <a:pt x="684" y="102"/>
                    </a:cubicBezTo>
                    <a:cubicBezTo>
                      <a:pt x="686" y="102"/>
                      <a:pt x="689" y="103"/>
                      <a:pt x="691" y="103"/>
                    </a:cubicBezTo>
                    <a:cubicBezTo>
                      <a:pt x="755" y="103"/>
                      <a:pt x="753" y="11"/>
                      <a:pt x="684" y="5"/>
                    </a:cubicBezTo>
                    <a:cubicBezTo>
                      <a:pt x="613" y="2"/>
                      <a:pt x="540" y="0"/>
                      <a:pt x="46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3" name="Google Shape;4123;p44">
                <a:extLst>
                  <a:ext uri="{FF2B5EF4-FFF2-40B4-BE49-F238E27FC236}">
                    <a16:creationId xmlns:a16="http://schemas.microsoft.com/office/drawing/2014/main" id="{283661C0-2DE8-6DCA-2AAD-6F1C5C9490E4}"/>
                  </a:ext>
                </a:extLst>
              </p:cNvPr>
              <p:cNvSpPr/>
              <p:nvPr/>
            </p:nvSpPr>
            <p:spPr>
              <a:xfrm>
                <a:off x="5070626" y="1382343"/>
                <a:ext cx="61401" cy="41700"/>
              </a:xfrm>
              <a:custGeom>
                <a:avLst/>
                <a:gdLst/>
                <a:ahLst/>
                <a:cxnLst/>
                <a:rect l="l" t="t" r="r" b="b"/>
                <a:pathLst>
                  <a:path w="935" h="635" extrusionOk="0">
                    <a:moveTo>
                      <a:pt x="488" y="1"/>
                    </a:moveTo>
                    <a:cubicBezTo>
                      <a:pt x="427" y="1"/>
                      <a:pt x="360" y="17"/>
                      <a:pt x="322" y="31"/>
                    </a:cubicBezTo>
                    <a:cubicBezTo>
                      <a:pt x="164" y="93"/>
                      <a:pt x="34" y="239"/>
                      <a:pt x="15" y="407"/>
                    </a:cubicBezTo>
                    <a:cubicBezTo>
                      <a:pt x="1" y="550"/>
                      <a:pt x="97" y="634"/>
                      <a:pt x="222" y="634"/>
                    </a:cubicBezTo>
                    <a:cubicBezTo>
                      <a:pt x="242" y="634"/>
                      <a:pt x="263" y="632"/>
                      <a:pt x="284" y="627"/>
                    </a:cubicBezTo>
                    <a:cubicBezTo>
                      <a:pt x="407" y="598"/>
                      <a:pt x="494" y="514"/>
                      <a:pt x="559" y="407"/>
                    </a:cubicBezTo>
                    <a:cubicBezTo>
                      <a:pt x="591" y="475"/>
                      <a:pt x="646" y="537"/>
                      <a:pt x="718" y="563"/>
                    </a:cubicBezTo>
                    <a:cubicBezTo>
                      <a:pt x="735" y="568"/>
                      <a:pt x="752" y="571"/>
                      <a:pt x="768" y="571"/>
                    </a:cubicBezTo>
                    <a:cubicBezTo>
                      <a:pt x="859" y="571"/>
                      <a:pt x="934" y="494"/>
                      <a:pt x="896" y="401"/>
                    </a:cubicBezTo>
                    <a:cubicBezTo>
                      <a:pt x="885" y="373"/>
                      <a:pt x="858" y="359"/>
                      <a:pt x="833" y="359"/>
                    </a:cubicBezTo>
                    <a:cubicBezTo>
                      <a:pt x="804" y="359"/>
                      <a:pt x="778" y="377"/>
                      <a:pt x="779" y="417"/>
                    </a:cubicBezTo>
                    <a:cubicBezTo>
                      <a:pt x="776" y="417"/>
                      <a:pt x="773" y="417"/>
                      <a:pt x="770" y="417"/>
                    </a:cubicBezTo>
                    <a:cubicBezTo>
                      <a:pt x="723" y="417"/>
                      <a:pt x="694" y="394"/>
                      <a:pt x="679" y="342"/>
                    </a:cubicBezTo>
                    <a:cubicBezTo>
                      <a:pt x="656" y="304"/>
                      <a:pt x="646" y="258"/>
                      <a:pt x="640" y="213"/>
                    </a:cubicBezTo>
                    <a:cubicBezTo>
                      <a:pt x="636" y="174"/>
                      <a:pt x="602" y="150"/>
                      <a:pt x="570" y="150"/>
                    </a:cubicBezTo>
                    <a:cubicBezTo>
                      <a:pt x="545" y="150"/>
                      <a:pt x="520" y="164"/>
                      <a:pt x="510" y="197"/>
                    </a:cubicBezTo>
                    <a:cubicBezTo>
                      <a:pt x="491" y="271"/>
                      <a:pt x="462" y="339"/>
                      <a:pt x="413" y="397"/>
                    </a:cubicBezTo>
                    <a:cubicBezTo>
                      <a:pt x="383" y="433"/>
                      <a:pt x="283" y="505"/>
                      <a:pt x="214" y="505"/>
                    </a:cubicBezTo>
                    <a:cubicBezTo>
                      <a:pt x="170" y="505"/>
                      <a:pt x="138" y="476"/>
                      <a:pt x="144" y="391"/>
                    </a:cubicBezTo>
                    <a:cubicBezTo>
                      <a:pt x="151" y="307"/>
                      <a:pt x="225" y="219"/>
                      <a:pt x="293" y="167"/>
                    </a:cubicBezTo>
                    <a:cubicBezTo>
                      <a:pt x="310" y="156"/>
                      <a:pt x="486" y="95"/>
                      <a:pt x="527" y="95"/>
                    </a:cubicBezTo>
                    <a:cubicBezTo>
                      <a:pt x="533" y="95"/>
                      <a:pt x="537" y="97"/>
                      <a:pt x="536" y="99"/>
                    </a:cubicBezTo>
                    <a:cubicBezTo>
                      <a:pt x="534" y="125"/>
                      <a:pt x="558" y="141"/>
                      <a:pt x="580" y="141"/>
                    </a:cubicBezTo>
                    <a:cubicBezTo>
                      <a:pt x="597" y="141"/>
                      <a:pt x="613" y="132"/>
                      <a:pt x="617" y="112"/>
                    </a:cubicBezTo>
                    <a:cubicBezTo>
                      <a:pt x="630" y="26"/>
                      <a:pt x="564" y="1"/>
                      <a:pt x="48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4" name="Google Shape;4124;p44">
                <a:extLst>
                  <a:ext uri="{FF2B5EF4-FFF2-40B4-BE49-F238E27FC236}">
                    <a16:creationId xmlns:a16="http://schemas.microsoft.com/office/drawing/2014/main" id="{585AE746-1E4A-2896-85F6-EADE86EE6EBB}"/>
                  </a:ext>
                </a:extLst>
              </p:cNvPr>
              <p:cNvSpPr/>
              <p:nvPr/>
            </p:nvSpPr>
            <p:spPr>
              <a:xfrm>
                <a:off x="5111800" y="1343271"/>
                <a:ext cx="37695" cy="41109"/>
              </a:xfrm>
              <a:custGeom>
                <a:avLst/>
                <a:gdLst/>
                <a:ahLst/>
                <a:cxnLst/>
                <a:rect l="l" t="t" r="r" b="b"/>
                <a:pathLst>
                  <a:path w="574" h="626" extrusionOk="0">
                    <a:moveTo>
                      <a:pt x="201" y="1"/>
                    </a:moveTo>
                    <a:cubicBezTo>
                      <a:pt x="112" y="1"/>
                      <a:pt x="24" y="63"/>
                      <a:pt x="6" y="166"/>
                    </a:cubicBezTo>
                    <a:cubicBezTo>
                      <a:pt x="1" y="200"/>
                      <a:pt x="26" y="222"/>
                      <a:pt x="52" y="222"/>
                    </a:cubicBezTo>
                    <a:cubicBezTo>
                      <a:pt x="68" y="222"/>
                      <a:pt x="84" y="212"/>
                      <a:pt x="91" y="189"/>
                    </a:cubicBezTo>
                    <a:cubicBezTo>
                      <a:pt x="104" y="143"/>
                      <a:pt x="145" y="106"/>
                      <a:pt x="189" y="106"/>
                    </a:cubicBezTo>
                    <a:cubicBezTo>
                      <a:pt x="210" y="106"/>
                      <a:pt x="231" y="114"/>
                      <a:pt x="249" y="134"/>
                    </a:cubicBezTo>
                    <a:cubicBezTo>
                      <a:pt x="298" y="183"/>
                      <a:pt x="266" y="254"/>
                      <a:pt x="236" y="302"/>
                    </a:cubicBezTo>
                    <a:cubicBezTo>
                      <a:pt x="191" y="383"/>
                      <a:pt x="126" y="448"/>
                      <a:pt x="58" y="507"/>
                    </a:cubicBezTo>
                    <a:cubicBezTo>
                      <a:pt x="10" y="542"/>
                      <a:pt x="55" y="610"/>
                      <a:pt x="104" y="613"/>
                    </a:cubicBezTo>
                    <a:cubicBezTo>
                      <a:pt x="195" y="620"/>
                      <a:pt x="287" y="626"/>
                      <a:pt x="378" y="626"/>
                    </a:cubicBezTo>
                    <a:cubicBezTo>
                      <a:pt x="413" y="626"/>
                      <a:pt x="448" y="625"/>
                      <a:pt x="483" y="623"/>
                    </a:cubicBezTo>
                    <a:cubicBezTo>
                      <a:pt x="573" y="613"/>
                      <a:pt x="573" y="494"/>
                      <a:pt x="489" y="494"/>
                    </a:cubicBezTo>
                    <a:lnTo>
                      <a:pt x="262" y="494"/>
                    </a:lnTo>
                    <a:cubicBezTo>
                      <a:pt x="366" y="377"/>
                      <a:pt x="450" y="209"/>
                      <a:pt x="353" y="79"/>
                    </a:cubicBezTo>
                    <a:cubicBezTo>
                      <a:pt x="313" y="25"/>
                      <a:pt x="257" y="1"/>
                      <a:pt x="20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5" name="Google Shape;4125;p44">
                <a:extLst>
                  <a:ext uri="{FF2B5EF4-FFF2-40B4-BE49-F238E27FC236}">
                    <a16:creationId xmlns:a16="http://schemas.microsoft.com/office/drawing/2014/main" id="{911315EB-2E3F-6936-9BBD-9CEC6568C541}"/>
                  </a:ext>
                </a:extLst>
              </p:cNvPr>
              <p:cNvSpPr/>
              <p:nvPr/>
            </p:nvSpPr>
            <p:spPr>
              <a:xfrm>
                <a:off x="5171558" y="1342220"/>
                <a:ext cx="55819" cy="88917"/>
              </a:xfrm>
              <a:custGeom>
                <a:avLst/>
                <a:gdLst/>
                <a:ahLst/>
                <a:cxnLst/>
                <a:rect l="l" t="t" r="r" b="b"/>
                <a:pathLst>
                  <a:path w="850" h="1354" extrusionOk="0">
                    <a:moveTo>
                      <a:pt x="478" y="838"/>
                    </a:moveTo>
                    <a:cubicBezTo>
                      <a:pt x="599" y="838"/>
                      <a:pt x="635" y="878"/>
                      <a:pt x="583" y="963"/>
                    </a:cubicBezTo>
                    <a:cubicBezTo>
                      <a:pt x="535" y="1125"/>
                      <a:pt x="357" y="1219"/>
                      <a:pt x="195" y="1226"/>
                    </a:cubicBezTo>
                    <a:cubicBezTo>
                      <a:pt x="211" y="1128"/>
                      <a:pt x="230" y="1047"/>
                      <a:pt x="282" y="960"/>
                    </a:cubicBezTo>
                    <a:cubicBezTo>
                      <a:pt x="311" y="921"/>
                      <a:pt x="340" y="885"/>
                      <a:pt x="366" y="847"/>
                    </a:cubicBezTo>
                    <a:cubicBezTo>
                      <a:pt x="409" y="841"/>
                      <a:pt x="447" y="838"/>
                      <a:pt x="478" y="838"/>
                    </a:cubicBezTo>
                    <a:close/>
                    <a:moveTo>
                      <a:pt x="103" y="0"/>
                    </a:moveTo>
                    <a:cubicBezTo>
                      <a:pt x="68" y="0"/>
                      <a:pt x="30" y="30"/>
                      <a:pt x="42" y="69"/>
                    </a:cubicBezTo>
                    <a:cubicBezTo>
                      <a:pt x="104" y="250"/>
                      <a:pt x="81" y="451"/>
                      <a:pt x="75" y="642"/>
                    </a:cubicBezTo>
                    <a:lnTo>
                      <a:pt x="65" y="1219"/>
                    </a:lnTo>
                    <a:lnTo>
                      <a:pt x="65" y="1226"/>
                    </a:lnTo>
                    <a:cubicBezTo>
                      <a:pt x="10" y="1251"/>
                      <a:pt x="0" y="1339"/>
                      <a:pt x="68" y="1349"/>
                    </a:cubicBezTo>
                    <a:cubicBezTo>
                      <a:pt x="90" y="1352"/>
                      <a:pt x="113" y="1353"/>
                      <a:pt x="137" y="1353"/>
                    </a:cubicBezTo>
                    <a:cubicBezTo>
                      <a:pt x="434" y="1353"/>
                      <a:pt x="849" y="1117"/>
                      <a:pt x="732" y="772"/>
                    </a:cubicBezTo>
                    <a:cubicBezTo>
                      <a:pt x="700" y="672"/>
                      <a:pt x="615" y="628"/>
                      <a:pt x="524" y="628"/>
                    </a:cubicBezTo>
                    <a:cubicBezTo>
                      <a:pt x="480" y="628"/>
                      <a:pt x="434" y="638"/>
                      <a:pt x="392" y="659"/>
                    </a:cubicBezTo>
                    <a:cubicBezTo>
                      <a:pt x="311" y="701"/>
                      <a:pt x="247" y="766"/>
                      <a:pt x="198" y="840"/>
                    </a:cubicBezTo>
                    <a:cubicBezTo>
                      <a:pt x="198" y="727"/>
                      <a:pt x="198" y="613"/>
                      <a:pt x="201" y="500"/>
                    </a:cubicBezTo>
                    <a:cubicBezTo>
                      <a:pt x="201" y="335"/>
                      <a:pt x="211" y="186"/>
                      <a:pt x="146" y="27"/>
                    </a:cubicBezTo>
                    <a:cubicBezTo>
                      <a:pt x="137" y="8"/>
                      <a:pt x="120" y="0"/>
                      <a:pt x="10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126" name="Google Shape;4126;p44">
              <a:extLst>
                <a:ext uri="{FF2B5EF4-FFF2-40B4-BE49-F238E27FC236}">
                  <a16:creationId xmlns:a16="http://schemas.microsoft.com/office/drawing/2014/main" id="{4BE251C0-241A-4A0B-6E23-F09245AEEA2F}"/>
                </a:ext>
              </a:extLst>
            </p:cNvPr>
            <p:cNvGrpSpPr/>
            <p:nvPr/>
          </p:nvGrpSpPr>
          <p:grpSpPr>
            <a:xfrm rot="935572">
              <a:off x="6099250" y="2129693"/>
              <a:ext cx="873825" cy="1222061"/>
              <a:chOff x="3735990" y="4115688"/>
              <a:chExt cx="349166" cy="488320"/>
            </a:xfrm>
          </p:grpSpPr>
          <p:sp>
            <p:nvSpPr>
              <p:cNvPr id="4127" name="Google Shape;4127;p44">
                <a:extLst>
                  <a:ext uri="{FF2B5EF4-FFF2-40B4-BE49-F238E27FC236}">
                    <a16:creationId xmlns:a16="http://schemas.microsoft.com/office/drawing/2014/main" id="{3C02663E-DD66-C956-ACA6-502B154A5D50}"/>
                  </a:ext>
                </a:extLst>
              </p:cNvPr>
              <p:cNvSpPr/>
              <p:nvPr/>
            </p:nvSpPr>
            <p:spPr>
              <a:xfrm>
                <a:off x="3772568" y="4159291"/>
                <a:ext cx="312589" cy="444717"/>
              </a:xfrm>
              <a:custGeom>
                <a:avLst/>
                <a:gdLst/>
                <a:ahLst/>
                <a:cxnLst/>
                <a:rect l="l" t="t" r="r" b="b"/>
                <a:pathLst>
                  <a:path w="4760" h="6772" extrusionOk="0">
                    <a:moveTo>
                      <a:pt x="2414" y="175"/>
                    </a:moveTo>
                    <a:cubicBezTo>
                      <a:pt x="3004" y="1957"/>
                      <a:pt x="3746" y="3680"/>
                      <a:pt x="4624" y="5336"/>
                    </a:cubicBezTo>
                    <a:cubicBezTo>
                      <a:pt x="4624" y="5342"/>
                      <a:pt x="4627" y="5342"/>
                      <a:pt x="4627" y="5345"/>
                    </a:cubicBezTo>
                    <a:cubicBezTo>
                      <a:pt x="4415" y="6312"/>
                      <a:pt x="3390" y="6674"/>
                      <a:pt x="2475" y="6674"/>
                    </a:cubicBezTo>
                    <a:cubicBezTo>
                      <a:pt x="2455" y="6674"/>
                      <a:pt x="2434" y="6674"/>
                      <a:pt x="2414" y="6674"/>
                    </a:cubicBezTo>
                    <a:cubicBezTo>
                      <a:pt x="1423" y="6657"/>
                      <a:pt x="254" y="6346"/>
                      <a:pt x="92" y="5213"/>
                    </a:cubicBezTo>
                    <a:cubicBezTo>
                      <a:pt x="208" y="5102"/>
                      <a:pt x="335" y="4973"/>
                      <a:pt x="419" y="4834"/>
                    </a:cubicBezTo>
                    <a:cubicBezTo>
                      <a:pt x="438" y="4804"/>
                      <a:pt x="410" y="4773"/>
                      <a:pt x="381" y="4773"/>
                    </a:cubicBezTo>
                    <a:cubicBezTo>
                      <a:pt x="372" y="4773"/>
                      <a:pt x="362" y="4777"/>
                      <a:pt x="354" y="4785"/>
                    </a:cubicBezTo>
                    <a:cubicBezTo>
                      <a:pt x="299" y="4843"/>
                      <a:pt x="250" y="4911"/>
                      <a:pt x="202" y="4976"/>
                    </a:cubicBezTo>
                    <a:cubicBezTo>
                      <a:pt x="189" y="4996"/>
                      <a:pt x="173" y="5012"/>
                      <a:pt x="160" y="5034"/>
                    </a:cubicBezTo>
                    <a:cubicBezTo>
                      <a:pt x="918" y="3470"/>
                      <a:pt x="1407" y="1746"/>
                      <a:pt x="2346" y="282"/>
                    </a:cubicBezTo>
                    <a:lnTo>
                      <a:pt x="2346" y="282"/>
                    </a:lnTo>
                    <a:cubicBezTo>
                      <a:pt x="2343" y="340"/>
                      <a:pt x="2343" y="392"/>
                      <a:pt x="2346" y="450"/>
                    </a:cubicBezTo>
                    <a:cubicBezTo>
                      <a:pt x="2350" y="475"/>
                      <a:pt x="2368" y="487"/>
                      <a:pt x="2386" y="487"/>
                    </a:cubicBezTo>
                    <a:cubicBezTo>
                      <a:pt x="2405" y="487"/>
                      <a:pt x="2422" y="475"/>
                      <a:pt x="2424" y="450"/>
                    </a:cubicBezTo>
                    <a:cubicBezTo>
                      <a:pt x="2431" y="360"/>
                      <a:pt x="2424" y="263"/>
                      <a:pt x="2414" y="175"/>
                    </a:cubicBezTo>
                    <a:close/>
                    <a:moveTo>
                      <a:pt x="2438" y="1"/>
                    </a:moveTo>
                    <a:cubicBezTo>
                      <a:pt x="2422" y="1"/>
                      <a:pt x="2406" y="8"/>
                      <a:pt x="2395" y="23"/>
                    </a:cubicBezTo>
                    <a:cubicBezTo>
                      <a:pt x="1886" y="823"/>
                      <a:pt x="1511" y="1685"/>
                      <a:pt x="1135" y="2550"/>
                    </a:cubicBezTo>
                    <a:cubicBezTo>
                      <a:pt x="756" y="3437"/>
                      <a:pt x="335" y="4315"/>
                      <a:pt x="11" y="5222"/>
                    </a:cubicBezTo>
                    <a:cubicBezTo>
                      <a:pt x="1" y="5239"/>
                      <a:pt x="17" y="5255"/>
                      <a:pt x="33" y="5255"/>
                    </a:cubicBezTo>
                    <a:cubicBezTo>
                      <a:pt x="30" y="6366"/>
                      <a:pt x="1417" y="6726"/>
                      <a:pt x="2301" y="6768"/>
                    </a:cubicBezTo>
                    <a:cubicBezTo>
                      <a:pt x="2358" y="6770"/>
                      <a:pt x="2417" y="6772"/>
                      <a:pt x="2475" y="6772"/>
                    </a:cubicBezTo>
                    <a:cubicBezTo>
                      <a:pt x="3455" y="6772"/>
                      <a:pt x="4549" y="6379"/>
                      <a:pt x="4757" y="5303"/>
                    </a:cubicBezTo>
                    <a:cubicBezTo>
                      <a:pt x="4760" y="5268"/>
                      <a:pt x="4734" y="5242"/>
                      <a:pt x="4705" y="5239"/>
                    </a:cubicBezTo>
                    <a:cubicBezTo>
                      <a:pt x="3820" y="3567"/>
                      <a:pt x="3085" y="1831"/>
                      <a:pt x="2489" y="36"/>
                    </a:cubicBezTo>
                    <a:cubicBezTo>
                      <a:pt x="2481" y="13"/>
                      <a:pt x="2460" y="1"/>
                      <a:pt x="243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8" name="Google Shape;4128;p44">
                <a:extLst>
                  <a:ext uri="{FF2B5EF4-FFF2-40B4-BE49-F238E27FC236}">
                    <a16:creationId xmlns:a16="http://schemas.microsoft.com/office/drawing/2014/main" id="{C92C377C-A4B9-3CB6-61E0-B5202E353CDD}"/>
                  </a:ext>
                </a:extLst>
              </p:cNvPr>
              <p:cNvSpPr/>
              <p:nvPr/>
            </p:nvSpPr>
            <p:spPr>
              <a:xfrm>
                <a:off x="3808751" y="4455517"/>
                <a:ext cx="25808" cy="13922"/>
              </a:xfrm>
              <a:custGeom>
                <a:avLst/>
                <a:gdLst/>
                <a:ahLst/>
                <a:cxnLst/>
                <a:rect l="l" t="t" r="r" b="b"/>
                <a:pathLst>
                  <a:path w="393" h="212" extrusionOk="0">
                    <a:moveTo>
                      <a:pt x="336" y="0"/>
                    </a:moveTo>
                    <a:cubicBezTo>
                      <a:pt x="332" y="0"/>
                      <a:pt x="328" y="1"/>
                      <a:pt x="325" y="2"/>
                    </a:cubicBezTo>
                    <a:cubicBezTo>
                      <a:pt x="224" y="41"/>
                      <a:pt x="124" y="96"/>
                      <a:pt x="30" y="148"/>
                    </a:cubicBezTo>
                    <a:cubicBezTo>
                      <a:pt x="1" y="168"/>
                      <a:pt x="13" y="211"/>
                      <a:pt x="44" y="211"/>
                    </a:cubicBezTo>
                    <a:cubicBezTo>
                      <a:pt x="47" y="211"/>
                      <a:pt x="51" y="211"/>
                      <a:pt x="56" y="209"/>
                    </a:cubicBezTo>
                    <a:cubicBezTo>
                      <a:pt x="156" y="174"/>
                      <a:pt x="266" y="128"/>
                      <a:pt x="360" y="76"/>
                    </a:cubicBezTo>
                    <a:cubicBezTo>
                      <a:pt x="393" y="59"/>
                      <a:pt x="374" y="0"/>
                      <a:pt x="33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9" name="Google Shape;4129;p44">
                <a:extLst>
                  <a:ext uri="{FF2B5EF4-FFF2-40B4-BE49-F238E27FC236}">
                    <a16:creationId xmlns:a16="http://schemas.microsoft.com/office/drawing/2014/main" id="{6C1E00C2-9799-53B7-3435-5C39AD2746A2}"/>
                  </a:ext>
                </a:extLst>
              </p:cNvPr>
              <p:cNvSpPr/>
              <p:nvPr/>
            </p:nvSpPr>
            <p:spPr>
              <a:xfrm>
                <a:off x="3843620" y="4440874"/>
                <a:ext cx="24758" cy="12149"/>
              </a:xfrm>
              <a:custGeom>
                <a:avLst/>
                <a:gdLst/>
                <a:ahLst/>
                <a:cxnLst/>
                <a:rect l="l" t="t" r="r" b="b"/>
                <a:pathLst>
                  <a:path w="377" h="185" extrusionOk="0">
                    <a:moveTo>
                      <a:pt x="317" y="0"/>
                    </a:moveTo>
                    <a:cubicBezTo>
                      <a:pt x="315" y="0"/>
                      <a:pt x="312" y="1"/>
                      <a:pt x="309" y="1"/>
                    </a:cubicBezTo>
                    <a:cubicBezTo>
                      <a:pt x="211" y="18"/>
                      <a:pt x="114" y="69"/>
                      <a:pt x="33" y="118"/>
                    </a:cubicBezTo>
                    <a:cubicBezTo>
                      <a:pt x="0" y="137"/>
                      <a:pt x="21" y="184"/>
                      <a:pt x="54" y="184"/>
                    </a:cubicBezTo>
                    <a:cubicBezTo>
                      <a:pt x="60" y="184"/>
                      <a:pt x="66" y="183"/>
                      <a:pt x="72" y="180"/>
                    </a:cubicBezTo>
                    <a:cubicBezTo>
                      <a:pt x="160" y="134"/>
                      <a:pt x="254" y="105"/>
                      <a:pt x="338" y="63"/>
                    </a:cubicBezTo>
                    <a:cubicBezTo>
                      <a:pt x="377" y="51"/>
                      <a:pt x="352" y="0"/>
                      <a:pt x="31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0" name="Google Shape;4130;p44">
                <a:extLst>
                  <a:ext uri="{FF2B5EF4-FFF2-40B4-BE49-F238E27FC236}">
                    <a16:creationId xmlns:a16="http://schemas.microsoft.com/office/drawing/2014/main" id="{5AFADDE9-95EA-AEEE-AAB9-3DE80F42F8BD}"/>
                  </a:ext>
                </a:extLst>
              </p:cNvPr>
              <p:cNvSpPr/>
              <p:nvPr/>
            </p:nvSpPr>
            <p:spPr>
              <a:xfrm>
                <a:off x="3883218" y="4430695"/>
                <a:ext cx="26334" cy="10639"/>
              </a:xfrm>
              <a:custGeom>
                <a:avLst/>
                <a:gdLst/>
                <a:ahLst/>
                <a:cxnLst/>
                <a:rect l="l" t="t" r="r" b="b"/>
                <a:pathLst>
                  <a:path w="401" h="162" extrusionOk="0">
                    <a:moveTo>
                      <a:pt x="342" y="0"/>
                    </a:moveTo>
                    <a:cubicBezTo>
                      <a:pt x="339" y="0"/>
                      <a:pt x="337" y="1"/>
                      <a:pt x="334" y="1"/>
                    </a:cubicBezTo>
                    <a:cubicBezTo>
                      <a:pt x="237" y="17"/>
                      <a:pt x="137" y="53"/>
                      <a:pt x="43" y="85"/>
                    </a:cubicBezTo>
                    <a:cubicBezTo>
                      <a:pt x="1" y="100"/>
                      <a:pt x="11" y="161"/>
                      <a:pt x="51" y="161"/>
                    </a:cubicBezTo>
                    <a:cubicBezTo>
                      <a:pt x="54" y="161"/>
                      <a:pt x="58" y="161"/>
                      <a:pt x="62" y="160"/>
                    </a:cubicBezTo>
                    <a:cubicBezTo>
                      <a:pt x="159" y="134"/>
                      <a:pt x="266" y="117"/>
                      <a:pt x="360" y="82"/>
                    </a:cubicBezTo>
                    <a:cubicBezTo>
                      <a:pt x="400" y="57"/>
                      <a:pt x="387" y="0"/>
                      <a:pt x="34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1" name="Google Shape;4131;p44">
                <a:extLst>
                  <a:ext uri="{FF2B5EF4-FFF2-40B4-BE49-F238E27FC236}">
                    <a16:creationId xmlns:a16="http://schemas.microsoft.com/office/drawing/2014/main" id="{0C8D21D1-4D8B-1451-74B3-B5EE25EF6CF9}"/>
                  </a:ext>
                </a:extLst>
              </p:cNvPr>
              <p:cNvSpPr/>
              <p:nvPr/>
            </p:nvSpPr>
            <p:spPr>
              <a:xfrm>
                <a:off x="3926625" y="4432993"/>
                <a:ext cx="22787" cy="5910"/>
              </a:xfrm>
              <a:custGeom>
                <a:avLst/>
                <a:gdLst/>
                <a:ahLst/>
                <a:cxnLst/>
                <a:rect l="l" t="t" r="r" b="b"/>
                <a:pathLst>
                  <a:path w="347" h="90" extrusionOk="0">
                    <a:moveTo>
                      <a:pt x="245" y="1"/>
                    </a:moveTo>
                    <a:cubicBezTo>
                      <a:pt x="178" y="1"/>
                      <a:pt x="109" y="6"/>
                      <a:pt x="42" y="14"/>
                    </a:cubicBezTo>
                    <a:cubicBezTo>
                      <a:pt x="0" y="18"/>
                      <a:pt x="0" y="76"/>
                      <a:pt x="42" y="76"/>
                    </a:cubicBezTo>
                    <a:cubicBezTo>
                      <a:pt x="112" y="82"/>
                      <a:pt x="185" y="90"/>
                      <a:pt x="255" y="90"/>
                    </a:cubicBezTo>
                    <a:cubicBezTo>
                      <a:pt x="266" y="90"/>
                      <a:pt x="278" y="89"/>
                      <a:pt x="289" y="89"/>
                    </a:cubicBezTo>
                    <a:cubicBezTo>
                      <a:pt x="347" y="89"/>
                      <a:pt x="347" y="8"/>
                      <a:pt x="289" y="1"/>
                    </a:cubicBezTo>
                    <a:cubicBezTo>
                      <a:pt x="274" y="1"/>
                      <a:pt x="260" y="1"/>
                      <a:pt x="24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2" name="Google Shape;4132;p44">
                <a:extLst>
                  <a:ext uri="{FF2B5EF4-FFF2-40B4-BE49-F238E27FC236}">
                    <a16:creationId xmlns:a16="http://schemas.microsoft.com/office/drawing/2014/main" id="{F27F87E7-B3A1-CDFD-2BF2-8C3C584EF2E4}"/>
                  </a:ext>
                </a:extLst>
              </p:cNvPr>
              <p:cNvSpPr/>
              <p:nvPr/>
            </p:nvSpPr>
            <p:spPr>
              <a:xfrm>
                <a:off x="3969177" y="4435161"/>
                <a:ext cx="26531" cy="9456"/>
              </a:xfrm>
              <a:custGeom>
                <a:avLst/>
                <a:gdLst/>
                <a:ahLst/>
                <a:cxnLst/>
                <a:rect l="l" t="t" r="r" b="b"/>
                <a:pathLst>
                  <a:path w="404" h="144" extrusionOk="0">
                    <a:moveTo>
                      <a:pt x="46" y="1"/>
                    </a:moveTo>
                    <a:cubicBezTo>
                      <a:pt x="16" y="1"/>
                      <a:pt x="0" y="46"/>
                      <a:pt x="29" y="62"/>
                    </a:cubicBezTo>
                    <a:cubicBezTo>
                      <a:pt x="120" y="105"/>
                      <a:pt x="227" y="127"/>
                      <a:pt x="324" y="143"/>
                    </a:cubicBezTo>
                    <a:cubicBezTo>
                      <a:pt x="326" y="144"/>
                      <a:pt x="329" y="144"/>
                      <a:pt x="331" y="144"/>
                    </a:cubicBezTo>
                    <a:cubicBezTo>
                      <a:pt x="384" y="144"/>
                      <a:pt x="403" y="68"/>
                      <a:pt x="350" y="56"/>
                    </a:cubicBezTo>
                    <a:cubicBezTo>
                      <a:pt x="256" y="30"/>
                      <a:pt x="143" y="1"/>
                      <a:pt x="4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3" name="Google Shape;4133;p44">
                <a:extLst>
                  <a:ext uri="{FF2B5EF4-FFF2-40B4-BE49-F238E27FC236}">
                    <a16:creationId xmlns:a16="http://schemas.microsoft.com/office/drawing/2014/main" id="{DE24D600-456D-FFC1-2C6F-4D280737F868}"/>
                  </a:ext>
                </a:extLst>
              </p:cNvPr>
              <p:cNvSpPr/>
              <p:nvPr/>
            </p:nvSpPr>
            <p:spPr>
              <a:xfrm>
                <a:off x="4007002" y="4448294"/>
                <a:ext cx="22131" cy="9850"/>
              </a:xfrm>
              <a:custGeom>
                <a:avLst/>
                <a:gdLst/>
                <a:ahLst/>
                <a:cxnLst/>
                <a:rect l="l" t="t" r="r" b="b"/>
                <a:pathLst>
                  <a:path w="337" h="150" extrusionOk="0">
                    <a:moveTo>
                      <a:pt x="103" y="1"/>
                    </a:moveTo>
                    <a:cubicBezTo>
                      <a:pt x="76" y="1"/>
                      <a:pt x="49" y="4"/>
                      <a:pt x="24" y="11"/>
                    </a:cubicBezTo>
                    <a:cubicBezTo>
                      <a:pt x="4" y="21"/>
                      <a:pt x="1" y="54"/>
                      <a:pt x="24" y="57"/>
                    </a:cubicBezTo>
                    <a:cubicBezTo>
                      <a:pt x="111" y="73"/>
                      <a:pt x="179" y="96"/>
                      <a:pt x="257" y="141"/>
                    </a:cubicBezTo>
                    <a:cubicBezTo>
                      <a:pt x="266" y="147"/>
                      <a:pt x="275" y="149"/>
                      <a:pt x="282" y="149"/>
                    </a:cubicBezTo>
                    <a:cubicBezTo>
                      <a:pt x="319" y="149"/>
                      <a:pt x="336" y="96"/>
                      <a:pt x="299" y="67"/>
                    </a:cubicBezTo>
                    <a:cubicBezTo>
                      <a:pt x="247" y="24"/>
                      <a:pt x="174" y="1"/>
                      <a:pt x="10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4" name="Google Shape;4134;p44">
                <a:extLst>
                  <a:ext uri="{FF2B5EF4-FFF2-40B4-BE49-F238E27FC236}">
                    <a16:creationId xmlns:a16="http://schemas.microsoft.com/office/drawing/2014/main" id="{E6F1F57A-4316-CEB3-D3F3-AFD2644EABBC}"/>
                  </a:ext>
                </a:extLst>
              </p:cNvPr>
              <p:cNvSpPr/>
              <p:nvPr/>
            </p:nvSpPr>
            <p:spPr>
              <a:xfrm>
                <a:off x="4040361" y="4466418"/>
                <a:ext cx="15301" cy="13331"/>
              </a:xfrm>
              <a:custGeom>
                <a:avLst/>
                <a:gdLst/>
                <a:ahLst/>
                <a:cxnLst/>
                <a:rect l="l" t="t" r="r" b="b"/>
                <a:pathLst>
                  <a:path w="233" h="203" extrusionOk="0">
                    <a:moveTo>
                      <a:pt x="40" y="0"/>
                    </a:moveTo>
                    <a:cubicBezTo>
                      <a:pt x="18" y="0"/>
                      <a:pt x="0" y="27"/>
                      <a:pt x="18" y="50"/>
                    </a:cubicBezTo>
                    <a:cubicBezTo>
                      <a:pt x="60" y="98"/>
                      <a:pt x="99" y="150"/>
                      <a:pt x="147" y="189"/>
                    </a:cubicBezTo>
                    <a:cubicBezTo>
                      <a:pt x="157" y="198"/>
                      <a:pt x="168" y="202"/>
                      <a:pt x="178" y="202"/>
                    </a:cubicBezTo>
                    <a:cubicBezTo>
                      <a:pt x="209" y="202"/>
                      <a:pt x="233" y="163"/>
                      <a:pt x="206" y="134"/>
                    </a:cubicBezTo>
                    <a:cubicBezTo>
                      <a:pt x="163" y="89"/>
                      <a:pt x="108" y="50"/>
                      <a:pt x="60" y="8"/>
                    </a:cubicBezTo>
                    <a:cubicBezTo>
                      <a:pt x="53" y="3"/>
                      <a:pt x="47" y="0"/>
                      <a:pt x="4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5" name="Google Shape;4135;p44">
                <a:extLst>
                  <a:ext uri="{FF2B5EF4-FFF2-40B4-BE49-F238E27FC236}">
                    <a16:creationId xmlns:a16="http://schemas.microsoft.com/office/drawing/2014/main" id="{4BED3ED0-1C8A-1D87-958E-7595AA855AC2}"/>
                  </a:ext>
                </a:extLst>
              </p:cNvPr>
              <p:cNvSpPr/>
              <p:nvPr/>
            </p:nvSpPr>
            <p:spPr>
              <a:xfrm>
                <a:off x="3925114" y="4200071"/>
                <a:ext cx="5845" cy="21474"/>
              </a:xfrm>
              <a:custGeom>
                <a:avLst/>
                <a:gdLst/>
                <a:ahLst/>
                <a:cxnLst/>
                <a:rect l="l" t="t" r="r" b="b"/>
                <a:pathLst>
                  <a:path w="89" h="327" extrusionOk="0">
                    <a:moveTo>
                      <a:pt x="44" y="0"/>
                    </a:moveTo>
                    <a:cubicBezTo>
                      <a:pt x="33" y="0"/>
                      <a:pt x="22" y="6"/>
                      <a:pt x="20" y="17"/>
                    </a:cubicBezTo>
                    <a:cubicBezTo>
                      <a:pt x="7" y="111"/>
                      <a:pt x="1" y="209"/>
                      <a:pt x="14" y="302"/>
                    </a:cubicBezTo>
                    <a:cubicBezTo>
                      <a:pt x="15" y="319"/>
                      <a:pt x="31" y="327"/>
                      <a:pt x="48" y="327"/>
                    </a:cubicBezTo>
                    <a:cubicBezTo>
                      <a:pt x="64" y="327"/>
                      <a:pt x="80" y="319"/>
                      <a:pt x="82" y="302"/>
                    </a:cubicBezTo>
                    <a:cubicBezTo>
                      <a:pt x="88" y="209"/>
                      <a:pt x="82" y="111"/>
                      <a:pt x="69" y="17"/>
                    </a:cubicBezTo>
                    <a:cubicBezTo>
                      <a:pt x="67" y="6"/>
                      <a:pt x="56" y="0"/>
                      <a:pt x="4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6" name="Google Shape;4136;p44">
                <a:extLst>
                  <a:ext uri="{FF2B5EF4-FFF2-40B4-BE49-F238E27FC236}">
                    <a16:creationId xmlns:a16="http://schemas.microsoft.com/office/drawing/2014/main" id="{0881BA91-969B-22CF-7D8F-20DD16B20CC6}"/>
                  </a:ext>
                </a:extLst>
              </p:cNvPr>
              <p:cNvSpPr/>
              <p:nvPr/>
            </p:nvSpPr>
            <p:spPr>
              <a:xfrm>
                <a:off x="3922487" y="4236451"/>
                <a:ext cx="9062" cy="18782"/>
              </a:xfrm>
              <a:custGeom>
                <a:avLst/>
                <a:gdLst/>
                <a:ahLst/>
                <a:cxnLst/>
                <a:rect l="l" t="t" r="r" b="b"/>
                <a:pathLst>
                  <a:path w="138" h="286" extrusionOk="0">
                    <a:moveTo>
                      <a:pt x="42" y="0"/>
                    </a:moveTo>
                    <a:cubicBezTo>
                      <a:pt x="20" y="0"/>
                      <a:pt x="0" y="22"/>
                      <a:pt x="11" y="46"/>
                    </a:cubicBezTo>
                    <a:cubicBezTo>
                      <a:pt x="44" y="111"/>
                      <a:pt x="57" y="186"/>
                      <a:pt x="54" y="254"/>
                    </a:cubicBezTo>
                    <a:cubicBezTo>
                      <a:pt x="50" y="274"/>
                      <a:pt x="66" y="285"/>
                      <a:pt x="84" y="285"/>
                    </a:cubicBezTo>
                    <a:cubicBezTo>
                      <a:pt x="98" y="285"/>
                      <a:pt x="113" y="278"/>
                      <a:pt x="118" y="260"/>
                    </a:cubicBezTo>
                    <a:cubicBezTo>
                      <a:pt x="138" y="176"/>
                      <a:pt x="122" y="89"/>
                      <a:pt x="70" y="14"/>
                    </a:cubicBezTo>
                    <a:cubicBezTo>
                      <a:pt x="62" y="4"/>
                      <a:pt x="52" y="0"/>
                      <a:pt x="4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7" name="Google Shape;4137;p44">
                <a:extLst>
                  <a:ext uri="{FF2B5EF4-FFF2-40B4-BE49-F238E27FC236}">
                    <a16:creationId xmlns:a16="http://schemas.microsoft.com/office/drawing/2014/main" id="{0A315F43-8436-77F0-EF42-6B1CCC1A710C}"/>
                  </a:ext>
                </a:extLst>
              </p:cNvPr>
              <p:cNvSpPr/>
              <p:nvPr/>
            </p:nvSpPr>
            <p:spPr>
              <a:xfrm>
                <a:off x="3923407" y="4269613"/>
                <a:ext cx="6239" cy="22787"/>
              </a:xfrm>
              <a:custGeom>
                <a:avLst/>
                <a:gdLst/>
                <a:ahLst/>
                <a:cxnLst/>
                <a:rect l="l" t="t" r="r" b="b"/>
                <a:pathLst>
                  <a:path w="95" h="347" extrusionOk="0">
                    <a:moveTo>
                      <a:pt x="50" y="1"/>
                    </a:moveTo>
                    <a:cubicBezTo>
                      <a:pt x="40" y="1"/>
                      <a:pt x="31" y="6"/>
                      <a:pt x="30" y="18"/>
                    </a:cubicBezTo>
                    <a:cubicBezTo>
                      <a:pt x="14" y="115"/>
                      <a:pt x="1" y="228"/>
                      <a:pt x="17" y="322"/>
                    </a:cubicBezTo>
                    <a:cubicBezTo>
                      <a:pt x="20" y="338"/>
                      <a:pt x="36" y="347"/>
                      <a:pt x="51" y="347"/>
                    </a:cubicBezTo>
                    <a:cubicBezTo>
                      <a:pt x="66" y="347"/>
                      <a:pt x="82" y="338"/>
                      <a:pt x="85" y="322"/>
                    </a:cubicBezTo>
                    <a:cubicBezTo>
                      <a:pt x="95" y="222"/>
                      <a:pt x="82" y="115"/>
                      <a:pt x="72" y="18"/>
                    </a:cubicBezTo>
                    <a:cubicBezTo>
                      <a:pt x="69" y="6"/>
                      <a:pt x="59" y="1"/>
                      <a:pt x="5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8" name="Google Shape;4138;p44">
                <a:extLst>
                  <a:ext uri="{FF2B5EF4-FFF2-40B4-BE49-F238E27FC236}">
                    <a16:creationId xmlns:a16="http://schemas.microsoft.com/office/drawing/2014/main" id="{9891F1A5-62E9-8D8C-D556-D9B722CBB981}"/>
                  </a:ext>
                </a:extLst>
              </p:cNvPr>
              <p:cNvSpPr/>
              <p:nvPr/>
            </p:nvSpPr>
            <p:spPr>
              <a:xfrm>
                <a:off x="3920452" y="4314464"/>
                <a:ext cx="6239" cy="22722"/>
              </a:xfrm>
              <a:custGeom>
                <a:avLst/>
                <a:gdLst/>
                <a:ahLst/>
                <a:cxnLst/>
                <a:rect l="l" t="t" r="r" b="b"/>
                <a:pathLst>
                  <a:path w="95" h="346" extrusionOk="0">
                    <a:moveTo>
                      <a:pt x="47" y="0"/>
                    </a:moveTo>
                    <a:cubicBezTo>
                      <a:pt x="31" y="0"/>
                      <a:pt x="15" y="12"/>
                      <a:pt x="13" y="34"/>
                    </a:cubicBezTo>
                    <a:cubicBezTo>
                      <a:pt x="7" y="119"/>
                      <a:pt x="0" y="216"/>
                      <a:pt x="7" y="307"/>
                    </a:cubicBezTo>
                    <a:cubicBezTo>
                      <a:pt x="8" y="332"/>
                      <a:pt x="29" y="345"/>
                      <a:pt x="49" y="345"/>
                    </a:cubicBezTo>
                    <a:cubicBezTo>
                      <a:pt x="69" y="345"/>
                      <a:pt x="89" y="332"/>
                      <a:pt x="91" y="307"/>
                    </a:cubicBezTo>
                    <a:cubicBezTo>
                      <a:pt x="94" y="216"/>
                      <a:pt x="91" y="119"/>
                      <a:pt x="81" y="34"/>
                    </a:cubicBezTo>
                    <a:cubicBezTo>
                      <a:pt x="80" y="12"/>
                      <a:pt x="64" y="0"/>
                      <a:pt x="4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9" name="Google Shape;4139;p44">
                <a:extLst>
                  <a:ext uri="{FF2B5EF4-FFF2-40B4-BE49-F238E27FC236}">
                    <a16:creationId xmlns:a16="http://schemas.microsoft.com/office/drawing/2014/main" id="{34BD11EC-BDCD-6C12-B38D-45D01AE82A72}"/>
                  </a:ext>
                </a:extLst>
              </p:cNvPr>
              <p:cNvSpPr/>
              <p:nvPr/>
            </p:nvSpPr>
            <p:spPr>
              <a:xfrm>
                <a:off x="3918285" y="4355768"/>
                <a:ext cx="7946" cy="19635"/>
              </a:xfrm>
              <a:custGeom>
                <a:avLst/>
                <a:gdLst/>
                <a:ahLst/>
                <a:cxnLst/>
                <a:rect l="l" t="t" r="r" b="b"/>
                <a:pathLst>
                  <a:path w="121" h="299" extrusionOk="0">
                    <a:moveTo>
                      <a:pt x="60" y="1"/>
                    </a:moveTo>
                    <a:cubicBezTo>
                      <a:pt x="47" y="1"/>
                      <a:pt x="33" y="8"/>
                      <a:pt x="27" y="24"/>
                    </a:cubicBezTo>
                    <a:cubicBezTo>
                      <a:pt x="1" y="102"/>
                      <a:pt x="1" y="193"/>
                      <a:pt x="30" y="270"/>
                    </a:cubicBezTo>
                    <a:cubicBezTo>
                      <a:pt x="40" y="290"/>
                      <a:pt x="57" y="298"/>
                      <a:pt x="74" y="298"/>
                    </a:cubicBezTo>
                    <a:cubicBezTo>
                      <a:pt x="98" y="298"/>
                      <a:pt x="120" y="279"/>
                      <a:pt x="114" y="248"/>
                    </a:cubicBezTo>
                    <a:cubicBezTo>
                      <a:pt x="105" y="173"/>
                      <a:pt x="95" y="105"/>
                      <a:pt x="92" y="31"/>
                    </a:cubicBezTo>
                    <a:cubicBezTo>
                      <a:pt x="92" y="11"/>
                      <a:pt x="76" y="1"/>
                      <a:pt x="6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0" name="Google Shape;4140;p44">
                <a:extLst>
                  <a:ext uri="{FF2B5EF4-FFF2-40B4-BE49-F238E27FC236}">
                    <a16:creationId xmlns:a16="http://schemas.microsoft.com/office/drawing/2014/main" id="{BF3663A1-9F79-36F1-BF19-A7D8E8B1AE4E}"/>
                  </a:ext>
                </a:extLst>
              </p:cNvPr>
              <p:cNvSpPr/>
              <p:nvPr/>
            </p:nvSpPr>
            <p:spPr>
              <a:xfrm>
                <a:off x="3921502" y="4391492"/>
                <a:ext cx="6895" cy="23379"/>
              </a:xfrm>
              <a:custGeom>
                <a:avLst/>
                <a:gdLst/>
                <a:ahLst/>
                <a:cxnLst/>
                <a:rect l="l" t="t" r="r" b="b"/>
                <a:pathLst>
                  <a:path w="105" h="356" extrusionOk="0">
                    <a:moveTo>
                      <a:pt x="52" y="1"/>
                    </a:moveTo>
                    <a:cubicBezTo>
                      <a:pt x="40" y="1"/>
                      <a:pt x="28" y="7"/>
                      <a:pt x="26" y="18"/>
                    </a:cubicBezTo>
                    <a:cubicBezTo>
                      <a:pt x="10" y="112"/>
                      <a:pt x="1" y="225"/>
                      <a:pt x="14" y="319"/>
                    </a:cubicBezTo>
                    <a:cubicBezTo>
                      <a:pt x="18" y="344"/>
                      <a:pt x="35" y="356"/>
                      <a:pt x="52" y="356"/>
                    </a:cubicBezTo>
                    <a:cubicBezTo>
                      <a:pt x="69" y="356"/>
                      <a:pt x="86" y="344"/>
                      <a:pt x="91" y="319"/>
                    </a:cubicBezTo>
                    <a:cubicBezTo>
                      <a:pt x="104" y="225"/>
                      <a:pt x="95" y="112"/>
                      <a:pt x="78" y="18"/>
                    </a:cubicBezTo>
                    <a:cubicBezTo>
                      <a:pt x="77" y="7"/>
                      <a:pt x="65" y="1"/>
                      <a:pt x="5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1" name="Google Shape;4141;p44">
                <a:extLst>
                  <a:ext uri="{FF2B5EF4-FFF2-40B4-BE49-F238E27FC236}">
                    <a16:creationId xmlns:a16="http://schemas.microsoft.com/office/drawing/2014/main" id="{8ECBDB70-674D-8B83-7D2A-BB7926A85672}"/>
                  </a:ext>
                </a:extLst>
              </p:cNvPr>
              <p:cNvSpPr/>
              <p:nvPr/>
            </p:nvSpPr>
            <p:spPr>
              <a:xfrm>
                <a:off x="3920255" y="4429644"/>
                <a:ext cx="7224" cy="20817"/>
              </a:xfrm>
              <a:custGeom>
                <a:avLst/>
                <a:gdLst/>
                <a:ahLst/>
                <a:cxnLst/>
                <a:rect l="l" t="t" r="r" b="b"/>
                <a:pathLst>
                  <a:path w="110" h="317" extrusionOk="0">
                    <a:moveTo>
                      <a:pt x="50" y="0"/>
                    </a:moveTo>
                    <a:cubicBezTo>
                      <a:pt x="39" y="0"/>
                      <a:pt x="29" y="6"/>
                      <a:pt x="26" y="20"/>
                    </a:cubicBezTo>
                    <a:cubicBezTo>
                      <a:pt x="0" y="108"/>
                      <a:pt x="7" y="205"/>
                      <a:pt x="29" y="289"/>
                    </a:cubicBezTo>
                    <a:cubicBezTo>
                      <a:pt x="36" y="308"/>
                      <a:pt x="50" y="316"/>
                      <a:pt x="65" y="316"/>
                    </a:cubicBezTo>
                    <a:cubicBezTo>
                      <a:pt x="87" y="316"/>
                      <a:pt x="110" y="297"/>
                      <a:pt x="104" y="270"/>
                    </a:cubicBezTo>
                    <a:cubicBezTo>
                      <a:pt x="88" y="189"/>
                      <a:pt x="81" y="114"/>
                      <a:pt x="81" y="30"/>
                    </a:cubicBezTo>
                    <a:cubicBezTo>
                      <a:pt x="81" y="11"/>
                      <a:pt x="65" y="0"/>
                      <a:pt x="5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2" name="Google Shape;4142;p44">
                <a:extLst>
                  <a:ext uri="{FF2B5EF4-FFF2-40B4-BE49-F238E27FC236}">
                    <a16:creationId xmlns:a16="http://schemas.microsoft.com/office/drawing/2014/main" id="{DB3B2C60-EAAF-1653-14DD-DF376FB08160}"/>
                  </a:ext>
                </a:extLst>
              </p:cNvPr>
              <p:cNvSpPr/>
              <p:nvPr/>
            </p:nvSpPr>
            <p:spPr>
              <a:xfrm>
                <a:off x="3920846" y="4469439"/>
                <a:ext cx="5385" cy="15892"/>
              </a:xfrm>
              <a:custGeom>
                <a:avLst/>
                <a:gdLst/>
                <a:ahLst/>
                <a:cxnLst/>
                <a:rect l="l" t="t" r="r" b="b"/>
                <a:pathLst>
                  <a:path w="82" h="242" extrusionOk="0">
                    <a:moveTo>
                      <a:pt x="41" y="0"/>
                    </a:moveTo>
                    <a:cubicBezTo>
                      <a:pt x="26" y="0"/>
                      <a:pt x="11" y="10"/>
                      <a:pt x="7" y="30"/>
                    </a:cubicBezTo>
                    <a:cubicBezTo>
                      <a:pt x="4" y="91"/>
                      <a:pt x="1" y="153"/>
                      <a:pt x="4" y="208"/>
                    </a:cubicBezTo>
                    <a:cubicBezTo>
                      <a:pt x="6" y="230"/>
                      <a:pt x="22" y="242"/>
                      <a:pt x="38" y="242"/>
                    </a:cubicBezTo>
                    <a:cubicBezTo>
                      <a:pt x="54" y="242"/>
                      <a:pt x="70" y="230"/>
                      <a:pt x="72" y="208"/>
                    </a:cubicBezTo>
                    <a:cubicBezTo>
                      <a:pt x="82" y="149"/>
                      <a:pt x="75" y="88"/>
                      <a:pt x="72" y="30"/>
                    </a:cubicBezTo>
                    <a:cubicBezTo>
                      <a:pt x="70" y="10"/>
                      <a:pt x="56" y="0"/>
                      <a:pt x="4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3" name="Google Shape;4143;p44">
                <a:extLst>
                  <a:ext uri="{FF2B5EF4-FFF2-40B4-BE49-F238E27FC236}">
                    <a16:creationId xmlns:a16="http://schemas.microsoft.com/office/drawing/2014/main" id="{148C6502-FE80-04AA-9A5D-5CA79F2E8587}"/>
                  </a:ext>
                </a:extLst>
              </p:cNvPr>
              <p:cNvSpPr/>
              <p:nvPr/>
            </p:nvSpPr>
            <p:spPr>
              <a:xfrm>
                <a:off x="3906399" y="4455452"/>
                <a:ext cx="167064" cy="55360"/>
              </a:xfrm>
              <a:custGeom>
                <a:avLst/>
                <a:gdLst/>
                <a:ahLst/>
                <a:cxnLst/>
                <a:rect l="l" t="t" r="r" b="b"/>
                <a:pathLst>
                  <a:path w="2544" h="843" extrusionOk="0">
                    <a:moveTo>
                      <a:pt x="239" y="1"/>
                    </a:moveTo>
                    <a:cubicBezTo>
                      <a:pt x="169" y="1"/>
                      <a:pt x="98" y="9"/>
                      <a:pt x="30" y="26"/>
                    </a:cubicBezTo>
                    <a:cubicBezTo>
                      <a:pt x="1" y="32"/>
                      <a:pt x="7" y="77"/>
                      <a:pt x="39" y="77"/>
                    </a:cubicBezTo>
                    <a:cubicBezTo>
                      <a:pt x="54" y="77"/>
                      <a:pt x="68" y="77"/>
                      <a:pt x="83" y="77"/>
                    </a:cubicBezTo>
                    <a:cubicBezTo>
                      <a:pt x="451" y="77"/>
                      <a:pt x="922" y="235"/>
                      <a:pt x="872" y="680"/>
                    </a:cubicBezTo>
                    <a:cubicBezTo>
                      <a:pt x="833" y="683"/>
                      <a:pt x="665" y="701"/>
                      <a:pt x="523" y="701"/>
                    </a:cubicBezTo>
                    <a:cubicBezTo>
                      <a:pt x="403" y="701"/>
                      <a:pt x="301" y="689"/>
                      <a:pt x="308" y="644"/>
                    </a:cubicBezTo>
                    <a:cubicBezTo>
                      <a:pt x="312" y="627"/>
                      <a:pt x="300" y="616"/>
                      <a:pt x="287" y="616"/>
                    </a:cubicBezTo>
                    <a:cubicBezTo>
                      <a:pt x="279" y="616"/>
                      <a:pt x="270" y="621"/>
                      <a:pt x="266" y="631"/>
                    </a:cubicBezTo>
                    <a:cubicBezTo>
                      <a:pt x="215" y="772"/>
                      <a:pt x="322" y="806"/>
                      <a:pt x="449" y="806"/>
                    </a:cubicBezTo>
                    <a:cubicBezTo>
                      <a:pt x="564" y="806"/>
                      <a:pt x="695" y="778"/>
                      <a:pt x="746" y="774"/>
                    </a:cubicBezTo>
                    <a:cubicBezTo>
                      <a:pt x="804" y="771"/>
                      <a:pt x="856" y="771"/>
                      <a:pt x="914" y="767"/>
                    </a:cubicBezTo>
                    <a:cubicBezTo>
                      <a:pt x="919" y="769"/>
                      <a:pt x="925" y="770"/>
                      <a:pt x="932" y="770"/>
                    </a:cubicBezTo>
                    <a:cubicBezTo>
                      <a:pt x="939" y="770"/>
                      <a:pt x="947" y="769"/>
                      <a:pt x="953" y="767"/>
                    </a:cubicBezTo>
                    <a:cubicBezTo>
                      <a:pt x="1052" y="764"/>
                      <a:pt x="1151" y="763"/>
                      <a:pt x="1250" y="763"/>
                    </a:cubicBezTo>
                    <a:cubicBezTo>
                      <a:pt x="1662" y="763"/>
                      <a:pt x="2071" y="790"/>
                      <a:pt x="2479" y="842"/>
                    </a:cubicBezTo>
                    <a:cubicBezTo>
                      <a:pt x="2482" y="842"/>
                      <a:pt x="2485" y="843"/>
                      <a:pt x="2488" y="843"/>
                    </a:cubicBezTo>
                    <a:cubicBezTo>
                      <a:pt x="2543" y="843"/>
                      <a:pt x="2541" y="754"/>
                      <a:pt x="2479" y="745"/>
                    </a:cubicBezTo>
                    <a:cubicBezTo>
                      <a:pt x="2119" y="706"/>
                      <a:pt x="1756" y="680"/>
                      <a:pt x="1390" y="677"/>
                    </a:cubicBezTo>
                    <a:cubicBezTo>
                      <a:pt x="1258" y="677"/>
                      <a:pt x="1125" y="677"/>
                      <a:pt x="995" y="680"/>
                    </a:cubicBezTo>
                    <a:cubicBezTo>
                      <a:pt x="1014" y="252"/>
                      <a:pt x="629" y="1"/>
                      <a:pt x="23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4" name="Google Shape;4144;p44">
                <a:extLst>
                  <a:ext uri="{FF2B5EF4-FFF2-40B4-BE49-F238E27FC236}">
                    <a16:creationId xmlns:a16="http://schemas.microsoft.com/office/drawing/2014/main" id="{BDBA0B42-6070-FACC-199A-90CF09E5785F}"/>
                  </a:ext>
                </a:extLst>
              </p:cNvPr>
              <p:cNvSpPr/>
              <p:nvPr/>
            </p:nvSpPr>
            <p:spPr>
              <a:xfrm>
                <a:off x="3994263" y="4459917"/>
                <a:ext cx="20489" cy="27516"/>
              </a:xfrm>
              <a:custGeom>
                <a:avLst/>
                <a:gdLst/>
                <a:ahLst/>
                <a:cxnLst/>
                <a:rect l="l" t="t" r="r" b="b"/>
                <a:pathLst>
                  <a:path w="312" h="419" extrusionOk="0">
                    <a:moveTo>
                      <a:pt x="46" y="1"/>
                    </a:moveTo>
                    <a:cubicBezTo>
                      <a:pt x="28" y="1"/>
                      <a:pt x="10" y="13"/>
                      <a:pt x="7" y="39"/>
                    </a:cubicBezTo>
                    <a:cubicBezTo>
                      <a:pt x="0" y="155"/>
                      <a:pt x="23" y="269"/>
                      <a:pt x="65" y="379"/>
                    </a:cubicBezTo>
                    <a:cubicBezTo>
                      <a:pt x="77" y="407"/>
                      <a:pt x="102" y="419"/>
                      <a:pt x="126" y="419"/>
                    </a:cubicBezTo>
                    <a:cubicBezTo>
                      <a:pt x="163" y="419"/>
                      <a:pt x="200" y="390"/>
                      <a:pt x="182" y="346"/>
                    </a:cubicBezTo>
                    <a:cubicBezTo>
                      <a:pt x="153" y="269"/>
                      <a:pt x="195" y="191"/>
                      <a:pt x="266" y="165"/>
                    </a:cubicBezTo>
                    <a:cubicBezTo>
                      <a:pt x="311" y="143"/>
                      <a:pt x="311" y="61"/>
                      <a:pt x="253" y="61"/>
                    </a:cubicBezTo>
                    <a:cubicBezTo>
                      <a:pt x="252" y="61"/>
                      <a:pt x="251" y="61"/>
                      <a:pt x="250" y="61"/>
                    </a:cubicBezTo>
                    <a:cubicBezTo>
                      <a:pt x="192" y="68"/>
                      <a:pt x="137" y="100"/>
                      <a:pt x="101" y="142"/>
                    </a:cubicBezTo>
                    <a:cubicBezTo>
                      <a:pt x="94" y="107"/>
                      <a:pt x="88" y="74"/>
                      <a:pt x="85" y="39"/>
                    </a:cubicBezTo>
                    <a:cubicBezTo>
                      <a:pt x="83" y="14"/>
                      <a:pt x="65" y="1"/>
                      <a:pt x="4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5" name="Google Shape;4145;p44">
                <a:extLst>
                  <a:ext uri="{FF2B5EF4-FFF2-40B4-BE49-F238E27FC236}">
                    <a16:creationId xmlns:a16="http://schemas.microsoft.com/office/drawing/2014/main" id="{510BB2B5-97AD-A6DD-9F66-5799C9910520}"/>
                  </a:ext>
                </a:extLst>
              </p:cNvPr>
              <p:cNvSpPr/>
              <p:nvPr/>
            </p:nvSpPr>
            <p:spPr>
              <a:xfrm>
                <a:off x="3881117" y="4303037"/>
                <a:ext cx="32769" cy="51617"/>
              </a:xfrm>
              <a:custGeom>
                <a:avLst/>
                <a:gdLst/>
                <a:ahLst/>
                <a:cxnLst/>
                <a:rect l="l" t="t" r="r" b="b"/>
                <a:pathLst>
                  <a:path w="499" h="786" extrusionOk="0">
                    <a:moveTo>
                      <a:pt x="134" y="1"/>
                    </a:moveTo>
                    <a:cubicBezTo>
                      <a:pt x="121" y="1"/>
                      <a:pt x="110" y="7"/>
                      <a:pt x="107" y="21"/>
                    </a:cubicBezTo>
                    <a:cubicBezTo>
                      <a:pt x="62" y="257"/>
                      <a:pt x="32" y="497"/>
                      <a:pt x="7" y="730"/>
                    </a:cubicBezTo>
                    <a:cubicBezTo>
                      <a:pt x="1" y="765"/>
                      <a:pt x="32" y="785"/>
                      <a:pt x="62" y="785"/>
                    </a:cubicBezTo>
                    <a:cubicBezTo>
                      <a:pt x="82" y="785"/>
                      <a:pt x="101" y="777"/>
                      <a:pt x="110" y="759"/>
                    </a:cubicBezTo>
                    <a:cubicBezTo>
                      <a:pt x="143" y="701"/>
                      <a:pt x="175" y="643"/>
                      <a:pt x="207" y="584"/>
                    </a:cubicBezTo>
                    <a:cubicBezTo>
                      <a:pt x="220" y="555"/>
                      <a:pt x="237" y="532"/>
                      <a:pt x="253" y="506"/>
                    </a:cubicBezTo>
                    <a:cubicBezTo>
                      <a:pt x="257" y="506"/>
                      <a:pt x="261" y="506"/>
                      <a:pt x="265" y="506"/>
                    </a:cubicBezTo>
                    <a:cubicBezTo>
                      <a:pt x="372" y="506"/>
                      <a:pt x="407" y="549"/>
                      <a:pt x="363" y="636"/>
                    </a:cubicBezTo>
                    <a:cubicBezTo>
                      <a:pt x="355" y="677"/>
                      <a:pt x="389" y="707"/>
                      <a:pt x="420" y="707"/>
                    </a:cubicBezTo>
                    <a:cubicBezTo>
                      <a:pt x="441" y="707"/>
                      <a:pt x="460" y="694"/>
                      <a:pt x="467" y="665"/>
                    </a:cubicBezTo>
                    <a:cubicBezTo>
                      <a:pt x="499" y="545"/>
                      <a:pt x="496" y="341"/>
                      <a:pt x="327" y="335"/>
                    </a:cubicBezTo>
                    <a:cubicBezTo>
                      <a:pt x="323" y="334"/>
                      <a:pt x="319" y="334"/>
                      <a:pt x="315" y="334"/>
                    </a:cubicBezTo>
                    <a:cubicBezTo>
                      <a:pt x="243" y="334"/>
                      <a:pt x="185" y="387"/>
                      <a:pt x="139" y="451"/>
                    </a:cubicBezTo>
                    <a:cubicBezTo>
                      <a:pt x="152" y="309"/>
                      <a:pt x="165" y="166"/>
                      <a:pt x="169" y="30"/>
                    </a:cubicBezTo>
                    <a:cubicBezTo>
                      <a:pt x="169" y="12"/>
                      <a:pt x="150" y="1"/>
                      <a:pt x="13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6" name="Google Shape;4146;p44">
                <a:extLst>
                  <a:ext uri="{FF2B5EF4-FFF2-40B4-BE49-F238E27FC236}">
                    <a16:creationId xmlns:a16="http://schemas.microsoft.com/office/drawing/2014/main" id="{C8B6AF2D-2642-4003-4A65-CD76D19BB1CE}"/>
                  </a:ext>
                </a:extLst>
              </p:cNvPr>
              <p:cNvSpPr/>
              <p:nvPr/>
            </p:nvSpPr>
            <p:spPr>
              <a:xfrm>
                <a:off x="3906005" y="4115688"/>
                <a:ext cx="52405" cy="34542"/>
              </a:xfrm>
              <a:custGeom>
                <a:avLst/>
                <a:gdLst/>
                <a:ahLst/>
                <a:cxnLst/>
                <a:rect l="l" t="t" r="r" b="b"/>
                <a:pathLst>
                  <a:path w="798" h="526" extrusionOk="0">
                    <a:moveTo>
                      <a:pt x="97" y="0"/>
                    </a:moveTo>
                    <a:cubicBezTo>
                      <a:pt x="61" y="0"/>
                      <a:pt x="32" y="43"/>
                      <a:pt x="65" y="78"/>
                    </a:cubicBezTo>
                    <a:cubicBezTo>
                      <a:pt x="130" y="143"/>
                      <a:pt x="185" y="211"/>
                      <a:pt x="246" y="279"/>
                    </a:cubicBezTo>
                    <a:cubicBezTo>
                      <a:pt x="175" y="324"/>
                      <a:pt x="101" y="363"/>
                      <a:pt x="29" y="408"/>
                    </a:cubicBezTo>
                    <a:cubicBezTo>
                      <a:pt x="0" y="426"/>
                      <a:pt x="13" y="479"/>
                      <a:pt x="43" y="479"/>
                    </a:cubicBezTo>
                    <a:cubicBezTo>
                      <a:pt x="47" y="479"/>
                      <a:pt x="51" y="478"/>
                      <a:pt x="55" y="476"/>
                    </a:cubicBezTo>
                    <a:cubicBezTo>
                      <a:pt x="146" y="441"/>
                      <a:pt x="230" y="402"/>
                      <a:pt x="314" y="360"/>
                    </a:cubicBezTo>
                    <a:cubicBezTo>
                      <a:pt x="356" y="408"/>
                      <a:pt x="402" y="457"/>
                      <a:pt x="444" y="505"/>
                    </a:cubicBezTo>
                    <a:cubicBezTo>
                      <a:pt x="457" y="520"/>
                      <a:pt x="472" y="526"/>
                      <a:pt x="486" y="526"/>
                    </a:cubicBezTo>
                    <a:cubicBezTo>
                      <a:pt x="528" y="526"/>
                      <a:pt x="563" y="468"/>
                      <a:pt x="531" y="421"/>
                    </a:cubicBezTo>
                    <a:cubicBezTo>
                      <a:pt x="499" y="379"/>
                      <a:pt x="467" y="343"/>
                      <a:pt x="428" y="305"/>
                    </a:cubicBezTo>
                    <a:cubicBezTo>
                      <a:pt x="538" y="246"/>
                      <a:pt x="645" y="185"/>
                      <a:pt x="745" y="120"/>
                    </a:cubicBezTo>
                    <a:cubicBezTo>
                      <a:pt x="797" y="87"/>
                      <a:pt x="764" y="15"/>
                      <a:pt x="715" y="15"/>
                    </a:cubicBezTo>
                    <a:cubicBezTo>
                      <a:pt x="706" y="15"/>
                      <a:pt x="696" y="17"/>
                      <a:pt x="687" y="23"/>
                    </a:cubicBezTo>
                    <a:lnTo>
                      <a:pt x="347" y="217"/>
                    </a:lnTo>
                    <a:cubicBezTo>
                      <a:pt x="275" y="146"/>
                      <a:pt x="201" y="78"/>
                      <a:pt x="130" y="13"/>
                    </a:cubicBezTo>
                    <a:cubicBezTo>
                      <a:pt x="119" y="4"/>
                      <a:pt x="108" y="0"/>
                      <a:pt x="9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7" name="Google Shape;4147;p44">
                <a:extLst>
                  <a:ext uri="{FF2B5EF4-FFF2-40B4-BE49-F238E27FC236}">
                    <a16:creationId xmlns:a16="http://schemas.microsoft.com/office/drawing/2014/main" id="{A4782E80-E290-E6CA-5C1B-F3775E38248C}"/>
                  </a:ext>
                </a:extLst>
              </p:cNvPr>
              <p:cNvSpPr/>
              <p:nvPr/>
            </p:nvSpPr>
            <p:spPr>
              <a:xfrm>
                <a:off x="3735990" y="4475874"/>
                <a:ext cx="28304" cy="43014"/>
              </a:xfrm>
              <a:custGeom>
                <a:avLst/>
                <a:gdLst/>
                <a:ahLst/>
                <a:cxnLst/>
                <a:rect l="l" t="t" r="r" b="b"/>
                <a:pathLst>
                  <a:path w="431" h="655" extrusionOk="0">
                    <a:moveTo>
                      <a:pt x="151" y="80"/>
                    </a:moveTo>
                    <a:cubicBezTo>
                      <a:pt x="195" y="80"/>
                      <a:pt x="239" y="97"/>
                      <a:pt x="260" y="136"/>
                    </a:cubicBezTo>
                    <a:cubicBezTo>
                      <a:pt x="308" y="211"/>
                      <a:pt x="225" y="299"/>
                      <a:pt x="149" y="299"/>
                    </a:cubicBezTo>
                    <a:cubicBezTo>
                      <a:pt x="142" y="299"/>
                      <a:pt x="136" y="299"/>
                      <a:pt x="130" y="298"/>
                    </a:cubicBezTo>
                    <a:lnTo>
                      <a:pt x="117" y="298"/>
                    </a:lnTo>
                    <a:cubicBezTo>
                      <a:pt x="104" y="230"/>
                      <a:pt x="98" y="162"/>
                      <a:pt x="85" y="94"/>
                    </a:cubicBezTo>
                    <a:cubicBezTo>
                      <a:pt x="105" y="85"/>
                      <a:pt x="128" y="80"/>
                      <a:pt x="151" y="80"/>
                    </a:cubicBezTo>
                    <a:close/>
                    <a:moveTo>
                      <a:pt x="170" y="0"/>
                    </a:moveTo>
                    <a:cubicBezTo>
                      <a:pt x="128" y="0"/>
                      <a:pt x="87" y="12"/>
                      <a:pt x="52" y="35"/>
                    </a:cubicBezTo>
                    <a:cubicBezTo>
                      <a:pt x="50" y="34"/>
                      <a:pt x="47" y="34"/>
                      <a:pt x="44" y="34"/>
                    </a:cubicBezTo>
                    <a:cubicBezTo>
                      <a:pt x="30" y="34"/>
                      <a:pt x="17" y="46"/>
                      <a:pt x="17" y="68"/>
                    </a:cubicBezTo>
                    <a:lnTo>
                      <a:pt x="17" y="71"/>
                    </a:lnTo>
                    <a:lnTo>
                      <a:pt x="10" y="77"/>
                    </a:lnTo>
                    <a:cubicBezTo>
                      <a:pt x="1" y="90"/>
                      <a:pt x="4" y="107"/>
                      <a:pt x="14" y="116"/>
                    </a:cubicBezTo>
                    <a:cubicBezTo>
                      <a:pt x="10" y="285"/>
                      <a:pt x="33" y="479"/>
                      <a:pt x="101" y="628"/>
                    </a:cubicBezTo>
                    <a:cubicBezTo>
                      <a:pt x="110" y="647"/>
                      <a:pt x="124" y="654"/>
                      <a:pt x="138" y="654"/>
                    </a:cubicBezTo>
                    <a:cubicBezTo>
                      <a:pt x="166" y="654"/>
                      <a:pt x="196" y="625"/>
                      <a:pt x="192" y="592"/>
                    </a:cubicBezTo>
                    <a:cubicBezTo>
                      <a:pt x="179" y="531"/>
                      <a:pt x="159" y="473"/>
                      <a:pt x="137" y="411"/>
                    </a:cubicBezTo>
                    <a:lnTo>
                      <a:pt x="137" y="411"/>
                    </a:lnTo>
                    <a:cubicBezTo>
                      <a:pt x="138" y="411"/>
                      <a:pt x="140" y="411"/>
                      <a:pt x="141" y="411"/>
                    </a:cubicBezTo>
                    <a:cubicBezTo>
                      <a:pt x="292" y="411"/>
                      <a:pt x="431" y="244"/>
                      <a:pt x="354" y="103"/>
                    </a:cubicBezTo>
                    <a:cubicBezTo>
                      <a:pt x="317" y="35"/>
                      <a:pt x="243" y="0"/>
                      <a:pt x="17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148" name="Google Shape;4148;p44">
              <a:extLst>
                <a:ext uri="{FF2B5EF4-FFF2-40B4-BE49-F238E27FC236}">
                  <a16:creationId xmlns:a16="http://schemas.microsoft.com/office/drawing/2014/main" id="{00521D54-2F7C-7627-8BE6-83B5F52E1C4F}"/>
                </a:ext>
              </a:extLst>
            </p:cNvPr>
            <p:cNvGrpSpPr/>
            <p:nvPr/>
          </p:nvGrpSpPr>
          <p:grpSpPr>
            <a:xfrm rot="1825564">
              <a:off x="6608665" y="603793"/>
              <a:ext cx="1513122" cy="855162"/>
              <a:chOff x="4710963" y="556836"/>
              <a:chExt cx="599550" cy="338855"/>
            </a:xfrm>
          </p:grpSpPr>
          <p:sp>
            <p:nvSpPr>
              <p:cNvPr id="4149" name="Google Shape;4149;p44">
                <a:extLst>
                  <a:ext uri="{FF2B5EF4-FFF2-40B4-BE49-F238E27FC236}">
                    <a16:creationId xmlns:a16="http://schemas.microsoft.com/office/drawing/2014/main" id="{B5FC794A-5880-83FA-C720-002CFF5B7F62}"/>
                  </a:ext>
                </a:extLst>
              </p:cNvPr>
              <p:cNvSpPr/>
              <p:nvPr/>
            </p:nvSpPr>
            <p:spPr>
              <a:xfrm>
                <a:off x="4771180" y="608845"/>
                <a:ext cx="491277" cy="286847"/>
              </a:xfrm>
              <a:custGeom>
                <a:avLst/>
                <a:gdLst/>
                <a:ahLst/>
                <a:cxnLst/>
                <a:rect l="l" t="t" r="r" b="b"/>
                <a:pathLst>
                  <a:path w="7481" h="4368" extrusionOk="0">
                    <a:moveTo>
                      <a:pt x="3723" y="307"/>
                    </a:moveTo>
                    <a:lnTo>
                      <a:pt x="3723" y="307"/>
                    </a:lnTo>
                    <a:cubicBezTo>
                      <a:pt x="3690" y="602"/>
                      <a:pt x="3661" y="903"/>
                      <a:pt x="3635" y="1204"/>
                    </a:cubicBezTo>
                    <a:cubicBezTo>
                      <a:pt x="3441" y="1168"/>
                      <a:pt x="3253" y="1068"/>
                      <a:pt x="3078" y="919"/>
                    </a:cubicBezTo>
                    <a:cubicBezTo>
                      <a:pt x="3292" y="712"/>
                      <a:pt x="3506" y="508"/>
                      <a:pt x="3723" y="307"/>
                    </a:cubicBezTo>
                    <a:close/>
                    <a:moveTo>
                      <a:pt x="3813" y="248"/>
                    </a:moveTo>
                    <a:cubicBezTo>
                      <a:pt x="3985" y="508"/>
                      <a:pt x="4173" y="760"/>
                      <a:pt x="4364" y="1007"/>
                    </a:cubicBezTo>
                    <a:cubicBezTo>
                      <a:pt x="4178" y="1152"/>
                      <a:pt x="3979" y="1217"/>
                      <a:pt x="3788" y="1217"/>
                    </a:cubicBezTo>
                    <a:cubicBezTo>
                      <a:pt x="3784" y="1217"/>
                      <a:pt x="3779" y="1217"/>
                      <a:pt x="3775" y="1217"/>
                    </a:cubicBezTo>
                    <a:cubicBezTo>
                      <a:pt x="3791" y="893"/>
                      <a:pt x="3804" y="572"/>
                      <a:pt x="3813" y="248"/>
                    </a:cubicBezTo>
                    <a:close/>
                    <a:moveTo>
                      <a:pt x="3901" y="148"/>
                    </a:moveTo>
                    <a:cubicBezTo>
                      <a:pt x="4957" y="213"/>
                      <a:pt x="5994" y="527"/>
                      <a:pt x="6625" y="1428"/>
                    </a:cubicBezTo>
                    <a:cubicBezTo>
                      <a:pt x="7092" y="2089"/>
                      <a:pt x="7225" y="2808"/>
                      <a:pt x="7270" y="3563"/>
                    </a:cubicBezTo>
                    <a:cubicBezTo>
                      <a:pt x="7267" y="3563"/>
                      <a:pt x="7264" y="3569"/>
                      <a:pt x="7257" y="3575"/>
                    </a:cubicBezTo>
                    <a:cubicBezTo>
                      <a:pt x="7193" y="3509"/>
                      <a:pt x="7104" y="3442"/>
                      <a:pt x="7104" y="3442"/>
                    </a:cubicBezTo>
                    <a:lnTo>
                      <a:pt x="7104" y="3442"/>
                    </a:lnTo>
                    <a:cubicBezTo>
                      <a:pt x="7104" y="3442"/>
                      <a:pt x="7104" y="3442"/>
                      <a:pt x="7105" y="3443"/>
                    </a:cubicBezTo>
                    <a:cubicBezTo>
                      <a:pt x="7043" y="3401"/>
                      <a:pt x="6978" y="3355"/>
                      <a:pt x="6917" y="3310"/>
                    </a:cubicBezTo>
                    <a:cubicBezTo>
                      <a:pt x="6723" y="3164"/>
                      <a:pt x="6528" y="3018"/>
                      <a:pt x="6344" y="2863"/>
                    </a:cubicBezTo>
                    <a:cubicBezTo>
                      <a:pt x="6036" y="2607"/>
                      <a:pt x="5734" y="2335"/>
                      <a:pt x="5453" y="2053"/>
                    </a:cubicBezTo>
                    <a:cubicBezTo>
                      <a:pt x="4870" y="1470"/>
                      <a:pt x="4351" y="828"/>
                      <a:pt x="3885" y="148"/>
                    </a:cubicBezTo>
                    <a:close/>
                    <a:moveTo>
                      <a:pt x="3593" y="140"/>
                    </a:moveTo>
                    <a:cubicBezTo>
                      <a:pt x="3638" y="140"/>
                      <a:pt x="3682" y="140"/>
                      <a:pt x="3726" y="142"/>
                    </a:cubicBezTo>
                    <a:cubicBezTo>
                      <a:pt x="2537" y="1259"/>
                      <a:pt x="1358" y="2400"/>
                      <a:pt x="260" y="3614"/>
                    </a:cubicBezTo>
                    <a:cubicBezTo>
                      <a:pt x="318" y="2678"/>
                      <a:pt x="480" y="1781"/>
                      <a:pt x="1173" y="1052"/>
                    </a:cubicBezTo>
                    <a:cubicBezTo>
                      <a:pt x="1800" y="391"/>
                      <a:pt x="2705" y="140"/>
                      <a:pt x="3593" y="140"/>
                    </a:cubicBezTo>
                    <a:close/>
                    <a:moveTo>
                      <a:pt x="4422" y="1087"/>
                    </a:moveTo>
                    <a:cubicBezTo>
                      <a:pt x="4763" y="1518"/>
                      <a:pt x="5132" y="1923"/>
                      <a:pt x="5524" y="2302"/>
                    </a:cubicBezTo>
                    <a:cubicBezTo>
                      <a:pt x="5858" y="2623"/>
                      <a:pt x="6201" y="2921"/>
                      <a:pt x="6567" y="3206"/>
                    </a:cubicBezTo>
                    <a:cubicBezTo>
                      <a:pt x="6719" y="3326"/>
                      <a:pt x="6878" y="3446"/>
                      <a:pt x="7040" y="3559"/>
                    </a:cubicBezTo>
                    <a:cubicBezTo>
                      <a:pt x="7072" y="3582"/>
                      <a:pt x="7105" y="3608"/>
                      <a:pt x="7134" y="3631"/>
                    </a:cubicBezTo>
                    <a:cubicBezTo>
                      <a:pt x="6301" y="3666"/>
                      <a:pt x="5469" y="3699"/>
                      <a:pt x="4633" y="3712"/>
                    </a:cubicBezTo>
                    <a:lnTo>
                      <a:pt x="4633" y="3708"/>
                    </a:lnTo>
                    <a:cubicBezTo>
                      <a:pt x="4510" y="3316"/>
                      <a:pt x="4079" y="2966"/>
                      <a:pt x="3655" y="2966"/>
                    </a:cubicBezTo>
                    <a:cubicBezTo>
                      <a:pt x="3700" y="2419"/>
                      <a:pt x="3739" y="1875"/>
                      <a:pt x="3768" y="1324"/>
                    </a:cubicBezTo>
                    <a:cubicBezTo>
                      <a:pt x="4001" y="1324"/>
                      <a:pt x="4238" y="1237"/>
                      <a:pt x="4422" y="1087"/>
                    </a:cubicBezTo>
                    <a:close/>
                    <a:moveTo>
                      <a:pt x="3039" y="955"/>
                    </a:moveTo>
                    <a:cubicBezTo>
                      <a:pt x="3182" y="1165"/>
                      <a:pt x="3396" y="1279"/>
                      <a:pt x="3626" y="1311"/>
                    </a:cubicBezTo>
                    <a:cubicBezTo>
                      <a:pt x="3557" y="2105"/>
                      <a:pt x="3512" y="2905"/>
                      <a:pt x="3473" y="3699"/>
                    </a:cubicBezTo>
                    <a:cubicBezTo>
                      <a:pt x="3473" y="3708"/>
                      <a:pt x="3473" y="3712"/>
                      <a:pt x="3476" y="3721"/>
                    </a:cubicBezTo>
                    <a:cubicBezTo>
                      <a:pt x="2424" y="3712"/>
                      <a:pt x="1374" y="3673"/>
                      <a:pt x="321" y="3650"/>
                    </a:cubicBezTo>
                    <a:cubicBezTo>
                      <a:pt x="1225" y="2749"/>
                      <a:pt x="2119" y="1842"/>
                      <a:pt x="3039" y="955"/>
                    </a:cubicBezTo>
                    <a:close/>
                    <a:moveTo>
                      <a:pt x="3651" y="3031"/>
                    </a:moveTo>
                    <a:cubicBezTo>
                      <a:pt x="4060" y="3122"/>
                      <a:pt x="4354" y="3316"/>
                      <a:pt x="4542" y="3712"/>
                    </a:cubicBezTo>
                    <a:cubicBezTo>
                      <a:pt x="4290" y="3721"/>
                      <a:pt x="4043" y="3721"/>
                      <a:pt x="3791" y="3721"/>
                    </a:cubicBezTo>
                    <a:lnTo>
                      <a:pt x="3590" y="3721"/>
                    </a:lnTo>
                    <a:cubicBezTo>
                      <a:pt x="3593" y="3715"/>
                      <a:pt x="3593" y="3708"/>
                      <a:pt x="3593" y="3699"/>
                    </a:cubicBezTo>
                    <a:cubicBezTo>
                      <a:pt x="3613" y="3478"/>
                      <a:pt x="3629" y="3255"/>
                      <a:pt x="3651" y="3031"/>
                    </a:cubicBezTo>
                    <a:close/>
                    <a:moveTo>
                      <a:pt x="3655" y="1"/>
                    </a:moveTo>
                    <a:cubicBezTo>
                      <a:pt x="2555" y="1"/>
                      <a:pt x="1466" y="376"/>
                      <a:pt x="810" y="1298"/>
                    </a:cubicBezTo>
                    <a:cubicBezTo>
                      <a:pt x="227" y="2118"/>
                      <a:pt x="0" y="3261"/>
                      <a:pt x="179" y="4246"/>
                    </a:cubicBezTo>
                    <a:cubicBezTo>
                      <a:pt x="182" y="4261"/>
                      <a:pt x="194" y="4267"/>
                      <a:pt x="206" y="4267"/>
                    </a:cubicBezTo>
                    <a:cubicBezTo>
                      <a:pt x="221" y="4267"/>
                      <a:pt x="237" y="4257"/>
                      <a:pt x="237" y="4240"/>
                    </a:cubicBezTo>
                    <a:cubicBezTo>
                      <a:pt x="243" y="4068"/>
                      <a:pt x="250" y="3903"/>
                      <a:pt x="260" y="3731"/>
                    </a:cubicBezTo>
                    <a:cubicBezTo>
                      <a:pt x="1395" y="3834"/>
                      <a:pt x="2546" y="3877"/>
                      <a:pt x="3697" y="3877"/>
                    </a:cubicBezTo>
                    <a:cubicBezTo>
                      <a:pt x="4902" y="3877"/>
                      <a:pt x="6107" y="3830"/>
                      <a:pt x="7296" y="3754"/>
                    </a:cubicBezTo>
                    <a:cubicBezTo>
                      <a:pt x="7302" y="3935"/>
                      <a:pt x="7306" y="4116"/>
                      <a:pt x="7312" y="4304"/>
                    </a:cubicBezTo>
                    <a:cubicBezTo>
                      <a:pt x="7312" y="4346"/>
                      <a:pt x="7345" y="4368"/>
                      <a:pt x="7379" y="4368"/>
                    </a:cubicBezTo>
                    <a:cubicBezTo>
                      <a:pt x="7412" y="4368"/>
                      <a:pt x="7445" y="4346"/>
                      <a:pt x="7445" y="4304"/>
                    </a:cubicBezTo>
                    <a:cubicBezTo>
                      <a:pt x="7442" y="4113"/>
                      <a:pt x="7435" y="3925"/>
                      <a:pt x="7429" y="3741"/>
                    </a:cubicBezTo>
                    <a:cubicBezTo>
                      <a:pt x="7481" y="3724"/>
                      <a:pt x="7481" y="3627"/>
                      <a:pt x="7416" y="3618"/>
                    </a:cubicBezTo>
                    <a:cubicBezTo>
                      <a:pt x="7383" y="3002"/>
                      <a:pt x="7302" y="2409"/>
                      <a:pt x="7021" y="1826"/>
                    </a:cubicBezTo>
                    <a:cubicBezTo>
                      <a:pt x="6674" y="1117"/>
                      <a:pt x="6104" y="556"/>
                      <a:pt x="5359" y="294"/>
                    </a:cubicBezTo>
                    <a:cubicBezTo>
                      <a:pt x="4830" y="107"/>
                      <a:pt x="4241" y="1"/>
                      <a:pt x="365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50" name="Google Shape;4150;p44">
                <a:extLst>
                  <a:ext uri="{FF2B5EF4-FFF2-40B4-BE49-F238E27FC236}">
                    <a16:creationId xmlns:a16="http://schemas.microsoft.com/office/drawing/2014/main" id="{52636AF4-4228-E8B2-0DE6-E5F5EB265F1D}"/>
                  </a:ext>
                </a:extLst>
              </p:cNvPr>
              <p:cNvSpPr/>
              <p:nvPr/>
            </p:nvSpPr>
            <p:spPr>
              <a:xfrm>
                <a:off x="4710963" y="837171"/>
                <a:ext cx="32835" cy="49712"/>
              </a:xfrm>
              <a:custGeom>
                <a:avLst/>
                <a:gdLst/>
                <a:ahLst/>
                <a:cxnLst/>
                <a:rect l="l" t="t" r="r" b="b"/>
                <a:pathLst>
                  <a:path w="500" h="757" extrusionOk="0">
                    <a:moveTo>
                      <a:pt x="224" y="179"/>
                    </a:moveTo>
                    <a:cubicBezTo>
                      <a:pt x="253" y="270"/>
                      <a:pt x="282" y="364"/>
                      <a:pt x="315" y="455"/>
                    </a:cubicBezTo>
                    <a:cubicBezTo>
                      <a:pt x="260" y="455"/>
                      <a:pt x="205" y="461"/>
                      <a:pt x="153" y="471"/>
                    </a:cubicBezTo>
                    <a:cubicBezTo>
                      <a:pt x="156" y="448"/>
                      <a:pt x="163" y="429"/>
                      <a:pt x="169" y="413"/>
                    </a:cubicBezTo>
                    <a:cubicBezTo>
                      <a:pt x="182" y="361"/>
                      <a:pt x="195" y="251"/>
                      <a:pt x="224" y="179"/>
                    </a:cubicBezTo>
                    <a:close/>
                    <a:moveTo>
                      <a:pt x="241" y="0"/>
                    </a:moveTo>
                    <a:cubicBezTo>
                      <a:pt x="233" y="0"/>
                      <a:pt x="223" y="2"/>
                      <a:pt x="214" y="8"/>
                    </a:cubicBezTo>
                    <a:cubicBezTo>
                      <a:pt x="117" y="69"/>
                      <a:pt x="114" y="179"/>
                      <a:pt x="88" y="283"/>
                    </a:cubicBezTo>
                    <a:cubicBezTo>
                      <a:pt x="75" y="348"/>
                      <a:pt x="59" y="416"/>
                      <a:pt x="43" y="487"/>
                    </a:cubicBezTo>
                    <a:lnTo>
                      <a:pt x="33" y="487"/>
                    </a:lnTo>
                    <a:cubicBezTo>
                      <a:pt x="1" y="490"/>
                      <a:pt x="4" y="539"/>
                      <a:pt x="33" y="546"/>
                    </a:cubicBezTo>
                    <a:cubicBezTo>
                      <a:pt x="20" y="607"/>
                      <a:pt x="10" y="665"/>
                      <a:pt x="7" y="724"/>
                    </a:cubicBezTo>
                    <a:cubicBezTo>
                      <a:pt x="5" y="746"/>
                      <a:pt x="20" y="757"/>
                      <a:pt x="36" y="757"/>
                    </a:cubicBezTo>
                    <a:cubicBezTo>
                      <a:pt x="51" y="757"/>
                      <a:pt x="66" y="749"/>
                      <a:pt x="72" y="733"/>
                    </a:cubicBezTo>
                    <a:cubicBezTo>
                      <a:pt x="98" y="672"/>
                      <a:pt x="114" y="610"/>
                      <a:pt x="127" y="546"/>
                    </a:cubicBezTo>
                    <a:cubicBezTo>
                      <a:pt x="198" y="546"/>
                      <a:pt x="270" y="546"/>
                      <a:pt x="341" y="539"/>
                    </a:cubicBezTo>
                    <a:cubicBezTo>
                      <a:pt x="357" y="584"/>
                      <a:pt x="376" y="633"/>
                      <a:pt x="396" y="672"/>
                    </a:cubicBezTo>
                    <a:cubicBezTo>
                      <a:pt x="407" y="693"/>
                      <a:pt x="424" y="701"/>
                      <a:pt x="441" y="701"/>
                    </a:cubicBezTo>
                    <a:cubicBezTo>
                      <a:pt x="470" y="701"/>
                      <a:pt x="499" y="673"/>
                      <a:pt x="493" y="639"/>
                    </a:cubicBezTo>
                    <a:cubicBezTo>
                      <a:pt x="451" y="439"/>
                      <a:pt x="363" y="238"/>
                      <a:pt x="295" y="40"/>
                    </a:cubicBezTo>
                    <a:cubicBezTo>
                      <a:pt x="286" y="17"/>
                      <a:pt x="265" y="0"/>
                      <a:pt x="24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51" name="Google Shape;4151;p44">
                <a:extLst>
                  <a:ext uri="{FF2B5EF4-FFF2-40B4-BE49-F238E27FC236}">
                    <a16:creationId xmlns:a16="http://schemas.microsoft.com/office/drawing/2014/main" id="{433746B6-532D-7300-18DA-241FC54C2815}"/>
                  </a:ext>
                </a:extLst>
              </p:cNvPr>
              <p:cNvSpPr/>
              <p:nvPr/>
            </p:nvSpPr>
            <p:spPr>
              <a:xfrm>
                <a:off x="5018354" y="556836"/>
                <a:ext cx="37104" cy="34739"/>
              </a:xfrm>
              <a:custGeom>
                <a:avLst/>
                <a:gdLst/>
                <a:ahLst/>
                <a:cxnLst/>
                <a:rect l="l" t="t" r="r" b="b"/>
                <a:pathLst>
                  <a:path w="565" h="529" extrusionOk="0">
                    <a:moveTo>
                      <a:pt x="271" y="1"/>
                    </a:moveTo>
                    <a:cubicBezTo>
                      <a:pt x="131" y="1"/>
                      <a:pt x="0" y="163"/>
                      <a:pt x="23" y="295"/>
                    </a:cubicBezTo>
                    <a:cubicBezTo>
                      <a:pt x="47" y="457"/>
                      <a:pt x="170" y="529"/>
                      <a:pt x="304" y="529"/>
                    </a:cubicBezTo>
                    <a:cubicBezTo>
                      <a:pt x="377" y="529"/>
                      <a:pt x="454" y="507"/>
                      <a:pt x="519" y="467"/>
                    </a:cubicBezTo>
                    <a:cubicBezTo>
                      <a:pt x="564" y="440"/>
                      <a:pt x="540" y="372"/>
                      <a:pt x="490" y="372"/>
                    </a:cubicBezTo>
                    <a:cubicBezTo>
                      <a:pt x="486" y="372"/>
                      <a:pt x="481" y="372"/>
                      <a:pt x="477" y="373"/>
                    </a:cubicBezTo>
                    <a:cubicBezTo>
                      <a:pt x="416" y="387"/>
                      <a:pt x="353" y="422"/>
                      <a:pt x="288" y="422"/>
                    </a:cubicBezTo>
                    <a:cubicBezTo>
                      <a:pt x="276" y="422"/>
                      <a:pt x="265" y="421"/>
                      <a:pt x="254" y="418"/>
                    </a:cubicBezTo>
                    <a:cubicBezTo>
                      <a:pt x="198" y="405"/>
                      <a:pt x="150" y="357"/>
                      <a:pt x="137" y="302"/>
                    </a:cubicBezTo>
                    <a:cubicBezTo>
                      <a:pt x="121" y="237"/>
                      <a:pt x="147" y="175"/>
                      <a:pt x="198" y="140"/>
                    </a:cubicBezTo>
                    <a:cubicBezTo>
                      <a:pt x="247" y="101"/>
                      <a:pt x="299" y="107"/>
                      <a:pt x="357" y="101"/>
                    </a:cubicBezTo>
                    <a:cubicBezTo>
                      <a:pt x="393" y="101"/>
                      <a:pt x="406" y="52"/>
                      <a:pt x="373" y="33"/>
                    </a:cubicBezTo>
                    <a:cubicBezTo>
                      <a:pt x="340" y="11"/>
                      <a:pt x="305" y="1"/>
                      <a:pt x="27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52" name="Google Shape;4152;p44">
                <a:extLst>
                  <a:ext uri="{FF2B5EF4-FFF2-40B4-BE49-F238E27FC236}">
                    <a16:creationId xmlns:a16="http://schemas.microsoft.com/office/drawing/2014/main" id="{C0FBC13B-EA6E-B7BD-99E1-DB513933AE75}"/>
                  </a:ext>
                </a:extLst>
              </p:cNvPr>
              <p:cNvSpPr/>
              <p:nvPr/>
            </p:nvSpPr>
            <p:spPr>
              <a:xfrm>
                <a:off x="5276824" y="836514"/>
                <a:ext cx="33689" cy="49778"/>
              </a:xfrm>
              <a:custGeom>
                <a:avLst/>
                <a:gdLst/>
                <a:ahLst/>
                <a:cxnLst/>
                <a:rect l="l" t="t" r="r" b="b"/>
                <a:pathLst>
                  <a:path w="513" h="758" extrusionOk="0">
                    <a:moveTo>
                      <a:pt x="238" y="101"/>
                    </a:moveTo>
                    <a:cubicBezTo>
                      <a:pt x="267" y="101"/>
                      <a:pt x="294" y="110"/>
                      <a:pt x="315" y="131"/>
                    </a:cubicBezTo>
                    <a:cubicBezTo>
                      <a:pt x="390" y="209"/>
                      <a:pt x="189" y="274"/>
                      <a:pt x="134" y="306"/>
                    </a:cubicBezTo>
                    <a:cubicBezTo>
                      <a:pt x="124" y="309"/>
                      <a:pt x="121" y="316"/>
                      <a:pt x="118" y="326"/>
                    </a:cubicBezTo>
                    <a:cubicBezTo>
                      <a:pt x="114" y="270"/>
                      <a:pt x="114" y="212"/>
                      <a:pt x="108" y="160"/>
                    </a:cubicBezTo>
                    <a:cubicBezTo>
                      <a:pt x="142" y="124"/>
                      <a:pt x="192" y="101"/>
                      <a:pt x="238" y="101"/>
                    </a:cubicBezTo>
                    <a:close/>
                    <a:moveTo>
                      <a:pt x="118" y="394"/>
                    </a:moveTo>
                    <a:cubicBezTo>
                      <a:pt x="124" y="407"/>
                      <a:pt x="140" y="419"/>
                      <a:pt x="163" y="419"/>
                    </a:cubicBezTo>
                    <a:cubicBezTo>
                      <a:pt x="172" y="419"/>
                      <a:pt x="182" y="419"/>
                      <a:pt x="192" y="419"/>
                    </a:cubicBezTo>
                    <a:cubicBezTo>
                      <a:pt x="272" y="419"/>
                      <a:pt x="368" y="434"/>
                      <a:pt x="373" y="530"/>
                    </a:cubicBezTo>
                    <a:cubicBezTo>
                      <a:pt x="373" y="619"/>
                      <a:pt x="292" y="640"/>
                      <a:pt x="208" y="640"/>
                    </a:cubicBezTo>
                    <a:cubicBezTo>
                      <a:pt x="175" y="640"/>
                      <a:pt x="143" y="637"/>
                      <a:pt x="114" y="633"/>
                    </a:cubicBezTo>
                    <a:cubicBezTo>
                      <a:pt x="114" y="630"/>
                      <a:pt x="118" y="620"/>
                      <a:pt x="118" y="617"/>
                    </a:cubicBezTo>
                    <a:cubicBezTo>
                      <a:pt x="121" y="546"/>
                      <a:pt x="121" y="471"/>
                      <a:pt x="118" y="394"/>
                    </a:cubicBezTo>
                    <a:close/>
                    <a:moveTo>
                      <a:pt x="271" y="0"/>
                    </a:moveTo>
                    <a:cubicBezTo>
                      <a:pt x="198" y="0"/>
                      <a:pt x="118" y="22"/>
                      <a:pt x="69" y="63"/>
                    </a:cubicBezTo>
                    <a:cubicBezTo>
                      <a:pt x="67" y="63"/>
                      <a:pt x="64" y="63"/>
                      <a:pt x="62" y="63"/>
                    </a:cubicBezTo>
                    <a:cubicBezTo>
                      <a:pt x="44" y="63"/>
                      <a:pt x="27" y="73"/>
                      <a:pt x="27" y="99"/>
                    </a:cubicBezTo>
                    <a:cubicBezTo>
                      <a:pt x="11" y="270"/>
                      <a:pt x="4" y="449"/>
                      <a:pt x="11" y="614"/>
                    </a:cubicBezTo>
                    <a:cubicBezTo>
                      <a:pt x="11" y="627"/>
                      <a:pt x="17" y="637"/>
                      <a:pt x="24" y="646"/>
                    </a:cubicBezTo>
                    <a:cubicBezTo>
                      <a:pt x="1" y="679"/>
                      <a:pt x="4" y="740"/>
                      <a:pt x="53" y="747"/>
                    </a:cubicBezTo>
                    <a:cubicBezTo>
                      <a:pt x="90" y="753"/>
                      <a:pt x="133" y="758"/>
                      <a:pt x="178" y="758"/>
                    </a:cubicBezTo>
                    <a:cubicBezTo>
                      <a:pt x="328" y="758"/>
                      <a:pt x="494" y="708"/>
                      <a:pt x="506" y="533"/>
                    </a:cubicBezTo>
                    <a:cubicBezTo>
                      <a:pt x="513" y="423"/>
                      <a:pt x="441" y="358"/>
                      <a:pt x="348" y="326"/>
                    </a:cubicBezTo>
                    <a:cubicBezTo>
                      <a:pt x="383" y="303"/>
                      <a:pt x="416" y="274"/>
                      <a:pt x="432" y="232"/>
                    </a:cubicBezTo>
                    <a:cubicBezTo>
                      <a:pt x="464" y="164"/>
                      <a:pt x="461" y="79"/>
                      <a:pt x="396" y="31"/>
                    </a:cubicBezTo>
                    <a:cubicBezTo>
                      <a:pt x="365" y="10"/>
                      <a:pt x="319" y="0"/>
                      <a:pt x="27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pic>
        <p:nvPicPr>
          <p:cNvPr id="3" name="Picture 2" descr="A screenshot of a computer&#10;&#10;AI-generated content may be incorrect.">
            <a:extLst>
              <a:ext uri="{FF2B5EF4-FFF2-40B4-BE49-F238E27FC236}">
                <a16:creationId xmlns:a16="http://schemas.microsoft.com/office/drawing/2014/main" id="{72B5CE9A-84CB-9B75-E47B-55740C969D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1566" y="1065762"/>
            <a:ext cx="3874088" cy="3919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7187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D24CEA-1383-CA37-F901-05B817C29D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1636BA-60F4-D135-72D1-F34EA5ED06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659" y="499152"/>
            <a:ext cx="6298317" cy="1172700"/>
          </a:xfrm>
        </p:spPr>
        <p:txBody>
          <a:bodyPr/>
          <a:lstStyle/>
          <a:p>
            <a:r>
              <a:rPr lang="en-US" dirty="0"/>
              <a:t>Rates of Change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Subtitle 2">
                <a:extLst>
                  <a:ext uri="{FF2B5EF4-FFF2-40B4-BE49-F238E27FC236}">
                    <a16:creationId xmlns:a16="http://schemas.microsoft.com/office/drawing/2014/main" id="{5A10D075-3417-B84F-C07F-11CBECFCDE9A}"/>
                  </a:ext>
                </a:extLst>
              </p:cNvPr>
              <p:cNvSpPr>
                <a:spLocks noGrp="1"/>
              </p:cNvSpPr>
              <p:nvPr>
                <p:ph type="subTitle" idx="1"/>
              </p:nvPr>
            </p:nvSpPr>
            <p:spPr>
              <a:xfrm>
                <a:off x="466659" y="1416450"/>
                <a:ext cx="5027657" cy="2298300"/>
              </a:xfrm>
            </p:spPr>
            <p:txBody>
              <a:bodyPr/>
              <a:lstStyle/>
              <a:p>
                <a:pPr marL="139700" indent="0" fontAlgn="base">
                  <a:buNone/>
                </a:pPr>
                <a:r>
                  <a:rPr lang="en-US" sz="1800" b="1" dirty="0">
                    <a:solidFill>
                      <a:srgbClr val="0070C0"/>
                    </a:solidFill>
                  </a:rPr>
                  <a:t>Activities Overview</a:t>
                </a:r>
              </a:p>
              <a:p>
                <a:pPr fontAlgn="base"/>
                <a:r>
                  <a:rPr lang="en-US" sz="1800" dirty="0"/>
                  <a:t>Compare rectangular and polar rose and </a:t>
                </a:r>
                <a:r>
                  <a:rPr lang="en-US" sz="1800" dirty="0" err="1"/>
                  <a:t>limaçon</a:t>
                </a:r>
                <a:r>
                  <a:rPr lang="en-US" sz="1800" dirty="0"/>
                  <a:t> graphs to observe how the value of r changes as </a:t>
                </a:r>
                <a14:m>
                  <m:oMath xmlns:m="http://schemas.openxmlformats.org/officeDocument/2006/math">
                    <m:r>
                      <a:rPr lang="en-US" sz="18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US" sz="1800" dirty="0"/>
                  <a:t> increases. </a:t>
                </a:r>
              </a:p>
              <a:p>
                <a:pPr fontAlgn="base"/>
                <a:endParaRPr lang="en-US" sz="1800" dirty="0"/>
              </a:p>
              <a:p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Subtitle 2">
                <a:extLst>
                  <a:ext uri="{FF2B5EF4-FFF2-40B4-BE49-F238E27FC236}">
                    <a16:creationId xmlns:a16="http://schemas.microsoft.com/office/drawing/2014/main" id="{5A10D075-3417-B84F-C07F-11CBECFCDE9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466659" y="1416450"/>
                <a:ext cx="5027657" cy="2298300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3B1C1E9D-CB9E-92AB-2284-B6B8E9CDC1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9083" y="1484703"/>
            <a:ext cx="3217737" cy="2417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0192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7CBD3E0-CD04-1529-1A2F-9CD715425D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the Transform App on the TI84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B1860921-B098-D249-D587-130AA354482B}"/>
              </a:ext>
            </a:extLst>
          </p:cNvPr>
          <p:cNvSpPr txBox="1">
            <a:spLocks/>
          </p:cNvSpPr>
          <p:nvPr/>
        </p:nvSpPr>
        <p:spPr>
          <a:xfrm>
            <a:off x="542859" y="1225950"/>
            <a:ext cx="4314891" cy="229830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425450" indent="-285750" fontAlgn="base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rgbClr val="0070C0"/>
                </a:solidFill>
              </a:rPr>
              <a:t>Switch the          to “Rectangular”</a:t>
            </a:r>
          </a:p>
          <a:p>
            <a:pPr marL="139700" fontAlgn="base"/>
            <a:endParaRPr lang="en-US" sz="1200" b="1" dirty="0">
              <a:solidFill>
                <a:srgbClr val="0070C0"/>
              </a:solidFill>
            </a:endParaRPr>
          </a:p>
          <a:p>
            <a:pPr marL="425450" indent="-285750" fontAlgn="base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rgbClr val="0070C0"/>
                </a:solidFill>
              </a:rPr>
              <a:t>Enter the </a:t>
            </a:r>
            <a:r>
              <a:rPr lang="en-US" sz="1800" b="1" dirty="0" err="1">
                <a:solidFill>
                  <a:srgbClr val="0070C0"/>
                </a:solidFill>
              </a:rPr>
              <a:t>Transfrm</a:t>
            </a:r>
            <a:r>
              <a:rPr lang="en-US" sz="1800" b="1" dirty="0">
                <a:solidFill>
                  <a:srgbClr val="0070C0"/>
                </a:solidFill>
              </a:rPr>
              <a:t> App via</a:t>
            </a:r>
          </a:p>
          <a:p>
            <a:pPr marL="425450" indent="-285750" fontAlgn="base">
              <a:buFont typeface="Arial" panose="020B0604020202020204" pitchFamily="34" charset="0"/>
              <a:buChar char="•"/>
            </a:pPr>
            <a:endParaRPr lang="en-US" sz="1200" b="1" dirty="0">
              <a:solidFill>
                <a:srgbClr val="0070C0"/>
              </a:solidFill>
            </a:endParaRPr>
          </a:p>
          <a:p>
            <a:pPr marL="425450" indent="-285750" fontAlgn="base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rgbClr val="0070C0"/>
                </a:solidFill>
              </a:rPr>
              <a:t>Use          to enter a function. Use A and B as coefficients.</a:t>
            </a:r>
          </a:p>
          <a:p>
            <a:pPr marL="139700" fontAlgn="base"/>
            <a:endParaRPr lang="en-US" sz="1200" b="1" dirty="0">
              <a:solidFill>
                <a:srgbClr val="0070C0"/>
              </a:solidFill>
            </a:endParaRPr>
          </a:p>
          <a:p>
            <a:pPr marL="425450" indent="-285750" fontAlgn="base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rgbClr val="0070C0"/>
                </a:solidFill>
              </a:rPr>
              <a:t>On the         change the values of A and B using the left and right arrow keys.</a:t>
            </a:r>
          </a:p>
          <a:p>
            <a:pPr marL="425450" indent="-285750" fontAlgn="base">
              <a:buFont typeface="Arial" panose="020B0604020202020204" pitchFamily="34" charset="0"/>
              <a:buChar char="•"/>
            </a:pPr>
            <a:endParaRPr lang="en-US" sz="1200" b="1" dirty="0">
              <a:solidFill>
                <a:srgbClr val="0070C0"/>
              </a:solidFill>
            </a:endParaRPr>
          </a:p>
          <a:p>
            <a:pPr marL="425450" indent="-285750" fontAlgn="base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rgbClr val="0070C0"/>
                </a:solidFill>
              </a:rPr>
              <a:t>Toggle back to polar, enter the same equation and see the magic!</a:t>
            </a:r>
          </a:p>
          <a:p>
            <a:pPr marL="425450" indent="-285750" fontAlgn="base">
              <a:buFont typeface="Arial" panose="020B0604020202020204" pitchFamily="34" charset="0"/>
              <a:buChar char="•"/>
            </a:pPr>
            <a:endParaRPr lang="en-US" sz="1800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9FE5930-A0C5-E25C-3B76-6FD9C22785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0669" y="1614984"/>
            <a:ext cx="412750" cy="45761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A1A4616-A93C-9E1B-60E5-458FC7C52C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7239" y="1152980"/>
            <a:ext cx="431800" cy="450574"/>
          </a:xfrm>
          <a:prstGeom prst="rect">
            <a:avLst/>
          </a:prstGeom>
        </p:spPr>
      </p:pic>
      <p:pic>
        <p:nvPicPr>
          <p:cNvPr id="11" name="Picture 10" descr="A screenshot of a computer&#10;&#10;AI-generated content may be incorrect.">
            <a:extLst>
              <a:ext uri="{FF2B5EF4-FFF2-40B4-BE49-F238E27FC236}">
                <a16:creationId xmlns:a16="http://schemas.microsoft.com/office/drawing/2014/main" id="{D98060E4-D2CB-BF4A-6F08-8937F75A44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26050" y="1603554"/>
            <a:ext cx="3048000" cy="2286000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652CE74B-5148-6223-1551-6184F4625D60}"/>
              </a:ext>
            </a:extLst>
          </p:cNvPr>
          <p:cNvSpPr/>
          <p:nvPr/>
        </p:nvSpPr>
        <p:spPr>
          <a:xfrm>
            <a:off x="5146040" y="2306520"/>
            <a:ext cx="774700" cy="371454"/>
          </a:xfrm>
          <a:prstGeom prst="ellipse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A screenshot of a computer&#10;&#10;AI-generated content may be incorrect.">
            <a:extLst>
              <a:ext uri="{FF2B5EF4-FFF2-40B4-BE49-F238E27FC236}">
                <a16:creationId xmlns:a16="http://schemas.microsoft.com/office/drawing/2014/main" id="{980BBAA9-1CB7-D9E3-E32E-17DA4770FB7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26050" y="1614984"/>
            <a:ext cx="3048000" cy="22860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4A1B0CA-E4AE-557E-060C-FE37958A0C6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49989" y="2018024"/>
            <a:ext cx="445770" cy="474223"/>
          </a:xfrm>
          <a:prstGeom prst="rect">
            <a:avLst/>
          </a:prstGeom>
        </p:spPr>
      </p:pic>
      <p:pic>
        <p:nvPicPr>
          <p:cNvPr id="18" name="Picture 17" descr="A screenshot of a computer&#10;&#10;AI-generated content may be incorrect.">
            <a:extLst>
              <a:ext uri="{FF2B5EF4-FFF2-40B4-BE49-F238E27FC236}">
                <a16:creationId xmlns:a16="http://schemas.microsoft.com/office/drawing/2014/main" id="{EE1C08F1-4093-874C-42B2-1BF5860CD64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26050" y="1603554"/>
            <a:ext cx="3048000" cy="2286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7D6BABA-60AB-CEED-2C92-3400D9070BD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39221" y="2754970"/>
            <a:ext cx="445770" cy="506557"/>
          </a:xfrm>
          <a:prstGeom prst="rect">
            <a:avLst/>
          </a:prstGeom>
        </p:spPr>
      </p:pic>
      <p:pic>
        <p:nvPicPr>
          <p:cNvPr id="28" name="Picture 27" descr="A screen shot of a graph&#10;&#10;AI-generated content may be incorrect.">
            <a:extLst>
              <a:ext uri="{FF2B5EF4-FFF2-40B4-BE49-F238E27FC236}">
                <a16:creationId xmlns:a16="http://schemas.microsoft.com/office/drawing/2014/main" id="{9A93B3F3-6954-BBC2-A409-AFD00073F90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226050" y="1611970"/>
            <a:ext cx="3048000" cy="2286000"/>
          </a:xfrm>
          <a:prstGeom prst="rect">
            <a:avLst/>
          </a:prstGeom>
        </p:spPr>
      </p:pic>
      <p:pic>
        <p:nvPicPr>
          <p:cNvPr id="27" name="Picture 26" descr="A screenshot of a computer&#10;&#10;AI-generated content may be incorrect.">
            <a:extLst>
              <a:ext uri="{FF2B5EF4-FFF2-40B4-BE49-F238E27FC236}">
                <a16:creationId xmlns:a16="http://schemas.microsoft.com/office/drawing/2014/main" id="{3DBD8C52-7E8A-6EA8-D869-0E587027320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226050" y="1620386"/>
            <a:ext cx="30480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92">
          <a:extLst>
            <a:ext uri="{FF2B5EF4-FFF2-40B4-BE49-F238E27FC236}">
              <a16:creationId xmlns:a16="http://schemas.microsoft.com/office/drawing/2014/main" id="{69F75972-948E-1A76-AA12-845AB94BED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3" name="Google Shape;4093;p43">
            <a:extLst>
              <a:ext uri="{FF2B5EF4-FFF2-40B4-BE49-F238E27FC236}">
                <a16:creationId xmlns:a16="http://schemas.microsoft.com/office/drawing/2014/main" id="{C0DF511B-BE6C-8CCA-ED16-BA32A51813D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13122" y="183768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Mixed 6 - Polar</a:t>
            </a:r>
            <a:endParaRPr dirty="0"/>
          </a:p>
        </p:txBody>
      </p:sp>
      <p:pic>
        <p:nvPicPr>
          <p:cNvPr id="5" name="Picture 4" descr="A math problem with a grid of equations&#10;&#10;AI-generated content may be incorrect.">
            <a:extLst>
              <a:ext uri="{FF2B5EF4-FFF2-40B4-BE49-F238E27FC236}">
                <a16:creationId xmlns:a16="http://schemas.microsoft.com/office/drawing/2014/main" id="{B90453CC-17F1-8A48-57F4-13520B3F48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304" y="756468"/>
            <a:ext cx="5854699" cy="4150366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3" name="Picture 2" descr="A maths paper with math equations&#10;&#10;AI-generated content may be incorrect.">
            <a:extLst>
              <a:ext uri="{FF2B5EF4-FFF2-40B4-BE49-F238E27FC236}">
                <a16:creationId xmlns:a16="http://schemas.microsoft.com/office/drawing/2014/main" id="{8ECF7D1E-AE48-A6CF-6C87-6FA3500889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9689" y="1501262"/>
            <a:ext cx="5854700" cy="4178300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D3B63E6-7017-ED79-9FF7-534A47686F50}"/>
              </a:ext>
            </a:extLst>
          </p:cNvPr>
          <p:cNvSpPr txBox="1"/>
          <p:nvPr/>
        </p:nvSpPr>
        <p:spPr>
          <a:xfrm>
            <a:off x="5575548" y="285452"/>
            <a:ext cx="33488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>
                <a:solidFill>
                  <a:srgbClr val="0070C0"/>
                </a:solidFill>
                <a:latin typeface="Assistant" pitchFamily="2" charset="-79"/>
                <a:cs typeface="Assistant" pitchFamily="2" charset="-79"/>
              </a:rPr>
              <a:t>https://</a:t>
            </a:r>
            <a:r>
              <a:rPr lang="en-US" sz="1800" b="1" dirty="0" err="1">
                <a:solidFill>
                  <a:srgbClr val="0070C0"/>
                </a:solidFill>
                <a:latin typeface="Assistant" pitchFamily="2" charset="-79"/>
                <a:cs typeface="Assistant" pitchFamily="2" charset="-79"/>
              </a:rPr>
              <a:t>tinyurl.com</a:t>
            </a:r>
            <a:r>
              <a:rPr lang="en-US" sz="1800" b="1" dirty="0">
                <a:solidFill>
                  <a:srgbClr val="0070C0"/>
                </a:solidFill>
                <a:latin typeface="Assistant" pitchFamily="2" charset="-79"/>
                <a:cs typeface="Assistant" pitchFamily="2" charset="-79"/>
              </a:rPr>
              <a:t>/</a:t>
            </a:r>
            <a:r>
              <a:rPr lang="en-US" sz="1800" b="1" dirty="0" err="1">
                <a:solidFill>
                  <a:srgbClr val="0070C0"/>
                </a:solidFill>
                <a:latin typeface="Assistant" pitchFamily="2" charset="-79"/>
                <a:cs typeface="Assistant" pitchFamily="2" charset="-79"/>
              </a:rPr>
              <a:t>mixedsix</a:t>
            </a:r>
            <a:endParaRPr lang="en-US" sz="1800" b="1" dirty="0">
              <a:solidFill>
                <a:srgbClr val="0070C0"/>
              </a:solidFill>
              <a:latin typeface="Assistant" pitchFamily="2" charset="-79"/>
              <a:cs typeface="Assistant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026543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4093;p43">
            <a:extLst>
              <a:ext uri="{FF2B5EF4-FFF2-40B4-BE49-F238E27FC236}">
                <a16:creationId xmlns:a16="http://schemas.microsoft.com/office/drawing/2014/main" id="{D1486D76-32C0-E58F-19DD-AB6C2F6228C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24552" y="480948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500" i="0" dirty="0">
                <a:solidFill>
                  <a:schemeClr val="tx1"/>
                </a:solidFill>
              </a:rPr>
              <a:t>Need an emulator?</a:t>
            </a:r>
            <a:endParaRPr sz="3500" i="0" dirty="0">
              <a:solidFill>
                <a:schemeClr val="tx1"/>
              </a:solidFill>
            </a:endParaRPr>
          </a:p>
        </p:txBody>
      </p:sp>
      <p:pic>
        <p:nvPicPr>
          <p:cNvPr id="4" name="Picture 3" descr="A qr code on a white background&#10;&#10;AI-generated content may be incorrect.">
            <a:extLst>
              <a:ext uri="{FF2B5EF4-FFF2-40B4-BE49-F238E27FC236}">
                <a16:creationId xmlns:a16="http://schemas.microsoft.com/office/drawing/2014/main" id="{7D2DB41F-7D68-0B84-D7D5-5A3E50D33A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2650" y="1403350"/>
            <a:ext cx="2298700" cy="23368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olorful text on a black background&#10;&#10;AI-generated content may be incorrect.">
            <a:extLst>
              <a:ext uri="{FF2B5EF4-FFF2-40B4-BE49-F238E27FC236}">
                <a16:creationId xmlns:a16="http://schemas.microsoft.com/office/drawing/2014/main" id="{4975DDF4-993B-1ED3-1B72-524633D218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0010" y="217873"/>
            <a:ext cx="3820799" cy="15059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F28415B-2D1F-BCD9-67BE-D8CE764CA088}"/>
              </a:ext>
            </a:extLst>
          </p:cNvPr>
          <p:cNvSpPr txBox="1"/>
          <p:nvPr/>
        </p:nvSpPr>
        <p:spPr>
          <a:xfrm>
            <a:off x="1657350" y="3846811"/>
            <a:ext cx="8035290" cy="9080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3080"/>
              </a:lnSpc>
              <a:spcAft>
                <a:spcPts val="130"/>
              </a:spcAft>
            </a:pPr>
            <a:r>
              <a:rPr lang="en-US" sz="2800" b="1" u="none" strike="noStrike" dirty="0">
                <a:solidFill>
                  <a:srgbClr val="0070C0"/>
                </a:solidFill>
                <a:effectLst/>
                <a:latin typeface="Baguet Script" pitchFamily="2" charset="77"/>
              </a:rPr>
              <a:t>Vicki </a:t>
            </a:r>
            <a:r>
              <a:rPr lang="en-US" sz="2800" b="1" dirty="0">
                <a:solidFill>
                  <a:srgbClr val="0070C0"/>
                </a:solidFill>
                <a:latin typeface="Baguet Script" pitchFamily="2" charset="77"/>
              </a:rPr>
              <a:t>Carter - vcarter.t3@gmail.com</a:t>
            </a:r>
            <a:endParaRPr lang="en-US" sz="2800" b="1" u="none" strike="noStrike" dirty="0">
              <a:solidFill>
                <a:srgbClr val="0070C0"/>
              </a:solidFill>
              <a:effectLst/>
              <a:latin typeface="Baguet Script" pitchFamily="2" charset="77"/>
            </a:endParaRPr>
          </a:p>
          <a:p>
            <a:pPr algn="ctr">
              <a:lnSpc>
                <a:spcPts val="3080"/>
              </a:lnSpc>
              <a:spcAft>
                <a:spcPts val="130"/>
              </a:spcAft>
            </a:pPr>
            <a:r>
              <a:rPr lang="en-US" sz="2800" b="1" i="0" dirty="0">
                <a:solidFill>
                  <a:srgbClr val="0070C0"/>
                </a:solidFill>
                <a:latin typeface="Baguet Script" pitchFamily="2" charset="77"/>
              </a:rPr>
              <a:t>Jessica Stillman </a:t>
            </a:r>
            <a:r>
              <a:rPr lang="en-US" sz="2800" b="1" dirty="0">
                <a:solidFill>
                  <a:srgbClr val="0070C0"/>
                </a:solidFill>
                <a:latin typeface="Baguet Script" pitchFamily="2" charset="77"/>
              </a:rPr>
              <a:t> - jstillman723@gmail.com</a:t>
            </a:r>
            <a:endParaRPr lang="en-US" sz="1600" b="1" i="0" u="none" strike="noStrike" dirty="0">
              <a:solidFill>
                <a:srgbClr val="0070C0"/>
              </a:solidFill>
              <a:effectLst/>
              <a:latin typeface="Open Sans" panose="020B0606030504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FC6B42D-0008-885A-EF8E-FA5837BE80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2719" y="388620"/>
            <a:ext cx="3927652" cy="267039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8BB267C-34CC-BF88-5BC3-5F80E85BC36B}"/>
              </a:ext>
            </a:extLst>
          </p:cNvPr>
          <p:cNvSpPr txBox="1"/>
          <p:nvPr/>
        </p:nvSpPr>
        <p:spPr>
          <a:xfrm>
            <a:off x="3844554" y="3131744"/>
            <a:ext cx="4036764" cy="489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ts val="3080"/>
              </a:lnSpc>
              <a:spcAft>
                <a:spcPts val="130"/>
              </a:spcAft>
            </a:pPr>
            <a:r>
              <a:rPr lang="en-US" sz="2800" b="1" u="none" strike="noStrike" dirty="0">
                <a:solidFill>
                  <a:srgbClr val="006600"/>
                </a:solidFill>
                <a:effectLst/>
                <a:latin typeface="Baguet Script" pitchFamily="2" charset="77"/>
              </a:rPr>
              <a:t>Happy St. Patrick’s Day</a:t>
            </a:r>
            <a:endParaRPr lang="en-US" sz="1600" b="1" i="0" u="none" strike="noStrike" dirty="0">
              <a:solidFill>
                <a:srgbClr val="006600"/>
              </a:solidFill>
              <a:effectLst/>
              <a:latin typeface="Open Sans" panose="020B0606030504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683DC8C-2154-13BB-DA7E-2531299FFD7D}"/>
              </a:ext>
            </a:extLst>
          </p:cNvPr>
          <p:cNvSpPr txBox="1"/>
          <p:nvPr/>
        </p:nvSpPr>
        <p:spPr>
          <a:xfrm>
            <a:off x="402576" y="1857887"/>
            <a:ext cx="35541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Graph of the shamrock from Tom Reardon</a:t>
            </a:r>
          </a:p>
          <a:p>
            <a:r>
              <a:rPr lang="en-US" dirty="0">
                <a:hlinkClick r:id="rId5"/>
              </a:rPr>
              <a:t>https://bit.ly/marchmath2026</a:t>
            </a:r>
            <a:r>
              <a:rPr lang="en-US" dirty="0"/>
              <a:t> </a:t>
            </a:r>
          </a:p>
        </p:txBody>
      </p:sp>
      <p:pic>
        <p:nvPicPr>
          <p:cNvPr id="1026" name="Picture 2" descr="Preview of your QR Code">
            <a:extLst>
              <a:ext uri="{FF2B5EF4-FFF2-40B4-BE49-F238E27FC236}">
                <a16:creationId xmlns:a16="http://schemas.microsoft.com/office/drawing/2014/main" id="{395CA6F8-B978-7174-F217-46AE1F6D88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410" y="2623565"/>
            <a:ext cx="1339957" cy="1339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4F1185-EA7C-8B3C-1075-DD8D63902E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Meet Your Presenters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D291A71-A583-E5A9-0088-9E2D5BAD5893}"/>
              </a:ext>
            </a:extLst>
          </p:cNvPr>
          <p:cNvSpPr txBox="1"/>
          <p:nvPr/>
        </p:nvSpPr>
        <p:spPr>
          <a:xfrm>
            <a:off x="4927003" y="1017754"/>
            <a:ext cx="3259567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080"/>
              </a:lnSpc>
              <a:spcAft>
                <a:spcPts val="130"/>
              </a:spcAft>
            </a:pPr>
            <a:r>
              <a:rPr lang="en-US" sz="2400" b="1" u="none" strike="noStrike" dirty="0">
                <a:solidFill>
                  <a:srgbClr val="C00000"/>
                </a:solidFill>
                <a:effectLst/>
                <a:latin typeface="Baguet Script" pitchFamily="2" charset="77"/>
              </a:rPr>
              <a:t>Jessica Stillman</a:t>
            </a:r>
            <a:endParaRPr lang="en-US" sz="1400" b="1" i="0" u="none" strike="noStrike" dirty="0">
              <a:solidFill>
                <a:srgbClr val="000000"/>
              </a:solidFill>
              <a:effectLst/>
              <a:latin typeface="Open Sans" panose="020B0606030504020204" pitchFamily="34" charset="0"/>
            </a:endParaRPr>
          </a:p>
          <a:p>
            <a:pPr marL="274320" indent="-274320" algn="just">
              <a:spcAft>
                <a:spcPts val="130"/>
              </a:spcAft>
              <a:buClr>
                <a:srgbClr val="01A1DB"/>
              </a:buClr>
              <a:buFont typeface="Arial" panose="020B0604020202020204" pitchFamily="34" charset="0"/>
              <a:buChar char="•"/>
            </a:pPr>
            <a:r>
              <a:rPr lang="en-US" b="1" dirty="0">
                <a:latin typeface="Open Sans" panose="020B0606030504020204" pitchFamily="34" charset="0"/>
              </a:rPr>
              <a:t>Mom of 2</a:t>
            </a:r>
          </a:p>
          <a:p>
            <a:pPr marL="274320" indent="-274320" algn="just">
              <a:spcAft>
                <a:spcPts val="130"/>
              </a:spcAft>
              <a:buClr>
                <a:srgbClr val="01A1DB"/>
              </a:buClr>
              <a:buFont typeface="Arial" panose="020B0604020202020204" pitchFamily="34" charset="0"/>
              <a:buChar char="•"/>
            </a:pPr>
            <a:r>
              <a:rPr lang="en-US" sz="1400" b="1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Broward County Schools</a:t>
            </a:r>
          </a:p>
          <a:p>
            <a:pPr marL="274320" indent="-274320" algn="just">
              <a:spcAft>
                <a:spcPts val="130"/>
              </a:spcAft>
              <a:buClr>
                <a:srgbClr val="01A1DB"/>
              </a:buClr>
              <a:buFont typeface="Arial" panose="020B0604020202020204" pitchFamily="34" charset="0"/>
              <a:buChar char="•"/>
            </a:pPr>
            <a:r>
              <a:rPr lang="en-US" sz="1400" b="1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AP Calculus Consultant</a:t>
            </a:r>
          </a:p>
          <a:p>
            <a:pPr marL="274320" indent="-274320" algn="just">
              <a:spcAft>
                <a:spcPts val="130"/>
              </a:spcAft>
              <a:buClr>
                <a:srgbClr val="01A1DB"/>
              </a:buClr>
              <a:buFont typeface="Arial" panose="020B0604020202020204" pitchFamily="34" charset="0"/>
              <a:buChar char="•"/>
            </a:pPr>
            <a:r>
              <a:rPr lang="en-US" sz="1400" b="1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AP Calculus Question Leader</a:t>
            </a:r>
          </a:p>
          <a:p>
            <a:pPr marL="274320" indent="-274320" algn="just">
              <a:spcAft>
                <a:spcPts val="130"/>
              </a:spcAft>
              <a:buClr>
                <a:srgbClr val="01A1DB"/>
              </a:buClr>
              <a:buFont typeface="Arial" panose="020B0604020202020204" pitchFamily="34" charset="0"/>
              <a:buChar char="•"/>
            </a:pPr>
            <a:r>
              <a:rPr lang="en-US" sz="1400" b="1" i="0" u="none" strike="noStrike" dirty="0">
                <a:solidFill>
                  <a:srgbClr val="0070C0"/>
                </a:solidFill>
                <a:effectLst/>
                <a:latin typeface="Open Sans" panose="020B0606030504020204" pitchFamily="34" charset="0"/>
              </a:rPr>
              <a:t>Weston, FL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4C4B311-AEF1-8E73-D6CB-AF3C36A17ABB}"/>
              </a:ext>
            </a:extLst>
          </p:cNvPr>
          <p:cNvSpPr txBox="1"/>
          <p:nvPr/>
        </p:nvSpPr>
        <p:spPr>
          <a:xfrm>
            <a:off x="957430" y="1017754"/>
            <a:ext cx="3259567" cy="16183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3080"/>
              </a:lnSpc>
              <a:spcAft>
                <a:spcPts val="130"/>
              </a:spcAft>
            </a:pPr>
            <a:r>
              <a:rPr lang="en-US" sz="2400" b="1" u="none" strike="noStrike" dirty="0">
                <a:solidFill>
                  <a:srgbClr val="C00000"/>
                </a:solidFill>
                <a:effectLst/>
                <a:latin typeface="Baguet Script" pitchFamily="2" charset="77"/>
              </a:rPr>
              <a:t>Vicki Carter</a:t>
            </a:r>
            <a:endParaRPr lang="en-US" sz="1400" b="1" i="0" u="none" strike="noStrike" dirty="0">
              <a:solidFill>
                <a:srgbClr val="000000"/>
              </a:solidFill>
              <a:effectLst/>
              <a:latin typeface="Open Sans" panose="020B0606030504020204" pitchFamily="34" charset="0"/>
            </a:endParaRPr>
          </a:p>
          <a:p>
            <a:pPr marL="274320" indent="-274320" algn="just">
              <a:spcAft>
                <a:spcPts val="130"/>
              </a:spcAft>
              <a:buClr>
                <a:srgbClr val="01A1DB"/>
              </a:buClr>
              <a:buFont typeface="Arial" panose="020B0604020202020204" pitchFamily="34" charset="0"/>
              <a:buChar char="•"/>
            </a:pPr>
            <a:r>
              <a:rPr lang="en-US" b="1" dirty="0">
                <a:latin typeface="Open Sans" panose="020B0606030504020204" pitchFamily="34" charset="0"/>
              </a:rPr>
              <a:t>Mom of 2, Nana to 4</a:t>
            </a:r>
          </a:p>
          <a:p>
            <a:pPr marL="274320" indent="-274320" algn="just">
              <a:spcAft>
                <a:spcPts val="130"/>
              </a:spcAft>
              <a:buClr>
                <a:srgbClr val="01A1DB"/>
              </a:buClr>
              <a:buFont typeface="Arial" panose="020B0604020202020204" pitchFamily="34" charset="0"/>
              <a:buChar char="•"/>
            </a:pPr>
            <a:r>
              <a:rPr lang="en-US" sz="1400" b="1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Retired</a:t>
            </a:r>
          </a:p>
          <a:p>
            <a:pPr marL="274320" indent="-274320" algn="just">
              <a:spcAft>
                <a:spcPts val="130"/>
              </a:spcAft>
              <a:buClr>
                <a:srgbClr val="01A1DB"/>
              </a:buClr>
              <a:buFont typeface="Arial" panose="020B0604020202020204" pitchFamily="34" charset="0"/>
              <a:buChar char="•"/>
            </a:pPr>
            <a:r>
              <a:rPr lang="en-US" sz="1400" b="1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Former Member of AP Calculus Committee</a:t>
            </a:r>
          </a:p>
          <a:p>
            <a:pPr marL="274320" indent="-274320" algn="just">
              <a:spcAft>
                <a:spcPts val="130"/>
              </a:spcAft>
              <a:buClr>
                <a:srgbClr val="01A1DB"/>
              </a:buClr>
              <a:buFont typeface="Arial" panose="020B0604020202020204" pitchFamily="34" charset="0"/>
              <a:buChar char="•"/>
            </a:pPr>
            <a:r>
              <a:rPr lang="en-US" sz="1400" b="1" i="0" u="none" strike="noStrike" dirty="0">
                <a:solidFill>
                  <a:srgbClr val="0070C0"/>
                </a:solidFill>
                <a:effectLst/>
                <a:latin typeface="Open Sans" panose="020B0606030504020204" pitchFamily="34" charset="0"/>
              </a:rPr>
              <a:t>Florence, SC</a:t>
            </a:r>
          </a:p>
        </p:txBody>
      </p:sp>
      <p:pic>
        <p:nvPicPr>
          <p:cNvPr id="7" name="Picture 6" descr="A family sitting on a wall&#10;&#10;AI-generated content may be incorrect.">
            <a:extLst>
              <a:ext uri="{FF2B5EF4-FFF2-40B4-BE49-F238E27FC236}">
                <a16:creationId xmlns:a16="http://schemas.microsoft.com/office/drawing/2014/main" id="{1E8DE41A-47BB-ACA0-C561-F5A83EF222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9199" y="2648970"/>
            <a:ext cx="2715173" cy="226824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B922D70-127B-7315-A64B-3F349326D79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179" t="30308" r="13768" b="8651"/>
          <a:stretch>
            <a:fillRect/>
          </a:stretch>
        </p:blipFill>
        <p:spPr>
          <a:xfrm>
            <a:off x="1289696" y="2576588"/>
            <a:ext cx="3012338" cy="2355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8625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screenshot of a computer&#10;&#10;AI-generated content may be incorrect.">
            <a:extLst>
              <a:ext uri="{FF2B5EF4-FFF2-40B4-BE49-F238E27FC236}">
                <a16:creationId xmlns:a16="http://schemas.microsoft.com/office/drawing/2014/main" id="{83801EEA-5700-1A65-9FB0-3A767C34E3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837" y="532282"/>
            <a:ext cx="7460698" cy="3051020"/>
          </a:xfrm>
          <a:prstGeom prst="rect">
            <a:avLst/>
          </a:prstGeom>
        </p:spPr>
      </p:pic>
      <p:pic>
        <p:nvPicPr>
          <p:cNvPr id="9" name="Picture 8" descr="A group of text on a white background&#10;&#10;AI-generated content may be incorrect.">
            <a:extLst>
              <a:ext uri="{FF2B5EF4-FFF2-40B4-BE49-F238E27FC236}">
                <a16:creationId xmlns:a16="http://schemas.microsoft.com/office/drawing/2014/main" id="{6B635716-FEC2-8FF9-1B1F-97F6343984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0025" y="2947198"/>
            <a:ext cx="3139661" cy="16640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99">
          <a:extLst>
            <a:ext uri="{FF2B5EF4-FFF2-40B4-BE49-F238E27FC236}">
              <a16:creationId xmlns:a16="http://schemas.microsoft.com/office/drawing/2014/main" id="{AD491C21-ABD6-2FB9-5898-D979354901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Google Shape;4100;p44">
            <a:extLst>
              <a:ext uri="{FF2B5EF4-FFF2-40B4-BE49-F238E27FC236}">
                <a16:creationId xmlns:a16="http://schemas.microsoft.com/office/drawing/2014/main" id="{0A29082F-6356-3627-2FD2-74BEEFBD4F7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54736" y="166861"/>
            <a:ext cx="7834528" cy="11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0070C0"/>
                </a:solidFill>
              </a:rPr>
              <a:t>Topic 3.13</a:t>
            </a:r>
            <a:br>
              <a:rPr lang="en-US" dirty="0"/>
            </a:br>
            <a:r>
              <a:rPr lang="en-US" dirty="0"/>
              <a:t>Trigonometry and Polar Coordinates</a:t>
            </a:r>
            <a:endParaRPr dirty="0"/>
          </a:p>
        </p:txBody>
      </p:sp>
      <p:grpSp>
        <p:nvGrpSpPr>
          <p:cNvPr id="4102" name="Google Shape;4102;p44">
            <a:extLst>
              <a:ext uri="{FF2B5EF4-FFF2-40B4-BE49-F238E27FC236}">
                <a16:creationId xmlns:a16="http://schemas.microsoft.com/office/drawing/2014/main" id="{DB4FB019-6670-8844-3E00-2FB520A609E2}"/>
              </a:ext>
            </a:extLst>
          </p:cNvPr>
          <p:cNvGrpSpPr/>
          <p:nvPr/>
        </p:nvGrpSpPr>
        <p:grpSpPr>
          <a:xfrm>
            <a:off x="5660108" y="279541"/>
            <a:ext cx="2574033" cy="3177524"/>
            <a:chOff x="5660108" y="279541"/>
            <a:chExt cx="2574033" cy="3177524"/>
          </a:xfrm>
        </p:grpSpPr>
        <p:grpSp>
          <p:nvGrpSpPr>
            <p:cNvPr id="4103" name="Google Shape;4103;p44">
              <a:extLst>
                <a:ext uri="{FF2B5EF4-FFF2-40B4-BE49-F238E27FC236}">
                  <a16:creationId xmlns:a16="http://schemas.microsoft.com/office/drawing/2014/main" id="{273B40BF-F58A-7C6D-3A8E-F5787D4736DD}"/>
                </a:ext>
              </a:extLst>
            </p:cNvPr>
            <p:cNvGrpSpPr/>
            <p:nvPr/>
          </p:nvGrpSpPr>
          <p:grpSpPr>
            <a:xfrm rot="-3708110">
              <a:off x="7316362" y="2839755"/>
              <a:ext cx="1053989" cy="207617"/>
              <a:chOff x="4737493" y="4305992"/>
              <a:chExt cx="547410" cy="107830"/>
            </a:xfrm>
          </p:grpSpPr>
          <p:sp>
            <p:nvSpPr>
              <p:cNvPr id="4104" name="Google Shape;4104;p44">
                <a:extLst>
                  <a:ext uri="{FF2B5EF4-FFF2-40B4-BE49-F238E27FC236}">
                    <a16:creationId xmlns:a16="http://schemas.microsoft.com/office/drawing/2014/main" id="{9DC6E37B-3686-1D52-0B70-76031282BB2B}"/>
                  </a:ext>
                </a:extLst>
              </p:cNvPr>
              <p:cNvSpPr/>
              <p:nvPr/>
            </p:nvSpPr>
            <p:spPr>
              <a:xfrm>
                <a:off x="4737493" y="4313938"/>
                <a:ext cx="52470" cy="86159"/>
              </a:xfrm>
              <a:custGeom>
                <a:avLst/>
                <a:gdLst/>
                <a:ahLst/>
                <a:cxnLst/>
                <a:rect l="l" t="t" r="r" b="b"/>
                <a:pathLst>
                  <a:path w="799" h="1312" extrusionOk="0">
                    <a:moveTo>
                      <a:pt x="233" y="127"/>
                    </a:moveTo>
                    <a:cubicBezTo>
                      <a:pt x="302" y="127"/>
                      <a:pt x="435" y="167"/>
                      <a:pt x="468" y="195"/>
                    </a:cubicBezTo>
                    <a:cubicBezTo>
                      <a:pt x="578" y="412"/>
                      <a:pt x="569" y="519"/>
                      <a:pt x="432" y="535"/>
                    </a:cubicBezTo>
                    <a:cubicBezTo>
                      <a:pt x="364" y="551"/>
                      <a:pt x="296" y="561"/>
                      <a:pt x="225" y="567"/>
                    </a:cubicBezTo>
                    <a:cubicBezTo>
                      <a:pt x="215" y="567"/>
                      <a:pt x="202" y="577"/>
                      <a:pt x="196" y="580"/>
                    </a:cubicBezTo>
                    <a:cubicBezTo>
                      <a:pt x="189" y="548"/>
                      <a:pt x="186" y="515"/>
                      <a:pt x="180" y="483"/>
                    </a:cubicBezTo>
                    <a:cubicBezTo>
                      <a:pt x="170" y="412"/>
                      <a:pt x="164" y="340"/>
                      <a:pt x="154" y="269"/>
                    </a:cubicBezTo>
                    <a:cubicBezTo>
                      <a:pt x="141" y="169"/>
                      <a:pt x="118" y="156"/>
                      <a:pt x="206" y="130"/>
                    </a:cubicBezTo>
                    <a:cubicBezTo>
                      <a:pt x="213" y="128"/>
                      <a:pt x="222" y="127"/>
                      <a:pt x="233" y="127"/>
                    </a:cubicBezTo>
                    <a:close/>
                    <a:moveTo>
                      <a:pt x="180" y="0"/>
                    </a:moveTo>
                    <a:cubicBezTo>
                      <a:pt x="27" y="0"/>
                      <a:pt x="0" y="82"/>
                      <a:pt x="24" y="272"/>
                    </a:cubicBezTo>
                    <a:cubicBezTo>
                      <a:pt x="63" y="613"/>
                      <a:pt x="92" y="985"/>
                      <a:pt x="238" y="1296"/>
                    </a:cubicBezTo>
                    <a:cubicBezTo>
                      <a:pt x="243" y="1307"/>
                      <a:pt x="252" y="1312"/>
                      <a:pt x="262" y="1312"/>
                    </a:cubicBezTo>
                    <a:cubicBezTo>
                      <a:pt x="278" y="1312"/>
                      <a:pt x="296" y="1298"/>
                      <a:pt x="296" y="1280"/>
                    </a:cubicBezTo>
                    <a:cubicBezTo>
                      <a:pt x="290" y="1082"/>
                      <a:pt x="251" y="888"/>
                      <a:pt x="215" y="690"/>
                    </a:cubicBezTo>
                    <a:lnTo>
                      <a:pt x="225" y="690"/>
                    </a:lnTo>
                    <a:cubicBezTo>
                      <a:pt x="413" y="681"/>
                      <a:pt x="727" y="661"/>
                      <a:pt x="760" y="421"/>
                    </a:cubicBezTo>
                    <a:cubicBezTo>
                      <a:pt x="799" y="175"/>
                      <a:pt x="494" y="39"/>
                      <a:pt x="290" y="10"/>
                    </a:cubicBezTo>
                    <a:cubicBezTo>
                      <a:pt x="247" y="3"/>
                      <a:pt x="211" y="0"/>
                      <a:pt x="18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5" name="Google Shape;4105;p44">
                <a:extLst>
                  <a:ext uri="{FF2B5EF4-FFF2-40B4-BE49-F238E27FC236}">
                    <a16:creationId xmlns:a16="http://schemas.microsoft.com/office/drawing/2014/main" id="{386FE6D2-F6F9-7A06-3BF5-BF73AD6CE1A3}"/>
                  </a:ext>
                </a:extLst>
              </p:cNvPr>
              <p:cNvSpPr/>
              <p:nvPr/>
            </p:nvSpPr>
            <p:spPr>
              <a:xfrm>
                <a:off x="4790749" y="4371135"/>
                <a:ext cx="37498" cy="9128"/>
              </a:xfrm>
              <a:custGeom>
                <a:avLst/>
                <a:gdLst/>
                <a:ahLst/>
                <a:cxnLst/>
                <a:rect l="l" t="t" r="r" b="b"/>
                <a:pathLst>
                  <a:path w="571" h="139" extrusionOk="0">
                    <a:moveTo>
                      <a:pt x="496" y="1"/>
                    </a:moveTo>
                    <a:cubicBezTo>
                      <a:pt x="415" y="1"/>
                      <a:pt x="334" y="20"/>
                      <a:pt x="253" y="27"/>
                    </a:cubicBezTo>
                    <a:cubicBezTo>
                      <a:pt x="182" y="30"/>
                      <a:pt x="107" y="27"/>
                      <a:pt x="36" y="36"/>
                    </a:cubicBezTo>
                    <a:cubicBezTo>
                      <a:pt x="0" y="43"/>
                      <a:pt x="4" y="98"/>
                      <a:pt x="36" y="111"/>
                    </a:cubicBezTo>
                    <a:cubicBezTo>
                      <a:pt x="101" y="130"/>
                      <a:pt x="184" y="139"/>
                      <a:pt x="267" y="139"/>
                    </a:cubicBezTo>
                    <a:cubicBezTo>
                      <a:pt x="354" y="139"/>
                      <a:pt x="441" y="129"/>
                      <a:pt x="509" y="111"/>
                    </a:cubicBezTo>
                    <a:cubicBezTo>
                      <a:pt x="571" y="91"/>
                      <a:pt x="558" y="1"/>
                      <a:pt x="49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6" name="Google Shape;4106;p44">
                <a:extLst>
                  <a:ext uri="{FF2B5EF4-FFF2-40B4-BE49-F238E27FC236}">
                    <a16:creationId xmlns:a16="http://schemas.microsoft.com/office/drawing/2014/main" id="{031B5E35-FD9E-86E7-90FD-ED5E04251E1F}"/>
                  </a:ext>
                </a:extLst>
              </p:cNvPr>
              <p:cNvSpPr/>
              <p:nvPr/>
            </p:nvSpPr>
            <p:spPr>
              <a:xfrm>
                <a:off x="4791406" y="4352419"/>
                <a:ext cx="41109" cy="8406"/>
              </a:xfrm>
              <a:custGeom>
                <a:avLst/>
                <a:gdLst/>
                <a:ahLst/>
                <a:cxnLst/>
                <a:rect l="l" t="t" r="r" b="b"/>
                <a:pathLst>
                  <a:path w="626" h="128" extrusionOk="0">
                    <a:moveTo>
                      <a:pt x="275" y="1"/>
                    </a:moveTo>
                    <a:cubicBezTo>
                      <a:pt x="203" y="1"/>
                      <a:pt x="131" y="3"/>
                      <a:pt x="59" y="7"/>
                    </a:cubicBezTo>
                    <a:cubicBezTo>
                      <a:pt x="0" y="10"/>
                      <a:pt x="0" y="95"/>
                      <a:pt x="59" y="95"/>
                    </a:cubicBezTo>
                    <a:cubicBezTo>
                      <a:pt x="224" y="95"/>
                      <a:pt x="386" y="108"/>
                      <a:pt x="551" y="127"/>
                    </a:cubicBezTo>
                    <a:cubicBezTo>
                      <a:pt x="554" y="127"/>
                      <a:pt x="557" y="128"/>
                      <a:pt x="560" y="128"/>
                    </a:cubicBezTo>
                    <a:cubicBezTo>
                      <a:pt x="625" y="128"/>
                      <a:pt x="622" y="23"/>
                      <a:pt x="551" y="14"/>
                    </a:cubicBezTo>
                    <a:cubicBezTo>
                      <a:pt x="460" y="5"/>
                      <a:pt x="367" y="1"/>
                      <a:pt x="27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7" name="Google Shape;4107;p44">
                <a:extLst>
                  <a:ext uri="{FF2B5EF4-FFF2-40B4-BE49-F238E27FC236}">
                    <a16:creationId xmlns:a16="http://schemas.microsoft.com/office/drawing/2014/main" id="{BC4BA74D-DDE0-81E9-FE71-49A9883C9D40}"/>
                  </a:ext>
                </a:extLst>
              </p:cNvPr>
              <p:cNvSpPr/>
              <p:nvPr/>
            </p:nvSpPr>
            <p:spPr>
              <a:xfrm>
                <a:off x="4848209" y="4305992"/>
                <a:ext cx="50238" cy="82088"/>
              </a:xfrm>
              <a:custGeom>
                <a:avLst/>
                <a:gdLst/>
                <a:ahLst/>
                <a:cxnLst/>
                <a:rect l="l" t="t" r="r" b="b"/>
                <a:pathLst>
                  <a:path w="765" h="1250" extrusionOk="0">
                    <a:moveTo>
                      <a:pt x="353" y="142"/>
                    </a:moveTo>
                    <a:cubicBezTo>
                      <a:pt x="382" y="142"/>
                      <a:pt x="414" y="150"/>
                      <a:pt x="447" y="167"/>
                    </a:cubicBezTo>
                    <a:cubicBezTo>
                      <a:pt x="590" y="241"/>
                      <a:pt x="593" y="410"/>
                      <a:pt x="460" y="494"/>
                    </a:cubicBezTo>
                    <a:cubicBezTo>
                      <a:pt x="376" y="549"/>
                      <a:pt x="279" y="549"/>
                      <a:pt x="182" y="555"/>
                    </a:cubicBezTo>
                    <a:cubicBezTo>
                      <a:pt x="178" y="555"/>
                      <a:pt x="169" y="559"/>
                      <a:pt x="165" y="559"/>
                    </a:cubicBezTo>
                    <a:cubicBezTo>
                      <a:pt x="162" y="517"/>
                      <a:pt x="156" y="468"/>
                      <a:pt x="152" y="423"/>
                    </a:cubicBezTo>
                    <a:cubicBezTo>
                      <a:pt x="142" y="286"/>
                      <a:pt x="226" y="142"/>
                      <a:pt x="353" y="142"/>
                    </a:cubicBezTo>
                    <a:close/>
                    <a:moveTo>
                      <a:pt x="310" y="0"/>
                    </a:moveTo>
                    <a:cubicBezTo>
                      <a:pt x="182" y="0"/>
                      <a:pt x="71" y="68"/>
                      <a:pt x="33" y="209"/>
                    </a:cubicBezTo>
                    <a:cubicBezTo>
                      <a:pt x="0" y="329"/>
                      <a:pt x="33" y="471"/>
                      <a:pt x="42" y="591"/>
                    </a:cubicBezTo>
                    <a:cubicBezTo>
                      <a:pt x="65" y="795"/>
                      <a:pt x="84" y="996"/>
                      <a:pt x="114" y="1200"/>
                    </a:cubicBezTo>
                    <a:cubicBezTo>
                      <a:pt x="117" y="1233"/>
                      <a:pt x="146" y="1250"/>
                      <a:pt x="172" y="1250"/>
                    </a:cubicBezTo>
                    <a:cubicBezTo>
                      <a:pt x="198" y="1250"/>
                      <a:pt x="222" y="1234"/>
                      <a:pt x="217" y="1200"/>
                    </a:cubicBezTo>
                    <a:cubicBezTo>
                      <a:pt x="204" y="1025"/>
                      <a:pt x="188" y="857"/>
                      <a:pt x="172" y="682"/>
                    </a:cubicBezTo>
                    <a:lnTo>
                      <a:pt x="178" y="682"/>
                    </a:lnTo>
                    <a:cubicBezTo>
                      <a:pt x="376" y="679"/>
                      <a:pt x="638" y="640"/>
                      <a:pt x="703" y="416"/>
                    </a:cubicBezTo>
                    <a:cubicBezTo>
                      <a:pt x="765" y="225"/>
                      <a:pt x="590" y="63"/>
                      <a:pt x="415" y="14"/>
                    </a:cubicBezTo>
                    <a:cubicBezTo>
                      <a:pt x="379" y="5"/>
                      <a:pt x="344" y="0"/>
                      <a:pt x="31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8" name="Google Shape;4108;p44">
                <a:extLst>
                  <a:ext uri="{FF2B5EF4-FFF2-40B4-BE49-F238E27FC236}">
                    <a16:creationId xmlns:a16="http://schemas.microsoft.com/office/drawing/2014/main" id="{0F0E9880-D668-59EF-8B65-5C94AE95013A}"/>
                  </a:ext>
                </a:extLst>
              </p:cNvPr>
              <p:cNvSpPr/>
              <p:nvPr/>
            </p:nvSpPr>
            <p:spPr>
              <a:xfrm>
                <a:off x="4888792" y="4369099"/>
                <a:ext cx="20752" cy="14382"/>
              </a:xfrm>
              <a:custGeom>
                <a:avLst/>
                <a:gdLst/>
                <a:ahLst/>
                <a:cxnLst/>
                <a:rect l="l" t="t" r="r" b="b"/>
                <a:pathLst>
                  <a:path w="316" h="219" extrusionOk="0">
                    <a:moveTo>
                      <a:pt x="189" y="0"/>
                    </a:moveTo>
                    <a:cubicBezTo>
                      <a:pt x="175" y="0"/>
                      <a:pt x="161" y="2"/>
                      <a:pt x="147" y="6"/>
                    </a:cubicBezTo>
                    <a:cubicBezTo>
                      <a:pt x="143" y="6"/>
                      <a:pt x="134" y="12"/>
                      <a:pt x="130" y="16"/>
                    </a:cubicBezTo>
                    <a:cubicBezTo>
                      <a:pt x="121" y="12"/>
                      <a:pt x="114" y="6"/>
                      <a:pt x="105" y="6"/>
                    </a:cubicBezTo>
                    <a:cubicBezTo>
                      <a:pt x="14" y="6"/>
                      <a:pt x="1" y="126"/>
                      <a:pt x="50" y="181"/>
                    </a:cubicBezTo>
                    <a:cubicBezTo>
                      <a:pt x="74" y="208"/>
                      <a:pt x="102" y="219"/>
                      <a:pt x="131" y="219"/>
                    </a:cubicBezTo>
                    <a:cubicBezTo>
                      <a:pt x="191" y="219"/>
                      <a:pt x="254" y="171"/>
                      <a:pt x="296" y="129"/>
                    </a:cubicBezTo>
                    <a:cubicBezTo>
                      <a:pt x="312" y="103"/>
                      <a:pt x="315" y="64"/>
                      <a:pt x="292" y="42"/>
                    </a:cubicBezTo>
                    <a:cubicBezTo>
                      <a:pt x="262" y="13"/>
                      <a:pt x="226" y="0"/>
                      <a:pt x="18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9" name="Google Shape;4109;p44">
                <a:extLst>
                  <a:ext uri="{FF2B5EF4-FFF2-40B4-BE49-F238E27FC236}">
                    <a16:creationId xmlns:a16="http://schemas.microsoft.com/office/drawing/2014/main" id="{36AB2637-3BA8-B249-A4F1-729E8DF50A18}"/>
                  </a:ext>
                </a:extLst>
              </p:cNvPr>
              <p:cNvSpPr/>
              <p:nvPr/>
            </p:nvSpPr>
            <p:spPr>
              <a:xfrm>
                <a:off x="4922676" y="4350909"/>
                <a:ext cx="44065" cy="8603"/>
              </a:xfrm>
              <a:custGeom>
                <a:avLst/>
                <a:gdLst/>
                <a:ahLst/>
                <a:cxnLst/>
                <a:rect l="l" t="t" r="r" b="b"/>
                <a:pathLst>
                  <a:path w="671" h="131" extrusionOk="0">
                    <a:moveTo>
                      <a:pt x="298" y="0"/>
                    </a:moveTo>
                    <a:cubicBezTo>
                      <a:pt x="216" y="0"/>
                      <a:pt x="134" y="3"/>
                      <a:pt x="55" y="11"/>
                    </a:cubicBezTo>
                    <a:cubicBezTo>
                      <a:pt x="0" y="14"/>
                      <a:pt x="0" y="92"/>
                      <a:pt x="55" y="95"/>
                    </a:cubicBezTo>
                    <a:cubicBezTo>
                      <a:pt x="233" y="114"/>
                      <a:pt x="415" y="118"/>
                      <a:pt x="593" y="131"/>
                    </a:cubicBezTo>
                    <a:cubicBezTo>
                      <a:pt x="594" y="131"/>
                      <a:pt x="595" y="131"/>
                      <a:pt x="596" y="131"/>
                    </a:cubicBezTo>
                    <a:cubicBezTo>
                      <a:pt x="671" y="131"/>
                      <a:pt x="670" y="20"/>
                      <a:pt x="593" y="14"/>
                    </a:cubicBezTo>
                    <a:cubicBezTo>
                      <a:pt x="498" y="5"/>
                      <a:pt x="398" y="0"/>
                      <a:pt x="29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0" name="Google Shape;4110;p44">
                <a:extLst>
                  <a:ext uri="{FF2B5EF4-FFF2-40B4-BE49-F238E27FC236}">
                    <a16:creationId xmlns:a16="http://schemas.microsoft.com/office/drawing/2014/main" id="{14FD9787-2C91-2D59-E033-A975DC5B085D}"/>
                  </a:ext>
                </a:extLst>
              </p:cNvPr>
              <p:cNvSpPr/>
              <p:nvPr/>
            </p:nvSpPr>
            <p:spPr>
              <a:xfrm>
                <a:off x="4974357" y="4314923"/>
                <a:ext cx="33163" cy="82547"/>
              </a:xfrm>
              <a:custGeom>
                <a:avLst/>
                <a:gdLst/>
                <a:ahLst/>
                <a:cxnLst/>
                <a:rect l="l" t="t" r="r" b="b"/>
                <a:pathLst>
                  <a:path w="505" h="1257" extrusionOk="0">
                    <a:moveTo>
                      <a:pt x="394" y="1"/>
                    </a:moveTo>
                    <a:cubicBezTo>
                      <a:pt x="384" y="1"/>
                      <a:pt x="374" y="4"/>
                      <a:pt x="366" y="11"/>
                    </a:cubicBezTo>
                    <a:cubicBezTo>
                      <a:pt x="185" y="196"/>
                      <a:pt x="0" y="423"/>
                      <a:pt x="10" y="698"/>
                    </a:cubicBezTo>
                    <a:cubicBezTo>
                      <a:pt x="16" y="935"/>
                      <a:pt x="195" y="1148"/>
                      <a:pt x="402" y="1249"/>
                    </a:cubicBezTo>
                    <a:cubicBezTo>
                      <a:pt x="412" y="1254"/>
                      <a:pt x="422" y="1256"/>
                      <a:pt x="431" y="1256"/>
                    </a:cubicBezTo>
                    <a:cubicBezTo>
                      <a:pt x="475" y="1256"/>
                      <a:pt x="505" y="1205"/>
                      <a:pt x="470" y="1168"/>
                    </a:cubicBezTo>
                    <a:cubicBezTo>
                      <a:pt x="305" y="990"/>
                      <a:pt x="110" y="886"/>
                      <a:pt x="143" y="601"/>
                    </a:cubicBezTo>
                    <a:cubicBezTo>
                      <a:pt x="169" y="390"/>
                      <a:pt x="318" y="228"/>
                      <a:pt x="438" y="66"/>
                    </a:cubicBezTo>
                    <a:cubicBezTo>
                      <a:pt x="463" y="36"/>
                      <a:pt x="428" y="1"/>
                      <a:pt x="3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1" name="Google Shape;4111;p44">
                <a:extLst>
                  <a:ext uri="{FF2B5EF4-FFF2-40B4-BE49-F238E27FC236}">
                    <a16:creationId xmlns:a16="http://schemas.microsoft.com/office/drawing/2014/main" id="{0CFF3BEF-2E2A-A2AC-EB34-32C1A6F22905}"/>
                  </a:ext>
                </a:extLst>
              </p:cNvPr>
              <p:cNvSpPr/>
              <p:nvPr/>
            </p:nvSpPr>
            <p:spPr>
              <a:xfrm>
                <a:off x="5009686" y="4324576"/>
                <a:ext cx="42226" cy="65210"/>
              </a:xfrm>
              <a:custGeom>
                <a:avLst/>
                <a:gdLst/>
                <a:ahLst/>
                <a:cxnLst/>
                <a:rect l="l" t="t" r="r" b="b"/>
                <a:pathLst>
                  <a:path w="643" h="993" extrusionOk="0">
                    <a:moveTo>
                      <a:pt x="574" y="1"/>
                    </a:moveTo>
                    <a:cubicBezTo>
                      <a:pt x="550" y="1"/>
                      <a:pt x="526" y="14"/>
                      <a:pt x="515" y="46"/>
                    </a:cubicBezTo>
                    <a:cubicBezTo>
                      <a:pt x="476" y="185"/>
                      <a:pt x="441" y="321"/>
                      <a:pt x="402" y="464"/>
                    </a:cubicBezTo>
                    <a:cubicBezTo>
                      <a:pt x="386" y="532"/>
                      <a:pt x="350" y="788"/>
                      <a:pt x="288" y="872"/>
                    </a:cubicBezTo>
                    <a:cubicBezTo>
                      <a:pt x="217" y="723"/>
                      <a:pt x="152" y="567"/>
                      <a:pt x="91" y="415"/>
                    </a:cubicBezTo>
                    <a:cubicBezTo>
                      <a:pt x="83" y="395"/>
                      <a:pt x="66" y="387"/>
                      <a:pt x="49" y="387"/>
                    </a:cubicBezTo>
                    <a:cubicBezTo>
                      <a:pt x="24" y="387"/>
                      <a:pt x="0" y="405"/>
                      <a:pt x="10" y="434"/>
                    </a:cubicBezTo>
                    <a:cubicBezTo>
                      <a:pt x="75" y="616"/>
                      <a:pt x="152" y="791"/>
                      <a:pt x="230" y="969"/>
                    </a:cubicBezTo>
                    <a:cubicBezTo>
                      <a:pt x="235" y="983"/>
                      <a:pt x="252" y="992"/>
                      <a:pt x="267" y="992"/>
                    </a:cubicBezTo>
                    <a:cubicBezTo>
                      <a:pt x="272" y="992"/>
                      <a:pt x="277" y="991"/>
                      <a:pt x="282" y="988"/>
                    </a:cubicBezTo>
                    <a:cubicBezTo>
                      <a:pt x="408" y="956"/>
                      <a:pt x="424" y="823"/>
                      <a:pt x="450" y="713"/>
                    </a:cubicBezTo>
                    <a:cubicBezTo>
                      <a:pt x="512" y="502"/>
                      <a:pt x="577" y="289"/>
                      <a:pt x="625" y="75"/>
                    </a:cubicBezTo>
                    <a:cubicBezTo>
                      <a:pt x="643" y="30"/>
                      <a:pt x="609" y="1"/>
                      <a:pt x="57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2" name="Google Shape;4112;p44">
                <a:extLst>
                  <a:ext uri="{FF2B5EF4-FFF2-40B4-BE49-F238E27FC236}">
                    <a16:creationId xmlns:a16="http://schemas.microsoft.com/office/drawing/2014/main" id="{FDD9CDE7-7F5E-FE3D-800F-22AB4B8902D9}"/>
                  </a:ext>
                </a:extLst>
              </p:cNvPr>
              <p:cNvSpPr/>
              <p:nvPr/>
            </p:nvSpPr>
            <p:spPr>
              <a:xfrm>
                <a:off x="5056048" y="4358789"/>
                <a:ext cx="40453" cy="9259"/>
              </a:xfrm>
              <a:custGeom>
                <a:avLst/>
                <a:gdLst/>
                <a:ahLst/>
                <a:cxnLst/>
                <a:rect l="l" t="t" r="r" b="b"/>
                <a:pathLst>
                  <a:path w="616" h="141" extrusionOk="0">
                    <a:moveTo>
                      <a:pt x="68" y="1"/>
                    </a:moveTo>
                    <a:cubicBezTo>
                      <a:pt x="0" y="1"/>
                      <a:pt x="3" y="105"/>
                      <a:pt x="68" y="108"/>
                    </a:cubicBezTo>
                    <a:cubicBezTo>
                      <a:pt x="227" y="121"/>
                      <a:pt x="386" y="130"/>
                      <a:pt x="538" y="140"/>
                    </a:cubicBezTo>
                    <a:cubicBezTo>
                      <a:pt x="539" y="140"/>
                      <a:pt x="540" y="140"/>
                      <a:pt x="541" y="140"/>
                    </a:cubicBezTo>
                    <a:cubicBezTo>
                      <a:pt x="616" y="140"/>
                      <a:pt x="615" y="23"/>
                      <a:pt x="538" y="17"/>
                    </a:cubicBezTo>
                    <a:cubicBezTo>
                      <a:pt x="382" y="11"/>
                      <a:pt x="224" y="7"/>
                      <a:pt x="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3" name="Google Shape;4113;p44">
                <a:extLst>
                  <a:ext uri="{FF2B5EF4-FFF2-40B4-BE49-F238E27FC236}">
                    <a16:creationId xmlns:a16="http://schemas.microsoft.com/office/drawing/2014/main" id="{07E31DC8-AB15-B5C1-9E20-1CA3FD9F7710}"/>
                  </a:ext>
                </a:extLst>
              </p:cNvPr>
              <p:cNvSpPr/>
              <p:nvPr/>
            </p:nvSpPr>
            <p:spPr>
              <a:xfrm>
                <a:off x="5118235" y="4331209"/>
                <a:ext cx="17665" cy="76571"/>
              </a:xfrm>
              <a:custGeom>
                <a:avLst/>
                <a:gdLst/>
                <a:ahLst/>
                <a:cxnLst/>
                <a:rect l="l" t="t" r="r" b="b"/>
                <a:pathLst>
                  <a:path w="269" h="1166" extrusionOk="0">
                    <a:moveTo>
                      <a:pt x="202" y="1"/>
                    </a:moveTo>
                    <a:cubicBezTo>
                      <a:pt x="195" y="1"/>
                      <a:pt x="189" y="3"/>
                      <a:pt x="184" y="6"/>
                    </a:cubicBezTo>
                    <a:cubicBezTo>
                      <a:pt x="90" y="65"/>
                      <a:pt x="138" y="223"/>
                      <a:pt x="135" y="314"/>
                    </a:cubicBezTo>
                    <a:cubicBezTo>
                      <a:pt x="129" y="576"/>
                      <a:pt x="90" y="832"/>
                      <a:pt x="12" y="1082"/>
                    </a:cubicBezTo>
                    <a:cubicBezTo>
                      <a:pt x="0" y="1124"/>
                      <a:pt x="40" y="1165"/>
                      <a:pt x="80" y="1165"/>
                    </a:cubicBezTo>
                    <a:cubicBezTo>
                      <a:pt x="95" y="1165"/>
                      <a:pt x="110" y="1160"/>
                      <a:pt x="122" y="1147"/>
                    </a:cubicBezTo>
                    <a:lnTo>
                      <a:pt x="171" y="1085"/>
                    </a:lnTo>
                    <a:cubicBezTo>
                      <a:pt x="197" y="1059"/>
                      <a:pt x="187" y="1023"/>
                      <a:pt x="168" y="998"/>
                    </a:cubicBezTo>
                    <a:cubicBezTo>
                      <a:pt x="197" y="878"/>
                      <a:pt x="216" y="755"/>
                      <a:pt x="229" y="635"/>
                    </a:cubicBezTo>
                    <a:cubicBezTo>
                      <a:pt x="236" y="554"/>
                      <a:pt x="239" y="476"/>
                      <a:pt x="245" y="395"/>
                    </a:cubicBezTo>
                    <a:cubicBezTo>
                      <a:pt x="245" y="353"/>
                      <a:pt x="213" y="142"/>
                      <a:pt x="229" y="87"/>
                    </a:cubicBezTo>
                    <a:cubicBezTo>
                      <a:pt x="252" y="74"/>
                      <a:pt x="268" y="52"/>
                      <a:pt x="249" y="29"/>
                    </a:cubicBezTo>
                    <a:lnTo>
                      <a:pt x="239" y="22"/>
                    </a:lnTo>
                    <a:cubicBezTo>
                      <a:pt x="232" y="11"/>
                      <a:pt x="217" y="1"/>
                      <a:pt x="20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4" name="Google Shape;4114;p44">
                <a:extLst>
                  <a:ext uri="{FF2B5EF4-FFF2-40B4-BE49-F238E27FC236}">
                    <a16:creationId xmlns:a16="http://schemas.microsoft.com/office/drawing/2014/main" id="{DF4BF9AD-D6F6-5107-CA8E-0E83A1C9E223}"/>
                  </a:ext>
                </a:extLst>
              </p:cNvPr>
              <p:cNvSpPr/>
              <p:nvPr/>
            </p:nvSpPr>
            <p:spPr>
              <a:xfrm>
                <a:off x="5142007" y="4340337"/>
                <a:ext cx="68559" cy="41503"/>
              </a:xfrm>
              <a:custGeom>
                <a:avLst/>
                <a:gdLst/>
                <a:ahLst/>
                <a:cxnLst/>
                <a:rect l="l" t="t" r="r" b="b"/>
                <a:pathLst>
                  <a:path w="1044" h="632" extrusionOk="0">
                    <a:moveTo>
                      <a:pt x="207" y="191"/>
                    </a:moveTo>
                    <a:cubicBezTo>
                      <a:pt x="314" y="198"/>
                      <a:pt x="473" y="473"/>
                      <a:pt x="308" y="499"/>
                    </a:cubicBezTo>
                    <a:cubicBezTo>
                      <a:pt x="302" y="500"/>
                      <a:pt x="297" y="500"/>
                      <a:pt x="292" y="500"/>
                    </a:cubicBezTo>
                    <a:cubicBezTo>
                      <a:pt x="216" y="500"/>
                      <a:pt x="165" y="417"/>
                      <a:pt x="165" y="350"/>
                    </a:cubicBezTo>
                    <a:cubicBezTo>
                      <a:pt x="165" y="324"/>
                      <a:pt x="181" y="256"/>
                      <a:pt x="207" y="191"/>
                    </a:cubicBezTo>
                    <a:close/>
                    <a:moveTo>
                      <a:pt x="743" y="270"/>
                    </a:moveTo>
                    <a:cubicBezTo>
                      <a:pt x="755" y="270"/>
                      <a:pt x="768" y="272"/>
                      <a:pt x="781" y="275"/>
                    </a:cubicBezTo>
                    <a:cubicBezTo>
                      <a:pt x="858" y="295"/>
                      <a:pt x="897" y="366"/>
                      <a:pt x="878" y="437"/>
                    </a:cubicBezTo>
                    <a:cubicBezTo>
                      <a:pt x="867" y="486"/>
                      <a:pt x="834" y="507"/>
                      <a:pt x="797" y="507"/>
                    </a:cubicBezTo>
                    <a:cubicBezTo>
                      <a:pt x="767" y="507"/>
                      <a:pt x="734" y="493"/>
                      <a:pt x="709" y="467"/>
                    </a:cubicBezTo>
                    <a:cubicBezTo>
                      <a:pt x="654" y="411"/>
                      <a:pt x="658" y="343"/>
                      <a:pt x="680" y="279"/>
                    </a:cubicBezTo>
                    <a:cubicBezTo>
                      <a:pt x="701" y="275"/>
                      <a:pt x="721" y="270"/>
                      <a:pt x="743" y="270"/>
                    </a:cubicBezTo>
                    <a:close/>
                    <a:moveTo>
                      <a:pt x="276" y="0"/>
                    </a:moveTo>
                    <a:cubicBezTo>
                      <a:pt x="230" y="0"/>
                      <a:pt x="189" y="30"/>
                      <a:pt x="156" y="75"/>
                    </a:cubicBezTo>
                    <a:cubicBezTo>
                      <a:pt x="71" y="84"/>
                      <a:pt x="0" y="143"/>
                      <a:pt x="3" y="253"/>
                    </a:cubicBezTo>
                    <a:cubicBezTo>
                      <a:pt x="3" y="285"/>
                      <a:pt x="32" y="308"/>
                      <a:pt x="62" y="311"/>
                    </a:cubicBezTo>
                    <a:cubicBezTo>
                      <a:pt x="55" y="337"/>
                      <a:pt x="52" y="360"/>
                      <a:pt x="55" y="376"/>
                    </a:cubicBezTo>
                    <a:cubicBezTo>
                      <a:pt x="66" y="504"/>
                      <a:pt x="180" y="619"/>
                      <a:pt x="307" y="619"/>
                    </a:cubicBezTo>
                    <a:cubicBezTo>
                      <a:pt x="334" y="619"/>
                      <a:pt x="362" y="614"/>
                      <a:pt x="389" y="603"/>
                    </a:cubicBezTo>
                    <a:cubicBezTo>
                      <a:pt x="502" y="554"/>
                      <a:pt x="518" y="437"/>
                      <a:pt x="489" y="334"/>
                    </a:cubicBezTo>
                    <a:lnTo>
                      <a:pt x="489" y="334"/>
                    </a:lnTo>
                    <a:cubicBezTo>
                      <a:pt x="502" y="340"/>
                      <a:pt x="517" y="345"/>
                      <a:pt x="532" y="345"/>
                    </a:cubicBezTo>
                    <a:cubicBezTo>
                      <a:pt x="540" y="345"/>
                      <a:pt x="547" y="344"/>
                      <a:pt x="554" y="340"/>
                    </a:cubicBezTo>
                    <a:cubicBezTo>
                      <a:pt x="557" y="340"/>
                      <a:pt x="557" y="337"/>
                      <a:pt x="564" y="337"/>
                    </a:cubicBezTo>
                    <a:cubicBezTo>
                      <a:pt x="554" y="418"/>
                      <a:pt x="573" y="496"/>
                      <a:pt x="635" y="560"/>
                    </a:cubicBezTo>
                    <a:cubicBezTo>
                      <a:pt x="681" y="607"/>
                      <a:pt x="743" y="632"/>
                      <a:pt x="803" y="632"/>
                    </a:cubicBezTo>
                    <a:cubicBezTo>
                      <a:pt x="873" y="632"/>
                      <a:pt x="940" y="598"/>
                      <a:pt x="978" y="525"/>
                    </a:cubicBezTo>
                    <a:cubicBezTo>
                      <a:pt x="1043" y="415"/>
                      <a:pt x="1008" y="256"/>
                      <a:pt x="894" y="181"/>
                    </a:cubicBezTo>
                    <a:cubicBezTo>
                      <a:pt x="849" y="156"/>
                      <a:pt x="794" y="143"/>
                      <a:pt x="735" y="139"/>
                    </a:cubicBezTo>
                    <a:cubicBezTo>
                      <a:pt x="733" y="117"/>
                      <a:pt x="711" y="98"/>
                      <a:pt x="689" y="98"/>
                    </a:cubicBezTo>
                    <a:cubicBezTo>
                      <a:pt x="680" y="98"/>
                      <a:pt x="671" y="101"/>
                      <a:pt x="664" y="110"/>
                    </a:cubicBezTo>
                    <a:cubicBezTo>
                      <a:pt x="651" y="123"/>
                      <a:pt x="645" y="139"/>
                      <a:pt x="632" y="149"/>
                    </a:cubicBezTo>
                    <a:cubicBezTo>
                      <a:pt x="567" y="165"/>
                      <a:pt x="509" y="204"/>
                      <a:pt x="470" y="256"/>
                    </a:cubicBezTo>
                    <a:cubicBezTo>
                      <a:pt x="467" y="259"/>
                      <a:pt x="467" y="262"/>
                      <a:pt x="467" y="269"/>
                    </a:cubicBezTo>
                    <a:cubicBezTo>
                      <a:pt x="444" y="220"/>
                      <a:pt x="411" y="172"/>
                      <a:pt x="379" y="143"/>
                    </a:cubicBezTo>
                    <a:cubicBezTo>
                      <a:pt x="353" y="113"/>
                      <a:pt x="311" y="94"/>
                      <a:pt x="272" y="81"/>
                    </a:cubicBezTo>
                    <a:cubicBezTo>
                      <a:pt x="279" y="78"/>
                      <a:pt x="292" y="75"/>
                      <a:pt x="305" y="75"/>
                    </a:cubicBezTo>
                    <a:cubicBezTo>
                      <a:pt x="306" y="75"/>
                      <a:pt x="307" y="75"/>
                      <a:pt x="308" y="75"/>
                    </a:cubicBezTo>
                    <a:cubicBezTo>
                      <a:pt x="336" y="75"/>
                      <a:pt x="362" y="32"/>
                      <a:pt x="327" y="13"/>
                    </a:cubicBezTo>
                    <a:cubicBezTo>
                      <a:pt x="310" y="4"/>
                      <a:pt x="292" y="0"/>
                      <a:pt x="27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5" name="Google Shape;4115;p44">
                <a:extLst>
                  <a:ext uri="{FF2B5EF4-FFF2-40B4-BE49-F238E27FC236}">
                    <a16:creationId xmlns:a16="http://schemas.microsoft.com/office/drawing/2014/main" id="{1ECEABAF-1A4F-1A27-D33E-27764D16D412}"/>
                  </a:ext>
                </a:extLst>
              </p:cNvPr>
              <p:cNvSpPr/>
              <p:nvPr/>
            </p:nvSpPr>
            <p:spPr>
              <a:xfrm>
                <a:off x="5197300" y="4316828"/>
                <a:ext cx="30077" cy="96995"/>
              </a:xfrm>
              <a:custGeom>
                <a:avLst/>
                <a:gdLst/>
                <a:ahLst/>
                <a:cxnLst/>
                <a:rect l="l" t="t" r="r" b="b"/>
                <a:pathLst>
                  <a:path w="458" h="1477" extrusionOk="0">
                    <a:moveTo>
                      <a:pt x="94" y="1"/>
                    </a:moveTo>
                    <a:cubicBezTo>
                      <a:pt x="77" y="1"/>
                      <a:pt x="60" y="5"/>
                      <a:pt x="42" y="15"/>
                    </a:cubicBezTo>
                    <a:cubicBezTo>
                      <a:pt x="8" y="32"/>
                      <a:pt x="27" y="88"/>
                      <a:pt x="62" y="88"/>
                    </a:cubicBezTo>
                    <a:cubicBezTo>
                      <a:pt x="66" y="88"/>
                      <a:pt x="70" y="88"/>
                      <a:pt x="75" y="86"/>
                    </a:cubicBezTo>
                    <a:cubicBezTo>
                      <a:pt x="82" y="84"/>
                      <a:pt x="88" y="83"/>
                      <a:pt x="94" y="83"/>
                    </a:cubicBezTo>
                    <a:cubicBezTo>
                      <a:pt x="252" y="83"/>
                      <a:pt x="285" y="724"/>
                      <a:pt x="269" y="802"/>
                    </a:cubicBezTo>
                    <a:cubicBezTo>
                      <a:pt x="243" y="980"/>
                      <a:pt x="166" y="1148"/>
                      <a:pt x="72" y="1301"/>
                    </a:cubicBezTo>
                    <a:cubicBezTo>
                      <a:pt x="68" y="1304"/>
                      <a:pt x="65" y="1310"/>
                      <a:pt x="59" y="1317"/>
                    </a:cubicBezTo>
                    <a:cubicBezTo>
                      <a:pt x="49" y="1340"/>
                      <a:pt x="39" y="1359"/>
                      <a:pt x="29" y="1379"/>
                    </a:cubicBezTo>
                    <a:cubicBezTo>
                      <a:pt x="1" y="1430"/>
                      <a:pt x="43" y="1476"/>
                      <a:pt x="87" y="1476"/>
                    </a:cubicBezTo>
                    <a:cubicBezTo>
                      <a:pt x="107" y="1476"/>
                      <a:pt x="126" y="1467"/>
                      <a:pt x="140" y="1443"/>
                    </a:cubicBezTo>
                    <a:cubicBezTo>
                      <a:pt x="324" y="1139"/>
                      <a:pt x="457" y="792"/>
                      <a:pt x="376" y="433"/>
                    </a:cubicBezTo>
                    <a:cubicBezTo>
                      <a:pt x="356" y="337"/>
                      <a:pt x="241" y="1"/>
                      <a:pt x="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6" name="Google Shape;4116;p44">
                <a:extLst>
                  <a:ext uri="{FF2B5EF4-FFF2-40B4-BE49-F238E27FC236}">
                    <a16:creationId xmlns:a16="http://schemas.microsoft.com/office/drawing/2014/main" id="{314B93BF-9E77-CCC9-4219-6F189854F24C}"/>
                  </a:ext>
                </a:extLst>
              </p:cNvPr>
              <p:cNvSpPr/>
              <p:nvPr/>
            </p:nvSpPr>
            <p:spPr>
              <a:xfrm>
                <a:off x="5232366" y="4332062"/>
                <a:ext cx="52536" cy="66195"/>
              </a:xfrm>
              <a:custGeom>
                <a:avLst/>
                <a:gdLst/>
                <a:ahLst/>
                <a:cxnLst/>
                <a:rect l="l" t="t" r="r" b="b"/>
                <a:pathLst>
                  <a:path w="800" h="1008" extrusionOk="0">
                    <a:moveTo>
                      <a:pt x="166" y="1"/>
                    </a:moveTo>
                    <a:cubicBezTo>
                      <a:pt x="134" y="1"/>
                      <a:pt x="100" y="21"/>
                      <a:pt x="98" y="61"/>
                    </a:cubicBezTo>
                    <a:cubicBezTo>
                      <a:pt x="75" y="307"/>
                      <a:pt x="46" y="550"/>
                      <a:pt x="4" y="800"/>
                    </a:cubicBezTo>
                    <a:cubicBezTo>
                      <a:pt x="1" y="832"/>
                      <a:pt x="17" y="868"/>
                      <a:pt x="46" y="881"/>
                    </a:cubicBezTo>
                    <a:cubicBezTo>
                      <a:pt x="50" y="903"/>
                      <a:pt x="73" y="917"/>
                      <a:pt x="94" y="917"/>
                    </a:cubicBezTo>
                    <a:cubicBezTo>
                      <a:pt x="113" y="917"/>
                      <a:pt x="131" y="907"/>
                      <a:pt x="134" y="884"/>
                    </a:cubicBezTo>
                    <a:cubicBezTo>
                      <a:pt x="134" y="874"/>
                      <a:pt x="134" y="868"/>
                      <a:pt x="137" y="865"/>
                    </a:cubicBezTo>
                    <a:cubicBezTo>
                      <a:pt x="169" y="852"/>
                      <a:pt x="202" y="839"/>
                      <a:pt x="231" y="826"/>
                    </a:cubicBezTo>
                    <a:cubicBezTo>
                      <a:pt x="390" y="855"/>
                      <a:pt x="535" y="910"/>
                      <a:pt x="671" y="997"/>
                    </a:cubicBezTo>
                    <a:cubicBezTo>
                      <a:pt x="683" y="1005"/>
                      <a:pt x="694" y="1008"/>
                      <a:pt x="705" y="1008"/>
                    </a:cubicBezTo>
                    <a:cubicBezTo>
                      <a:pt x="763" y="1008"/>
                      <a:pt x="799" y="916"/>
                      <a:pt x="736" y="881"/>
                    </a:cubicBezTo>
                    <a:cubicBezTo>
                      <a:pt x="633" y="816"/>
                      <a:pt x="526" y="771"/>
                      <a:pt x="412" y="735"/>
                    </a:cubicBezTo>
                    <a:cubicBezTo>
                      <a:pt x="503" y="680"/>
                      <a:pt x="590" y="622"/>
                      <a:pt x="671" y="550"/>
                    </a:cubicBezTo>
                    <a:cubicBezTo>
                      <a:pt x="714" y="516"/>
                      <a:pt x="679" y="439"/>
                      <a:pt x="628" y="439"/>
                    </a:cubicBezTo>
                    <a:cubicBezTo>
                      <a:pt x="621" y="439"/>
                      <a:pt x="614" y="440"/>
                      <a:pt x="607" y="444"/>
                    </a:cubicBezTo>
                    <a:cubicBezTo>
                      <a:pt x="451" y="499"/>
                      <a:pt x="305" y="567"/>
                      <a:pt x="163" y="657"/>
                    </a:cubicBezTo>
                    <a:lnTo>
                      <a:pt x="163" y="644"/>
                    </a:lnTo>
                    <a:cubicBezTo>
                      <a:pt x="192" y="450"/>
                      <a:pt x="215" y="256"/>
                      <a:pt x="228" y="61"/>
                    </a:cubicBezTo>
                    <a:cubicBezTo>
                      <a:pt x="231" y="21"/>
                      <a:pt x="199" y="1"/>
                      <a:pt x="1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117" name="Google Shape;4117;p44">
              <a:extLst>
                <a:ext uri="{FF2B5EF4-FFF2-40B4-BE49-F238E27FC236}">
                  <a16:creationId xmlns:a16="http://schemas.microsoft.com/office/drawing/2014/main" id="{3CDA374F-5193-09E4-4B74-E93D41AECE43}"/>
                </a:ext>
              </a:extLst>
            </p:cNvPr>
            <p:cNvGrpSpPr/>
            <p:nvPr/>
          </p:nvGrpSpPr>
          <p:grpSpPr>
            <a:xfrm rot="-1659384">
              <a:off x="5666143" y="1941507"/>
              <a:ext cx="824112" cy="228854"/>
              <a:chOff x="4799352" y="1342220"/>
              <a:chExt cx="428026" cy="118862"/>
            </a:xfrm>
          </p:grpSpPr>
          <p:sp>
            <p:nvSpPr>
              <p:cNvPr id="4118" name="Google Shape;4118;p44">
                <a:extLst>
                  <a:ext uri="{FF2B5EF4-FFF2-40B4-BE49-F238E27FC236}">
                    <a16:creationId xmlns:a16="http://schemas.microsoft.com/office/drawing/2014/main" id="{815A7D2E-490C-C609-65B1-EA5FECBCEABF}"/>
                  </a:ext>
                </a:extLst>
              </p:cNvPr>
              <p:cNvSpPr/>
              <p:nvPr/>
            </p:nvSpPr>
            <p:spPr>
              <a:xfrm>
                <a:off x="4799352" y="1373609"/>
                <a:ext cx="54834" cy="43211"/>
              </a:xfrm>
              <a:custGeom>
                <a:avLst/>
                <a:gdLst/>
                <a:ahLst/>
                <a:cxnLst/>
                <a:rect l="l" t="t" r="r" b="b"/>
                <a:pathLst>
                  <a:path w="835" h="658" extrusionOk="0">
                    <a:moveTo>
                      <a:pt x="136" y="0"/>
                    </a:moveTo>
                    <a:cubicBezTo>
                      <a:pt x="104" y="0"/>
                      <a:pt x="79" y="43"/>
                      <a:pt x="106" y="70"/>
                    </a:cubicBezTo>
                    <a:cubicBezTo>
                      <a:pt x="190" y="164"/>
                      <a:pt x="287" y="245"/>
                      <a:pt x="368" y="339"/>
                    </a:cubicBezTo>
                    <a:cubicBezTo>
                      <a:pt x="381" y="352"/>
                      <a:pt x="394" y="369"/>
                      <a:pt x="407" y="385"/>
                    </a:cubicBezTo>
                    <a:cubicBezTo>
                      <a:pt x="297" y="453"/>
                      <a:pt x="187" y="508"/>
                      <a:pt x="54" y="553"/>
                    </a:cubicBezTo>
                    <a:cubicBezTo>
                      <a:pt x="1" y="571"/>
                      <a:pt x="18" y="646"/>
                      <a:pt x="64" y="646"/>
                    </a:cubicBezTo>
                    <a:cubicBezTo>
                      <a:pt x="68" y="646"/>
                      <a:pt x="72" y="645"/>
                      <a:pt x="77" y="644"/>
                    </a:cubicBezTo>
                    <a:cubicBezTo>
                      <a:pt x="213" y="602"/>
                      <a:pt x="349" y="550"/>
                      <a:pt x="479" y="482"/>
                    </a:cubicBezTo>
                    <a:cubicBezTo>
                      <a:pt x="521" y="534"/>
                      <a:pt x="556" y="586"/>
                      <a:pt x="602" y="637"/>
                    </a:cubicBezTo>
                    <a:cubicBezTo>
                      <a:pt x="612" y="651"/>
                      <a:pt x="625" y="657"/>
                      <a:pt x="638" y="657"/>
                    </a:cubicBezTo>
                    <a:cubicBezTo>
                      <a:pt x="676" y="657"/>
                      <a:pt x="713" y="608"/>
                      <a:pt x="689" y="569"/>
                    </a:cubicBezTo>
                    <a:cubicBezTo>
                      <a:pt x="660" y="518"/>
                      <a:pt x="628" y="466"/>
                      <a:pt x="589" y="417"/>
                    </a:cubicBezTo>
                    <a:cubicBezTo>
                      <a:pt x="670" y="362"/>
                      <a:pt x="741" y="304"/>
                      <a:pt x="802" y="229"/>
                    </a:cubicBezTo>
                    <a:cubicBezTo>
                      <a:pt x="835" y="197"/>
                      <a:pt x="807" y="136"/>
                      <a:pt x="765" y="136"/>
                    </a:cubicBezTo>
                    <a:cubicBezTo>
                      <a:pt x="757" y="136"/>
                      <a:pt x="747" y="139"/>
                      <a:pt x="738" y="145"/>
                    </a:cubicBezTo>
                    <a:cubicBezTo>
                      <a:pt x="657" y="207"/>
                      <a:pt x="585" y="262"/>
                      <a:pt x="508" y="313"/>
                    </a:cubicBezTo>
                    <a:cubicBezTo>
                      <a:pt x="404" y="194"/>
                      <a:pt x="278" y="83"/>
                      <a:pt x="155" y="6"/>
                    </a:cubicBezTo>
                    <a:cubicBezTo>
                      <a:pt x="148" y="2"/>
                      <a:pt x="142" y="0"/>
                      <a:pt x="1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9" name="Google Shape;4119;p44">
                <a:extLst>
                  <a:ext uri="{FF2B5EF4-FFF2-40B4-BE49-F238E27FC236}">
                    <a16:creationId xmlns:a16="http://schemas.microsoft.com/office/drawing/2014/main" id="{3B501080-CF68-D3E1-6691-0F3A74E932DC}"/>
                  </a:ext>
                </a:extLst>
              </p:cNvPr>
              <p:cNvSpPr/>
              <p:nvPr/>
            </p:nvSpPr>
            <p:spPr>
              <a:xfrm>
                <a:off x="4879007" y="1380570"/>
                <a:ext cx="41569" cy="36907"/>
              </a:xfrm>
              <a:custGeom>
                <a:avLst/>
                <a:gdLst/>
                <a:ahLst/>
                <a:cxnLst/>
                <a:rect l="l" t="t" r="r" b="b"/>
                <a:pathLst>
                  <a:path w="633" h="562" extrusionOk="0">
                    <a:moveTo>
                      <a:pt x="415" y="1"/>
                    </a:moveTo>
                    <a:cubicBezTo>
                      <a:pt x="383" y="1"/>
                      <a:pt x="349" y="22"/>
                      <a:pt x="351" y="58"/>
                    </a:cubicBezTo>
                    <a:cubicBezTo>
                      <a:pt x="357" y="133"/>
                      <a:pt x="351" y="198"/>
                      <a:pt x="335" y="256"/>
                    </a:cubicBezTo>
                    <a:cubicBezTo>
                      <a:pt x="244" y="256"/>
                      <a:pt x="150" y="256"/>
                      <a:pt x="59" y="253"/>
                    </a:cubicBezTo>
                    <a:cubicBezTo>
                      <a:pt x="1" y="253"/>
                      <a:pt x="1" y="347"/>
                      <a:pt x="59" y="350"/>
                    </a:cubicBezTo>
                    <a:cubicBezTo>
                      <a:pt x="134" y="353"/>
                      <a:pt x="211" y="363"/>
                      <a:pt x="283" y="369"/>
                    </a:cubicBezTo>
                    <a:cubicBezTo>
                      <a:pt x="260" y="412"/>
                      <a:pt x="228" y="444"/>
                      <a:pt x="186" y="476"/>
                    </a:cubicBezTo>
                    <a:cubicBezTo>
                      <a:pt x="148" y="503"/>
                      <a:pt x="182" y="562"/>
                      <a:pt x="223" y="562"/>
                    </a:cubicBezTo>
                    <a:cubicBezTo>
                      <a:pt x="231" y="562"/>
                      <a:pt x="239" y="559"/>
                      <a:pt x="247" y="554"/>
                    </a:cubicBezTo>
                    <a:cubicBezTo>
                      <a:pt x="312" y="509"/>
                      <a:pt x="364" y="447"/>
                      <a:pt x="406" y="379"/>
                    </a:cubicBezTo>
                    <a:cubicBezTo>
                      <a:pt x="430" y="381"/>
                      <a:pt x="455" y="382"/>
                      <a:pt x="480" y="382"/>
                    </a:cubicBezTo>
                    <a:cubicBezTo>
                      <a:pt x="505" y="382"/>
                      <a:pt x="531" y="381"/>
                      <a:pt x="555" y="379"/>
                    </a:cubicBezTo>
                    <a:cubicBezTo>
                      <a:pt x="610" y="379"/>
                      <a:pt x="633" y="285"/>
                      <a:pt x="571" y="272"/>
                    </a:cubicBezTo>
                    <a:cubicBezTo>
                      <a:pt x="535" y="269"/>
                      <a:pt x="497" y="266"/>
                      <a:pt x="458" y="263"/>
                    </a:cubicBezTo>
                    <a:cubicBezTo>
                      <a:pt x="477" y="191"/>
                      <a:pt x="480" y="117"/>
                      <a:pt x="471" y="42"/>
                    </a:cubicBezTo>
                    <a:cubicBezTo>
                      <a:pt x="465" y="14"/>
                      <a:pt x="441" y="1"/>
                      <a:pt x="41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0" name="Google Shape;4120;p44">
                <a:extLst>
                  <a:ext uri="{FF2B5EF4-FFF2-40B4-BE49-F238E27FC236}">
                    <a16:creationId xmlns:a16="http://schemas.microsoft.com/office/drawing/2014/main" id="{CEB53626-D6EB-6747-7CF3-2EF16504BE04}"/>
                  </a:ext>
                </a:extLst>
              </p:cNvPr>
              <p:cNvSpPr/>
              <p:nvPr/>
            </p:nvSpPr>
            <p:spPr>
              <a:xfrm>
                <a:off x="4927339" y="1370129"/>
                <a:ext cx="55688" cy="90953"/>
              </a:xfrm>
              <a:custGeom>
                <a:avLst/>
                <a:gdLst/>
                <a:ahLst/>
                <a:cxnLst/>
                <a:rect l="l" t="t" r="r" b="b"/>
                <a:pathLst>
                  <a:path w="848" h="1385" extrusionOk="0">
                    <a:moveTo>
                      <a:pt x="693" y="1"/>
                    </a:moveTo>
                    <a:cubicBezTo>
                      <a:pt x="666" y="1"/>
                      <a:pt x="639" y="16"/>
                      <a:pt x="632" y="49"/>
                    </a:cubicBezTo>
                    <a:cubicBezTo>
                      <a:pt x="600" y="198"/>
                      <a:pt x="596" y="266"/>
                      <a:pt x="425" y="282"/>
                    </a:cubicBezTo>
                    <a:cubicBezTo>
                      <a:pt x="394" y="299"/>
                      <a:pt x="367" y="308"/>
                      <a:pt x="343" y="308"/>
                    </a:cubicBezTo>
                    <a:cubicBezTo>
                      <a:pt x="305" y="308"/>
                      <a:pt x="276" y="286"/>
                      <a:pt x="256" y="243"/>
                    </a:cubicBezTo>
                    <a:cubicBezTo>
                      <a:pt x="224" y="188"/>
                      <a:pt x="178" y="149"/>
                      <a:pt x="130" y="111"/>
                    </a:cubicBezTo>
                    <a:lnTo>
                      <a:pt x="130" y="111"/>
                    </a:lnTo>
                    <a:cubicBezTo>
                      <a:pt x="132" y="111"/>
                      <a:pt x="134" y="111"/>
                      <a:pt x="136" y="111"/>
                    </a:cubicBezTo>
                    <a:cubicBezTo>
                      <a:pt x="185" y="111"/>
                      <a:pt x="190" y="35"/>
                      <a:pt x="143" y="17"/>
                    </a:cubicBezTo>
                    <a:cubicBezTo>
                      <a:pt x="136" y="17"/>
                      <a:pt x="133" y="10"/>
                      <a:pt x="130" y="10"/>
                    </a:cubicBezTo>
                    <a:cubicBezTo>
                      <a:pt x="126" y="9"/>
                      <a:pt x="123" y="8"/>
                      <a:pt x="119" y="8"/>
                    </a:cubicBezTo>
                    <a:cubicBezTo>
                      <a:pt x="101" y="8"/>
                      <a:pt x="80" y="20"/>
                      <a:pt x="75" y="36"/>
                    </a:cubicBezTo>
                    <a:cubicBezTo>
                      <a:pt x="0" y="182"/>
                      <a:pt x="214" y="428"/>
                      <a:pt x="340" y="480"/>
                    </a:cubicBezTo>
                    <a:cubicBezTo>
                      <a:pt x="374" y="495"/>
                      <a:pt x="406" y="502"/>
                      <a:pt x="436" y="502"/>
                    </a:cubicBezTo>
                    <a:cubicBezTo>
                      <a:pt x="509" y="502"/>
                      <a:pt x="571" y="461"/>
                      <a:pt x="619" y="399"/>
                    </a:cubicBezTo>
                    <a:lnTo>
                      <a:pt x="619" y="399"/>
                    </a:lnTo>
                    <a:cubicBezTo>
                      <a:pt x="616" y="716"/>
                      <a:pt x="632" y="1031"/>
                      <a:pt x="700" y="1338"/>
                    </a:cubicBezTo>
                    <a:cubicBezTo>
                      <a:pt x="710" y="1370"/>
                      <a:pt x="737" y="1384"/>
                      <a:pt x="764" y="1384"/>
                    </a:cubicBezTo>
                    <a:cubicBezTo>
                      <a:pt x="805" y="1384"/>
                      <a:pt x="848" y="1352"/>
                      <a:pt x="836" y="1303"/>
                    </a:cubicBezTo>
                    <a:cubicBezTo>
                      <a:pt x="742" y="894"/>
                      <a:pt x="749" y="480"/>
                      <a:pt x="762" y="65"/>
                    </a:cubicBezTo>
                    <a:cubicBezTo>
                      <a:pt x="762" y="24"/>
                      <a:pt x="727" y="1"/>
                      <a:pt x="69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1" name="Google Shape;4121;p44">
                <a:extLst>
                  <a:ext uri="{FF2B5EF4-FFF2-40B4-BE49-F238E27FC236}">
                    <a16:creationId xmlns:a16="http://schemas.microsoft.com/office/drawing/2014/main" id="{6297742F-67AD-DB86-12F8-904182230D2F}"/>
                  </a:ext>
                </a:extLst>
              </p:cNvPr>
              <p:cNvSpPr/>
              <p:nvPr/>
            </p:nvSpPr>
            <p:spPr>
              <a:xfrm>
                <a:off x="5005812" y="1404341"/>
                <a:ext cx="37498" cy="9719"/>
              </a:xfrm>
              <a:custGeom>
                <a:avLst/>
                <a:gdLst/>
                <a:ahLst/>
                <a:cxnLst/>
                <a:rect l="l" t="t" r="r" b="b"/>
                <a:pathLst>
                  <a:path w="571" h="148" extrusionOk="0">
                    <a:moveTo>
                      <a:pt x="445" y="1"/>
                    </a:moveTo>
                    <a:cubicBezTo>
                      <a:pt x="420" y="1"/>
                      <a:pt x="400" y="20"/>
                      <a:pt x="393" y="40"/>
                    </a:cubicBezTo>
                    <a:cubicBezTo>
                      <a:pt x="373" y="41"/>
                      <a:pt x="353" y="42"/>
                      <a:pt x="334" y="42"/>
                    </a:cubicBezTo>
                    <a:cubicBezTo>
                      <a:pt x="245" y="42"/>
                      <a:pt x="159" y="30"/>
                      <a:pt x="69" y="17"/>
                    </a:cubicBezTo>
                    <a:cubicBezTo>
                      <a:pt x="66" y="17"/>
                      <a:pt x="63" y="16"/>
                      <a:pt x="60" y="16"/>
                    </a:cubicBezTo>
                    <a:cubicBezTo>
                      <a:pt x="18" y="16"/>
                      <a:pt x="1" y="80"/>
                      <a:pt x="49" y="95"/>
                    </a:cubicBezTo>
                    <a:cubicBezTo>
                      <a:pt x="172" y="137"/>
                      <a:pt x="303" y="147"/>
                      <a:pt x="432" y="147"/>
                    </a:cubicBezTo>
                    <a:cubicBezTo>
                      <a:pt x="453" y="147"/>
                      <a:pt x="473" y="147"/>
                      <a:pt x="493" y="147"/>
                    </a:cubicBezTo>
                    <a:cubicBezTo>
                      <a:pt x="551" y="143"/>
                      <a:pt x="571" y="69"/>
                      <a:pt x="522" y="40"/>
                    </a:cubicBezTo>
                    <a:cubicBezTo>
                      <a:pt x="506" y="30"/>
                      <a:pt x="487" y="20"/>
                      <a:pt x="470" y="7"/>
                    </a:cubicBezTo>
                    <a:cubicBezTo>
                      <a:pt x="462" y="3"/>
                      <a:pt x="453" y="1"/>
                      <a:pt x="44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2" name="Google Shape;4122;p44">
                <a:extLst>
                  <a:ext uri="{FF2B5EF4-FFF2-40B4-BE49-F238E27FC236}">
                    <a16:creationId xmlns:a16="http://schemas.microsoft.com/office/drawing/2014/main" id="{044A9A28-8280-9750-03AB-E32C4DA60477}"/>
                  </a:ext>
                </a:extLst>
              </p:cNvPr>
              <p:cNvSpPr/>
              <p:nvPr/>
            </p:nvSpPr>
            <p:spPr>
              <a:xfrm>
                <a:off x="4998588" y="1386414"/>
                <a:ext cx="49647" cy="7224"/>
              </a:xfrm>
              <a:custGeom>
                <a:avLst/>
                <a:gdLst/>
                <a:ahLst/>
                <a:cxnLst/>
                <a:rect l="l" t="t" r="r" b="b"/>
                <a:pathLst>
                  <a:path w="756" h="110" extrusionOk="0">
                    <a:moveTo>
                      <a:pt x="467" y="0"/>
                    </a:moveTo>
                    <a:cubicBezTo>
                      <a:pt x="330" y="0"/>
                      <a:pt x="192" y="5"/>
                      <a:pt x="59" y="12"/>
                    </a:cubicBezTo>
                    <a:cubicBezTo>
                      <a:pt x="1" y="15"/>
                      <a:pt x="1" y="99"/>
                      <a:pt x="59" y="99"/>
                    </a:cubicBezTo>
                    <a:cubicBezTo>
                      <a:pt x="181" y="105"/>
                      <a:pt x="308" y="109"/>
                      <a:pt x="435" y="109"/>
                    </a:cubicBezTo>
                    <a:cubicBezTo>
                      <a:pt x="519" y="109"/>
                      <a:pt x="602" y="107"/>
                      <a:pt x="684" y="102"/>
                    </a:cubicBezTo>
                    <a:cubicBezTo>
                      <a:pt x="686" y="102"/>
                      <a:pt x="689" y="103"/>
                      <a:pt x="691" y="103"/>
                    </a:cubicBezTo>
                    <a:cubicBezTo>
                      <a:pt x="755" y="103"/>
                      <a:pt x="753" y="11"/>
                      <a:pt x="684" y="5"/>
                    </a:cubicBezTo>
                    <a:cubicBezTo>
                      <a:pt x="613" y="2"/>
                      <a:pt x="540" y="0"/>
                      <a:pt x="46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3" name="Google Shape;4123;p44">
                <a:extLst>
                  <a:ext uri="{FF2B5EF4-FFF2-40B4-BE49-F238E27FC236}">
                    <a16:creationId xmlns:a16="http://schemas.microsoft.com/office/drawing/2014/main" id="{48294E5A-FFAA-E62D-7230-84D874DA1283}"/>
                  </a:ext>
                </a:extLst>
              </p:cNvPr>
              <p:cNvSpPr/>
              <p:nvPr/>
            </p:nvSpPr>
            <p:spPr>
              <a:xfrm>
                <a:off x="5070626" y="1382343"/>
                <a:ext cx="61401" cy="41700"/>
              </a:xfrm>
              <a:custGeom>
                <a:avLst/>
                <a:gdLst/>
                <a:ahLst/>
                <a:cxnLst/>
                <a:rect l="l" t="t" r="r" b="b"/>
                <a:pathLst>
                  <a:path w="935" h="635" extrusionOk="0">
                    <a:moveTo>
                      <a:pt x="488" y="1"/>
                    </a:moveTo>
                    <a:cubicBezTo>
                      <a:pt x="427" y="1"/>
                      <a:pt x="360" y="17"/>
                      <a:pt x="322" y="31"/>
                    </a:cubicBezTo>
                    <a:cubicBezTo>
                      <a:pt x="164" y="93"/>
                      <a:pt x="34" y="239"/>
                      <a:pt x="15" y="407"/>
                    </a:cubicBezTo>
                    <a:cubicBezTo>
                      <a:pt x="1" y="550"/>
                      <a:pt x="97" y="634"/>
                      <a:pt x="222" y="634"/>
                    </a:cubicBezTo>
                    <a:cubicBezTo>
                      <a:pt x="242" y="634"/>
                      <a:pt x="263" y="632"/>
                      <a:pt x="284" y="627"/>
                    </a:cubicBezTo>
                    <a:cubicBezTo>
                      <a:pt x="407" y="598"/>
                      <a:pt x="494" y="514"/>
                      <a:pt x="559" y="407"/>
                    </a:cubicBezTo>
                    <a:cubicBezTo>
                      <a:pt x="591" y="475"/>
                      <a:pt x="646" y="537"/>
                      <a:pt x="718" y="563"/>
                    </a:cubicBezTo>
                    <a:cubicBezTo>
                      <a:pt x="735" y="568"/>
                      <a:pt x="752" y="571"/>
                      <a:pt x="768" y="571"/>
                    </a:cubicBezTo>
                    <a:cubicBezTo>
                      <a:pt x="859" y="571"/>
                      <a:pt x="934" y="494"/>
                      <a:pt x="896" y="401"/>
                    </a:cubicBezTo>
                    <a:cubicBezTo>
                      <a:pt x="885" y="373"/>
                      <a:pt x="858" y="359"/>
                      <a:pt x="833" y="359"/>
                    </a:cubicBezTo>
                    <a:cubicBezTo>
                      <a:pt x="804" y="359"/>
                      <a:pt x="778" y="377"/>
                      <a:pt x="779" y="417"/>
                    </a:cubicBezTo>
                    <a:cubicBezTo>
                      <a:pt x="776" y="417"/>
                      <a:pt x="773" y="417"/>
                      <a:pt x="770" y="417"/>
                    </a:cubicBezTo>
                    <a:cubicBezTo>
                      <a:pt x="723" y="417"/>
                      <a:pt x="694" y="394"/>
                      <a:pt x="679" y="342"/>
                    </a:cubicBezTo>
                    <a:cubicBezTo>
                      <a:pt x="656" y="304"/>
                      <a:pt x="646" y="258"/>
                      <a:pt x="640" y="213"/>
                    </a:cubicBezTo>
                    <a:cubicBezTo>
                      <a:pt x="636" y="174"/>
                      <a:pt x="602" y="150"/>
                      <a:pt x="570" y="150"/>
                    </a:cubicBezTo>
                    <a:cubicBezTo>
                      <a:pt x="545" y="150"/>
                      <a:pt x="520" y="164"/>
                      <a:pt x="510" y="197"/>
                    </a:cubicBezTo>
                    <a:cubicBezTo>
                      <a:pt x="491" y="271"/>
                      <a:pt x="462" y="339"/>
                      <a:pt x="413" y="397"/>
                    </a:cubicBezTo>
                    <a:cubicBezTo>
                      <a:pt x="383" y="433"/>
                      <a:pt x="283" y="505"/>
                      <a:pt x="214" y="505"/>
                    </a:cubicBezTo>
                    <a:cubicBezTo>
                      <a:pt x="170" y="505"/>
                      <a:pt x="138" y="476"/>
                      <a:pt x="144" y="391"/>
                    </a:cubicBezTo>
                    <a:cubicBezTo>
                      <a:pt x="151" y="307"/>
                      <a:pt x="225" y="219"/>
                      <a:pt x="293" y="167"/>
                    </a:cubicBezTo>
                    <a:cubicBezTo>
                      <a:pt x="310" y="156"/>
                      <a:pt x="486" y="95"/>
                      <a:pt x="527" y="95"/>
                    </a:cubicBezTo>
                    <a:cubicBezTo>
                      <a:pt x="533" y="95"/>
                      <a:pt x="537" y="97"/>
                      <a:pt x="536" y="99"/>
                    </a:cubicBezTo>
                    <a:cubicBezTo>
                      <a:pt x="534" y="125"/>
                      <a:pt x="558" y="141"/>
                      <a:pt x="580" y="141"/>
                    </a:cubicBezTo>
                    <a:cubicBezTo>
                      <a:pt x="597" y="141"/>
                      <a:pt x="613" y="132"/>
                      <a:pt x="617" y="112"/>
                    </a:cubicBezTo>
                    <a:cubicBezTo>
                      <a:pt x="630" y="26"/>
                      <a:pt x="564" y="1"/>
                      <a:pt x="48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4" name="Google Shape;4124;p44">
                <a:extLst>
                  <a:ext uri="{FF2B5EF4-FFF2-40B4-BE49-F238E27FC236}">
                    <a16:creationId xmlns:a16="http://schemas.microsoft.com/office/drawing/2014/main" id="{A1615403-38F6-7024-B2B4-E0B669E40EBA}"/>
                  </a:ext>
                </a:extLst>
              </p:cNvPr>
              <p:cNvSpPr/>
              <p:nvPr/>
            </p:nvSpPr>
            <p:spPr>
              <a:xfrm>
                <a:off x="5111800" y="1343271"/>
                <a:ext cx="37695" cy="41109"/>
              </a:xfrm>
              <a:custGeom>
                <a:avLst/>
                <a:gdLst/>
                <a:ahLst/>
                <a:cxnLst/>
                <a:rect l="l" t="t" r="r" b="b"/>
                <a:pathLst>
                  <a:path w="574" h="626" extrusionOk="0">
                    <a:moveTo>
                      <a:pt x="201" y="1"/>
                    </a:moveTo>
                    <a:cubicBezTo>
                      <a:pt x="112" y="1"/>
                      <a:pt x="24" y="63"/>
                      <a:pt x="6" y="166"/>
                    </a:cubicBezTo>
                    <a:cubicBezTo>
                      <a:pt x="1" y="200"/>
                      <a:pt x="26" y="222"/>
                      <a:pt x="52" y="222"/>
                    </a:cubicBezTo>
                    <a:cubicBezTo>
                      <a:pt x="68" y="222"/>
                      <a:pt x="84" y="212"/>
                      <a:pt x="91" y="189"/>
                    </a:cubicBezTo>
                    <a:cubicBezTo>
                      <a:pt x="104" y="143"/>
                      <a:pt x="145" y="106"/>
                      <a:pt x="189" y="106"/>
                    </a:cubicBezTo>
                    <a:cubicBezTo>
                      <a:pt x="210" y="106"/>
                      <a:pt x="231" y="114"/>
                      <a:pt x="249" y="134"/>
                    </a:cubicBezTo>
                    <a:cubicBezTo>
                      <a:pt x="298" y="183"/>
                      <a:pt x="266" y="254"/>
                      <a:pt x="236" y="302"/>
                    </a:cubicBezTo>
                    <a:cubicBezTo>
                      <a:pt x="191" y="383"/>
                      <a:pt x="126" y="448"/>
                      <a:pt x="58" y="507"/>
                    </a:cubicBezTo>
                    <a:cubicBezTo>
                      <a:pt x="10" y="542"/>
                      <a:pt x="55" y="610"/>
                      <a:pt x="104" y="613"/>
                    </a:cubicBezTo>
                    <a:cubicBezTo>
                      <a:pt x="195" y="620"/>
                      <a:pt x="287" y="626"/>
                      <a:pt x="378" y="626"/>
                    </a:cubicBezTo>
                    <a:cubicBezTo>
                      <a:pt x="413" y="626"/>
                      <a:pt x="448" y="625"/>
                      <a:pt x="483" y="623"/>
                    </a:cubicBezTo>
                    <a:cubicBezTo>
                      <a:pt x="573" y="613"/>
                      <a:pt x="573" y="494"/>
                      <a:pt x="489" y="494"/>
                    </a:cubicBezTo>
                    <a:lnTo>
                      <a:pt x="262" y="494"/>
                    </a:lnTo>
                    <a:cubicBezTo>
                      <a:pt x="366" y="377"/>
                      <a:pt x="450" y="209"/>
                      <a:pt x="353" y="79"/>
                    </a:cubicBezTo>
                    <a:cubicBezTo>
                      <a:pt x="313" y="25"/>
                      <a:pt x="257" y="1"/>
                      <a:pt x="20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5" name="Google Shape;4125;p44">
                <a:extLst>
                  <a:ext uri="{FF2B5EF4-FFF2-40B4-BE49-F238E27FC236}">
                    <a16:creationId xmlns:a16="http://schemas.microsoft.com/office/drawing/2014/main" id="{D043528B-FAF4-BB1B-79DC-D91FDD44A6C5}"/>
                  </a:ext>
                </a:extLst>
              </p:cNvPr>
              <p:cNvSpPr/>
              <p:nvPr/>
            </p:nvSpPr>
            <p:spPr>
              <a:xfrm>
                <a:off x="5171558" y="1342220"/>
                <a:ext cx="55819" cy="88917"/>
              </a:xfrm>
              <a:custGeom>
                <a:avLst/>
                <a:gdLst/>
                <a:ahLst/>
                <a:cxnLst/>
                <a:rect l="l" t="t" r="r" b="b"/>
                <a:pathLst>
                  <a:path w="850" h="1354" extrusionOk="0">
                    <a:moveTo>
                      <a:pt x="478" y="838"/>
                    </a:moveTo>
                    <a:cubicBezTo>
                      <a:pt x="599" y="838"/>
                      <a:pt x="635" y="878"/>
                      <a:pt x="583" y="963"/>
                    </a:cubicBezTo>
                    <a:cubicBezTo>
                      <a:pt x="535" y="1125"/>
                      <a:pt x="357" y="1219"/>
                      <a:pt x="195" y="1226"/>
                    </a:cubicBezTo>
                    <a:cubicBezTo>
                      <a:pt x="211" y="1128"/>
                      <a:pt x="230" y="1047"/>
                      <a:pt x="282" y="960"/>
                    </a:cubicBezTo>
                    <a:cubicBezTo>
                      <a:pt x="311" y="921"/>
                      <a:pt x="340" y="885"/>
                      <a:pt x="366" y="847"/>
                    </a:cubicBezTo>
                    <a:cubicBezTo>
                      <a:pt x="409" y="841"/>
                      <a:pt x="447" y="838"/>
                      <a:pt x="478" y="838"/>
                    </a:cubicBezTo>
                    <a:close/>
                    <a:moveTo>
                      <a:pt x="103" y="0"/>
                    </a:moveTo>
                    <a:cubicBezTo>
                      <a:pt x="68" y="0"/>
                      <a:pt x="30" y="30"/>
                      <a:pt x="42" y="69"/>
                    </a:cubicBezTo>
                    <a:cubicBezTo>
                      <a:pt x="104" y="250"/>
                      <a:pt x="81" y="451"/>
                      <a:pt x="75" y="642"/>
                    </a:cubicBezTo>
                    <a:lnTo>
                      <a:pt x="65" y="1219"/>
                    </a:lnTo>
                    <a:lnTo>
                      <a:pt x="65" y="1226"/>
                    </a:lnTo>
                    <a:cubicBezTo>
                      <a:pt x="10" y="1251"/>
                      <a:pt x="0" y="1339"/>
                      <a:pt x="68" y="1349"/>
                    </a:cubicBezTo>
                    <a:cubicBezTo>
                      <a:pt x="90" y="1352"/>
                      <a:pt x="113" y="1353"/>
                      <a:pt x="137" y="1353"/>
                    </a:cubicBezTo>
                    <a:cubicBezTo>
                      <a:pt x="434" y="1353"/>
                      <a:pt x="849" y="1117"/>
                      <a:pt x="732" y="772"/>
                    </a:cubicBezTo>
                    <a:cubicBezTo>
                      <a:pt x="700" y="672"/>
                      <a:pt x="615" y="628"/>
                      <a:pt x="524" y="628"/>
                    </a:cubicBezTo>
                    <a:cubicBezTo>
                      <a:pt x="480" y="628"/>
                      <a:pt x="434" y="638"/>
                      <a:pt x="392" y="659"/>
                    </a:cubicBezTo>
                    <a:cubicBezTo>
                      <a:pt x="311" y="701"/>
                      <a:pt x="247" y="766"/>
                      <a:pt x="198" y="840"/>
                    </a:cubicBezTo>
                    <a:cubicBezTo>
                      <a:pt x="198" y="727"/>
                      <a:pt x="198" y="613"/>
                      <a:pt x="201" y="500"/>
                    </a:cubicBezTo>
                    <a:cubicBezTo>
                      <a:pt x="201" y="335"/>
                      <a:pt x="211" y="186"/>
                      <a:pt x="146" y="27"/>
                    </a:cubicBezTo>
                    <a:cubicBezTo>
                      <a:pt x="137" y="8"/>
                      <a:pt x="120" y="0"/>
                      <a:pt x="10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126" name="Google Shape;4126;p44">
              <a:extLst>
                <a:ext uri="{FF2B5EF4-FFF2-40B4-BE49-F238E27FC236}">
                  <a16:creationId xmlns:a16="http://schemas.microsoft.com/office/drawing/2014/main" id="{8704AD85-929F-28EB-39C5-598C1714A4E6}"/>
                </a:ext>
              </a:extLst>
            </p:cNvPr>
            <p:cNvGrpSpPr/>
            <p:nvPr/>
          </p:nvGrpSpPr>
          <p:grpSpPr>
            <a:xfrm rot="935572">
              <a:off x="6099250" y="2129693"/>
              <a:ext cx="873825" cy="1222061"/>
              <a:chOff x="3735990" y="4115688"/>
              <a:chExt cx="349166" cy="488320"/>
            </a:xfrm>
          </p:grpSpPr>
          <p:sp>
            <p:nvSpPr>
              <p:cNvPr id="4127" name="Google Shape;4127;p44">
                <a:extLst>
                  <a:ext uri="{FF2B5EF4-FFF2-40B4-BE49-F238E27FC236}">
                    <a16:creationId xmlns:a16="http://schemas.microsoft.com/office/drawing/2014/main" id="{25589EC5-8F3E-748E-3228-A61D023A9292}"/>
                  </a:ext>
                </a:extLst>
              </p:cNvPr>
              <p:cNvSpPr/>
              <p:nvPr/>
            </p:nvSpPr>
            <p:spPr>
              <a:xfrm>
                <a:off x="3772568" y="4159291"/>
                <a:ext cx="312589" cy="444717"/>
              </a:xfrm>
              <a:custGeom>
                <a:avLst/>
                <a:gdLst/>
                <a:ahLst/>
                <a:cxnLst/>
                <a:rect l="l" t="t" r="r" b="b"/>
                <a:pathLst>
                  <a:path w="4760" h="6772" extrusionOk="0">
                    <a:moveTo>
                      <a:pt x="2414" y="175"/>
                    </a:moveTo>
                    <a:cubicBezTo>
                      <a:pt x="3004" y="1957"/>
                      <a:pt x="3746" y="3680"/>
                      <a:pt x="4624" y="5336"/>
                    </a:cubicBezTo>
                    <a:cubicBezTo>
                      <a:pt x="4624" y="5342"/>
                      <a:pt x="4627" y="5342"/>
                      <a:pt x="4627" y="5345"/>
                    </a:cubicBezTo>
                    <a:cubicBezTo>
                      <a:pt x="4415" y="6312"/>
                      <a:pt x="3390" y="6674"/>
                      <a:pt x="2475" y="6674"/>
                    </a:cubicBezTo>
                    <a:cubicBezTo>
                      <a:pt x="2455" y="6674"/>
                      <a:pt x="2434" y="6674"/>
                      <a:pt x="2414" y="6674"/>
                    </a:cubicBezTo>
                    <a:cubicBezTo>
                      <a:pt x="1423" y="6657"/>
                      <a:pt x="254" y="6346"/>
                      <a:pt x="92" y="5213"/>
                    </a:cubicBezTo>
                    <a:cubicBezTo>
                      <a:pt x="208" y="5102"/>
                      <a:pt x="335" y="4973"/>
                      <a:pt x="419" y="4834"/>
                    </a:cubicBezTo>
                    <a:cubicBezTo>
                      <a:pt x="438" y="4804"/>
                      <a:pt x="410" y="4773"/>
                      <a:pt x="381" y="4773"/>
                    </a:cubicBezTo>
                    <a:cubicBezTo>
                      <a:pt x="372" y="4773"/>
                      <a:pt x="362" y="4777"/>
                      <a:pt x="354" y="4785"/>
                    </a:cubicBezTo>
                    <a:cubicBezTo>
                      <a:pt x="299" y="4843"/>
                      <a:pt x="250" y="4911"/>
                      <a:pt x="202" y="4976"/>
                    </a:cubicBezTo>
                    <a:cubicBezTo>
                      <a:pt x="189" y="4996"/>
                      <a:pt x="173" y="5012"/>
                      <a:pt x="160" y="5034"/>
                    </a:cubicBezTo>
                    <a:cubicBezTo>
                      <a:pt x="918" y="3470"/>
                      <a:pt x="1407" y="1746"/>
                      <a:pt x="2346" y="282"/>
                    </a:cubicBezTo>
                    <a:lnTo>
                      <a:pt x="2346" y="282"/>
                    </a:lnTo>
                    <a:cubicBezTo>
                      <a:pt x="2343" y="340"/>
                      <a:pt x="2343" y="392"/>
                      <a:pt x="2346" y="450"/>
                    </a:cubicBezTo>
                    <a:cubicBezTo>
                      <a:pt x="2350" y="475"/>
                      <a:pt x="2368" y="487"/>
                      <a:pt x="2386" y="487"/>
                    </a:cubicBezTo>
                    <a:cubicBezTo>
                      <a:pt x="2405" y="487"/>
                      <a:pt x="2422" y="475"/>
                      <a:pt x="2424" y="450"/>
                    </a:cubicBezTo>
                    <a:cubicBezTo>
                      <a:pt x="2431" y="360"/>
                      <a:pt x="2424" y="263"/>
                      <a:pt x="2414" y="175"/>
                    </a:cubicBezTo>
                    <a:close/>
                    <a:moveTo>
                      <a:pt x="2438" y="1"/>
                    </a:moveTo>
                    <a:cubicBezTo>
                      <a:pt x="2422" y="1"/>
                      <a:pt x="2406" y="8"/>
                      <a:pt x="2395" y="23"/>
                    </a:cubicBezTo>
                    <a:cubicBezTo>
                      <a:pt x="1886" y="823"/>
                      <a:pt x="1511" y="1685"/>
                      <a:pt x="1135" y="2550"/>
                    </a:cubicBezTo>
                    <a:cubicBezTo>
                      <a:pt x="756" y="3437"/>
                      <a:pt x="335" y="4315"/>
                      <a:pt x="11" y="5222"/>
                    </a:cubicBezTo>
                    <a:cubicBezTo>
                      <a:pt x="1" y="5239"/>
                      <a:pt x="17" y="5255"/>
                      <a:pt x="33" y="5255"/>
                    </a:cubicBezTo>
                    <a:cubicBezTo>
                      <a:pt x="30" y="6366"/>
                      <a:pt x="1417" y="6726"/>
                      <a:pt x="2301" y="6768"/>
                    </a:cubicBezTo>
                    <a:cubicBezTo>
                      <a:pt x="2358" y="6770"/>
                      <a:pt x="2417" y="6772"/>
                      <a:pt x="2475" y="6772"/>
                    </a:cubicBezTo>
                    <a:cubicBezTo>
                      <a:pt x="3455" y="6772"/>
                      <a:pt x="4549" y="6379"/>
                      <a:pt x="4757" y="5303"/>
                    </a:cubicBezTo>
                    <a:cubicBezTo>
                      <a:pt x="4760" y="5268"/>
                      <a:pt x="4734" y="5242"/>
                      <a:pt x="4705" y="5239"/>
                    </a:cubicBezTo>
                    <a:cubicBezTo>
                      <a:pt x="3820" y="3567"/>
                      <a:pt x="3085" y="1831"/>
                      <a:pt x="2489" y="36"/>
                    </a:cubicBezTo>
                    <a:cubicBezTo>
                      <a:pt x="2481" y="13"/>
                      <a:pt x="2460" y="1"/>
                      <a:pt x="243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8" name="Google Shape;4128;p44">
                <a:extLst>
                  <a:ext uri="{FF2B5EF4-FFF2-40B4-BE49-F238E27FC236}">
                    <a16:creationId xmlns:a16="http://schemas.microsoft.com/office/drawing/2014/main" id="{BFB40208-85FD-2488-3A28-FD51F56C3461}"/>
                  </a:ext>
                </a:extLst>
              </p:cNvPr>
              <p:cNvSpPr/>
              <p:nvPr/>
            </p:nvSpPr>
            <p:spPr>
              <a:xfrm>
                <a:off x="3808751" y="4455517"/>
                <a:ext cx="25808" cy="13922"/>
              </a:xfrm>
              <a:custGeom>
                <a:avLst/>
                <a:gdLst/>
                <a:ahLst/>
                <a:cxnLst/>
                <a:rect l="l" t="t" r="r" b="b"/>
                <a:pathLst>
                  <a:path w="393" h="212" extrusionOk="0">
                    <a:moveTo>
                      <a:pt x="336" y="0"/>
                    </a:moveTo>
                    <a:cubicBezTo>
                      <a:pt x="332" y="0"/>
                      <a:pt x="328" y="1"/>
                      <a:pt x="325" y="2"/>
                    </a:cubicBezTo>
                    <a:cubicBezTo>
                      <a:pt x="224" y="41"/>
                      <a:pt x="124" y="96"/>
                      <a:pt x="30" y="148"/>
                    </a:cubicBezTo>
                    <a:cubicBezTo>
                      <a:pt x="1" y="168"/>
                      <a:pt x="13" y="211"/>
                      <a:pt x="44" y="211"/>
                    </a:cubicBezTo>
                    <a:cubicBezTo>
                      <a:pt x="47" y="211"/>
                      <a:pt x="51" y="211"/>
                      <a:pt x="56" y="209"/>
                    </a:cubicBezTo>
                    <a:cubicBezTo>
                      <a:pt x="156" y="174"/>
                      <a:pt x="266" y="128"/>
                      <a:pt x="360" y="76"/>
                    </a:cubicBezTo>
                    <a:cubicBezTo>
                      <a:pt x="393" y="59"/>
                      <a:pt x="374" y="0"/>
                      <a:pt x="33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9" name="Google Shape;4129;p44">
                <a:extLst>
                  <a:ext uri="{FF2B5EF4-FFF2-40B4-BE49-F238E27FC236}">
                    <a16:creationId xmlns:a16="http://schemas.microsoft.com/office/drawing/2014/main" id="{B37F79B6-542C-AB84-34D4-978DC42C3396}"/>
                  </a:ext>
                </a:extLst>
              </p:cNvPr>
              <p:cNvSpPr/>
              <p:nvPr/>
            </p:nvSpPr>
            <p:spPr>
              <a:xfrm>
                <a:off x="3843620" y="4440874"/>
                <a:ext cx="24758" cy="12149"/>
              </a:xfrm>
              <a:custGeom>
                <a:avLst/>
                <a:gdLst/>
                <a:ahLst/>
                <a:cxnLst/>
                <a:rect l="l" t="t" r="r" b="b"/>
                <a:pathLst>
                  <a:path w="377" h="185" extrusionOk="0">
                    <a:moveTo>
                      <a:pt x="317" y="0"/>
                    </a:moveTo>
                    <a:cubicBezTo>
                      <a:pt x="315" y="0"/>
                      <a:pt x="312" y="1"/>
                      <a:pt x="309" y="1"/>
                    </a:cubicBezTo>
                    <a:cubicBezTo>
                      <a:pt x="211" y="18"/>
                      <a:pt x="114" y="69"/>
                      <a:pt x="33" y="118"/>
                    </a:cubicBezTo>
                    <a:cubicBezTo>
                      <a:pt x="0" y="137"/>
                      <a:pt x="21" y="184"/>
                      <a:pt x="54" y="184"/>
                    </a:cubicBezTo>
                    <a:cubicBezTo>
                      <a:pt x="60" y="184"/>
                      <a:pt x="66" y="183"/>
                      <a:pt x="72" y="180"/>
                    </a:cubicBezTo>
                    <a:cubicBezTo>
                      <a:pt x="160" y="134"/>
                      <a:pt x="254" y="105"/>
                      <a:pt x="338" y="63"/>
                    </a:cubicBezTo>
                    <a:cubicBezTo>
                      <a:pt x="377" y="51"/>
                      <a:pt x="352" y="0"/>
                      <a:pt x="31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0" name="Google Shape;4130;p44">
                <a:extLst>
                  <a:ext uri="{FF2B5EF4-FFF2-40B4-BE49-F238E27FC236}">
                    <a16:creationId xmlns:a16="http://schemas.microsoft.com/office/drawing/2014/main" id="{CC45740B-7B31-645A-B275-4712DCB0FACF}"/>
                  </a:ext>
                </a:extLst>
              </p:cNvPr>
              <p:cNvSpPr/>
              <p:nvPr/>
            </p:nvSpPr>
            <p:spPr>
              <a:xfrm>
                <a:off x="3883218" y="4430695"/>
                <a:ext cx="26334" cy="10639"/>
              </a:xfrm>
              <a:custGeom>
                <a:avLst/>
                <a:gdLst/>
                <a:ahLst/>
                <a:cxnLst/>
                <a:rect l="l" t="t" r="r" b="b"/>
                <a:pathLst>
                  <a:path w="401" h="162" extrusionOk="0">
                    <a:moveTo>
                      <a:pt x="342" y="0"/>
                    </a:moveTo>
                    <a:cubicBezTo>
                      <a:pt x="339" y="0"/>
                      <a:pt x="337" y="1"/>
                      <a:pt x="334" y="1"/>
                    </a:cubicBezTo>
                    <a:cubicBezTo>
                      <a:pt x="237" y="17"/>
                      <a:pt x="137" y="53"/>
                      <a:pt x="43" y="85"/>
                    </a:cubicBezTo>
                    <a:cubicBezTo>
                      <a:pt x="1" y="100"/>
                      <a:pt x="11" y="161"/>
                      <a:pt x="51" y="161"/>
                    </a:cubicBezTo>
                    <a:cubicBezTo>
                      <a:pt x="54" y="161"/>
                      <a:pt x="58" y="161"/>
                      <a:pt x="62" y="160"/>
                    </a:cubicBezTo>
                    <a:cubicBezTo>
                      <a:pt x="159" y="134"/>
                      <a:pt x="266" y="117"/>
                      <a:pt x="360" y="82"/>
                    </a:cubicBezTo>
                    <a:cubicBezTo>
                      <a:pt x="400" y="57"/>
                      <a:pt x="387" y="0"/>
                      <a:pt x="34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1" name="Google Shape;4131;p44">
                <a:extLst>
                  <a:ext uri="{FF2B5EF4-FFF2-40B4-BE49-F238E27FC236}">
                    <a16:creationId xmlns:a16="http://schemas.microsoft.com/office/drawing/2014/main" id="{537FCA03-A6D6-6C86-C451-386EAF3D9F68}"/>
                  </a:ext>
                </a:extLst>
              </p:cNvPr>
              <p:cNvSpPr/>
              <p:nvPr/>
            </p:nvSpPr>
            <p:spPr>
              <a:xfrm>
                <a:off x="3926625" y="4432993"/>
                <a:ext cx="22787" cy="5910"/>
              </a:xfrm>
              <a:custGeom>
                <a:avLst/>
                <a:gdLst/>
                <a:ahLst/>
                <a:cxnLst/>
                <a:rect l="l" t="t" r="r" b="b"/>
                <a:pathLst>
                  <a:path w="347" h="90" extrusionOk="0">
                    <a:moveTo>
                      <a:pt x="245" y="1"/>
                    </a:moveTo>
                    <a:cubicBezTo>
                      <a:pt x="178" y="1"/>
                      <a:pt x="109" y="6"/>
                      <a:pt x="42" y="14"/>
                    </a:cubicBezTo>
                    <a:cubicBezTo>
                      <a:pt x="0" y="18"/>
                      <a:pt x="0" y="76"/>
                      <a:pt x="42" y="76"/>
                    </a:cubicBezTo>
                    <a:cubicBezTo>
                      <a:pt x="112" y="82"/>
                      <a:pt x="185" y="90"/>
                      <a:pt x="255" y="90"/>
                    </a:cubicBezTo>
                    <a:cubicBezTo>
                      <a:pt x="266" y="90"/>
                      <a:pt x="278" y="89"/>
                      <a:pt x="289" y="89"/>
                    </a:cubicBezTo>
                    <a:cubicBezTo>
                      <a:pt x="347" y="89"/>
                      <a:pt x="347" y="8"/>
                      <a:pt x="289" y="1"/>
                    </a:cubicBezTo>
                    <a:cubicBezTo>
                      <a:pt x="274" y="1"/>
                      <a:pt x="260" y="1"/>
                      <a:pt x="24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2" name="Google Shape;4132;p44">
                <a:extLst>
                  <a:ext uri="{FF2B5EF4-FFF2-40B4-BE49-F238E27FC236}">
                    <a16:creationId xmlns:a16="http://schemas.microsoft.com/office/drawing/2014/main" id="{748E828B-A4B0-AD54-E982-FC8334FD1DB4}"/>
                  </a:ext>
                </a:extLst>
              </p:cNvPr>
              <p:cNvSpPr/>
              <p:nvPr/>
            </p:nvSpPr>
            <p:spPr>
              <a:xfrm>
                <a:off x="3969177" y="4435161"/>
                <a:ext cx="26531" cy="9456"/>
              </a:xfrm>
              <a:custGeom>
                <a:avLst/>
                <a:gdLst/>
                <a:ahLst/>
                <a:cxnLst/>
                <a:rect l="l" t="t" r="r" b="b"/>
                <a:pathLst>
                  <a:path w="404" h="144" extrusionOk="0">
                    <a:moveTo>
                      <a:pt x="46" y="1"/>
                    </a:moveTo>
                    <a:cubicBezTo>
                      <a:pt x="16" y="1"/>
                      <a:pt x="0" y="46"/>
                      <a:pt x="29" y="62"/>
                    </a:cubicBezTo>
                    <a:cubicBezTo>
                      <a:pt x="120" y="105"/>
                      <a:pt x="227" y="127"/>
                      <a:pt x="324" y="143"/>
                    </a:cubicBezTo>
                    <a:cubicBezTo>
                      <a:pt x="326" y="144"/>
                      <a:pt x="329" y="144"/>
                      <a:pt x="331" y="144"/>
                    </a:cubicBezTo>
                    <a:cubicBezTo>
                      <a:pt x="384" y="144"/>
                      <a:pt x="403" y="68"/>
                      <a:pt x="350" y="56"/>
                    </a:cubicBezTo>
                    <a:cubicBezTo>
                      <a:pt x="256" y="30"/>
                      <a:pt x="143" y="1"/>
                      <a:pt x="4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3" name="Google Shape;4133;p44">
                <a:extLst>
                  <a:ext uri="{FF2B5EF4-FFF2-40B4-BE49-F238E27FC236}">
                    <a16:creationId xmlns:a16="http://schemas.microsoft.com/office/drawing/2014/main" id="{E63986A9-4B9C-6CAA-6D47-71E74FF740D1}"/>
                  </a:ext>
                </a:extLst>
              </p:cNvPr>
              <p:cNvSpPr/>
              <p:nvPr/>
            </p:nvSpPr>
            <p:spPr>
              <a:xfrm>
                <a:off x="4007002" y="4448294"/>
                <a:ext cx="22131" cy="9850"/>
              </a:xfrm>
              <a:custGeom>
                <a:avLst/>
                <a:gdLst/>
                <a:ahLst/>
                <a:cxnLst/>
                <a:rect l="l" t="t" r="r" b="b"/>
                <a:pathLst>
                  <a:path w="337" h="150" extrusionOk="0">
                    <a:moveTo>
                      <a:pt x="103" y="1"/>
                    </a:moveTo>
                    <a:cubicBezTo>
                      <a:pt x="76" y="1"/>
                      <a:pt x="49" y="4"/>
                      <a:pt x="24" y="11"/>
                    </a:cubicBezTo>
                    <a:cubicBezTo>
                      <a:pt x="4" y="21"/>
                      <a:pt x="1" y="54"/>
                      <a:pt x="24" y="57"/>
                    </a:cubicBezTo>
                    <a:cubicBezTo>
                      <a:pt x="111" y="73"/>
                      <a:pt x="179" y="96"/>
                      <a:pt x="257" y="141"/>
                    </a:cubicBezTo>
                    <a:cubicBezTo>
                      <a:pt x="266" y="147"/>
                      <a:pt x="275" y="149"/>
                      <a:pt x="282" y="149"/>
                    </a:cubicBezTo>
                    <a:cubicBezTo>
                      <a:pt x="319" y="149"/>
                      <a:pt x="336" y="96"/>
                      <a:pt x="299" y="67"/>
                    </a:cubicBezTo>
                    <a:cubicBezTo>
                      <a:pt x="247" y="24"/>
                      <a:pt x="174" y="1"/>
                      <a:pt x="10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4" name="Google Shape;4134;p44">
                <a:extLst>
                  <a:ext uri="{FF2B5EF4-FFF2-40B4-BE49-F238E27FC236}">
                    <a16:creationId xmlns:a16="http://schemas.microsoft.com/office/drawing/2014/main" id="{4B1A0699-DF4C-2015-6CBC-A19F36C6E18F}"/>
                  </a:ext>
                </a:extLst>
              </p:cNvPr>
              <p:cNvSpPr/>
              <p:nvPr/>
            </p:nvSpPr>
            <p:spPr>
              <a:xfrm>
                <a:off x="4040361" y="4466418"/>
                <a:ext cx="15301" cy="13331"/>
              </a:xfrm>
              <a:custGeom>
                <a:avLst/>
                <a:gdLst/>
                <a:ahLst/>
                <a:cxnLst/>
                <a:rect l="l" t="t" r="r" b="b"/>
                <a:pathLst>
                  <a:path w="233" h="203" extrusionOk="0">
                    <a:moveTo>
                      <a:pt x="40" y="0"/>
                    </a:moveTo>
                    <a:cubicBezTo>
                      <a:pt x="18" y="0"/>
                      <a:pt x="0" y="27"/>
                      <a:pt x="18" y="50"/>
                    </a:cubicBezTo>
                    <a:cubicBezTo>
                      <a:pt x="60" y="98"/>
                      <a:pt x="99" y="150"/>
                      <a:pt x="147" y="189"/>
                    </a:cubicBezTo>
                    <a:cubicBezTo>
                      <a:pt x="157" y="198"/>
                      <a:pt x="168" y="202"/>
                      <a:pt x="178" y="202"/>
                    </a:cubicBezTo>
                    <a:cubicBezTo>
                      <a:pt x="209" y="202"/>
                      <a:pt x="233" y="163"/>
                      <a:pt x="206" y="134"/>
                    </a:cubicBezTo>
                    <a:cubicBezTo>
                      <a:pt x="163" y="89"/>
                      <a:pt x="108" y="50"/>
                      <a:pt x="60" y="8"/>
                    </a:cubicBezTo>
                    <a:cubicBezTo>
                      <a:pt x="53" y="3"/>
                      <a:pt x="47" y="0"/>
                      <a:pt x="4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5" name="Google Shape;4135;p44">
                <a:extLst>
                  <a:ext uri="{FF2B5EF4-FFF2-40B4-BE49-F238E27FC236}">
                    <a16:creationId xmlns:a16="http://schemas.microsoft.com/office/drawing/2014/main" id="{25CB020E-D44B-C9E0-E3F9-E6D12499A5C0}"/>
                  </a:ext>
                </a:extLst>
              </p:cNvPr>
              <p:cNvSpPr/>
              <p:nvPr/>
            </p:nvSpPr>
            <p:spPr>
              <a:xfrm>
                <a:off x="3925114" y="4200071"/>
                <a:ext cx="5845" cy="21474"/>
              </a:xfrm>
              <a:custGeom>
                <a:avLst/>
                <a:gdLst/>
                <a:ahLst/>
                <a:cxnLst/>
                <a:rect l="l" t="t" r="r" b="b"/>
                <a:pathLst>
                  <a:path w="89" h="327" extrusionOk="0">
                    <a:moveTo>
                      <a:pt x="44" y="0"/>
                    </a:moveTo>
                    <a:cubicBezTo>
                      <a:pt x="33" y="0"/>
                      <a:pt x="22" y="6"/>
                      <a:pt x="20" y="17"/>
                    </a:cubicBezTo>
                    <a:cubicBezTo>
                      <a:pt x="7" y="111"/>
                      <a:pt x="1" y="209"/>
                      <a:pt x="14" y="302"/>
                    </a:cubicBezTo>
                    <a:cubicBezTo>
                      <a:pt x="15" y="319"/>
                      <a:pt x="31" y="327"/>
                      <a:pt x="48" y="327"/>
                    </a:cubicBezTo>
                    <a:cubicBezTo>
                      <a:pt x="64" y="327"/>
                      <a:pt x="80" y="319"/>
                      <a:pt x="82" y="302"/>
                    </a:cubicBezTo>
                    <a:cubicBezTo>
                      <a:pt x="88" y="209"/>
                      <a:pt x="82" y="111"/>
                      <a:pt x="69" y="17"/>
                    </a:cubicBezTo>
                    <a:cubicBezTo>
                      <a:pt x="67" y="6"/>
                      <a:pt x="56" y="0"/>
                      <a:pt x="4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6" name="Google Shape;4136;p44">
                <a:extLst>
                  <a:ext uri="{FF2B5EF4-FFF2-40B4-BE49-F238E27FC236}">
                    <a16:creationId xmlns:a16="http://schemas.microsoft.com/office/drawing/2014/main" id="{59E099B7-C6BE-BDF2-5C3C-E8BF7A3B0757}"/>
                  </a:ext>
                </a:extLst>
              </p:cNvPr>
              <p:cNvSpPr/>
              <p:nvPr/>
            </p:nvSpPr>
            <p:spPr>
              <a:xfrm>
                <a:off x="3922487" y="4236451"/>
                <a:ext cx="9062" cy="18782"/>
              </a:xfrm>
              <a:custGeom>
                <a:avLst/>
                <a:gdLst/>
                <a:ahLst/>
                <a:cxnLst/>
                <a:rect l="l" t="t" r="r" b="b"/>
                <a:pathLst>
                  <a:path w="138" h="286" extrusionOk="0">
                    <a:moveTo>
                      <a:pt x="42" y="0"/>
                    </a:moveTo>
                    <a:cubicBezTo>
                      <a:pt x="20" y="0"/>
                      <a:pt x="0" y="22"/>
                      <a:pt x="11" y="46"/>
                    </a:cubicBezTo>
                    <a:cubicBezTo>
                      <a:pt x="44" y="111"/>
                      <a:pt x="57" y="186"/>
                      <a:pt x="54" y="254"/>
                    </a:cubicBezTo>
                    <a:cubicBezTo>
                      <a:pt x="50" y="274"/>
                      <a:pt x="66" y="285"/>
                      <a:pt x="84" y="285"/>
                    </a:cubicBezTo>
                    <a:cubicBezTo>
                      <a:pt x="98" y="285"/>
                      <a:pt x="113" y="278"/>
                      <a:pt x="118" y="260"/>
                    </a:cubicBezTo>
                    <a:cubicBezTo>
                      <a:pt x="138" y="176"/>
                      <a:pt x="122" y="89"/>
                      <a:pt x="70" y="14"/>
                    </a:cubicBezTo>
                    <a:cubicBezTo>
                      <a:pt x="62" y="4"/>
                      <a:pt x="52" y="0"/>
                      <a:pt x="4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7" name="Google Shape;4137;p44">
                <a:extLst>
                  <a:ext uri="{FF2B5EF4-FFF2-40B4-BE49-F238E27FC236}">
                    <a16:creationId xmlns:a16="http://schemas.microsoft.com/office/drawing/2014/main" id="{318CC0EF-82D6-57AC-B940-2D553DF56FE2}"/>
                  </a:ext>
                </a:extLst>
              </p:cNvPr>
              <p:cNvSpPr/>
              <p:nvPr/>
            </p:nvSpPr>
            <p:spPr>
              <a:xfrm>
                <a:off x="3923407" y="4269613"/>
                <a:ext cx="6239" cy="22787"/>
              </a:xfrm>
              <a:custGeom>
                <a:avLst/>
                <a:gdLst/>
                <a:ahLst/>
                <a:cxnLst/>
                <a:rect l="l" t="t" r="r" b="b"/>
                <a:pathLst>
                  <a:path w="95" h="347" extrusionOk="0">
                    <a:moveTo>
                      <a:pt x="50" y="1"/>
                    </a:moveTo>
                    <a:cubicBezTo>
                      <a:pt x="40" y="1"/>
                      <a:pt x="31" y="6"/>
                      <a:pt x="30" y="18"/>
                    </a:cubicBezTo>
                    <a:cubicBezTo>
                      <a:pt x="14" y="115"/>
                      <a:pt x="1" y="228"/>
                      <a:pt x="17" y="322"/>
                    </a:cubicBezTo>
                    <a:cubicBezTo>
                      <a:pt x="20" y="338"/>
                      <a:pt x="36" y="347"/>
                      <a:pt x="51" y="347"/>
                    </a:cubicBezTo>
                    <a:cubicBezTo>
                      <a:pt x="66" y="347"/>
                      <a:pt x="82" y="338"/>
                      <a:pt x="85" y="322"/>
                    </a:cubicBezTo>
                    <a:cubicBezTo>
                      <a:pt x="95" y="222"/>
                      <a:pt x="82" y="115"/>
                      <a:pt x="72" y="18"/>
                    </a:cubicBezTo>
                    <a:cubicBezTo>
                      <a:pt x="69" y="6"/>
                      <a:pt x="59" y="1"/>
                      <a:pt x="5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8" name="Google Shape;4138;p44">
                <a:extLst>
                  <a:ext uri="{FF2B5EF4-FFF2-40B4-BE49-F238E27FC236}">
                    <a16:creationId xmlns:a16="http://schemas.microsoft.com/office/drawing/2014/main" id="{2EC137DF-AA9B-83E9-E3AF-5A145BBEB427}"/>
                  </a:ext>
                </a:extLst>
              </p:cNvPr>
              <p:cNvSpPr/>
              <p:nvPr/>
            </p:nvSpPr>
            <p:spPr>
              <a:xfrm>
                <a:off x="3920452" y="4314464"/>
                <a:ext cx="6239" cy="22722"/>
              </a:xfrm>
              <a:custGeom>
                <a:avLst/>
                <a:gdLst/>
                <a:ahLst/>
                <a:cxnLst/>
                <a:rect l="l" t="t" r="r" b="b"/>
                <a:pathLst>
                  <a:path w="95" h="346" extrusionOk="0">
                    <a:moveTo>
                      <a:pt x="47" y="0"/>
                    </a:moveTo>
                    <a:cubicBezTo>
                      <a:pt x="31" y="0"/>
                      <a:pt x="15" y="12"/>
                      <a:pt x="13" y="34"/>
                    </a:cubicBezTo>
                    <a:cubicBezTo>
                      <a:pt x="7" y="119"/>
                      <a:pt x="0" y="216"/>
                      <a:pt x="7" y="307"/>
                    </a:cubicBezTo>
                    <a:cubicBezTo>
                      <a:pt x="8" y="332"/>
                      <a:pt x="29" y="345"/>
                      <a:pt x="49" y="345"/>
                    </a:cubicBezTo>
                    <a:cubicBezTo>
                      <a:pt x="69" y="345"/>
                      <a:pt x="89" y="332"/>
                      <a:pt x="91" y="307"/>
                    </a:cubicBezTo>
                    <a:cubicBezTo>
                      <a:pt x="94" y="216"/>
                      <a:pt x="91" y="119"/>
                      <a:pt x="81" y="34"/>
                    </a:cubicBezTo>
                    <a:cubicBezTo>
                      <a:pt x="80" y="12"/>
                      <a:pt x="64" y="0"/>
                      <a:pt x="4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9" name="Google Shape;4139;p44">
                <a:extLst>
                  <a:ext uri="{FF2B5EF4-FFF2-40B4-BE49-F238E27FC236}">
                    <a16:creationId xmlns:a16="http://schemas.microsoft.com/office/drawing/2014/main" id="{26851098-CE5E-8F6B-AA1C-B405857134E7}"/>
                  </a:ext>
                </a:extLst>
              </p:cNvPr>
              <p:cNvSpPr/>
              <p:nvPr/>
            </p:nvSpPr>
            <p:spPr>
              <a:xfrm>
                <a:off x="3918285" y="4355768"/>
                <a:ext cx="7946" cy="19635"/>
              </a:xfrm>
              <a:custGeom>
                <a:avLst/>
                <a:gdLst/>
                <a:ahLst/>
                <a:cxnLst/>
                <a:rect l="l" t="t" r="r" b="b"/>
                <a:pathLst>
                  <a:path w="121" h="299" extrusionOk="0">
                    <a:moveTo>
                      <a:pt x="60" y="1"/>
                    </a:moveTo>
                    <a:cubicBezTo>
                      <a:pt x="47" y="1"/>
                      <a:pt x="33" y="8"/>
                      <a:pt x="27" y="24"/>
                    </a:cubicBezTo>
                    <a:cubicBezTo>
                      <a:pt x="1" y="102"/>
                      <a:pt x="1" y="193"/>
                      <a:pt x="30" y="270"/>
                    </a:cubicBezTo>
                    <a:cubicBezTo>
                      <a:pt x="40" y="290"/>
                      <a:pt x="57" y="298"/>
                      <a:pt x="74" y="298"/>
                    </a:cubicBezTo>
                    <a:cubicBezTo>
                      <a:pt x="98" y="298"/>
                      <a:pt x="120" y="279"/>
                      <a:pt x="114" y="248"/>
                    </a:cubicBezTo>
                    <a:cubicBezTo>
                      <a:pt x="105" y="173"/>
                      <a:pt x="95" y="105"/>
                      <a:pt x="92" y="31"/>
                    </a:cubicBezTo>
                    <a:cubicBezTo>
                      <a:pt x="92" y="11"/>
                      <a:pt x="76" y="1"/>
                      <a:pt x="6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0" name="Google Shape;4140;p44">
                <a:extLst>
                  <a:ext uri="{FF2B5EF4-FFF2-40B4-BE49-F238E27FC236}">
                    <a16:creationId xmlns:a16="http://schemas.microsoft.com/office/drawing/2014/main" id="{C32C2C72-031E-9ED7-3645-5B327DEE5FE0}"/>
                  </a:ext>
                </a:extLst>
              </p:cNvPr>
              <p:cNvSpPr/>
              <p:nvPr/>
            </p:nvSpPr>
            <p:spPr>
              <a:xfrm>
                <a:off x="3921502" y="4391492"/>
                <a:ext cx="6895" cy="23379"/>
              </a:xfrm>
              <a:custGeom>
                <a:avLst/>
                <a:gdLst/>
                <a:ahLst/>
                <a:cxnLst/>
                <a:rect l="l" t="t" r="r" b="b"/>
                <a:pathLst>
                  <a:path w="105" h="356" extrusionOk="0">
                    <a:moveTo>
                      <a:pt x="52" y="1"/>
                    </a:moveTo>
                    <a:cubicBezTo>
                      <a:pt x="40" y="1"/>
                      <a:pt x="28" y="7"/>
                      <a:pt x="26" y="18"/>
                    </a:cubicBezTo>
                    <a:cubicBezTo>
                      <a:pt x="10" y="112"/>
                      <a:pt x="1" y="225"/>
                      <a:pt x="14" y="319"/>
                    </a:cubicBezTo>
                    <a:cubicBezTo>
                      <a:pt x="18" y="344"/>
                      <a:pt x="35" y="356"/>
                      <a:pt x="52" y="356"/>
                    </a:cubicBezTo>
                    <a:cubicBezTo>
                      <a:pt x="69" y="356"/>
                      <a:pt x="86" y="344"/>
                      <a:pt x="91" y="319"/>
                    </a:cubicBezTo>
                    <a:cubicBezTo>
                      <a:pt x="104" y="225"/>
                      <a:pt x="95" y="112"/>
                      <a:pt x="78" y="18"/>
                    </a:cubicBezTo>
                    <a:cubicBezTo>
                      <a:pt x="77" y="7"/>
                      <a:pt x="65" y="1"/>
                      <a:pt x="5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1" name="Google Shape;4141;p44">
                <a:extLst>
                  <a:ext uri="{FF2B5EF4-FFF2-40B4-BE49-F238E27FC236}">
                    <a16:creationId xmlns:a16="http://schemas.microsoft.com/office/drawing/2014/main" id="{CD85090A-9F12-C932-2F5E-F64180957F99}"/>
                  </a:ext>
                </a:extLst>
              </p:cNvPr>
              <p:cNvSpPr/>
              <p:nvPr/>
            </p:nvSpPr>
            <p:spPr>
              <a:xfrm>
                <a:off x="3920255" y="4429644"/>
                <a:ext cx="7224" cy="20817"/>
              </a:xfrm>
              <a:custGeom>
                <a:avLst/>
                <a:gdLst/>
                <a:ahLst/>
                <a:cxnLst/>
                <a:rect l="l" t="t" r="r" b="b"/>
                <a:pathLst>
                  <a:path w="110" h="317" extrusionOk="0">
                    <a:moveTo>
                      <a:pt x="50" y="0"/>
                    </a:moveTo>
                    <a:cubicBezTo>
                      <a:pt x="39" y="0"/>
                      <a:pt x="29" y="6"/>
                      <a:pt x="26" y="20"/>
                    </a:cubicBezTo>
                    <a:cubicBezTo>
                      <a:pt x="0" y="108"/>
                      <a:pt x="7" y="205"/>
                      <a:pt x="29" y="289"/>
                    </a:cubicBezTo>
                    <a:cubicBezTo>
                      <a:pt x="36" y="308"/>
                      <a:pt x="50" y="316"/>
                      <a:pt x="65" y="316"/>
                    </a:cubicBezTo>
                    <a:cubicBezTo>
                      <a:pt x="87" y="316"/>
                      <a:pt x="110" y="297"/>
                      <a:pt x="104" y="270"/>
                    </a:cubicBezTo>
                    <a:cubicBezTo>
                      <a:pt x="88" y="189"/>
                      <a:pt x="81" y="114"/>
                      <a:pt x="81" y="30"/>
                    </a:cubicBezTo>
                    <a:cubicBezTo>
                      <a:pt x="81" y="11"/>
                      <a:pt x="65" y="0"/>
                      <a:pt x="5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2" name="Google Shape;4142;p44">
                <a:extLst>
                  <a:ext uri="{FF2B5EF4-FFF2-40B4-BE49-F238E27FC236}">
                    <a16:creationId xmlns:a16="http://schemas.microsoft.com/office/drawing/2014/main" id="{57804255-69B6-C1E7-33C4-8BD53D2E789E}"/>
                  </a:ext>
                </a:extLst>
              </p:cNvPr>
              <p:cNvSpPr/>
              <p:nvPr/>
            </p:nvSpPr>
            <p:spPr>
              <a:xfrm>
                <a:off x="3920846" y="4469439"/>
                <a:ext cx="5385" cy="15892"/>
              </a:xfrm>
              <a:custGeom>
                <a:avLst/>
                <a:gdLst/>
                <a:ahLst/>
                <a:cxnLst/>
                <a:rect l="l" t="t" r="r" b="b"/>
                <a:pathLst>
                  <a:path w="82" h="242" extrusionOk="0">
                    <a:moveTo>
                      <a:pt x="41" y="0"/>
                    </a:moveTo>
                    <a:cubicBezTo>
                      <a:pt x="26" y="0"/>
                      <a:pt x="11" y="10"/>
                      <a:pt x="7" y="30"/>
                    </a:cubicBezTo>
                    <a:cubicBezTo>
                      <a:pt x="4" y="91"/>
                      <a:pt x="1" y="153"/>
                      <a:pt x="4" y="208"/>
                    </a:cubicBezTo>
                    <a:cubicBezTo>
                      <a:pt x="6" y="230"/>
                      <a:pt x="22" y="242"/>
                      <a:pt x="38" y="242"/>
                    </a:cubicBezTo>
                    <a:cubicBezTo>
                      <a:pt x="54" y="242"/>
                      <a:pt x="70" y="230"/>
                      <a:pt x="72" y="208"/>
                    </a:cubicBezTo>
                    <a:cubicBezTo>
                      <a:pt x="82" y="149"/>
                      <a:pt x="75" y="88"/>
                      <a:pt x="72" y="30"/>
                    </a:cubicBezTo>
                    <a:cubicBezTo>
                      <a:pt x="70" y="10"/>
                      <a:pt x="56" y="0"/>
                      <a:pt x="4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3" name="Google Shape;4143;p44">
                <a:extLst>
                  <a:ext uri="{FF2B5EF4-FFF2-40B4-BE49-F238E27FC236}">
                    <a16:creationId xmlns:a16="http://schemas.microsoft.com/office/drawing/2014/main" id="{EA2CD8C6-B2A5-D6BB-11C6-286CA3AF9F71}"/>
                  </a:ext>
                </a:extLst>
              </p:cNvPr>
              <p:cNvSpPr/>
              <p:nvPr/>
            </p:nvSpPr>
            <p:spPr>
              <a:xfrm>
                <a:off x="3906399" y="4455452"/>
                <a:ext cx="167064" cy="55360"/>
              </a:xfrm>
              <a:custGeom>
                <a:avLst/>
                <a:gdLst/>
                <a:ahLst/>
                <a:cxnLst/>
                <a:rect l="l" t="t" r="r" b="b"/>
                <a:pathLst>
                  <a:path w="2544" h="843" extrusionOk="0">
                    <a:moveTo>
                      <a:pt x="239" y="1"/>
                    </a:moveTo>
                    <a:cubicBezTo>
                      <a:pt x="169" y="1"/>
                      <a:pt x="98" y="9"/>
                      <a:pt x="30" y="26"/>
                    </a:cubicBezTo>
                    <a:cubicBezTo>
                      <a:pt x="1" y="32"/>
                      <a:pt x="7" y="77"/>
                      <a:pt x="39" y="77"/>
                    </a:cubicBezTo>
                    <a:cubicBezTo>
                      <a:pt x="54" y="77"/>
                      <a:pt x="68" y="77"/>
                      <a:pt x="83" y="77"/>
                    </a:cubicBezTo>
                    <a:cubicBezTo>
                      <a:pt x="451" y="77"/>
                      <a:pt x="922" y="235"/>
                      <a:pt x="872" y="680"/>
                    </a:cubicBezTo>
                    <a:cubicBezTo>
                      <a:pt x="833" y="683"/>
                      <a:pt x="665" y="701"/>
                      <a:pt x="523" y="701"/>
                    </a:cubicBezTo>
                    <a:cubicBezTo>
                      <a:pt x="403" y="701"/>
                      <a:pt x="301" y="689"/>
                      <a:pt x="308" y="644"/>
                    </a:cubicBezTo>
                    <a:cubicBezTo>
                      <a:pt x="312" y="627"/>
                      <a:pt x="300" y="616"/>
                      <a:pt x="287" y="616"/>
                    </a:cubicBezTo>
                    <a:cubicBezTo>
                      <a:pt x="279" y="616"/>
                      <a:pt x="270" y="621"/>
                      <a:pt x="266" y="631"/>
                    </a:cubicBezTo>
                    <a:cubicBezTo>
                      <a:pt x="215" y="772"/>
                      <a:pt x="322" y="806"/>
                      <a:pt x="449" y="806"/>
                    </a:cubicBezTo>
                    <a:cubicBezTo>
                      <a:pt x="564" y="806"/>
                      <a:pt x="695" y="778"/>
                      <a:pt x="746" y="774"/>
                    </a:cubicBezTo>
                    <a:cubicBezTo>
                      <a:pt x="804" y="771"/>
                      <a:pt x="856" y="771"/>
                      <a:pt x="914" y="767"/>
                    </a:cubicBezTo>
                    <a:cubicBezTo>
                      <a:pt x="919" y="769"/>
                      <a:pt x="925" y="770"/>
                      <a:pt x="932" y="770"/>
                    </a:cubicBezTo>
                    <a:cubicBezTo>
                      <a:pt x="939" y="770"/>
                      <a:pt x="947" y="769"/>
                      <a:pt x="953" y="767"/>
                    </a:cubicBezTo>
                    <a:cubicBezTo>
                      <a:pt x="1052" y="764"/>
                      <a:pt x="1151" y="763"/>
                      <a:pt x="1250" y="763"/>
                    </a:cubicBezTo>
                    <a:cubicBezTo>
                      <a:pt x="1662" y="763"/>
                      <a:pt x="2071" y="790"/>
                      <a:pt x="2479" y="842"/>
                    </a:cubicBezTo>
                    <a:cubicBezTo>
                      <a:pt x="2482" y="842"/>
                      <a:pt x="2485" y="843"/>
                      <a:pt x="2488" y="843"/>
                    </a:cubicBezTo>
                    <a:cubicBezTo>
                      <a:pt x="2543" y="843"/>
                      <a:pt x="2541" y="754"/>
                      <a:pt x="2479" y="745"/>
                    </a:cubicBezTo>
                    <a:cubicBezTo>
                      <a:pt x="2119" y="706"/>
                      <a:pt x="1756" y="680"/>
                      <a:pt x="1390" y="677"/>
                    </a:cubicBezTo>
                    <a:cubicBezTo>
                      <a:pt x="1258" y="677"/>
                      <a:pt x="1125" y="677"/>
                      <a:pt x="995" y="680"/>
                    </a:cubicBezTo>
                    <a:cubicBezTo>
                      <a:pt x="1014" y="252"/>
                      <a:pt x="629" y="1"/>
                      <a:pt x="23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4" name="Google Shape;4144;p44">
                <a:extLst>
                  <a:ext uri="{FF2B5EF4-FFF2-40B4-BE49-F238E27FC236}">
                    <a16:creationId xmlns:a16="http://schemas.microsoft.com/office/drawing/2014/main" id="{B44C3276-62CA-30ED-CF29-8F8A49E52BB0}"/>
                  </a:ext>
                </a:extLst>
              </p:cNvPr>
              <p:cNvSpPr/>
              <p:nvPr/>
            </p:nvSpPr>
            <p:spPr>
              <a:xfrm>
                <a:off x="3994263" y="4459917"/>
                <a:ext cx="20489" cy="27516"/>
              </a:xfrm>
              <a:custGeom>
                <a:avLst/>
                <a:gdLst/>
                <a:ahLst/>
                <a:cxnLst/>
                <a:rect l="l" t="t" r="r" b="b"/>
                <a:pathLst>
                  <a:path w="312" h="419" extrusionOk="0">
                    <a:moveTo>
                      <a:pt x="46" y="1"/>
                    </a:moveTo>
                    <a:cubicBezTo>
                      <a:pt x="28" y="1"/>
                      <a:pt x="10" y="13"/>
                      <a:pt x="7" y="39"/>
                    </a:cubicBezTo>
                    <a:cubicBezTo>
                      <a:pt x="0" y="155"/>
                      <a:pt x="23" y="269"/>
                      <a:pt x="65" y="379"/>
                    </a:cubicBezTo>
                    <a:cubicBezTo>
                      <a:pt x="77" y="407"/>
                      <a:pt x="102" y="419"/>
                      <a:pt x="126" y="419"/>
                    </a:cubicBezTo>
                    <a:cubicBezTo>
                      <a:pt x="163" y="419"/>
                      <a:pt x="200" y="390"/>
                      <a:pt x="182" y="346"/>
                    </a:cubicBezTo>
                    <a:cubicBezTo>
                      <a:pt x="153" y="269"/>
                      <a:pt x="195" y="191"/>
                      <a:pt x="266" y="165"/>
                    </a:cubicBezTo>
                    <a:cubicBezTo>
                      <a:pt x="311" y="143"/>
                      <a:pt x="311" y="61"/>
                      <a:pt x="253" y="61"/>
                    </a:cubicBezTo>
                    <a:cubicBezTo>
                      <a:pt x="252" y="61"/>
                      <a:pt x="251" y="61"/>
                      <a:pt x="250" y="61"/>
                    </a:cubicBezTo>
                    <a:cubicBezTo>
                      <a:pt x="192" y="68"/>
                      <a:pt x="137" y="100"/>
                      <a:pt x="101" y="142"/>
                    </a:cubicBezTo>
                    <a:cubicBezTo>
                      <a:pt x="94" y="107"/>
                      <a:pt x="88" y="74"/>
                      <a:pt x="85" y="39"/>
                    </a:cubicBezTo>
                    <a:cubicBezTo>
                      <a:pt x="83" y="14"/>
                      <a:pt x="65" y="1"/>
                      <a:pt x="4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5" name="Google Shape;4145;p44">
                <a:extLst>
                  <a:ext uri="{FF2B5EF4-FFF2-40B4-BE49-F238E27FC236}">
                    <a16:creationId xmlns:a16="http://schemas.microsoft.com/office/drawing/2014/main" id="{D52BA4CC-BCD5-D1B9-2904-6FF5DEF272B9}"/>
                  </a:ext>
                </a:extLst>
              </p:cNvPr>
              <p:cNvSpPr/>
              <p:nvPr/>
            </p:nvSpPr>
            <p:spPr>
              <a:xfrm>
                <a:off x="3881117" y="4303037"/>
                <a:ext cx="32769" cy="51617"/>
              </a:xfrm>
              <a:custGeom>
                <a:avLst/>
                <a:gdLst/>
                <a:ahLst/>
                <a:cxnLst/>
                <a:rect l="l" t="t" r="r" b="b"/>
                <a:pathLst>
                  <a:path w="499" h="786" extrusionOk="0">
                    <a:moveTo>
                      <a:pt x="134" y="1"/>
                    </a:moveTo>
                    <a:cubicBezTo>
                      <a:pt x="121" y="1"/>
                      <a:pt x="110" y="7"/>
                      <a:pt x="107" y="21"/>
                    </a:cubicBezTo>
                    <a:cubicBezTo>
                      <a:pt x="62" y="257"/>
                      <a:pt x="32" y="497"/>
                      <a:pt x="7" y="730"/>
                    </a:cubicBezTo>
                    <a:cubicBezTo>
                      <a:pt x="1" y="765"/>
                      <a:pt x="32" y="785"/>
                      <a:pt x="62" y="785"/>
                    </a:cubicBezTo>
                    <a:cubicBezTo>
                      <a:pt x="82" y="785"/>
                      <a:pt x="101" y="777"/>
                      <a:pt x="110" y="759"/>
                    </a:cubicBezTo>
                    <a:cubicBezTo>
                      <a:pt x="143" y="701"/>
                      <a:pt x="175" y="643"/>
                      <a:pt x="207" y="584"/>
                    </a:cubicBezTo>
                    <a:cubicBezTo>
                      <a:pt x="220" y="555"/>
                      <a:pt x="237" y="532"/>
                      <a:pt x="253" y="506"/>
                    </a:cubicBezTo>
                    <a:cubicBezTo>
                      <a:pt x="257" y="506"/>
                      <a:pt x="261" y="506"/>
                      <a:pt x="265" y="506"/>
                    </a:cubicBezTo>
                    <a:cubicBezTo>
                      <a:pt x="372" y="506"/>
                      <a:pt x="407" y="549"/>
                      <a:pt x="363" y="636"/>
                    </a:cubicBezTo>
                    <a:cubicBezTo>
                      <a:pt x="355" y="677"/>
                      <a:pt x="389" y="707"/>
                      <a:pt x="420" y="707"/>
                    </a:cubicBezTo>
                    <a:cubicBezTo>
                      <a:pt x="441" y="707"/>
                      <a:pt x="460" y="694"/>
                      <a:pt x="467" y="665"/>
                    </a:cubicBezTo>
                    <a:cubicBezTo>
                      <a:pt x="499" y="545"/>
                      <a:pt x="496" y="341"/>
                      <a:pt x="327" y="335"/>
                    </a:cubicBezTo>
                    <a:cubicBezTo>
                      <a:pt x="323" y="334"/>
                      <a:pt x="319" y="334"/>
                      <a:pt x="315" y="334"/>
                    </a:cubicBezTo>
                    <a:cubicBezTo>
                      <a:pt x="243" y="334"/>
                      <a:pt x="185" y="387"/>
                      <a:pt x="139" y="451"/>
                    </a:cubicBezTo>
                    <a:cubicBezTo>
                      <a:pt x="152" y="309"/>
                      <a:pt x="165" y="166"/>
                      <a:pt x="169" y="30"/>
                    </a:cubicBezTo>
                    <a:cubicBezTo>
                      <a:pt x="169" y="12"/>
                      <a:pt x="150" y="1"/>
                      <a:pt x="13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6" name="Google Shape;4146;p44">
                <a:extLst>
                  <a:ext uri="{FF2B5EF4-FFF2-40B4-BE49-F238E27FC236}">
                    <a16:creationId xmlns:a16="http://schemas.microsoft.com/office/drawing/2014/main" id="{3C449281-9236-29EE-C3F8-08F7CDF10517}"/>
                  </a:ext>
                </a:extLst>
              </p:cNvPr>
              <p:cNvSpPr/>
              <p:nvPr/>
            </p:nvSpPr>
            <p:spPr>
              <a:xfrm>
                <a:off x="3906005" y="4115688"/>
                <a:ext cx="52405" cy="34542"/>
              </a:xfrm>
              <a:custGeom>
                <a:avLst/>
                <a:gdLst/>
                <a:ahLst/>
                <a:cxnLst/>
                <a:rect l="l" t="t" r="r" b="b"/>
                <a:pathLst>
                  <a:path w="798" h="526" extrusionOk="0">
                    <a:moveTo>
                      <a:pt x="97" y="0"/>
                    </a:moveTo>
                    <a:cubicBezTo>
                      <a:pt x="61" y="0"/>
                      <a:pt x="32" y="43"/>
                      <a:pt x="65" y="78"/>
                    </a:cubicBezTo>
                    <a:cubicBezTo>
                      <a:pt x="130" y="143"/>
                      <a:pt x="185" y="211"/>
                      <a:pt x="246" y="279"/>
                    </a:cubicBezTo>
                    <a:cubicBezTo>
                      <a:pt x="175" y="324"/>
                      <a:pt x="101" y="363"/>
                      <a:pt x="29" y="408"/>
                    </a:cubicBezTo>
                    <a:cubicBezTo>
                      <a:pt x="0" y="426"/>
                      <a:pt x="13" y="479"/>
                      <a:pt x="43" y="479"/>
                    </a:cubicBezTo>
                    <a:cubicBezTo>
                      <a:pt x="47" y="479"/>
                      <a:pt x="51" y="478"/>
                      <a:pt x="55" y="476"/>
                    </a:cubicBezTo>
                    <a:cubicBezTo>
                      <a:pt x="146" y="441"/>
                      <a:pt x="230" y="402"/>
                      <a:pt x="314" y="360"/>
                    </a:cubicBezTo>
                    <a:cubicBezTo>
                      <a:pt x="356" y="408"/>
                      <a:pt x="402" y="457"/>
                      <a:pt x="444" y="505"/>
                    </a:cubicBezTo>
                    <a:cubicBezTo>
                      <a:pt x="457" y="520"/>
                      <a:pt x="472" y="526"/>
                      <a:pt x="486" y="526"/>
                    </a:cubicBezTo>
                    <a:cubicBezTo>
                      <a:pt x="528" y="526"/>
                      <a:pt x="563" y="468"/>
                      <a:pt x="531" y="421"/>
                    </a:cubicBezTo>
                    <a:cubicBezTo>
                      <a:pt x="499" y="379"/>
                      <a:pt x="467" y="343"/>
                      <a:pt x="428" y="305"/>
                    </a:cubicBezTo>
                    <a:cubicBezTo>
                      <a:pt x="538" y="246"/>
                      <a:pt x="645" y="185"/>
                      <a:pt x="745" y="120"/>
                    </a:cubicBezTo>
                    <a:cubicBezTo>
                      <a:pt x="797" y="87"/>
                      <a:pt x="764" y="15"/>
                      <a:pt x="715" y="15"/>
                    </a:cubicBezTo>
                    <a:cubicBezTo>
                      <a:pt x="706" y="15"/>
                      <a:pt x="696" y="17"/>
                      <a:pt x="687" y="23"/>
                    </a:cubicBezTo>
                    <a:lnTo>
                      <a:pt x="347" y="217"/>
                    </a:lnTo>
                    <a:cubicBezTo>
                      <a:pt x="275" y="146"/>
                      <a:pt x="201" y="78"/>
                      <a:pt x="130" y="13"/>
                    </a:cubicBezTo>
                    <a:cubicBezTo>
                      <a:pt x="119" y="4"/>
                      <a:pt x="108" y="0"/>
                      <a:pt x="9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7" name="Google Shape;4147;p44">
                <a:extLst>
                  <a:ext uri="{FF2B5EF4-FFF2-40B4-BE49-F238E27FC236}">
                    <a16:creationId xmlns:a16="http://schemas.microsoft.com/office/drawing/2014/main" id="{2D2F127B-BB98-D58D-300B-E0481DA04717}"/>
                  </a:ext>
                </a:extLst>
              </p:cNvPr>
              <p:cNvSpPr/>
              <p:nvPr/>
            </p:nvSpPr>
            <p:spPr>
              <a:xfrm>
                <a:off x="3735990" y="4475874"/>
                <a:ext cx="28304" cy="43014"/>
              </a:xfrm>
              <a:custGeom>
                <a:avLst/>
                <a:gdLst/>
                <a:ahLst/>
                <a:cxnLst/>
                <a:rect l="l" t="t" r="r" b="b"/>
                <a:pathLst>
                  <a:path w="431" h="655" extrusionOk="0">
                    <a:moveTo>
                      <a:pt x="151" y="80"/>
                    </a:moveTo>
                    <a:cubicBezTo>
                      <a:pt x="195" y="80"/>
                      <a:pt x="239" y="97"/>
                      <a:pt x="260" y="136"/>
                    </a:cubicBezTo>
                    <a:cubicBezTo>
                      <a:pt x="308" y="211"/>
                      <a:pt x="225" y="299"/>
                      <a:pt x="149" y="299"/>
                    </a:cubicBezTo>
                    <a:cubicBezTo>
                      <a:pt x="142" y="299"/>
                      <a:pt x="136" y="299"/>
                      <a:pt x="130" y="298"/>
                    </a:cubicBezTo>
                    <a:lnTo>
                      <a:pt x="117" y="298"/>
                    </a:lnTo>
                    <a:cubicBezTo>
                      <a:pt x="104" y="230"/>
                      <a:pt x="98" y="162"/>
                      <a:pt x="85" y="94"/>
                    </a:cubicBezTo>
                    <a:cubicBezTo>
                      <a:pt x="105" y="85"/>
                      <a:pt x="128" y="80"/>
                      <a:pt x="151" y="80"/>
                    </a:cubicBezTo>
                    <a:close/>
                    <a:moveTo>
                      <a:pt x="170" y="0"/>
                    </a:moveTo>
                    <a:cubicBezTo>
                      <a:pt x="128" y="0"/>
                      <a:pt x="87" y="12"/>
                      <a:pt x="52" y="35"/>
                    </a:cubicBezTo>
                    <a:cubicBezTo>
                      <a:pt x="50" y="34"/>
                      <a:pt x="47" y="34"/>
                      <a:pt x="44" y="34"/>
                    </a:cubicBezTo>
                    <a:cubicBezTo>
                      <a:pt x="30" y="34"/>
                      <a:pt x="17" y="46"/>
                      <a:pt x="17" y="68"/>
                    </a:cubicBezTo>
                    <a:lnTo>
                      <a:pt x="17" y="71"/>
                    </a:lnTo>
                    <a:lnTo>
                      <a:pt x="10" y="77"/>
                    </a:lnTo>
                    <a:cubicBezTo>
                      <a:pt x="1" y="90"/>
                      <a:pt x="4" y="107"/>
                      <a:pt x="14" y="116"/>
                    </a:cubicBezTo>
                    <a:cubicBezTo>
                      <a:pt x="10" y="285"/>
                      <a:pt x="33" y="479"/>
                      <a:pt x="101" y="628"/>
                    </a:cubicBezTo>
                    <a:cubicBezTo>
                      <a:pt x="110" y="647"/>
                      <a:pt x="124" y="654"/>
                      <a:pt x="138" y="654"/>
                    </a:cubicBezTo>
                    <a:cubicBezTo>
                      <a:pt x="166" y="654"/>
                      <a:pt x="196" y="625"/>
                      <a:pt x="192" y="592"/>
                    </a:cubicBezTo>
                    <a:cubicBezTo>
                      <a:pt x="179" y="531"/>
                      <a:pt x="159" y="473"/>
                      <a:pt x="137" y="411"/>
                    </a:cubicBezTo>
                    <a:lnTo>
                      <a:pt x="137" y="411"/>
                    </a:lnTo>
                    <a:cubicBezTo>
                      <a:pt x="138" y="411"/>
                      <a:pt x="140" y="411"/>
                      <a:pt x="141" y="411"/>
                    </a:cubicBezTo>
                    <a:cubicBezTo>
                      <a:pt x="292" y="411"/>
                      <a:pt x="431" y="244"/>
                      <a:pt x="354" y="103"/>
                    </a:cubicBezTo>
                    <a:cubicBezTo>
                      <a:pt x="317" y="35"/>
                      <a:pt x="243" y="0"/>
                      <a:pt x="17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148" name="Google Shape;4148;p44">
              <a:extLst>
                <a:ext uri="{FF2B5EF4-FFF2-40B4-BE49-F238E27FC236}">
                  <a16:creationId xmlns:a16="http://schemas.microsoft.com/office/drawing/2014/main" id="{2701EC7A-0C0E-209C-749B-46EF4E9ECC54}"/>
                </a:ext>
              </a:extLst>
            </p:cNvPr>
            <p:cNvGrpSpPr/>
            <p:nvPr/>
          </p:nvGrpSpPr>
          <p:grpSpPr>
            <a:xfrm rot="1825564">
              <a:off x="6608665" y="603793"/>
              <a:ext cx="1513122" cy="855162"/>
              <a:chOff x="4710963" y="556836"/>
              <a:chExt cx="599550" cy="338855"/>
            </a:xfrm>
          </p:grpSpPr>
          <p:sp>
            <p:nvSpPr>
              <p:cNvPr id="4149" name="Google Shape;4149;p44">
                <a:extLst>
                  <a:ext uri="{FF2B5EF4-FFF2-40B4-BE49-F238E27FC236}">
                    <a16:creationId xmlns:a16="http://schemas.microsoft.com/office/drawing/2014/main" id="{73ACFC2B-0F43-DDFE-7814-3979E7C8BAD3}"/>
                  </a:ext>
                </a:extLst>
              </p:cNvPr>
              <p:cNvSpPr/>
              <p:nvPr/>
            </p:nvSpPr>
            <p:spPr>
              <a:xfrm>
                <a:off x="4771180" y="608845"/>
                <a:ext cx="491277" cy="286847"/>
              </a:xfrm>
              <a:custGeom>
                <a:avLst/>
                <a:gdLst/>
                <a:ahLst/>
                <a:cxnLst/>
                <a:rect l="l" t="t" r="r" b="b"/>
                <a:pathLst>
                  <a:path w="7481" h="4368" extrusionOk="0">
                    <a:moveTo>
                      <a:pt x="3723" y="307"/>
                    </a:moveTo>
                    <a:lnTo>
                      <a:pt x="3723" y="307"/>
                    </a:lnTo>
                    <a:cubicBezTo>
                      <a:pt x="3690" y="602"/>
                      <a:pt x="3661" y="903"/>
                      <a:pt x="3635" y="1204"/>
                    </a:cubicBezTo>
                    <a:cubicBezTo>
                      <a:pt x="3441" y="1168"/>
                      <a:pt x="3253" y="1068"/>
                      <a:pt x="3078" y="919"/>
                    </a:cubicBezTo>
                    <a:cubicBezTo>
                      <a:pt x="3292" y="712"/>
                      <a:pt x="3506" y="508"/>
                      <a:pt x="3723" y="307"/>
                    </a:cubicBezTo>
                    <a:close/>
                    <a:moveTo>
                      <a:pt x="3813" y="248"/>
                    </a:moveTo>
                    <a:cubicBezTo>
                      <a:pt x="3985" y="508"/>
                      <a:pt x="4173" y="760"/>
                      <a:pt x="4364" y="1007"/>
                    </a:cubicBezTo>
                    <a:cubicBezTo>
                      <a:pt x="4178" y="1152"/>
                      <a:pt x="3979" y="1217"/>
                      <a:pt x="3788" y="1217"/>
                    </a:cubicBezTo>
                    <a:cubicBezTo>
                      <a:pt x="3784" y="1217"/>
                      <a:pt x="3779" y="1217"/>
                      <a:pt x="3775" y="1217"/>
                    </a:cubicBezTo>
                    <a:cubicBezTo>
                      <a:pt x="3791" y="893"/>
                      <a:pt x="3804" y="572"/>
                      <a:pt x="3813" y="248"/>
                    </a:cubicBezTo>
                    <a:close/>
                    <a:moveTo>
                      <a:pt x="3901" y="148"/>
                    </a:moveTo>
                    <a:cubicBezTo>
                      <a:pt x="4957" y="213"/>
                      <a:pt x="5994" y="527"/>
                      <a:pt x="6625" y="1428"/>
                    </a:cubicBezTo>
                    <a:cubicBezTo>
                      <a:pt x="7092" y="2089"/>
                      <a:pt x="7225" y="2808"/>
                      <a:pt x="7270" y="3563"/>
                    </a:cubicBezTo>
                    <a:cubicBezTo>
                      <a:pt x="7267" y="3563"/>
                      <a:pt x="7264" y="3569"/>
                      <a:pt x="7257" y="3575"/>
                    </a:cubicBezTo>
                    <a:cubicBezTo>
                      <a:pt x="7193" y="3509"/>
                      <a:pt x="7104" y="3442"/>
                      <a:pt x="7104" y="3442"/>
                    </a:cubicBezTo>
                    <a:lnTo>
                      <a:pt x="7104" y="3442"/>
                    </a:lnTo>
                    <a:cubicBezTo>
                      <a:pt x="7104" y="3442"/>
                      <a:pt x="7104" y="3442"/>
                      <a:pt x="7105" y="3443"/>
                    </a:cubicBezTo>
                    <a:cubicBezTo>
                      <a:pt x="7043" y="3401"/>
                      <a:pt x="6978" y="3355"/>
                      <a:pt x="6917" y="3310"/>
                    </a:cubicBezTo>
                    <a:cubicBezTo>
                      <a:pt x="6723" y="3164"/>
                      <a:pt x="6528" y="3018"/>
                      <a:pt x="6344" y="2863"/>
                    </a:cubicBezTo>
                    <a:cubicBezTo>
                      <a:pt x="6036" y="2607"/>
                      <a:pt x="5734" y="2335"/>
                      <a:pt x="5453" y="2053"/>
                    </a:cubicBezTo>
                    <a:cubicBezTo>
                      <a:pt x="4870" y="1470"/>
                      <a:pt x="4351" y="828"/>
                      <a:pt x="3885" y="148"/>
                    </a:cubicBezTo>
                    <a:close/>
                    <a:moveTo>
                      <a:pt x="3593" y="140"/>
                    </a:moveTo>
                    <a:cubicBezTo>
                      <a:pt x="3638" y="140"/>
                      <a:pt x="3682" y="140"/>
                      <a:pt x="3726" y="142"/>
                    </a:cubicBezTo>
                    <a:cubicBezTo>
                      <a:pt x="2537" y="1259"/>
                      <a:pt x="1358" y="2400"/>
                      <a:pt x="260" y="3614"/>
                    </a:cubicBezTo>
                    <a:cubicBezTo>
                      <a:pt x="318" y="2678"/>
                      <a:pt x="480" y="1781"/>
                      <a:pt x="1173" y="1052"/>
                    </a:cubicBezTo>
                    <a:cubicBezTo>
                      <a:pt x="1800" y="391"/>
                      <a:pt x="2705" y="140"/>
                      <a:pt x="3593" y="140"/>
                    </a:cubicBezTo>
                    <a:close/>
                    <a:moveTo>
                      <a:pt x="4422" y="1087"/>
                    </a:moveTo>
                    <a:cubicBezTo>
                      <a:pt x="4763" y="1518"/>
                      <a:pt x="5132" y="1923"/>
                      <a:pt x="5524" y="2302"/>
                    </a:cubicBezTo>
                    <a:cubicBezTo>
                      <a:pt x="5858" y="2623"/>
                      <a:pt x="6201" y="2921"/>
                      <a:pt x="6567" y="3206"/>
                    </a:cubicBezTo>
                    <a:cubicBezTo>
                      <a:pt x="6719" y="3326"/>
                      <a:pt x="6878" y="3446"/>
                      <a:pt x="7040" y="3559"/>
                    </a:cubicBezTo>
                    <a:cubicBezTo>
                      <a:pt x="7072" y="3582"/>
                      <a:pt x="7105" y="3608"/>
                      <a:pt x="7134" y="3631"/>
                    </a:cubicBezTo>
                    <a:cubicBezTo>
                      <a:pt x="6301" y="3666"/>
                      <a:pt x="5469" y="3699"/>
                      <a:pt x="4633" y="3712"/>
                    </a:cubicBezTo>
                    <a:lnTo>
                      <a:pt x="4633" y="3708"/>
                    </a:lnTo>
                    <a:cubicBezTo>
                      <a:pt x="4510" y="3316"/>
                      <a:pt x="4079" y="2966"/>
                      <a:pt x="3655" y="2966"/>
                    </a:cubicBezTo>
                    <a:cubicBezTo>
                      <a:pt x="3700" y="2419"/>
                      <a:pt x="3739" y="1875"/>
                      <a:pt x="3768" y="1324"/>
                    </a:cubicBezTo>
                    <a:cubicBezTo>
                      <a:pt x="4001" y="1324"/>
                      <a:pt x="4238" y="1237"/>
                      <a:pt x="4422" y="1087"/>
                    </a:cubicBezTo>
                    <a:close/>
                    <a:moveTo>
                      <a:pt x="3039" y="955"/>
                    </a:moveTo>
                    <a:cubicBezTo>
                      <a:pt x="3182" y="1165"/>
                      <a:pt x="3396" y="1279"/>
                      <a:pt x="3626" y="1311"/>
                    </a:cubicBezTo>
                    <a:cubicBezTo>
                      <a:pt x="3557" y="2105"/>
                      <a:pt x="3512" y="2905"/>
                      <a:pt x="3473" y="3699"/>
                    </a:cubicBezTo>
                    <a:cubicBezTo>
                      <a:pt x="3473" y="3708"/>
                      <a:pt x="3473" y="3712"/>
                      <a:pt x="3476" y="3721"/>
                    </a:cubicBezTo>
                    <a:cubicBezTo>
                      <a:pt x="2424" y="3712"/>
                      <a:pt x="1374" y="3673"/>
                      <a:pt x="321" y="3650"/>
                    </a:cubicBezTo>
                    <a:cubicBezTo>
                      <a:pt x="1225" y="2749"/>
                      <a:pt x="2119" y="1842"/>
                      <a:pt x="3039" y="955"/>
                    </a:cubicBezTo>
                    <a:close/>
                    <a:moveTo>
                      <a:pt x="3651" y="3031"/>
                    </a:moveTo>
                    <a:cubicBezTo>
                      <a:pt x="4060" y="3122"/>
                      <a:pt x="4354" y="3316"/>
                      <a:pt x="4542" y="3712"/>
                    </a:cubicBezTo>
                    <a:cubicBezTo>
                      <a:pt x="4290" y="3721"/>
                      <a:pt x="4043" y="3721"/>
                      <a:pt x="3791" y="3721"/>
                    </a:cubicBezTo>
                    <a:lnTo>
                      <a:pt x="3590" y="3721"/>
                    </a:lnTo>
                    <a:cubicBezTo>
                      <a:pt x="3593" y="3715"/>
                      <a:pt x="3593" y="3708"/>
                      <a:pt x="3593" y="3699"/>
                    </a:cubicBezTo>
                    <a:cubicBezTo>
                      <a:pt x="3613" y="3478"/>
                      <a:pt x="3629" y="3255"/>
                      <a:pt x="3651" y="3031"/>
                    </a:cubicBezTo>
                    <a:close/>
                    <a:moveTo>
                      <a:pt x="3655" y="1"/>
                    </a:moveTo>
                    <a:cubicBezTo>
                      <a:pt x="2555" y="1"/>
                      <a:pt x="1466" y="376"/>
                      <a:pt x="810" y="1298"/>
                    </a:cubicBezTo>
                    <a:cubicBezTo>
                      <a:pt x="227" y="2118"/>
                      <a:pt x="0" y="3261"/>
                      <a:pt x="179" y="4246"/>
                    </a:cubicBezTo>
                    <a:cubicBezTo>
                      <a:pt x="182" y="4261"/>
                      <a:pt x="194" y="4267"/>
                      <a:pt x="206" y="4267"/>
                    </a:cubicBezTo>
                    <a:cubicBezTo>
                      <a:pt x="221" y="4267"/>
                      <a:pt x="237" y="4257"/>
                      <a:pt x="237" y="4240"/>
                    </a:cubicBezTo>
                    <a:cubicBezTo>
                      <a:pt x="243" y="4068"/>
                      <a:pt x="250" y="3903"/>
                      <a:pt x="260" y="3731"/>
                    </a:cubicBezTo>
                    <a:cubicBezTo>
                      <a:pt x="1395" y="3834"/>
                      <a:pt x="2546" y="3877"/>
                      <a:pt x="3697" y="3877"/>
                    </a:cubicBezTo>
                    <a:cubicBezTo>
                      <a:pt x="4902" y="3877"/>
                      <a:pt x="6107" y="3830"/>
                      <a:pt x="7296" y="3754"/>
                    </a:cubicBezTo>
                    <a:cubicBezTo>
                      <a:pt x="7302" y="3935"/>
                      <a:pt x="7306" y="4116"/>
                      <a:pt x="7312" y="4304"/>
                    </a:cubicBezTo>
                    <a:cubicBezTo>
                      <a:pt x="7312" y="4346"/>
                      <a:pt x="7345" y="4368"/>
                      <a:pt x="7379" y="4368"/>
                    </a:cubicBezTo>
                    <a:cubicBezTo>
                      <a:pt x="7412" y="4368"/>
                      <a:pt x="7445" y="4346"/>
                      <a:pt x="7445" y="4304"/>
                    </a:cubicBezTo>
                    <a:cubicBezTo>
                      <a:pt x="7442" y="4113"/>
                      <a:pt x="7435" y="3925"/>
                      <a:pt x="7429" y="3741"/>
                    </a:cubicBezTo>
                    <a:cubicBezTo>
                      <a:pt x="7481" y="3724"/>
                      <a:pt x="7481" y="3627"/>
                      <a:pt x="7416" y="3618"/>
                    </a:cubicBezTo>
                    <a:cubicBezTo>
                      <a:pt x="7383" y="3002"/>
                      <a:pt x="7302" y="2409"/>
                      <a:pt x="7021" y="1826"/>
                    </a:cubicBezTo>
                    <a:cubicBezTo>
                      <a:pt x="6674" y="1117"/>
                      <a:pt x="6104" y="556"/>
                      <a:pt x="5359" y="294"/>
                    </a:cubicBezTo>
                    <a:cubicBezTo>
                      <a:pt x="4830" y="107"/>
                      <a:pt x="4241" y="1"/>
                      <a:pt x="365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50" name="Google Shape;4150;p44">
                <a:extLst>
                  <a:ext uri="{FF2B5EF4-FFF2-40B4-BE49-F238E27FC236}">
                    <a16:creationId xmlns:a16="http://schemas.microsoft.com/office/drawing/2014/main" id="{5324F3D6-2951-7B92-8EFC-35621AA9212B}"/>
                  </a:ext>
                </a:extLst>
              </p:cNvPr>
              <p:cNvSpPr/>
              <p:nvPr/>
            </p:nvSpPr>
            <p:spPr>
              <a:xfrm>
                <a:off x="4710963" y="837171"/>
                <a:ext cx="32835" cy="49712"/>
              </a:xfrm>
              <a:custGeom>
                <a:avLst/>
                <a:gdLst/>
                <a:ahLst/>
                <a:cxnLst/>
                <a:rect l="l" t="t" r="r" b="b"/>
                <a:pathLst>
                  <a:path w="500" h="757" extrusionOk="0">
                    <a:moveTo>
                      <a:pt x="224" y="179"/>
                    </a:moveTo>
                    <a:cubicBezTo>
                      <a:pt x="253" y="270"/>
                      <a:pt x="282" y="364"/>
                      <a:pt x="315" y="455"/>
                    </a:cubicBezTo>
                    <a:cubicBezTo>
                      <a:pt x="260" y="455"/>
                      <a:pt x="205" y="461"/>
                      <a:pt x="153" y="471"/>
                    </a:cubicBezTo>
                    <a:cubicBezTo>
                      <a:pt x="156" y="448"/>
                      <a:pt x="163" y="429"/>
                      <a:pt x="169" y="413"/>
                    </a:cubicBezTo>
                    <a:cubicBezTo>
                      <a:pt x="182" y="361"/>
                      <a:pt x="195" y="251"/>
                      <a:pt x="224" y="179"/>
                    </a:cubicBezTo>
                    <a:close/>
                    <a:moveTo>
                      <a:pt x="241" y="0"/>
                    </a:moveTo>
                    <a:cubicBezTo>
                      <a:pt x="233" y="0"/>
                      <a:pt x="223" y="2"/>
                      <a:pt x="214" y="8"/>
                    </a:cubicBezTo>
                    <a:cubicBezTo>
                      <a:pt x="117" y="69"/>
                      <a:pt x="114" y="179"/>
                      <a:pt x="88" y="283"/>
                    </a:cubicBezTo>
                    <a:cubicBezTo>
                      <a:pt x="75" y="348"/>
                      <a:pt x="59" y="416"/>
                      <a:pt x="43" y="487"/>
                    </a:cubicBezTo>
                    <a:lnTo>
                      <a:pt x="33" y="487"/>
                    </a:lnTo>
                    <a:cubicBezTo>
                      <a:pt x="1" y="490"/>
                      <a:pt x="4" y="539"/>
                      <a:pt x="33" y="546"/>
                    </a:cubicBezTo>
                    <a:cubicBezTo>
                      <a:pt x="20" y="607"/>
                      <a:pt x="10" y="665"/>
                      <a:pt x="7" y="724"/>
                    </a:cubicBezTo>
                    <a:cubicBezTo>
                      <a:pt x="5" y="746"/>
                      <a:pt x="20" y="757"/>
                      <a:pt x="36" y="757"/>
                    </a:cubicBezTo>
                    <a:cubicBezTo>
                      <a:pt x="51" y="757"/>
                      <a:pt x="66" y="749"/>
                      <a:pt x="72" y="733"/>
                    </a:cubicBezTo>
                    <a:cubicBezTo>
                      <a:pt x="98" y="672"/>
                      <a:pt x="114" y="610"/>
                      <a:pt x="127" y="546"/>
                    </a:cubicBezTo>
                    <a:cubicBezTo>
                      <a:pt x="198" y="546"/>
                      <a:pt x="270" y="546"/>
                      <a:pt x="341" y="539"/>
                    </a:cubicBezTo>
                    <a:cubicBezTo>
                      <a:pt x="357" y="584"/>
                      <a:pt x="376" y="633"/>
                      <a:pt x="396" y="672"/>
                    </a:cubicBezTo>
                    <a:cubicBezTo>
                      <a:pt x="407" y="693"/>
                      <a:pt x="424" y="701"/>
                      <a:pt x="441" y="701"/>
                    </a:cubicBezTo>
                    <a:cubicBezTo>
                      <a:pt x="470" y="701"/>
                      <a:pt x="499" y="673"/>
                      <a:pt x="493" y="639"/>
                    </a:cubicBezTo>
                    <a:cubicBezTo>
                      <a:pt x="451" y="439"/>
                      <a:pt x="363" y="238"/>
                      <a:pt x="295" y="40"/>
                    </a:cubicBezTo>
                    <a:cubicBezTo>
                      <a:pt x="286" y="17"/>
                      <a:pt x="265" y="0"/>
                      <a:pt x="24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51" name="Google Shape;4151;p44">
                <a:extLst>
                  <a:ext uri="{FF2B5EF4-FFF2-40B4-BE49-F238E27FC236}">
                    <a16:creationId xmlns:a16="http://schemas.microsoft.com/office/drawing/2014/main" id="{AACA1E81-E4E1-85AC-F66B-334782FD85C8}"/>
                  </a:ext>
                </a:extLst>
              </p:cNvPr>
              <p:cNvSpPr/>
              <p:nvPr/>
            </p:nvSpPr>
            <p:spPr>
              <a:xfrm>
                <a:off x="5018354" y="556836"/>
                <a:ext cx="37104" cy="34739"/>
              </a:xfrm>
              <a:custGeom>
                <a:avLst/>
                <a:gdLst/>
                <a:ahLst/>
                <a:cxnLst/>
                <a:rect l="l" t="t" r="r" b="b"/>
                <a:pathLst>
                  <a:path w="565" h="529" extrusionOk="0">
                    <a:moveTo>
                      <a:pt x="271" y="1"/>
                    </a:moveTo>
                    <a:cubicBezTo>
                      <a:pt x="131" y="1"/>
                      <a:pt x="0" y="163"/>
                      <a:pt x="23" y="295"/>
                    </a:cubicBezTo>
                    <a:cubicBezTo>
                      <a:pt x="47" y="457"/>
                      <a:pt x="170" y="529"/>
                      <a:pt x="304" y="529"/>
                    </a:cubicBezTo>
                    <a:cubicBezTo>
                      <a:pt x="377" y="529"/>
                      <a:pt x="454" y="507"/>
                      <a:pt x="519" y="467"/>
                    </a:cubicBezTo>
                    <a:cubicBezTo>
                      <a:pt x="564" y="440"/>
                      <a:pt x="540" y="372"/>
                      <a:pt x="490" y="372"/>
                    </a:cubicBezTo>
                    <a:cubicBezTo>
                      <a:pt x="486" y="372"/>
                      <a:pt x="481" y="372"/>
                      <a:pt x="477" y="373"/>
                    </a:cubicBezTo>
                    <a:cubicBezTo>
                      <a:pt x="416" y="387"/>
                      <a:pt x="353" y="422"/>
                      <a:pt x="288" y="422"/>
                    </a:cubicBezTo>
                    <a:cubicBezTo>
                      <a:pt x="276" y="422"/>
                      <a:pt x="265" y="421"/>
                      <a:pt x="254" y="418"/>
                    </a:cubicBezTo>
                    <a:cubicBezTo>
                      <a:pt x="198" y="405"/>
                      <a:pt x="150" y="357"/>
                      <a:pt x="137" y="302"/>
                    </a:cubicBezTo>
                    <a:cubicBezTo>
                      <a:pt x="121" y="237"/>
                      <a:pt x="147" y="175"/>
                      <a:pt x="198" y="140"/>
                    </a:cubicBezTo>
                    <a:cubicBezTo>
                      <a:pt x="247" y="101"/>
                      <a:pt x="299" y="107"/>
                      <a:pt x="357" y="101"/>
                    </a:cubicBezTo>
                    <a:cubicBezTo>
                      <a:pt x="393" y="101"/>
                      <a:pt x="406" y="52"/>
                      <a:pt x="373" y="33"/>
                    </a:cubicBezTo>
                    <a:cubicBezTo>
                      <a:pt x="340" y="11"/>
                      <a:pt x="305" y="1"/>
                      <a:pt x="27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52" name="Google Shape;4152;p44">
                <a:extLst>
                  <a:ext uri="{FF2B5EF4-FFF2-40B4-BE49-F238E27FC236}">
                    <a16:creationId xmlns:a16="http://schemas.microsoft.com/office/drawing/2014/main" id="{7C38CA8A-3D07-A1D8-AEBE-EEA9FF446B90}"/>
                  </a:ext>
                </a:extLst>
              </p:cNvPr>
              <p:cNvSpPr/>
              <p:nvPr/>
            </p:nvSpPr>
            <p:spPr>
              <a:xfrm>
                <a:off x="5276824" y="836514"/>
                <a:ext cx="33689" cy="49778"/>
              </a:xfrm>
              <a:custGeom>
                <a:avLst/>
                <a:gdLst/>
                <a:ahLst/>
                <a:cxnLst/>
                <a:rect l="l" t="t" r="r" b="b"/>
                <a:pathLst>
                  <a:path w="513" h="758" extrusionOk="0">
                    <a:moveTo>
                      <a:pt x="238" y="101"/>
                    </a:moveTo>
                    <a:cubicBezTo>
                      <a:pt x="267" y="101"/>
                      <a:pt x="294" y="110"/>
                      <a:pt x="315" y="131"/>
                    </a:cubicBezTo>
                    <a:cubicBezTo>
                      <a:pt x="390" y="209"/>
                      <a:pt x="189" y="274"/>
                      <a:pt x="134" y="306"/>
                    </a:cubicBezTo>
                    <a:cubicBezTo>
                      <a:pt x="124" y="309"/>
                      <a:pt x="121" y="316"/>
                      <a:pt x="118" y="326"/>
                    </a:cubicBezTo>
                    <a:cubicBezTo>
                      <a:pt x="114" y="270"/>
                      <a:pt x="114" y="212"/>
                      <a:pt x="108" y="160"/>
                    </a:cubicBezTo>
                    <a:cubicBezTo>
                      <a:pt x="142" y="124"/>
                      <a:pt x="192" y="101"/>
                      <a:pt x="238" y="101"/>
                    </a:cubicBezTo>
                    <a:close/>
                    <a:moveTo>
                      <a:pt x="118" y="394"/>
                    </a:moveTo>
                    <a:cubicBezTo>
                      <a:pt x="124" y="407"/>
                      <a:pt x="140" y="419"/>
                      <a:pt x="163" y="419"/>
                    </a:cubicBezTo>
                    <a:cubicBezTo>
                      <a:pt x="172" y="419"/>
                      <a:pt x="182" y="419"/>
                      <a:pt x="192" y="419"/>
                    </a:cubicBezTo>
                    <a:cubicBezTo>
                      <a:pt x="272" y="419"/>
                      <a:pt x="368" y="434"/>
                      <a:pt x="373" y="530"/>
                    </a:cubicBezTo>
                    <a:cubicBezTo>
                      <a:pt x="373" y="619"/>
                      <a:pt x="292" y="640"/>
                      <a:pt x="208" y="640"/>
                    </a:cubicBezTo>
                    <a:cubicBezTo>
                      <a:pt x="175" y="640"/>
                      <a:pt x="143" y="637"/>
                      <a:pt x="114" y="633"/>
                    </a:cubicBezTo>
                    <a:cubicBezTo>
                      <a:pt x="114" y="630"/>
                      <a:pt x="118" y="620"/>
                      <a:pt x="118" y="617"/>
                    </a:cubicBezTo>
                    <a:cubicBezTo>
                      <a:pt x="121" y="546"/>
                      <a:pt x="121" y="471"/>
                      <a:pt x="118" y="394"/>
                    </a:cubicBezTo>
                    <a:close/>
                    <a:moveTo>
                      <a:pt x="271" y="0"/>
                    </a:moveTo>
                    <a:cubicBezTo>
                      <a:pt x="198" y="0"/>
                      <a:pt x="118" y="22"/>
                      <a:pt x="69" y="63"/>
                    </a:cubicBezTo>
                    <a:cubicBezTo>
                      <a:pt x="67" y="63"/>
                      <a:pt x="64" y="63"/>
                      <a:pt x="62" y="63"/>
                    </a:cubicBezTo>
                    <a:cubicBezTo>
                      <a:pt x="44" y="63"/>
                      <a:pt x="27" y="73"/>
                      <a:pt x="27" y="99"/>
                    </a:cubicBezTo>
                    <a:cubicBezTo>
                      <a:pt x="11" y="270"/>
                      <a:pt x="4" y="449"/>
                      <a:pt x="11" y="614"/>
                    </a:cubicBezTo>
                    <a:cubicBezTo>
                      <a:pt x="11" y="627"/>
                      <a:pt x="17" y="637"/>
                      <a:pt x="24" y="646"/>
                    </a:cubicBezTo>
                    <a:cubicBezTo>
                      <a:pt x="1" y="679"/>
                      <a:pt x="4" y="740"/>
                      <a:pt x="53" y="747"/>
                    </a:cubicBezTo>
                    <a:cubicBezTo>
                      <a:pt x="90" y="753"/>
                      <a:pt x="133" y="758"/>
                      <a:pt x="178" y="758"/>
                    </a:cubicBezTo>
                    <a:cubicBezTo>
                      <a:pt x="328" y="758"/>
                      <a:pt x="494" y="708"/>
                      <a:pt x="506" y="533"/>
                    </a:cubicBezTo>
                    <a:cubicBezTo>
                      <a:pt x="513" y="423"/>
                      <a:pt x="441" y="358"/>
                      <a:pt x="348" y="326"/>
                    </a:cubicBezTo>
                    <a:cubicBezTo>
                      <a:pt x="383" y="303"/>
                      <a:pt x="416" y="274"/>
                      <a:pt x="432" y="232"/>
                    </a:cubicBezTo>
                    <a:cubicBezTo>
                      <a:pt x="464" y="164"/>
                      <a:pt x="461" y="79"/>
                      <a:pt x="396" y="31"/>
                    </a:cubicBezTo>
                    <a:cubicBezTo>
                      <a:pt x="365" y="10"/>
                      <a:pt x="319" y="0"/>
                      <a:pt x="27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pic>
        <p:nvPicPr>
          <p:cNvPr id="5" name="Picture 4" descr="A screenshot of a math book&#10;&#10;AI-generated content may be incorrect.">
            <a:extLst>
              <a:ext uri="{FF2B5EF4-FFF2-40B4-BE49-F238E27FC236}">
                <a16:creationId xmlns:a16="http://schemas.microsoft.com/office/drawing/2014/main" id="{EFD304A4-C544-7D24-E5A3-95F5867D4A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9543" y="1058420"/>
            <a:ext cx="3393980" cy="3819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2877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F37C93-CFE2-8457-DC61-329EA9E35F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4E06DE-2FB4-D675-211A-D87C0249C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659" y="499152"/>
            <a:ext cx="6298317" cy="1172700"/>
          </a:xfrm>
        </p:spPr>
        <p:txBody>
          <a:bodyPr/>
          <a:lstStyle/>
          <a:p>
            <a:r>
              <a:rPr lang="en-US" dirty="0"/>
              <a:t>Polar Graphs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6EA7A77-D268-69DB-CE8D-97491AF854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6659" y="1416450"/>
            <a:ext cx="5027657" cy="2298300"/>
          </a:xfrm>
        </p:spPr>
        <p:txBody>
          <a:bodyPr/>
          <a:lstStyle/>
          <a:p>
            <a:pPr marL="139700" indent="0" fontAlgn="base">
              <a:buNone/>
            </a:pPr>
            <a:r>
              <a:rPr lang="en-US" sz="1800" b="1" dirty="0">
                <a:solidFill>
                  <a:srgbClr val="0070C0"/>
                </a:solidFill>
              </a:rPr>
              <a:t>Activity Overview</a:t>
            </a:r>
          </a:p>
          <a:p>
            <a:pPr fontAlgn="base"/>
            <a:r>
              <a:rPr lang="en-US" sz="1800" dirty="0"/>
              <a:t>Discover the relationship between polar coordinates and rectangular coordinates by plotting polar functions having the form </a:t>
            </a:r>
            <a:r>
              <a:rPr lang="en-US" sz="1800" i="1" dirty="0"/>
              <a:t>r</a:t>
            </a:r>
            <a:r>
              <a:rPr lang="en-US" sz="1800" dirty="0"/>
              <a:t> = f(</a:t>
            </a:r>
            <a:r>
              <a:rPr lang="el-GR" sz="1800" dirty="0"/>
              <a:t>θ)</a:t>
            </a:r>
            <a:endParaRPr lang="en-US" sz="1800" dirty="0"/>
          </a:p>
          <a:p>
            <a:pPr fontAlgn="base"/>
            <a:endParaRPr lang="en-US" sz="1800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7" name="Picture 6" descr="A qr code on a white background&#10;&#10;AI-generated content may be incorrect.">
            <a:extLst>
              <a:ext uri="{FF2B5EF4-FFF2-40B4-BE49-F238E27FC236}">
                <a16:creationId xmlns:a16="http://schemas.microsoft.com/office/drawing/2014/main" id="{314782ED-2120-D793-1A79-C2D118484C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1192" y="3219802"/>
            <a:ext cx="1424546" cy="142454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3C2F701-9F6C-93ED-875A-FD8D9A1FB7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4731" y="1307929"/>
            <a:ext cx="3353789" cy="2515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8825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background with black text&#10;&#10;AI-generated content may be incorrect.">
            <a:extLst>
              <a:ext uri="{FF2B5EF4-FFF2-40B4-BE49-F238E27FC236}">
                <a16:creationId xmlns:a16="http://schemas.microsoft.com/office/drawing/2014/main" id="{CB4DA676-EFD2-3525-B1F5-6E2ACACFF9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637363"/>
            <a:ext cx="7772400" cy="3868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8753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99">
          <a:extLst>
            <a:ext uri="{FF2B5EF4-FFF2-40B4-BE49-F238E27FC236}">
              <a16:creationId xmlns:a16="http://schemas.microsoft.com/office/drawing/2014/main" id="{9307F0F7-1E6D-FD40-E3E7-9761923828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Google Shape;4100;p44">
            <a:extLst>
              <a:ext uri="{FF2B5EF4-FFF2-40B4-BE49-F238E27FC236}">
                <a16:creationId xmlns:a16="http://schemas.microsoft.com/office/drawing/2014/main" id="{9E04A833-C5D9-64E0-5D76-DD0BD7C6EB6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54736" y="152529"/>
            <a:ext cx="7834528" cy="11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0070C0"/>
                </a:solidFill>
              </a:rPr>
              <a:t>Topic 3.14</a:t>
            </a:r>
            <a:br>
              <a:rPr lang="en-US" dirty="0"/>
            </a:br>
            <a:r>
              <a:rPr lang="en-US" dirty="0"/>
              <a:t>Polar Function Graphs</a:t>
            </a:r>
            <a:endParaRPr dirty="0"/>
          </a:p>
        </p:txBody>
      </p:sp>
      <p:grpSp>
        <p:nvGrpSpPr>
          <p:cNvPr id="4102" name="Google Shape;4102;p44">
            <a:extLst>
              <a:ext uri="{FF2B5EF4-FFF2-40B4-BE49-F238E27FC236}">
                <a16:creationId xmlns:a16="http://schemas.microsoft.com/office/drawing/2014/main" id="{E1413D0C-91CB-1365-5DAB-1B51DA39CF9C}"/>
              </a:ext>
            </a:extLst>
          </p:cNvPr>
          <p:cNvGrpSpPr/>
          <p:nvPr/>
        </p:nvGrpSpPr>
        <p:grpSpPr>
          <a:xfrm>
            <a:off x="5660108" y="279541"/>
            <a:ext cx="2574033" cy="3177524"/>
            <a:chOff x="5660108" y="279541"/>
            <a:chExt cx="2574033" cy="3177524"/>
          </a:xfrm>
        </p:grpSpPr>
        <p:grpSp>
          <p:nvGrpSpPr>
            <p:cNvPr id="4103" name="Google Shape;4103;p44">
              <a:extLst>
                <a:ext uri="{FF2B5EF4-FFF2-40B4-BE49-F238E27FC236}">
                  <a16:creationId xmlns:a16="http://schemas.microsoft.com/office/drawing/2014/main" id="{AEE9FBC9-1526-F8CD-2A2B-38BA86A5A4D1}"/>
                </a:ext>
              </a:extLst>
            </p:cNvPr>
            <p:cNvGrpSpPr/>
            <p:nvPr/>
          </p:nvGrpSpPr>
          <p:grpSpPr>
            <a:xfrm rot="-3708110">
              <a:off x="7316362" y="2839755"/>
              <a:ext cx="1053989" cy="207617"/>
              <a:chOff x="4737493" y="4305992"/>
              <a:chExt cx="547410" cy="107830"/>
            </a:xfrm>
          </p:grpSpPr>
          <p:sp>
            <p:nvSpPr>
              <p:cNvPr id="4104" name="Google Shape;4104;p44">
                <a:extLst>
                  <a:ext uri="{FF2B5EF4-FFF2-40B4-BE49-F238E27FC236}">
                    <a16:creationId xmlns:a16="http://schemas.microsoft.com/office/drawing/2014/main" id="{D101EB1C-79E0-C20F-AB06-3935556D54F3}"/>
                  </a:ext>
                </a:extLst>
              </p:cNvPr>
              <p:cNvSpPr/>
              <p:nvPr/>
            </p:nvSpPr>
            <p:spPr>
              <a:xfrm>
                <a:off x="4737493" y="4313938"/>
                <a:ext cx="52470" cy="86159"/>
              </a:xfrm>
              <a:custGeom>
                <a:avLst/>
                <a:gdLst/>
                <a:ahLst/>
                <a:cxnLst/>
                <a:rect l="l" t="t" r="r" b="b"/>
                <a:pathLst>
                  <a:path w="799" h="1312" extrusionOk="0">
                    <a:moveTo>
                      <a:pt x="233" y="127"/>
                    </a:moveTo>
                    <a:cubicBezTo>
                      <a:pt x="302" y="127"/>
                      <a:pt x="435" y="167"/>
                      <a:pt x="468" y="195"/>
                    </a:cubicBezTo>
                    <a:cubicBezTo>
                      <a:pt x="578" y="412"/>
                      <a:pt x="569" y="519"/>
                      <a:pt x="432" y="535"/>
                    </a:cubicBezTo>
                    <a:cubicBezTo>
                      <a:pt x="364" y="551"/>
                      <a:pt x="296" y="561"/>
                      <a:pt x="225" y="567"/>
                    </a:cubicBezTo>
                    <a:cubicBezTo>
                      <a:pt x="215" y="567"/>
                      <a:pt x="202" y="577"/>
                      <a:pt x="196" y="580"/>
                    </a:cubicBezTo>
                    <a:cubicBezTo>
                      <a:pt x="189" y="548"/>
                      <a:pt x="186" y="515"/>
                      <a:pt x="180" y="483"/>
                    </a:cubicBezTo>
                    <a:cubicBezTo>
                      <a:pt x="170" y="412"/>
                      <a:pt x="164" y="340"/>
                      <a:pt x="154" y="269"/>
                    </a:cubicBezTo>
                    <a:cubicBezTo>
                      <a:pt x="141" y="169"/>
                      <a:pt x="118" y="156"/>
                      <a:pt x="206" y="130"/>
                    </a:cubicBezTo>
                    <a:cubicBezTo>
                      <a:pt x="213" y="128"/>
                      <a:pt x="222" y="127"/>
                      <a:pt x="233" y="127"/>
                    </a:cubicBezTo>
                    <a:close/>
                    <a:moveTo>
                      <a:pt x="180" y="0"/>
                    </a:moveTo>
                    <a:cubicBezTo>
                      <a:pt x="27" y="0"/>
                      <a:pt x="0" y="82"/>
                      <a:pt x="24" y="272"/>
                    </a:cubicBezTo>
                    <a:cubicBezTo>
                      <a:pt x="63" y="613"/>
                      <a:pt x="92" y="985"/>
                      <a:pt x="238" y="1296"/>
                    </a:cubicBezTo>
                    <a:cubicBezTo>
                      <a:pt x="243" y="1307"/>
                      <a:pt x="252" y="1312"/>
                      <a:pt x="262" y="1312"/>
                    </a:cubicBezTo>
                    <a:cubicBezTo>
                      <a:pt x="278" y="1312"/>
                      <a:pt x="296" y="1298"/>
                      <a:pt x="296" y="1280"/>
                    </a:cubicBezTo>
                    <a:cubicBezTo>
                      <a:pt x="290" y="1082"/>
                      <a:pt x="251" y="888"/>
                      <a:pt x="215" y="690"/>
                    </a:cubicBezTo>
                    <a:lnTo>
                      <a:pt x="225" y="690"/>
                    </a:lnTo>
                    <a:cubicBezTo>
                      <a:pt x="413" y="681"/>
                      <a:pt x="727" y="661"/>
                      <a:pt x="760" y="421"/>
                    </a:cubicBezTo>
                    <a:cubicBezTo>
                      <a:pt x="799" y="175"/>
                      <a:pt x="494" y="39"/>
                      <a:pt x="290" y="10"/>
                    </a:cubicBezTo>
                    <a:cubicBezTo>
                      <a:pt x="247" y="3"/>
                      <a:pt x="211" y="0"/>
                      <a:pt x="18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5" name="Google Shape;4105;p44">
                <a:extLst>
                  <a:ext uri="{FF2B5EF4-FFF2-40B4-BE49-F238E27FC236}">
                    <a16:creationId xmlns:a16="http://schemas.microsoft.com/office/drawing/2014/main" id="{121136D5-63CD-8307-7114-81A2D5B05486}"/>
                  </a:ext>
                </a:extLst>
              </p:cNvPr>
              <p:cNvSpPr/>
              <p:nvPr/>
            </p:nvSpPr>
            <p:spPr>
              <a:xfrm>
                <a:off x="4790749" y="4371135"/>
                <a:ext cx="37498" cy="9128"/>
              </a:xfrm>
              <a:custGeom>
                <a:avLst/>
                <a:gdLst/>
                <a:ahLst/>
                <a:cxnLst/>
                <a:rect l="l" t="t" r="r" b="b"/>
                <a:pathLst>
                  <a:path w="571" h="139" extrusionOk="0">
                    <a:moveTo>
                      <a:pt x="496" y="1"/>
                    </a:moveTo>
                    <a:cubicBezTo>
                      <a:pt x="415" y="1"/>
                      <a:pt x="334" y="20"/>
                      <a:pt x="253" y="27"/>
                    </a:cubicBezTo>
                    <a:cubicBezTo>
                      <a:pt x="182" y="30"/>
                      <a:pt x="107" y="27"/>
                      <a:pt x="36" y="36"/>
                    </a:cubicBezTo>
                    <a:cubicBezTo>
                      <a:pt x="0" y="43"/>
                      <a:pt x="4" y="98"/>
                      <a:pt x="36" y="111"/>
                    </a:cubicBezTo>
                    <a:cubicBezTo>
                      <a:pt x="101" y="130"/>
                      <a:pt x="184" y="139"/>
                      <a:pt x="267" y="139"/>
                    </a:cubicBezTo>
                    <a:cubicBezTo>
                      <a:pt x="354" y="139"/>
                      <a:pt x="441" y="129"/>
                      <a:pt x="509" y="111"/>
                    </a:cubicBezTo>
                    <a:cubicBezTo>
                      <a:pt x="571" y="91"/>
                      <a:pt x="558" y="1"/>
                      <a:pt x="49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6" name="Google Shape;4106;p44">
                <a:extLst>
                  <a:ext uri="{FF2B5EF4-FFF2-40B4-BE49-F238E27FC236}">
                    <a16:creationId xmlns:a16="http://schemas.microsoft.com/office/drawing/2014/main" id="{9CCD6440-4EE7-DCA1-A2ED-72FC4C17002E}"/>
                  </a:ext>
                </a:extLst>
              </p:cNvPr>
              <p:cNvSpPr/>
              <p:nvPr/>
            </p:nvSpPr>
            <p:spPr>
              <a:xfrm>
                <a:off x="4791406" y="4352419"/>
                <a:ext cx="41109" cy="8406"/>
              </a:xfrm>
              <a:custGeom>
                <a:avLst/>
                <a:gdLst/>
                <a:ahLst/>
                <a:cxnLst/>
                <a:rect l="l" t="t" r="r" b="b"/>
                <a:pathLst>
                  <a:path w="626" h="128" extrusionOk="0">
                    <a:moveTo>
                      <a:pt x="275" y="1"/>
                    </a:moveTo>
                    <a:cubicBezTo>
                      <a:pt x="203" y="1"/>
                      <a:pt x="131" y="3"/>
                      <a:pt x="59" y="7"/>
                    </a:cubicBezTo>
                    <a:cubicBezTo>
                      <a:pt x="0" y="10"/>
                      <a:pt x="0" y="95"/>
                      <a:pt x="59" y="95"/>
                    </a:cubicBezTo>
                    <a:cubicBezTo>
                      <a:pt x="224" y="95"/>
                      <a:pt x="386" y="108"/>
                      <a:pt x="551" y="127"/>
                    </a:cubicBezTo>
                    <a:cubicBezTo>
                      <a:pt x="554" y="127"/>
                      <a:pt x="557" y="128"/>
                      <a:pt x="560" y="128"/>
                    </a:cubicBezTo>
                    <a:cubicBezTo>
                      <a:pt x="625" y="128"/>
                      <a:pt x="622" y="23"/>
                      <a:pt x="551" y="14"/>
                    </a:cubicBezTo>
                    <a:cubicBezTo>
                      <a:pt x="460" y="5"/>
                      <a:pt x="367" y="1"/>
                      <a:pt x="27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7" name="Google Shape;4107;p44">
                <a:extLst>
                  <a:ext uri="{FF2B5EF4-FFF2-40B4-BE49-F238E27FC236}">
                    <a16:creationId xmlns:a16="http://schemas.microsoft.com/office/drawing/2014/main" id="{8F5A792B-25D9-55BB-AF08-335821653EA1}"/>
                  </a:ext>
                </a:extLst>
              </p:cNvPr>
              <p:cNvSpPr/>
              <p:nvPr/>
            </p:nvSpPr>
            <p:spPr>
              <a:xfrm>
                <a:off x="4848209" y="4305992"/>
                <a:ext cx="50238" cy="82088"/>
              </a:xfrm>
              <a:custGeom>
                <a:avLst/>
                <a:gdLst/>
                <a:ahLst/>
                <a:cxnLst/>
                <a:rect l="l" t="t" r="r" b="b"/>
                <a:pathLst>
                  <a:path w="765" h="1250" extrusionOk="0">
                    <a:moveTo>
                      <a:pt x="353" y="142"/>
                    </a:moveTo>
                    <a:cubicBezTo>
                      <a:pt x="382" y="142"/>
                      <a:pt x="414" y="150"/>
                      <a:pt x="447" y="167"/>
                    </a:cubicBezTo>
                    <a:cubicBezTo>
                      <a:pt x="590" y="241"/>
                      <a:pt x="593" y="410"/>
                      <a:pt x="460" y="494"/>
                    </a:cubicBezTo>
                    <a:cubicBezTo>
                      <a:pt x="376" y="549"/>
                      <a:pt x="279" y="549"/>
                      <a:pt x="182" y="555"/>
                    </a:cubicBezTo>
                    <a:cubicBezTo>
                      <a:pt x="178" y="555"/>
                      <a:pt x="169" y="559"/>
                      <a:pt x="165" y="559"/>
                    </a:cubicBezTo>
                    <a:cubicBezTo>
                      <a:pt x="162" y="517"/>
                      <a:pt x="156" y="468"/>
                      <a:pt x="152" y="423"/>
                    </a:cubicBezTo>
                    <a:cubicBezTo>
                      <a:pt x="142" y="286"/>
                      <a:pt x="226" y="142"/>
                      <a:pt x="353" y="142"/>
                    </a:cubicBezTo>
                    <a:close/>
                    <a:moveTo>
                      <a:pt x="310" y="0"/>
                    </a:moveTo>
                    <a:cubicBezTo>
                      <a:pt x="182" y="0"/>
                      <a:pt x="71" y="68"/>
                      <a:pt x="33" y="209"/>
                    </a:cubicBezTo>
                    <a:cubicBezTo>
                      <a:pt x="0" y="329"/>
                      <a:pt x="33" y="471"/>
                      <a:pt x="42" y="591"/>
                    </a:cubicBezTo>
                    <a:cubicBezTo>
                      <a:pt x="65" y="795"/>
                      <a:pt x="84" y="996"/>
                      <a:pt x="114" y="1200"/>
                    </a:cubicBezTo>
                    <a:cubicBezTo>
                      <a:pt x="117" y="1233"/>
                      <a:pt x="146" y="1250"/>
                      <a:pt x="172" y="1250"/>
                    </a:cubicBezTo>
                    <a:cubicBezTo>
                      <a:pt x="198" y="1250"/>
                      <a:pt x="222" y="1234"/>
                      <a:pt x="217" y="1200"/>
                    </a:cubicBezTo>
                    <a:cubicBezTo>
                      <a:pt x="204" y="1025"/>
                      <a:pt x="188" y="857"/>
                      <a:pt x="172" y="682"/>
                    </a:cubicBezTo>
                    <a:lnTo>
                      <a:pt x="178" y="682"/>
                    </a:lnTo>
                    <a:cubicBezTo>
                      <a:pt x="376" y="679"/>
                      <a:pt x="638" y="640"/>
                      <a:pt x="703" y="416"/>
                    </a:cubicBezTo>
                    <a:cubicBezTo>
                      <a:pt x="765" y="225"/>
                      <a:pt x="590" y="63"/>
                      <a:pt x="415" y="14"/>
                    </a:cubicBezTo>
                    <a:cubicBezTo>
                      <a:pt x="379" y="5"/>
                      <a:pt x="344" y="0"/>
                      <a:pt x="31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8" name="Google Shape;4108;p44">
                <a:extLst>
                  <a:ext uri="{FF2B5EF4-FFF2-40B4-BE49-F238E27FC236}">
                    <a16:creationId xmlns:a16="http://schemas.microsoft.com/office/drawing/2014/main" id="{4C140F5B-2954-5F59-021B-2D6E4776DC21}"/>
                  </a:ext>
                </a:extLst>
              </p:cNvPr>
              <p:cNvSpPr/>
              <p:nvPr/>
            </p:nvSpPr>
            <p:spPr>
              <a:xfrm>
                <a:off x="4888792" y="4369099"/>
                <a:ext cx="20752" cy="14382"/>
              </a:xfrm>
              <a:custGeom>
                <a:avLst/>
                <a:gdLst/>
                <a:ahLst/>
                <a:cxnLst/>
                <a:rect l="l" t="t" r="r" b="b"/>
                <a:pathLst>
                  <a:path w="316" h="219" extrusionOk="0">
                    <a:moveTo>
                      <a:pt x="189" y="0"/>
                    </a:moveTo>
                    <a:cubicBezTo>
                      <a:pt x="175" y="0"/>
                      <a:pt x="161" y="2"/>
                      <a:pt x="147" y="6"/>
                    </a:cubicBezTo>
                    <a:cubicBezTo>
                      <a:pt x="143" y="6"/>
                      <a:pt x="134" y="12"/>
                      <a:pt x="130" y="16"/>
                    </a:cubicBezTo>
                    <a:cubicBezTo>
                      <a:pt x="121" y="12"/>
                      <a:pt x="114" y="6"/>
                      <a:pt x="105" y="6"/>
                    </a:cubicBezTo>
                    <a:cubicBezTo>
                      <a:pt x="14" y="6"/>
                      <a:pt x="1" y="126"/>
                      <a:pt x="50" y="181"/>
                    </a:cubicBezTo>
                    <a:cubicBezTo>
                      <a:pt x="74" y="208"/>
                      <a:pt x="102" y="219"/>
                      <a:pt x="131" y="219"/>
                    </a:cubicBezTo>
                    <a:cubicBezTo>
                      <a:pt x="191" y="219"/>
                      <a:pt x="254" y="171"/>
                      <a:pt x="296" y="129"/>
                    </a:cubicBezTo>
                    <a:cubicBezTo>
                      <a:pt x="312" y="103"/>
                      <a:pt x="315" y="64"/>
                      <a:pt x="292" y="42"/>
                    </a:cubicBezTo>
                    <a:cubicBezTo>
                      <a:pt x="262" y="13"/>
                      <a:pt x="226" y="0"/>
                      <a:pt x="189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9" name="Google Shape;4109;p44">
                <a:extLst>
                  <a:ext uri="{FF2B5EF4-FFF2-40B4-BE49-F238E27FC236}">
                    <a16:creationId xmlns:a16="http://schemas.microsoft.com/office/drawing/2014/main" id="{BDB8FB3B-14AA-A5CC-8309-8DB1B5D1B058}"/>
                  </a:ext>
                </a:extLst>
              </p:cNvPr>
              <p:cNvSpPr/>
              <p:nvPr/>
            </p:nvSpPr>
            <p:spPr>
              <a:xfrm>
                <a:off x="4922676" y="4350909"/>
                <a:ext cx="44065" cy="8603"/>
              </a:xfrm>
              <a:custGeom>
                <a:avLst/>
                <a:gdLst/>
                <a:ahLst/>
                <a:cxnLst/>
                <a:rect l="l" t="t" r="r" b="b"/>
                <a:pathLst>
                  <a:path w="671" h="131" extrusionOk="0">
                    <a:moveTo>
                      <a:pt x="298" y="0"/>
                    </a:moveTo>
                    <a:cubicBezTo>
                      <a:pt x="216" y="0"/>
                      <a:pt x="134" y="3"/>
                      <a:pt x="55" y="11"/>
                    </a:cubicBezTo>
                    <a:cubicBezTo>
                      <a:pt x="0" y="14"/>
                      <a:pt x="0" y="92"/>
                      <a:pt x="55" y="95"/>
                    </a:cubicBezTo>
                    <a:cubicBezTo>
                      <a:pt x="233" y="114"/>
                      <a:pt x="415" y="118"/>
                      <a:pt x="593" y="131"/>
                    </a:cubicBezTo>
                    <a:cubicBezTo>
                      <a:pt x="594" y="131"/>
                      <a:pt x="595" y="131"/>
                      <a:pt x="596" y="131"/>
                    </a:cubicBezTo>
                    <a:cubicBezTo>
                      <a:pt x="671" y="131"/>
                      <a:pt x="670" y="20"/>
                      <a:pt x="593" y="14"/>
                    </a:cubicBezTo>
                    <a:cubicBezTo>
                      <a:pt x="498" y="5"/>
                      <a:pt x="398" y="0"/>
                      <a:pt x="298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0" name="Google Shape;4110;p44">
                <a:extLst>
                  <a:ext uri="{FF2B5EF4-FFF2-40B4-BE49-F238E27FC236}">
                    <a16:creationId xmlns:a16="http://schemas.microsoft.com/office/drawing/2014/main" id="{E642E348-BB15-4305-6514-7DE534B704DF}"/>
                  </a:ext>
                </a:extLst>
              </p:cNvPr>
              <p:cNvSpPr/>
              <p:nvPr/>
            </p:nvSpPr>
            <p:spPr>
              <a:xfrm>
                <a:off x="4974357" y="4314923"/>
                <a:ext cx="33163" cy="82547"/>
              </a:xfrm>
              <a:custGeom>
                <a:avLst/>
                <a:gdLst/>
                <a:ahLst/>
                <a:cxnLst/>
                <a:rect l="l" t="t" r="r" b="b"/>
                <a:pathLst>
                  <a:path w="505" h="1257" extrusionOk="0">
                    <a:moveTo>
                      <a:pt x="394" y="1"/>
                    </a:moveTo>
                    <a:cubicBezTo>
                      <a:pt x="384" y="1"/>
                      <a:pt x="374" y="4"/>
                      <a:pt x="366" y="11"/>
                    </a:cubicBezTo>
                    <a:cubicBezTo>
                      <a:pt x="185" y="196"/>
                      <a:pt x="0" y="423"/>
                      <a:pt x="10" y="698"/>
                    </a:cubicBezTo>
                    <a:cubicBezTo>
                      <a:pt x="16" y="935"/>
                      <a:pt x="195" y="1148"/>
                      <a:pt x="402" y="1249"/>
                    </a:cubicBezTo>
                    <a:cubicBezTo>
                      <a:pt x="412" y="1254"/>
                      <a:pt x="422" y="1256"/>
                      <a:pt x="431" y="1256"/>
                    </a:cubicBezTo>
                    <a:cubicBezTo>
                      <a:pt x="475" y="1256"/>
                      <a:pt x="505" y="1205"/>
                      <a:pt x="470" y="1168"/>
                    </a:cubicBezTo>
                    <a:cubicBezTo>
                      <a:pt x="305" y="990"/>
                      <a:pt x="110" y="886"/>
                      <a:pt x="143" y="601"/>
                    </a:cubicBezTo>
                    <a:cubicBezTo>
                      <a:pt x="169" y="390"/>
                      <a:pt x="318" y="228"/>
                      <a:pt x="438" y="66"/>
                    </a:cubicBezTo>
                    <a:cubicBezTo>
                      <a:pt x="463" y="36"/>
                      <a:pt x="428" y="1"/>
                      <a:pt x="3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1" name="Google Shape;4111;p44">
                <a:extLst>
                  <a:ext uri="{FF2B5EF4-FFF2-40B4-BE49-F238E27FC236}">
                    <a16:creationId xmlns:a16="http://schemas.microsoft.com/office/drawing/2014/main" id="{3C37EF95-1B45-C410-0A99-591F45646DC0}"/>
                  </a:ext>
                </a:extLst>
              </p:cNvPr>
              <p:cNvSpPr/>
              <p:nvPr/>
            </p:nvSpPr>
            <p:spPr>
              <a:xfrm>
                <a:off x="5009686" y="4324576"/>
                <a:ext cx="42226" cy="65210"/>
              </a:xfrm>
              <a:custGeom>
                <a:avLst/>
                <a:gdLst/>
                <a:ahLst/>
                <a:cxnLst/>
                <a:rect l="l" t="t" r="r" b="b"/>
                <a:pathLst>
                  <a:path w="643" h="993" extrusionOk="0">
                    <a:moveTo>
                      <a:pt x="574" y="1"/>
                    </a:moveTo>
                    <a:cubicBezTo>
                      <a:pt x="550" y="1"/>
                      <a:pt x="526" y="14"/>
                      <a:pt x="515" y="46"/>
                    </a:cubicBezTo>
                    <a:cubicBezTo>
                      <a:pt x="476" y="185"/>
                      <a:pt x="441" y="321"/>
                      <a:pt x="402" y="464"/>
                    </a:cubicBezTo>
                    <a:cubicBezTo>
                      <a:pt x="386" y="532"/>
                      <a:pt x="350" y="788"/>
                      <a:pt x="288" y="872"/>
                    </a:cubicBezTo>
                    <a:cubicBezTo>
                      <a:pt x="217" y="723"/>
                      <a:pt x="152" y="567"/>
                      <a:pt x="91" y="415"/>
                    </a:cubicBezTo>
                    <a:cubicBezTo>
                      <a:pt x="83" y="395"/>
                      <a:pt x="66" y="387"/>
                      <a:pt x="49" y="387"/>
                    </a:cubicBezTo>
                    <a:cubicBezTo>
                      <a:pt x="24" y="387"/>
                      <a:pt x="0" y="405"/>
                      <a:pt x="10" y="434"/>
                    </a:cubicBezTo>
                    <a:cubicBezTo>
                      <a:pt x="75" y="616"/>
                      <a:pt x="152" y="791"/>
                      <a:pt x="230" y="969"/>
                    </a:cubicBezTo>
                    <a:cubicBezTo>
                      <a:pt x="235" y="983"/>
                      <a:pt x="252" y="992"/>
                      <a:pt x="267" y="992"/>
                    </a:cubicBezTo>
                    <a:cubicBezTo>
                      <a:pt x="272" y="992"/>
                      <a:pt x="277" y="991"/>
                      <a:pt x="282" y="988"/>
                    </a:cubicBezTo>
                    <a:cubicBezTo>
                      <a:pt x="408" y="956"/>
                      <a:pt x="424" y="823"/>
                      <a:pt x="450" y="713"/>
                    </a:cubicBezTo>
                    <a:cubicBezTo>
                      <a:pt x="512" y="502"/>
                      <a:pt x="577" y="289"/>
                      <a:pt x="625" y="75"/>
                    </a:cubicBezTo>
                    <a:cubicBezTo>
                      <a:pt x="643" y="30"/>
                      <a:pt x="609" y="1"/>
                      <a:pt x="57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2" name="Google Shape;4112;p44">
                <a:extLst>
                  <a:ext uri="{FF2B5EF4-FFF2-40B4-BE49-F238E27FC236}">
                    <a16:creationId xmlns:a16="http://schemas.microsoft.com/office/drawing/2014/main" id="{01D5BD6F-CA36-CB6B-B577-DD0313BF814D}"/>
                  </a:ext>
                </a:extLst>
              </p:cNvPr>
              <p:cNvSpPr/>
              <p:nvPr/>
            </p:nvSpPr>
            <p:spPr>
              <a:xfrm>
                <a:off x="5056048" y="4358789"/>
                <a:ext cx="40453" cy="9259"/>
              </a:xfrm>
              <a:custGeom>
                <a:avLst/>
                <a:gdLst/>
                <a:ahLst/>
                <a:cxnLst/>
                <a:rect l="l" t="t" r="r" b="b"/>
                <a:pathLst>
                  <a:path w="616" h="141" extrusionOk="0">
                    <a:moveTo>
                      <a:pt x="68" y="1"/>
                    </a:moveTo>
                    <a:cubicBezTo>
                      <a:pt x="0" y="1"/>
                      <a:pt x="3" y="105"/>
                      <a:pt x="68" y="108"/>
                    </a:cubicBezTo>
                    <a:cubicBezTo>
                      <a:pt x="227" y="121"/>
                      <a:pt x="386" y="130"/>
                      <a:pt x="538" y="140"/>
                    </a:cubicBezTo>
                    <a:cubicBezTo>
                      <a:pt x="539" y="140"/>
                      <a:pt x="540" y="140"/>
                      <a:pt x="541" y="140"/>
                    </a:cubicBezTo>
                    <a:cubicBezTo>
                      <a:pt x="616" y="140"/>
                      <a:pt x="615" y="23"/>
                      <a:pt x="538" y="17"/>
                    </a:cubicBezTo>
                    <a:cubicBezTo>
                      <a:pt x="382" y="11"/>
                      <a:pt x="224" y="7"/>
                      <a:pt x="6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3" name="Google Shape;4113;p44">
                <a:extLst>
                  <a:ext uri="{FF2B5EF4-FFF2-40B4-BE49-F238E27FC236}">
                    <a16:creationId xmlns:a16="http://schemas.microsoft.com/office/drawing/2014/main" id="{BDC6EA18-31C7-2BFC-6DCB-1AE8B2C2EBB9}"/>
                  </a:ext>
                </a:extLst>
              </p:cNvPr>
              <p:cNvSpPr/>
              <p:nvPr/>
            </p:nvSpPr>
            <p:spPr>
              <a:xfrm>
                <a:off x="5118235" y="4331209"/>
                <a:ext cx="17665" cy="76571"/>
              </a:xfrm>
              <a:custGeom>
                <a:avLst/>
                <a:gdLst/>
                <a:ahLst/>
                <a:cxnLst/>
                <a:rect l="l" t="t" r="r" b="b"/>
                <a:pathLst>
                  <a:path w="269" h="1166" extrusionOk="0">
                    <a:moveTo>
                      <a:pt x="202" y="1"/>
                    </a:moveTo>
                    <a:cubicBezTo>
                      <a:pt x="195" y="1"/>
                      <a:pt x="189" y="3"/>
                      <a:pt x="184" y="6"/>
                    </a:cubicBezTo>
                    <a:cubicBezTo>
                      <a:pt x="90" y="65"/>
                      <a:pt x="138" y="223"/>
                      <a:pt x="135" y="314"/>
                    </a:cubicBezTo>
                    <a:cubicBezTo>
                      <a:pt x="129" y="576"/>
                      <a:pt x="90" y="832"/>
                      <a:pt x="12" y="1082"/>
                    </a:cubicBezTo>
                    <a:cubicBezTo>
                      <a:pt x="0" y="1124"/>
                      <a:pt x="40" y="1165"/>
                      <a:pt x="80" y="1165"/>
                    </a:cubicBezTo>
                    <a:cubicBezTo>
                      <a:pt x="95" y="1165"/>
                      <a:pt x="110" y="1160"/>
                      <a:pt x="122" y="1147"/>
                    </a:cubicBezTo>
                    <a:lnTo>
                      <a:pt x="171" y="1085"/>
                    </a:lnTo>
                    <a:cubicBezTo>
                      <a:pt x="197" y="1059"/>
                      <a:pt x="187" y="1023"/>
                      <a:pt x="168" y="998"/>
                    </a:cubicBezTo>
                    <a:cubicBezTo>
                      <a:pt x="197" y="878"/>
                      <a:pt x="216" y="755"/>
                      <a:pt x="229" y="635"/>
                    </a:cubicBezTo>
                    <a:cubicBezTo>
                      <a:pt x="236" y="554"/>
                      <a:pt x="239" y="476"/>
                      <a:pt x="245" y="395"/>
                    </a:cubicBezTo>
                    <a:cubicBezTo>
                      <a:pt x="245" y="353"/>
                      <a:pt x="213" y="142"/>
                      <a:pt x="229" y="87"/>
                    </a:cubicBezTo>
                    <a:cubicBezTo>
                      <a:pt x="252" y="74"/>
                      <a:pt x="268" y="52"/>
                      <a:pt x="249" y="29"/>
                    </a:cubicBezTo>
                    <a:lnTo>
                      <a:pt x="239" y="22"/>
                    </a:lnTo>
                    <a:cubicBezTo>
                      <a:pt x="232" y="11"/>
                      <a:pt x="217" y="1"/>
                      <a:pt x="20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4" name="Google Shape;4114;p44">
                <a:extLst>
                  <a:ext uri="{FF2B5EF4-FFF2-40B4-BE49-F238E27FC236}">
                    <a16:creationId xmlns:a16="http://schemas.microsoft.com/office/drawing/2014/main" id="{DA9EDDCD-6002-1283-9C26-95B50F290512}"/>
                  </a:ext>
                </a:extLst>
              </p:cNvPr>
              <p:cNvSpPr/>
              <p:nvPr/>
            </p:nvSpPr>
            <p:spPr>
              <a:xfrm>
                <a:off x="5142007" y="4340337"/>
                <a:ext cx="68559" cy="41503"/>
              </a:xfrm>
              <a:custGeom>
                <a:avLst/>
                <a:gdLst/>
                <a:ahLst/>
                <a:cxnLst/>
                <a:rect l="l" t="t" r="r" b="b"/>
                <a:pathLst>
                  <a:path w="1044" h="632" extrusionOk="0">
                    <a:moveTo>
                      <a:pt x="207" y="191"/>
                    </a:moveTo>
                    <a:cubicBezTo>
                      <a:pt x="314" y="198"/>
                      <a:pt x="473" y="473"/>
                      <a:pt x="308" y="499"/>
                    </a:cubicBezTo>
                    <a:cubicBezTo>
                      <a:pt x="302" y="500"/>
                      <a:pt x="297" y="500"/>
                      <a:pt x="292" y="500"/>
                    </a:cubicBezTo>
                    <a:cubicBezTo>
                      <a:pt x="216" y="500"/>
                      <a:pt x="165" y="417"/>
                      <a:pt x="165" y="350"/>
                    </a:cubicBezTo>
                    <a:cubicBezTo>
                      <a:pt x="165" y="324"/>
                      <a:pt x="181" y="256"/>
                      <a:pt x="207" y="191"/>
                    </a:cubicBezTo>
                    <a:close/>
                    <a:moveTo>
                      <a:pt x="743" y="270"/>
                    </a:moveTo>
                    <a:cubicBezTo>
                      <a:pt x="755" y="270"/>
                      <a:pt x="768" y="272"/>
                      <a:pt x="781" y="275"/>
                    </a:cubicBezTo>
                    <a:cubicBezTo>
                      <a:pt x="858" y="295"/>
                      <a:pt x="897" y="366"/>
                      <a:pt x="878" y="437"/>
                    </a:cubicBezTo>
                    <a:cubicBezTo>
                      <a:pt x="867" y="486"/>
                      <a:pt x="834" y="507"/>
                      <a:pt x="797" y="507"/>
                    </a:cubicBezTo>
                    <a:cubicBezTo>
                      <a:pt x="767" y="507"/>
                      <a:pt x="734" y="493"/>
                      <a:pt x="709" y="467"/>
                    </a:cubicBezTo>
                    <a:cubicBezTo>
                      <a:pt x="654" y="411"/>
                      <a:pt x="658" y="343"/>
                      <a:pt x="680" y="279"/>
                    </a:cubicBezTo>
                    <a:cubicBezTo>
                      <a:pt x="701" y="275"/>
                      <a:pt x="721" y="270"/>
                      <a:pt x="743" y="270"/>
                    </a:cubicBezTo>
                    <a:close/>
                    <a:moveTo>
                      <a:pt x="276" y="0"/>
                    </a:moveTo>
                    <a:cubicBezTo>
                      <a:pt x="230" y="0"/>
                      <a:pt x="189" y="30"/>
                      <a:pt x="156" y="75"/>
                    </a:cubicBezTo>
                    <a:cubicBezTo>
                      <a:pt x="71" y="84"/>
                      <a:pt x="0" y="143"/>
                      <a:pt x="3" y="253"/>
                    </a:cubicBezTo>
                    <a:cubicBezTo>
                      <a:pt x="3" y="285"/>
                      <a:pt x="32" y="308"/>
                      <a:pt x="62" y="311"/>
                    </a:cubicBezTo>
                    <a:cubicBezTo>
                      <a:pt x="55" y="337"/>
                      <a:pt x="52" y="360"/>
                      <a:pt x="55" y="376"/>
                    </a:cubicBezTo>
                    <a:cubicBezTo>
                      <a:pt x="66" y="504"/>
                      <a:pt x="180" y="619"/>
                      <a:pt x="307" y="619"/>
                    </a:cubicBezTo>
                    <a:cubicBezTo>
                      <a:pt x="334" y="619"/>
                      <a:pt x="362" y="614"/>
                      <a:pt x="389" y="603"/>
                    </a:cubicBezTo>
                    <a:cubicBezTo>
                      <a:pt x="502" y="554"/>
                      <a:pt x="518" y="437"/>
                      <a:pt x="489" y="334"/>
                    </a:cubicBezTo>
                    <a:lnTo>
                      <a:pt x="489" y="334"/>
                    </a:lnTo>
                    <a:cubicBezTo>
                      <a:pt x="502" y="340"/>
                      <a:pt x="517" y="345"/>
                      <a:pt x="532" y="345"/>
                    </a:cubicBezTo>
                    <a:cubicBezTo>
                      <a:pt x="540" y="345"/>
                      <a:pt x="547" y="344"/>
                      <a:pt x="554" y="340"/>
                    </a:cubicBezTo>
                    <a:cubicBezTo>
                      <a:pt x="557" y="340"/>
                      <a:pt x="557" y="337"/>
                      <a:pt x="564" y="337"/>
                    </a:cubicBezTo>
                    <a:cubicBezTo>
                      <a:pt x="554" y="418"/>
                      <a:pt x="573" y="496"/>
                      <a:pt x="635" y="560"/>
                    </a:cubicBezTo>
                    <a:cubicBezTo>
                      <a:pt x="681" y="607"/>
                      <a:pt x="743" y="632"/>
                      <a:pt x="803" y="632"/>
                    </a:cubicBezTo>
                    <a:cubicBezTo>
                      <a:pt x="873" y="632"/>
                      <a:pt x="940" y="598"/>
                      <a:pt x="978" y="525"/>
                    </a:cubicBezTo>
                    <a:cubicBezTo>
                      <a:pt x="1043" y="415"/>
                      <a:pt x="1008" y="256"/>
                      <a:pt x="894" y="181"/>
                    </a:cubicBezTo>
                    <a:cubicBezTo>
                      <a:pt x="849" y="156"/>
                      <a:pt x="794" y="143"/>
                      <a:pt x="735" y="139"/>
                    </a:cubicBezTo>
                    <a:cubicBezTo>
                      <a:pt x="733" y="117"/>
                      <a:pt x="711" y="98"/>
                      <a:pt x="689" y="98"/>
                    </a:cubicBezTo>
                    <a:cubicBezTo>
                      <a:pt x="680" y="98"/>
                      <a:pt x="671" y="101"/>
                      <a:pt x="664" y="110"/>
                    </a:cubicBezTo>
                    <a:cubicBezTo>
                      <a:pt x="651" y="123"/>
                      <a:pt x="645" y="139"/>
                      <a:pt x="632" y="149"/>
                    </a:cubicBezTo>
                    <a:cubicBezTo>
                      <a:pt x="567" y="165"/>
                      <a:pt x="509" y="204"/>
                      <a:pt x="470" y="256"/>
                    </a:cubicBezTo>
                    <a:cubicBezTo>
                      <a:pt x="467" y="259"/>
                      <a:pt x="467" y="262"/>
                      <a:pt x="467" y="269"/>
                    </a:cubicBezTo>
                    <a:cubicBezTo>
                      <a:pt x="444" y="220"/>
                      <a:pt x="411" y="172"/>
                      <a:pt x="379" y="143"/>
                    </a:cubicBezTo>
                    <a:cubicBezTo>
                      <a:pt x="353" y="113"/>
                      <a:pt x="311" y="94"/>
                      <a:pt x="272" y="81"/>
                    </a:cubicBezTo>
                    <a:cubicBezTo>
                      <a:pt x="279" y="78"/>
                      <a:pt x="292" y="75"/>
                      <a:pt x="305" y="75"/>
                    </a:cubicBezTo>
                    <a:cubicBezTo>
                      <a:pt x="306" y="75"/>
                      <a:pt x="307" y="75"/>
                      <a:pt x="308" y="75"/>
                    </a:cubicBezTo>
                    <a:cubicBezTo>
                      <a:pt x="336" y="75"/>
                      <a:pt x="362" y="32"/>
                      <a:pt x="327" y="13"/>
                    </a:cubicBezTo>
                    <a:cubicBezTo>
                      <a:pt x="310" y="4"/>
                      <a:pt x="292" y="0"/>
                      <a:pt x="27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5" name="Google Shape;4115;p44">
                <a:extLst>
                  <a:ext uri="{FF2B5EF4-FFF2-40B4-BE49-F238E27FC236}">
                    <a16:creationId xmlns:a16="http://schemas.microsoft.com/office/drawing/2014/main" id="{D75D1FE6-30B0-AD26-5DBC-9679C02FE77E}"/>
                  </a:ext>
                </a:extLst>
              </p:cNvPr>
              <p:cNvSpPr/>
              <p:nvPr/>
            </p:nvSpPr>
            <p:spPr>
              <a:xfrm>
                <a:off x="5197300" y="4316828"/>
                <a:ext cx="30077" cy="96995"/>
              </a:xfrm>
              <a:custGeom>
                <a:avLst/>
                <a:gdLst/>
                <a:ahLst/>
                <a:cxnLst/>
                <a:rect l="l" t="t" r="r" b="b"/>
                <a:pathLst>
                  <a:path w="458" h="1477" extrusionOk="0">
                    <a:moveTo>
                      <a:pt x="94" y="1"/>
                    </a:moveTo>
                    <a:cubicBezTo>
                      <a:pt x="77" y="1"/>
                      <a:pt x="60" y="5"/>
                      <a:pt x="42" y="15"/>
                    </a:cubicBezTo>
                    <a:cubicBezTo>
                      <a:pt x="8" y="32"/>
                      <a:pt x="27" y="88"/>
                      <a:pt x="62" y="88"/>
                    </a:cubicBezTo>
                    <a:cubicBezTo>
                      <a:pt x="66" y="88"/>
                      <a:pt x="70" y="88"/>
                      <a:pt x="75" y="86"/>
                    </a:cubicBezTo>
                    <a:cubicBezTo>
                      <a:pt x="82" y="84"/>
                      <a:pt x="88" y="83"/>
                      <a:pt x="94" y="83"/>
                    </a:cubicBezTo>
                    <a:cubicBezTo>
                      <a:pt x="252" y="83"/>
                      <a:pt x="285" y="724"/>
                      <a:pt x="269" y="802"/>
                    </a:cubicBezTo>
                    <a:cubicBezTo>
                      <a:pt x="243" y="980"/>
                      <a:pt x="166" y="1148"/>
                      <a:pt x="72" y="1301"/>
                    </a:cubicBezTo>
                    <a:cubicBezTo>
                      <a:pt x="68" y="1304"/>
                      <a:pt x="65" y="1310"/>
                      <a:pt x="59" y="1317"/>
                    </a:cubicBezTo>
                    <a:cubicBezTo>
                      <a:pt x="49" y="1340"/>
                      <a:pt x="39" y="1359"/>
                      <a:pt x="29" y="1379"/>
                    </a:cubicBezTo>
                    <a:cubicBezTo>
                      <a:pt x="1" y="1430"/>
                      <a:pt x="43" y="1476"/>
                      <a:pt x="87" y="1476"/>
                    </a:cubicBezTo>
                    <a:cubicBezTo>
                      <a:pt x="107" y="1476"/>
                      <a:pt x="126" y="1467"/>
                      <a:pt x="140" y="1443"/>
                    </a:cubicBezTo>
                    <a:cubicBezTo>
                      <a:pt x="324" y="1139"/>
                      <a:pt x="457" y="792"/>
                      <a:pt x="376" y="433"/>
                    </a:cubicBezTo>
                    <a:cubicBezTo>
                      <a:pt x="356" y="337"/>
                      <a:pt x="241" y="1"/>
                      <a:pt x="9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6" name="Google Shape;4116;p44">
                <a:extLst>
                  <a:ext uri="{FF2B5EF4-FFF2-40B4-BE49-F238E27FC236}">
                    <a16:creationId xmlns:a16="http://schemas.microsoft.com/office/drawing/2014/main" id="{10E77A5E-BA85-B57A-4179-C884D5F88ADE}"/>
                  </a:ext>
                </a:extLst>
              </p:cNvPr>
              <p:cNvSpPr/>
              <p:nvPr/>
            </p:nvSpPr>
            <p:spPr>
              <a:xfrm>
                <a:off x="5232366" y="4332062"/>
                <a:ext cx="52536" cy="66195"/>
              </a:xfrm>
              <a:custGeom>
                <a:avLst/>
                <a:gdLst/>
                <a:ahLst/>
                <a:cxnLst/>
                <a:rect l="l" t="t" r="r" b="b"/>
                <a:pathLst>
                  <a:path w="800" h="1008" extrusionOk="0">
                    <a:moveTo>
                      <a:pt x="166" y="1"/>
                    </a:moveTo>
                    <a:cubicBezTo>
                      <a:pt x="134" y="1"/>
                      <a:pt x="100" y="21"/>
                      <a:pt x="98" y="61"/>
                    </a:cubicBezTo>
                    <a:cubicBezTo>
                      <a:pt x="75" y="307"/>
                      <a:pt x="46" y="550"/>
                      <a:pt x="4" y="800"/>
                    </a:cubicBezTo>
                    <a:cubicBezTo>
                      <a:pt x="1" y="832"/>
                      <a:pt x="17" y="868"/>
                      <a:pt x="46" y="881"/>
                    </a:cubicBezTo>
                    <a:cubicBezTo>
                      <a:pt x="50" y="903"/>
                      <a:pt x="73" y="917"/>
                      <a:pt x="94" y="917"/>
                    </a:cubicBezTo>
                    <a:cubicBezTo>
                      <a:pt x="113" y="917"/>
                      <a:pt x="131" y="907"/>
                      <a:pt x="134" y="884"/>
                    </a:cubicBezTo>
                    <a:cubicBezTo>
                      <a:pt x="134" y="874"/>
                      <a:pt x="134" y="868"/>
                      <a:pt x="137" y="865"/>
                    </a:cubicBezTo>
                    <a:cubicBezTo>
                      <a:pt x="169" y="852"/>
                      <a:pt x="202" y="839"/>
                      <a:pt x="231" y="826"/>
                    </a:cubicBezTo>
                    <a:cubicBezTo>
                      <a:pt x="390" y="855"/>
                      <a:pt x="535" y="910"/>
                      <a:pt x="671" y="997"/>
                    </a:cubicBezTo>
                    <a:cubicBezTo>
                      <a:pt x="683" y="1005"/>
                      <a:pt x="694" y="1008"/>
                      <a:pt x="705" y="1008"/>
                    </a:cubicBezTo>
                    <a:cubicBezTo>
                      <a:pt x="763" y="1008"/>
                      <a:pt x="799" y="916"/>
                      <a:pt x="736" y="881"/>
                    </a:cubicBezTo>
                    <a:cubicBezTo>
                      <a:pt x="633" y="816"/>
                      <a:pt x="526" y="771"/>
                      <a:pt x="412" y="735"/>
                    </a:cubicBezTo>
                    <a:cubicBezTo>
                      <a:pt x="503" y="680"/>
                      <a:pt x="590" y="622"/>
                      <a:pt x="671" y="550"/>
                    </a:cubicBezTo>
                    <a:cubicBezTo>
                      <a:pt x="714" y="516"/>
                      <a:pt x="679" y="439"/>
                      <a:pt x="628" y="439"/>
                    </a:cubicBezTo>
                    <a:cubicBezTo>
                      <a:pt x="621" y="439"/>
                      <a:pt x="614" y="440"/>
                      <a:pt x="607" y="444"/>
                    </a:cubicBezTo>
                    <a:cubicBezTo>
                      <a:pt x="451" y="499"/>
                      <a:pt x="305" y="567"/>
                      <a:pt x="163" y="657"/>
                    </a:cubicBezTo>
                    <a:lnTo>
                      <a:pt x="163" y="644"/>
                    </a:lnTo>
                    <a:cubicBezTo>
                      <a:pt x="192" y="450"/>
                      <a:pt x="215" y="256"/>
                      <a:pt x="228" y="61"/>
                    </a:cubicBezTo>
                    <a:cubicBezTo>
                      <a:pt x="231" y="21"/>
                      <a:pt x="199" y="1"/>
                      <a:pt x="16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117" name="Google Shape;4117;p44">
              <a:extLst>
                <a:ext uri="{FF2B5EF4-FFF2-40B4-BE49-F238E27FC236}">
                  <a16:creationId xmlns:a16="http://schemas.microsoft.com/office/drawing/2014/main" id="{541B6DC5-962D-3D31-93C0-E4EC10430B80}"/>
                </a:ext>
              </a:extLst>
            </p:cNvPr>
            <p:cNvGrpSpPr/>
            <p:nvPr/>
          </p:nvGrpSpPr>
          <p:grpSpPr>
            <a:xfrm rot="-1659384">
              <a:off x="5666143" y="1941507"/>
              <a:ext cx="824112" cy="228854"/>
              <a:chOff x="4799352" y="1342220"/>
              <a:chExt cx="428026" cy="118862"/>
            </a:xfrm>
          </p:grpSpPr>
          <p:sp>
            <p:nvSpPr>
              <p:cNvPr id="4118" name="Google Shape;4118;p44">
                <a:extLst>
                  <a:ext uri="{FF2B5EF4-FFF2-40B4-BE49-F238E27FC236}">
                    <a16:creationId xmlns:a16="http://schemas.microsoft.com/office/drawing/2014/main" id="{4DC49A6B-C281-B142-BE89-A38FDD63D9C2}"/>
                  </a:ext>
                </a:extLst>
              </p:cNvPr>
              <p:cNvSpPr/>
              <p:nvPr/>
            </p:nvSpPr>
            <p:spPr>
              <a:xfrm>
                <a:off x="4799352" y="1373609"/>
                <a:ext cx="54834" cy="43211"/>
              </a:xfrm>
              <a:custGeom>
                <a:avLst/>
                <a:gdLst/>
                <a:ahLst/>
                <a:cxnLst/>
                <a:rect l="l" t="t" r="r" b="b"/>
                <a:pathLst>
                  <a:path w="835" h="658" extrusionOk="0">
                    <a:moveTo>
                      <a:pt x="136" y="0"/>
                    </a:moveTo>
                    <a:cubicBezTo>
                      <a:pt x="104" y="0"/>
                      <a:pt x="79" y="43"/>
                      <a:pt x="106" y="70"/>
                    </a:cubicBezTo>
                    <a:cubicBezTo>
                      <a:pt x="190" y="164"/>
                      <a:pt x="287" y="245"/>
                      <a:pt x="368" y="339"/>
                    </a:cubicBezTo>
                    <a:cubicBezTo>
                      <a:pt x="381" y="352"/>
                      <a:pt x="394" y="369"/>
                      <a:pt x="407" y="385"/>
                    </a:cubicBezTo>
                    <a:cubicBezTo>
                      <a:pt x="297" y="453"/>
                      <a:pt x="187" y="508"/>
                      <a:pt x="54" y="553"/>
                    </a:cubicBezTo>
                    <a:cubicBezTo>
                      <a:pt x="1" y="571"/>
                      <a:pt x="18" y="646"/>
                      <a:pt x="64" y="646"/>
                    </a:cubicBezTo>
                    <a:cubicBezTo>
                      <a:pt x="68" y="646"/>
                      <a:pt x="72" y="645"/>
                      <a:pt x="77" y="644"/>
                    </a:cubicBezTo>
                    <a:cubicBezTo>
                      <a:pt x="213" y="602"/>
                      <a:pt x="349" y="550"/>
                      <a:pt x="479" y="482"/>
                    </a:cubicBezTo>
                    <a:cubicBezTo>
                      <a:pt x="521" y="534"/>
                      <a:pt x="556" y="586"/>
                      <a:pt x="602" y="637"/>
                    </a:cubicBezTo>
                    <a:cubicBezTo>
                      <a:pt x="612" y="651"/>
                      <a:pt x="625" y="657"/>
                      <a:pt x="638" y="657"/>
                    </a:cubicBezTo>
                    <a:cubicBezTo>
                      <a:pt x="676" y="657"/>
                      <a:pt x="713" y="608"/>
                      <a:pt x="689" y="569"/>
                    </a:cubicBezTo>
                    <a:cubicBezTo>
                      <a:pt x="660" y="518"/>
                      <a:pt x="628" y="466"/>
                      <a:pt x="589" y="417"/>
                    </a:cubicBezTo>
                    <a:cubicBezTo>
                      <a:pt x="670" y="362"/>
                      <a:pt x="741" y="304"/>
                      <a:pt x="802" y="229"/>
                    </a:cubicBezTo>
                    <a:cubicBezTo>
                      <a:pt x="835" y="197"/>
                      <a:pt x="807" y="136"/>
                      <a:pt x="765" y="136"/>
                    </a:cubicBezTo>
                    <a:cubicBezTo>
                      <a:pt x="757" y="136"/>
                      <a:pt x="747" y="139"/>
                      <a:pt x="738" y="145"/>
                    </a:cubicBezTo>
                    <a:cubicBezTo>
                      <a:pt x="657" y="207"/>
                      <a:pt x="585" y="262"/>
                      <a:pt x="508" y="313"/>
                    </a:cubicBezTo>
                    <a:cubicBezTo>
                      <a:pt x="404" y="194"/>
                      <a:pt x="278" y="83"/>
                      <a:pt x="155" y="6"/>
                    </a:cubicBezTo>
                    <a:cubicBezTo>
                      <a:pt x="148" y="2"/>
                      <a:pt x="142" y="0"/>
                      <a:pt x="136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9" name="Google Shape;4119;p44">
                <a:extLst>
                  <a:ext uri="{FF2B5EF4-FFF2-40B4-BE49-F238E27FC236}">
                    <a16:creationId xmlns:a16="http://schemas.microsoft.com/office/drawing/2014/main" id="{55DB2691-04A1-B32A-D670-C255285E9667}"/>
                  </a:ext>
                </a:extLst>
              </p:cNvPr>
              <p:cNvSpPr/>
              <p:nvPr/>
            </p:nvSpPr>
            <p:spPr>
              <a:xfrm>
                <a:off x="4879007" y="1380570"/>
                <a:ext cx="41569" cy="36907"/>
              </a:xfrm>
              <a:custGeom>
                <a:avLst/>
                <a:gdLst/>
                <a:ahLst/>
                <a:cxnLst/>
                <a:rect l="l" t="t" r="r" b="b"/>
                <a:pathLst>
                  <a:path w="633" h="562" extrusionOk="0">
                    <a:moveTo>
                      <a:pt x="415" y="1"/>
                    </a:moveTo>
                    <a:cubicBezTo>
                      <a:pt x="383" y="1"/>
                      <a:pt x="349" y="22"/>
                      <a:pt x="351" y="58"/>
                    </a:cubicBezTo>
                    <a:cubicBezTo>
                      <a:pt x="357" y="133"/>
                      <a:pt x="351" y="198"/>
                      <a:pt x="335" y="256"/>
                    </a:cubicBezTo>
                    <a:cubicBezTo>
                      <a:pt x="244" y="256"/>
                      <a:pt x="150" y="256"/>
                      <a:pt x="59" y="253"/>
                    </a:cubicBezTo>
                    <a:cubicBezTo>
                      <a:pt x="1" y="253"/>
                      <a:pt x="1" y="347"/>
                      <a:pt x="59" y="350"/>
                    </a:cubicBezTo>
                    <a:cubicBezTo>
                      <a:pt x="134" y="353"/>
                      <a:pt x="211" y="363"/>
                      <a:pt x="283" y="369"/>
                    </a:cubicBezTo>
                    <a:cubicBezTo>
                      <a:pt x="260" y="412"/>
                      <a:pt x="228" y="444"/>
                      <a:pt x="186" y="476"/>
                    </a:cubicBezTo>
                    <a:cubicBezTo>
                      <a:pt x="148" y="503"/>
                      <a:pt x="182" y="562"/>
                      <a:pt x="223" y="562"/>
                    </a:cubicBezTo>
                    <a:cubicBezTo>
                      <a:pt x="231" y="562"/>
                      <a:pt x="239" y="559"/>
                      <a:pt x="247" y="554"/>
                    </a:cubicBezTo>
                    <a:cubicBezTo>
                      <a:pt x="312" y="509"/>
                      <a:pt x="364" y="447"/>
                      <a:pt x="406" y="379"/>
                    </a:cubicBezTo>
                    <a:cubicBezTo>
                      <a:pt x="430" y="381"/>
                      <a:pt x="455" y="382"/>
                      <a:pt x="480" y="382"/>
                    </a:cubicBezTo>
                    <a:cubicBezTo>
                      <a:pt x="505" y="382"/>
                      <a:pt x="531" y="381"/>
                      <a:pt x="555" y="379"/>
                    </a:cubicBezTo>
                    <a:cubicBezTo>
                      <a:pt x="610" y="379"/>
                      <a:pt x="633" y="285"/>
                      <a:pt x="571" y="272"/>
                    </a:cubicBezTo>
                    <a:cubicBezTo>
                      <a:pt x="535" y="269"/>
                      <a:pt x="497" y="266"/>
                      <a:pt x="458" y="263"/>
                    </a:cubicBezTo>
                    <a:cubicBezTo>
                      <a:pt x="477" y="191"/>
                      <a:pt x="480" y="117"/>
                      <a:pt x="471" y="42"/>
                    </a:cubicBezTo>
                    <a:cubicBezTo>
                      <a:pt x="465" y="14"/>
                      <a:pt x="441" y="1"/>
                      <a:pt x="41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0" name="Google Shape;4120;p44">
                <a:extLst>
                  <a:ext uri="{FF2B5EF4-FFF2-40B4-BE49-F238E27FC236}">
                    <a16:creationId xmlns:a16="http://schemas.microsoft.com/office/drawing/2014/main" id="{CE473FDC-20BB-8DA8-71D1-623F20265AF3}"/>
                  </a:ext>
                </a:extLst>
              </p:cNvPr>
              <p:cNvSpPr/>
              <p:nvPr/>
            </p:nvSpPr>
            <p:spPr>
              <a:xfrm>
                <a:off x="4927339" y="1370129"/>
                <a:ext cx="55688" cy="90953"/>
              </a:xfrm>
              <a:custGeom>
                <a:avLst/>
                <a:gdLst/>
                <a:ahLst/>
                <a:cxnLst/>
                <a:rect l="l" t="t" r="r" b="b"/>
                <a:pathLst>
                  <a:path w="848" h="1385" extrusionOk="0">
                    <a:moveTo>
                      <a:pt x="693" y="1"/>
                    </a:moveTo>
                    <a:cubicBezTo>
                      <a:pt x="666" y="1"/>
                      <a:pt x="639" y="16"/>
                      <a:pt x="632" y="49"/>
                    </a:cubicBezTo>
                    <a:cubicBezTo>
                      <a:pt x="600" y="198"/>
                      <a:pt x="596" y="266"/>
                      <a:pt x="425" y="282"/>
                    </a:cubicBezTo>
                    <a:cubicBezTo>
                      <a:pt x="394" y="299"/>
                      <a:pt x="367" y="308"/>
                      <a:pt x="343" y="308"/>
                    </a:cubicBezTo>
                    <a:cubicBezTo>
                      <a:pt x="305" y="308"/>
                      <a:pt x="276" y="286"/>
                      <a:pt x="256" y="243"/>
                    </a:cubicBezTo>
                    <a:cubicBezTo>
                      <a:pt x="224" y="188"/>
                      <a:pt x="178" y="149"/>
                      <a:pt x="130" y="111"/>
                    </a:cubicBezTo>
                    <a:lnTo>
                      <a:pt x="130" y="111"/>
                    </a:lnTo>
                    <a:cubicBezTo>
                      <a:pt x="132" y="111"/>
                      <a:pt x="134" y="111"/>
                      <a:pt x="136" y="111"/>
                    </a:cubicBezTo>
                    <a:cubicBezTo>
                      <a:pt x="185" y="111"/>
                      <a:pt x="190" y="35"/>
                      <a:pt x="143" y="17"/>
                    </a:cubicBezTo>
                    <a:cubicBezTo>
                      <a:pt x="136" y="17"/>
                      <a:pt x="133" y="10"/>
                      <a:pt x="130" y="10"/>
                    </a:cubicBezTo>
                    <a:cubicBezTo>
                      <a:pt x="126" y="9"/>
                      <a:pt x="123" y="8"/>
                      <a:pt x="119" y="8"/>
                    </a:cubicBezTo>
                    <a:cubicBezTo>
                      <a:pt x="101" y="8"/>
                      <a:pt x="80" y="20"/>
                      <a:pt x="75" y="36"/>
                    </a:cubicBezTo>
                    <a:cubicBezTo>
                      <a:pt x="0" y="182"/>
                      <a:pt x="214" y="428"/>
                      <a:pt x="340" y="480"/>
                    </a:cubicBezTo>
                    <a:cubicBezTo>
                      <a:pt x="374" y="495"/>
                      <a:pt x="406" y="502"/>
                      <a:pt x="436" y="502"/>
                    </a:cubicBezTo>
                    <a:cubicBezTo>
                      <a:pt x="509" y="502"/>
                      <a:pt x="571" y="461"/>
                      <a:pt x="619" y="399"/>
                    </a:cubicBezTo>
                    <a:lnTo>
                      <a:pt x="619" y="399"/>
                    </a:lnTo>
                    <a:cubicBezTo>
                      <a:pt x="616" y="716"/>
                      <a:pt x="632" y="1031"/>
                      <a:pt x="700" y="1338"/>
                    </a:cubicBezTo>
                    <a:cubicBezTo>
                      <a:pt x="710" y="1370"/>
                      <a:pt x="737" y="1384"/>
                      <a:pt x="764" y="1384"/>
                    </a:cubicBezTo>
                    <a:cubicBezTo>
                      <a:pt x="805" y="1384"/>
                      <a:pt x="848" y="1352"/>
                      <a:pt x="836" y="1303"/>
                    </a:cubicBezTo>
                    <a:cubicBezTo>
                      <a:pt x="742" y="894"/>
                      <a:pt x="749" y="480"/>
                      <a:pt x="762" y="65"/>
                    </a:cubicBezTo>
                    <a:cubicBezTo>
                      <a:pt x="762" y="24"/>
                      <a:pt x="727" y="1"/>
                      <a:pt x="69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1" name="Google Shape;4121;p44">
                <a:extLst>
                  <a:ext uri="{FF2B5EF4-FFF2-40B4-BE49-F238E27FC236}">
                    <a16:creationId xmlns:a16="http://schemas.microsoft.com/office/drawing/2014/main" id="{657AE2C0-BA8D-BA78-940A-2D6FED6A986A}"/>
                  </a:ext>
                </a:extLst>
              </p:cNvPr>
              <p:cNvSpPr/>
              <p:nvPr/>
            </p:nvSpPr>
            <p:spPr>
              <a:xfrm>
                <a:off x="5005812" y="1404341"/>
                <a:ext cx="37498" cy="9719"/>
              </a:xfrm>
              <a:custGeom>
                <a:avLst/>
                <a:gdLst/>
                <a:ahLst/>
                <a:cxnLst/>
                <a:rect l="l" t="t" r="r" b="b"/>
                <a:pathLst>
                  <a:path w="571" h="148" extrusionOk="0">
                    <a:moveTo>
                      <a:pt x="445" y="1"/>
                    </a:moveTo>
                    <a:cubicBezTo>
                      <a:pt x="420" y="1"/>
                      <a:pt x="400" y="20"/>
                      <a:pt x="393" y="40"/>
                    </a:cubicBezTo>
                    <a:cubicBezTo>
                      <a:pt x="373" y="41"/>
                      <a:pt x="353" y="42"/>
                      <a:pt x="334" y="42"/>
                    </a:cubicBezTo>
                    <a:cubicBezTo>
                      <a:pt x="245" y="42"/>
                      <a:pt x="159" y="30"/>
                      <a:pt x="69" y="17"/>
                    </a:cubicBezTo>
                    <a:cubicBezTo>
                      <a:pt x="66" y="17"/>
                      <a:pt x="63" y="16"/>
                      <a:pt x="60" y="16"/>
                    </a:cubicBezTo>
                    <a:cubicBezTo>
                      <a:pt x="18" y="16"/>
                      <a:pt x="1" y="80"/>
                      <a:pt x="49" y="95"/>
                    </a:cubicBezTo>
                    <a:cubicBezTo>
                      <a:pt x="172" y="137"/>
                      <a:pt x="303" y="147"/>
                      <a:pt x="432" y="147"/>
                    </a:cubicBezTo>
                    <a:cubicBezTo>
                      <a:pt x="453" y="147"/>
                      <a:pt x="473" y="147"/>
                      <a:pt x="493" y="147"/>
                    </a:cubicBezTo>
                    <a:cubicBezTo>
                      <a:pt x="551" y="143"/>
                      <a:pt x="571" y="69"/>
                      <a:pt x="522" y="40"/>
                    </a:cubicBezTo>
                    <a:cubicBezTo>
                      <a:pt x="506" y="30"/>
                      <a:pt x="487" y="20"/>
                      <a:pt x="470" y="7"/>
                    </a:cubicBezTo>
                    <a:cubicBezTo>
                      <a:pt x="462" y="3"/>
                      <a:pt x="453" y="1"/>
                      <a:pt x="44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2" name="Google Shape;4122;p44">
                <a:extLst>
                  <a:ext uri="{FF2B5EF4-FFF2-40B4-BE49-F238E27FC236}">
                    <a16:creationId xmlns:a16="http://schemas.microsoft.com/office/drawing/2014/main" id="{90E352FC-1F6E-0CFD-4397-3A57533A4DB3}"/>
                  </a:ext>
                </a:extLst>
              </p:cNvPr>
              <p:cNvSpPr/>
              <p:nvPr/>
            </p:nvSpPr>
            <p:spPr>
              <a:xfrm>
                <a:off x="4998588" y="1386414"/>
                <a:ext cx="49647" cy="7224"/>
              </a:xfrm>
              <a:custGeom>
                <a:avLst/>
                <a:gdLst/>
                <a:ahLst/>
                <a:cxnLst/>
                <a:rect l="l" t="t" r="r" b="b"/>
                <a:pathLst>
                  <a:path w="756" h="110" extrusionOk="0">
                    <a:moveTo>
                      <a:pt x="467" y="0"/>
                    </a:moveTo>
                    <a:cubicBezTo>
                      <a:pt x="330" y="0"/>
                      <a:pt x="192" y="5"/>
                      <a:pt x="59" y="12"/>
                    </a:cubicBezTo>
                    <a:cubicBezTo>
                      <a:pt x="1" y="15"/>
                      <a:pt x="1" y="99"/>
                      <a:pt x="59" y="99"/>
                    </a:cubicBezTo>
                    <a:cubicBezTo>
                      <a:pt x="181" y="105"/>
                      <a:pt x="308" y="109"/>
                      <a:pt x="435" y="109"/>
                    </a:cubicBezTo>
                    <a:cubicBezTo>
                      <a:pt x="519" y="109"/>
                      <a:pt x="602" y="107"/>
                      <a:pt x="684" y="102"/>
                    </a:cubicBezTo>
                    <a:cubicBezTo>
                      <a:pt x="686" y="102"/>
                      <a:pt x="689" y="103"/>
                      <a:pt x="691" y="103"/>
                    </a:cubicBezTo>
                    <a:cubicBezTo>
                      <a:pt x="755" y="103"/>
                      <a:pt x="753" y="11"/>
                      <a:pt x="684" y="5"/>
                    </a:cubicBezTo>
                    <a:cubicBezTo>
                      <a:pt x="613" y="2"/>
                      <a:pt x="540" y="0"/>
                      <a:pt x="46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3" name="Google Shape;4123;p44">
                <a:extLst>
                  <a:ext uri="{FF2B5EF4-FFF2-40B4-BE49-F238E27FC236}">
                    <a16:creationId xmlns:a16="http://schemas.microsoft.com/office/drawing/2014/main" id="{0416F8B8-71B9-ADD2-8ED5-9ADC0ED2458B}"/>
                  </a:ext>
                </a:extLst>
              </p:cNvPr>
              <p:cNvSpPr/>
              <p:nvPr/>
            </p:nvSpPr>
            <p:spPr>
              <a:xfrm>
                <a:off x="5070626" y="1382343"/>
                <a:ext cx="61401" cy="41700"/>
              </a:xfrm>
              <a:custGeom>
                <a:avLst/>
                <a:gdLst/>
                <a:ahLst/>
                <a:cxnLst/>
                <a:rect l="l" t="t" r="r" b="b"/>
                <a:pathLst>
                  <a:path w="935" h="635" extrusionOk="0">
                    <a:moveTo>
                      <a:pt x="488" y="1"/>
                    </a:moveTo>
                    <a:cubicBezTo>
                      <a:pt x="427" y="1"/>
                      <a:pt x="360" y="17"/>
                      <a:pt x="322" y="31"/>
                    </a:cubicBezTo>
                    <a:cubicBezTo>
                      <a:pt x="164" y="93"/>
                      <a:pt x="34" y="239"/>
                      <a:pt x="15" y="407"/>
                    </a:cubicBezTo>
                    <a:cubicBezTo>
                      <a:pt x="1" y="550"/>
                      <a:pt x="97" y="634"/>
                      <a:pt x="222" y="634"/>
                    </a:cubicBezTo>
                    <a:cubicBezTo>
                      <a:pt x="242" y="634"/>
                      <a:pt x="263" y="632"/>
                      <a:pt x="284" y="627"/>
                    </a:cubicBezTo>
                    <a:cubicBezTo>
                      <a:pt x="407" y="598"/>
                      <a:pt x="494" y="514"/>
                      <a:pt x="559" y="407"/>
                    </a:cubicBezTo>
                    <a:cubicBezTo>
                      <a:pt x="591" y="475"/>
                      <a:pt x="646" y="537"/>
                      <a:pt x="718" y="563"/>
                    </a:cubicBezTo>
                    <a:cubicBezTo>
                      <a:pt x="735" y="568"/>
                      <a:pt x="752" y="571"/>
                      <a:pt x="768" y="571"/>
                    </a:cubicBezTo>
                    <a:cubicBezTo>
                      <a:pt x="859" y="571"/>
                      <a:pt x="934" y="494"/>
                      <a:pt x="896" y="401"/>
                    </a:cubicBezTo>
                    <a:cubicBezTo>
                      <a:pt x="885" y="373"/>
                      <a:pt x="858" y="359"/>
                      <a:pt x="833" y="359"/>
                    </a:cubicBezTo>
                    <a:cubicBezTo>
                      <a:pt x="804" y="359"/>
                      <a:pt x="778" y="377"/>
                      <a:pt x="779" y="417"/>
                    </a:cubicBezTo>
                    <a:cubicBezTo>
                      <a:pt x="776" y="417"/>
                      <a:pt x="773" y="417"/>
                      <a:pt x="770" y="417"/>
                    </a:cubicBezTo>
                    <a:cubicBezTo>
                      <a:pt x="723" y="417"/>
                      <a:pt x="694" y="394"/>
                      <a:pt x="679" y="342"/>
                    </a:cubicBezTo>
                    <a:cubicBezTo>
                      <a:pt x="656" y="304"/>
                      <a:pt x="646" y="258"/>
                      <a:pt x="640" y="213"/>
                    </a:cubicBezTo>
                    <a:cubicBezTo>
                      <a:pt x="636" y="174"/>
                      <a:pt x="602" y="150"/>
                      <a:pt x="570" y="150"/>
                    </a:cubicBezTo>
                    <a:cubicBezTo>
                      <a:pt x="545" y="150"/>
                      <a:pt x="520" y="164"/>
                      <a:pt x="510" y="197"/>
                    </a:cubicBezTo>
                    <a:cubicBezTo>
                      <a:pt x="491" y="271"/>
                      <a:pt x="462" y="339"/>
                      <a:pt x="413" y="397"/>
                    </a:cubicBezTo>
                    <a:cubicBezTo>
                      <a:pt x="383" y="433"/>
                      <a:pt x="283" y="505"/>
                      <a:pt x="214" y="505"/>
                    </a:cubicBezTo>
                    <a:cubicBezTo>
                      <a:pt x="170" y="505"/>
                      <a:pt x="138" y="476"/>
                      <a:pt x="144" y="391"/>
                    </a:cubicBezTo>
                    <a:cubicBezTo>
                      <a:pt x="151" y="307"/>
                      <a:pt x="225" y="219"/>
                      <a:pt x="293" y="167"/>
                    </a:cubicBezTo>
                    <a:cubicBezTo>
                      <a:pt x="310" y="156"/>
                      <a:pt x="486" y="95"/>
                      <a:pt x="527" y="95"/>
                    </a:cubicBezTo>
                    <a:cubicBezTo>
                      <a:pt x="533" y="95"/>
                      <a:pt x="537" y="97"/>
                      <a:pt x="536" y="99"/>
                    </a:cubicBezTo>
                    <a:cubicBezTo>
                      <a:pt x="534" y="125"/>
                      <a:pt x="558" y="141"/>
                      <a:pt x="580" y="141"/>
                    </a:cubicBezTo>
                    <a:cubicBezTo>
                      <a:pt x="597" y="141"/>
                      <a:pt x="613" y="132"/>
                      <a:pt x="617" y="112"/>
                    </a:cubicBezTo>
                    <a:cubicBezTo>
                      <a:pt x="630" y="26"/>
                      <a:pt x="564" y="1"/>
                      <a:pt x="488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4" name="Google Shape;4124;p44">
                <a:extLst>
                  <a:ext uri="{FF2B5EF4-FFF2-40B4-BE49-F238E27FC236}">
                    <a16:creationId xmlns:a16="http://schemas.microsoft.com/office/drawing/2014/main" id="{6CE978D9-F579-BABA-6387-FB516DCB7860}"/>
                  </a:ext>
                </a:extLst>
              </p:cNvPr>
              <p:cNvSpPr/>
              <p:nvPr/>
            </p:nvSpPr>
            <p:spPr>
              <a:xfrm>
                <a:off x="5111800" y="1343271"/>
                <a:ext cx="37695" cy="41109"/>
              </a:xfrm>
              <a:custGeom>
                <a:avLst/>
                <a:gdLst/>
                <a:ahLst/>
                <a:cxnLst/>
                <a:rect l="l" t="t" r="r" b="b"/>
                <a:pathLst>
                  <a:path w="574" h="626" extrusionOk="0">
                    <a:moveTo>
                      <a:pt x="201" y="1"/>
                    </a:moveTo>
                    <a:cubicBezTo>
                      <a:pt x="112" y="1"/>
                      <a:pt x="24" y="63"/>
                      <a:pt x="6" y="166"/>
                    </a:cubicBezTo>
                    <a:cubicBezTo>
                      <a:pt x="1" y="200"/>
                      <a:pt x="26" y="222"/>
                      <a:pt x="52" y="222"/>
                    </a:cubicBezTo>
                    <a:cubicBezTo>
                      <a:pt x="68" y="222"/>
                      <a:pt x="84" y="212"/>
                      <a:pt x="91" y="189"/>
                    </a:cubicBezTo>
                    <a:cubicBezTo>
                      <a:pt x="104" y="143"/>
                      <a:pt x="145" y="106"/>
                      <a:pt x="189" y="106"/>
                    </a:cubicBezTo>
                    <a:cubicBezTo>
                      <a:pt x="210" y="106"/>
                      <a:pt x="231" y="114"/>
                      <a:pt x="249" y="134"/>
                    </a:cubicBezTo>
                    <a:cubicBezTo>
                      <a:pt x="298" y="183"/>
                      <a:pt x="266" y="254"/>
                      <a:pt x="236" y="302"/>
                    </a:cubicBezTo>
                    <a:cubicBezTo>
                      <a:pt x="191" y="383"/>
                      <a:pt x="126" y="448"/>
                      <a:pt x="58" y="507"/>
                    </a:cubicBezTo>
                    <a:cubicBezTo>
                      <a:pt x="10" y="542"/>
                      <a:pt x="55" y="610"/>
                      <a:pt x="104" y="613"/>
                    </a:cubicBezTo>
                    <a:cubicBezTo>
                      <a:pt x="195" y="620"/>
                      <a:pt x="287" y="626"/>
                      <a:pt x="378" y="626"/>
                    </a:cubicBezTo>
                    <a:cubicBezTo>
                      <a:pt x="413" y="626"/>
                      <a:pt x="448" y="625"/>
                      <a:pt x="483" y="623"/>
                    </a:cubicBezTo>
                    <a:cubicBezTo>
                      <a:pt x="573" y="613"/>
                      <a:pt x="573" y="494"/>
                      <a:pt x="489" y="494"/>
                    </a:cubicBezTo>
                    <a:lnTo>
                      <a:pt x="262" y="494"/>
                    </a:lnTo>
                    <a:cubicBezTo>
                      <a:pt x="366" y="377"/>
                      <a:pt x="450" y="209"/>
                      <a:pt x="353" y="79"/>
                    </a:cubicBezTo>
                    <a:cubicBezTo>
                      <a:pt x="313" y="25"/>
                      <a:pt x="257" y="1"/>
                      <a:pt x="20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5" name="Google Shape;4125;p44">
                <a:extLst>
                  <a:ext uri="{FF2B5EF4-FFF2-40B4-BE49-F238E27FC236}">
                    <a16:creationId xmlns:a16="http://schemas.microsoft.com/office/drawing/2014/main" id="{122A5CA8-93B9-0952-D409-FAEFF8D90D2B}"/>
                  </a:ext>
                </a:extLst>
              </p:cNvPr>
              <p:cNvSpPr/>
              <p:nvPr/>
            </p:nvSpPr>
            <p:spPr>
              <a:xfrm>
                <a:off x="5171558" y="1342220"/>
                <a:ext cx="55819" cy="88917"/>
              </a:xfrm>
              <a:custGeom>
                <a:avLst/>
                <a:gdLst/>
                <a:ahLst/>
                <a:cxnLst/>
                <a:rect l="l" t="t" r="r" b="b"/>
                <a:pathLst>
                  <a:path w="850" h="1354" extrusionOk="0">
                    <a:moveTo>
                      <a:pt x="478" y="838"/>
                    </a:moveTo>
                    <a:cubicBezTo>
                      <a:pt x="599" y="838"/>
                      <a:pt x="635" y="878"/>
                      <a:pt x="583" y="963"/>
                    </a:cubicBezTo>
                    <a:cubicBezTo>
                      <a:pt x="535" y="1125"/>
                      <a:pt x="357" y="1219"/>
                      <a:pt x="195" y="1226"/>
                    </a:cubicBezTo>
                    <a:cubicBezTo>
                      <a:pt x="211" y="1128"/>
                      <a:pt x="230" y="1047"/>
                      <a:pt x="282" y="960"/>
                    </a:cubicBezTo>
                    <a:cubicBezTo>
                      <a:pt x="311" y="921"/>
                      <a:pt x="340" y="885"/>
                      <a:pt x="366" y="847"/>
                    </a:cubicBezTo>
                    <a:cubicBezTo>
                      <a:pt x="409" y="841"/>
                      <a:pt x="447" y="838"/>
                      <a:pt x="478" y="838"/>
                    </a:cubicBezTo>
                    <a:close/>
                    <a:moveTo>
                      <a:pt x="103" y="0"/>
                    </a:moveTo>
                    <a:cubicBezTo>
                      <a:pt x="68" y="0"/>
                      <a:pt x="30" y="30"/>
                      <a:pt x="42" y="69"/>
                    </a:cubicBezTo>
                    <a:cubicBezTo>
                      <a:pt x="104" y="250"/>
                      <a:pt x="81" y="451"/>
                      <a:pt x="75" y="642"/>
                    </a:cubicBezTo>
                    <a:lnTo>
                      <a:pt x="65" y="1219"/>
                    </a:lnTo>
                    <a:lnTo>
                      <a:pt x="65" y="1226"/>
                    </a:lnTo>
                    <a:cubicBezTo>
                      <a:pt x="10" y="1251"/>
                      <a:pt x="0" y="1339"/>
                      <a:pt x="68" y="1349"/>
                    </a:cubicBezTo>
                    <a:cubicBezTo>
                      <a:pt x="90" y="1352"/>
                      <a:pt x="113" y="1353"/>
                      <a:pt x="137" y="1353"/>
                    </a:cubicBezTo>
                    <a:cubicBezTo>
                      <a:pt x="434" y="1353"/>
                      <a:pt x="849" y="1117"/>
                      <a:pt x="732" y="772"/>
                    </a:cubicBezTo>
                    <a:cubicBezTo>
                      <a:pt x="700" y="672"/>
                      <a:pt x="615" y="628"/>
                      <a:pt x="524" y="628"/>
                    </a:cubicBezTo>
                    <a:cubicBezTo>
                      <a:pt x="480" y="628"/>
                      <a:pt x="434" y="638"/>
                      <a:pt x="392" y="659"/>
                    </a:cubicBezTo>
                    <a:cubicBezTo>
                      <a:pt x="311" y="701"/>
                      <a:pt x="247" y="766"/>
                      <a:pt x="198" y="840"/>
                    </a:cubicBezTo>
                    <a:cubicBezTo>
                      <a:pt x="198" y="727"/>
                      <a:pt x="198" y="613"/>
                      <a:pt x="201" y="500"/>
                    </a:cubicBezTo>
                    <a:cubicBezTo>
                      <a:pt x="201" y="335"/>
                      <a:pt x="211" y="186"/>
                      <a:pt x="146" y="27"/>
                    </a:cubicBezTo>
                    <a:cubicBezTo>
                      <a:pt x="137" y="8"/>
                      <a:pt x="120" y="0"/>
                      <a:pt x="10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126" name="Google Shape;4126;p44">
              <a:extLst>
                <a:ext uri="{FF2B5EF4-FFF2-40B4-BE49-F238E27FC236}">
                  <a16:creationId xmlns:a16="http://schemas.microsoft.com/office/drawing/2014/main" id="{CBDDF335-EA69-A5CC-53B1-324242BFC805}"/>
                </a:ext>
              </a:extLst>
            </p:cNvPr>
            <p:cNvGrpSpPr/>
            <p:nvPr/>
          </p:nvGrpSpPr>
          <p:grpSpPr>
            <a:xfrm rot="935572">
              <a:off x="6099250" y="2129693"/>
              <a:ext cx="873825" cy="1222061"/>
              <a:chOff x="3735990" y="4115688"/>
              <a:chExt cx="349166" cy="488320"/>
            </a:xfrm>
          </p:grpSpPr>
          <p:sp>
            <p:nvSpPr>
              <p:cNvPr id="4127" name="Google Shape;4127;p44">
                <a:extLst>
                  <a:ext uri="{FF2B5EF4-FFF2-40B4-BE49-F238E27FC236}">
                    <a16:creationId xmlns:a16="http://schemas.microsoft.com/office/drawing/2014/main" id="{EA2CC21A-D961-074B-1B40-61EBA2FD38AA}"/>
                  </a:ext>
                </a:extLst>
              </p:cNvPr>
              <p:cNvSpPr/>
              <p:nvPr/>
            </p:nvSpPr>
            <p:spPr>
              <a:xfrm>
                <a:off x="3772568" y="4159291"/>
                <a:ext cx="312589" cy="444717"/>
              </a:xfrm>
              <a:custGeom>
                <a:avLst/>
                <a:gdLst/>
                <a:ahLst/>
                <a:cxnLst/>
                <a:rect l="l" t="t" r="r" b="b"/>
                <a:pathLst>
                  <a:path w="4760" h="6772" extrusionOk="0">
                    <a:moveTo>
                      <a:pt x="2414" y="175"/>
                    </a:moveTo>
                    <a:cubicBezTo>
                      <a:pt x="3004" y="1957"/>
                      <a:pt x="3746" y="3680"/>
                      <a:pt x="4624" y="5336"/>
                    </a:cubicBezTo>
                    <a:cubicBezTo>
                      <a:pt x="4624" y="5342"/>
                      <a:pt x="4627" y="5342"/>
                      <a:pt x="4627" y="5345"/>
                    </a:cubicBezTo>
                    <a:cubicBezTo>
                      <a:pt x="4415" y="6312"/>
                      <a:pt x="3390" y="6674"/>
                      <a:pt x="2475" y="6674"/>
                    </a:cubicBezTo>
                    <a:cubicBezTo>
                      <a:pt x="2455" y="6674"/>
                      <a:pt x="2434" y="6674"/>
                      <a:pt x="2414" y="6674"/>
                    </a:cubicBezTo>
                    <a:cubicBezTo>
                      <a:pt x="1423" y="6657"/>
                      <a:pt x="254" y="6346"/>
                      <a:pt x="92" y="5213"/>
                    </a:cubicBezTo>
                    <a:cubicBezTo>
                      <a:pt x="208" y="5102"/>
                      <a:pt x="335" y="4973"/>
                      <a:pt x="419" y="4834"/>
                    </a:cubicBezTo>
                    <a:cubicBezTo>
                      <a:pt x="438" y="4804"/>
                      <a:pt x="410" y="4773"/>
                      <a:pt x="381" y="4773"/>
                    </a:cubicBezTo>
                    <a:cubicBezTo>
                      <a:pt x="372" y="4773"/>
                      <a:pt x="362" y="4777"/>
                      <a:pt x="354" y="4785"/>
                    </a:cubicBezTo>
                    <a:cubicBezTo>
                      <a:pt x="299" y="4843"/>
                      <a:pt x="250" y="4911"/>
                      <a:pt x="202" y="4976"/>
                    </a:cubicBezTo>
                    <a:cubicBezTo>
                      <a:pt x="189" y="4996"/>
                      <a:pt x="173" y="5012"/>
                      <a:pt x="160" y="5034"/>
                    </a:cubicBezTo>
                    <a:cubicBezTo>
                      <a:pt x="918" y="3470"/>
                      <a:pt x="1407" y="1746"/>
                      <a:pt x="2346" y="282"/>
                    </a:cubicBezTo>
                    <a:lnTo>
                      <a:pt x="2346" y="282"/>
                    </a:lnTo>
                    <a:cubicBezTo>
                      <a:pt x="2343" y="340"/>
                      <a:pt x="2343" y="392"/>
                      <a:pt x="2346" y="450"/>
                    </a:cubicBezTo>
                    <a:cubicBezTo>
                      <a:pt x="2350" y="475"/>
                      <a:pt x="2368" y="487"/>
                      <a:pt x="2386" y="487"/>
                    </a:cubicBezTo>
                    <a:cubicBezTo>
                      <a:pt x="2405" y="487"/>
                      <a:pt x="2422" y="475"/>
                      <a:pt x="2424" y="450"/>
                    </a:cubicBezTo>
                    <a:cubicBezTo>
                      <a:pt x="2431" y="360"/>
                      <a:pt x="2424" y="263"/>
                      <a:pt x="2414" y="175"/>
                    </a:cubicBezTo>
                    <a:close/>
                    <a:moveTo>
                      <a:pt x="2438" y="1"/>
                    </a:moveTo>
                    <a:cubicBezTo>
                      <a:pt x="2422" y="1"/>
                      <a:pt x="2406" y="8"/>
                      <a:pt x="2395" y="23"/>
                    </a:cubicBezTo>
                    <a:cubicBezTo>
                      <a:pt x="1886" y="823"/>
                      <a:pt x="1511" y="1685"/>
                      <a:pt x="1135" y="2550"/>
                    </a:cubicBezTo>
                    <a:cubicBezTo>
                      <a:pt x="756" y="3437"/>
                      <a:pt x="335" y="4315"/>
                      <a:pt x="11" y="5222"/>
                    </a:cubicBezTo>
                    <a:cubicBezTo>
                      <a:pt x="1" y="5239"/>
                      <a:pt x="17" y="5255"/>
                      <a:pt x="33" y="5255"/>
                    </a:cubicBezTo>
                    <a:cubicBezTo>
                      <a:pt x="30" y="6366"/>
                      <a:pt x="1417" y="6726"/>
                      <a:pt x="2301" y="6768"/>
                    </a:cubicBezTo>
                    <a:cubicBezTo>
                      <a:pt x="2358" y="6770"/>
                      <a:pt x="2417" y="6772"/>
                      <a:pt x="2475" y="6772"/>
                    </a:cubicBezTo>
                    <a:cubicBezTo>
                      <a:pt x="3455" y="6772"/>
                      <a:pt x="4549" y="6379"/>
                      <a:pt x="4757" y="5303"/>
                    </a:cubicBezTo>
                    <a:cubicBezTo>
                      <a:pt x="4760" y="5268"/>
                      <a:pt x="4734" y="5242"/>
                      <a:pt x="4705" y="5239"/>
                    </a:cubicBezTo>
                    <a:cubicBezTo>
                      <a:pt x="3820" y="3567"/>
                      <a:pt x="3085" y="1831"/>
                      <a:pt x="2489" y="36"/>
                    </a:cubicBezTo>
                    <a:cubicBezTo>
                      <a:pt x="2481" y="13"/>
                      <a:pt x="2460" y="1"/>
                      <a:pt x="243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8" name="Google Shape;4128;p44">
                <a:extLst>
                  <a:ext uri="{FF2B5EF4-FFF2-40B4-BE49-F238E27FC236}">
                    <a16:creationId xmlns:a16="http://schemas.microsoft.com/office/drawing/2014/main" id="{B9AC706E-2B13-6CA5-47EB-88801EDD6575}"/>
                  </a:ext>
                </a:extLst>
              </p:cNvPr>
              <p:cNvSpPr/>
              <p:nvPr/>
            </p:nvSpPr>
            <p:spPr>
              <a:xfrm>
                <a:off x="3808751" y="4455517"/>
                <a:ext cx="25808" cy="13922"/>
              </a:xfrm>
              <a:custGeom>
                <a:avLst/>
                <a:gdLst/>
                <a:ahLst/>
                <a:cxnLst/>
                <a:rect l="l" t="t" r="r" b="b"/>
                <a:pathLst>
                  <a:path w="393" h="212" extrusionOk="0">
                    <a:moveTo>
                      <a:pt x="336" y="0"/>
                    </a:moveTo>
                    <a:cubicBezTo>
                      <a:pt x="332" y="0"/>
                      <a:pt x="328" y="1"/>
                      <a:pt x="325" y="2"/>
                    </a:cubicBezTo>
                    <a:cubicBezTo>
                      <a:pt x="224" y="41"/>
                      <a:pt x="124" y="96"/>
                      <a:pt x="30" y="148"/>
                    </a:cubicBezTo>
                    <a:cubicBezTo>
                      <a:pt x="1" y="168"/>
                      <a:pt x="13" y="211"/>
                      <a:pt x="44" y="211"/>
                    </a:cubicBezTo>
                    <a:cubicBezTo>
                      <a:pt x="47" y="211"/>
                      <a:pt x="51" y="211"/>
                      <a:pt x="56" y="209"/>
                    </a:cubicBezTo>
                    <a:cubicBezTo>
                      <a:pt x="156" y="174"/>
                      <a:pt x="266" y="128"/>
                      <a:pt x="360" y="76"/>
                    </a:cubicBezTo>
                    <a:cubicBezTo>
                      <a:pt x="393" y="59"/>
                      <a:pt x="374" y="0"/>
                      <a:pt x="33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9" name="Google Shape;4129;p44">
                <a:extLst>
                  <a:ext uri="{FF2B5EF4-FFF2-40B4-BE49-F238E27FC236}">
                    <a16:creationId xmlns:a16="http://schemas.microsoft.com/office/drawing/2014/main" id="{5D538229-E607-FDAA-94A5-92535D17E5C2}"/>
                  </a:ext>
                </a:extLst>
              </p:cNvPr>
              <p:cNvSpPr/>
              <p:nvPr/>
            </p:nvSpPr>
            <p:spPr>
              <a:xfrm>
                <a:off x="3843620" y="4440874"/>
                <a:ext cx="24758" cy="12149"/>
              </a:xfrm>
              <a:custGeom>
                <a:avLst/>
                <a:gdLst/>
                <a:ahLst/>
                <a:cxnLst/>
                <a:rect l="l" t="t" r="r" b="b"/>
                <a:pathLst>
                  <a:path w="377" h="185" extrusionOk="0">
                    <a:moveTo>
                      <a:pt x="317" y="0"/>
                    </a:moveTo>
                    <a:cubicBezTo>
                      <a:pt x="315" y="0"/>
                      <a:pt x="312" y="1"/>
                      <a:pt x="309" y="1"/>
                    </a:cubicBezTo>
                    <a:cubicBezTo>
                      <a:pt x="211" y="18"/>
                      <a:pt x="114" y="69"/>
                      <a:pt x="33" y="118"/>
                    </a:cubicBezTo>
                    <a:cubicBezTo>
                      <a:pt x="0" y="137"/>
                      <a:pt x="21" y="184"/>
                      <a:pt x="54" y="184"/>
                    </a:cubicBezTo>
                    <a:cubicBezTo>
                      <a:pt x="60" y="184"/>
                      <a:pt x="66" y="183"/>
                      <a:pt x="72" y="180"/>
                    </a:cubicBezTo>
                    <a:cubicBezTo>
                      <a:pt x="160" y="134"/>
                      <a:pt x="254" y="105"/>
                      <a:pt x="338" y="63"/>
                    </a:cubicBezTo>
                    <a:cubicBezTo>
                      <a:pt x="377" y="51"/>
                      <a:pt x="352" y="0"/>
                      <a:pt x="31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0" name="Google Shape;4130;p44">
                <a:extLst>
                  <a:ext uri="{FF2B5EF4-FFF2-40B4-BE49-F238E27FC236}">
                    <a16:creationId xmlns:a16="http://schemas.microsoft.com/office/drawing/2014/main" id="{29C3A18D-888B-26FE-3D6B-4ECBB392AF96}"/>
                  </a:ext>
                </a:extLst>
              </p:cNvPr>
              <p:cNvSpPr/>
              <p:nvPr/>
            </p:nvSpPr>
            <p:spPr>
              <a:xfrm>
                <a:off x="3883218" y="4430695"/>
                <a:ext cx="26334" cy="10639"/>
              </a:xfrm>
              <a:custGeom>
                <a:avLst/>
                <a:gdLst/>
                <a:ahLst/>
                <a:cxnLst/>
                <a:rect l="l" t="t" r="r" b="b"/>
                <a:pathLst>
                  <a:path w="401" h="162" extrusionOk="0">
                    <a:moveTo>
                      <a:pt x="342" y="0"/>
                    </a:moveTo>
                    <a:cubicBezTo>
                      <a:pt x="339" y="0"/>
                      <a:pt x="337" y="1"/>
                      <a:pt x="334" y="1"/>
                    </a:cubicBezTo>
                    <a:cubicBezTo>
                      <a:pt x="237" y="17"/>
                      <a:pt x="137" y="53"/>
                      <a:pt x="43" y="85"/>
                    </a:cubicBezTo>
                    <a:cubicBezTo>
                      <a:pt x="1" y="100"/>
                      <a:pt x="11" y="161"/>
                      <a:pt x="51" y="161"/>
                    </a:cubicBezTo>
                    <a:cubicBezTo>
                      <a:pt x="54" y="161"/>
                      <a:pt x="58" y="161"/>
                      <a:pt x="62" y="160"/>
                    </a:cubicBezTo>
                    <a:cubicBezTo>
                      <a:pt x="159" y="134"/>
                      <a:pt x="266" y="117"/>
                      <a:pt x="360" y="82"/>
                    </a:cubicBezTo>
                    <a:cubicBezTo>
                      <a:pt x="400" y="57"/>
                      <a:pt x="387" y="0"/>
                      <a:pt x="34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1" name="Google Shape;4131;p44">
                <a:extLst>
                  <a:ext uri="{FF2B5EF4-FFF2-40B4-BE49-F238E27FC236}">
                    <a16:creationId xmlns:a16="http://schemas.microsoft.com/office/drawing/2014/main" id="{4B833106-7233-B7A3-5DC2-196A8F356CF8}"/>
                  </a:ext>
                </a:extLst>
              </p:cNvPr>
              <p:cNvSpPr/>
              <p:nvPr/>
            </p:nvSpPr>
            <p:spPr>
              <a:xfrm>
                <a:off x="3926625" y="4432993"/>
                <a:ext cx="22787" cy="5910"/>
              </a:xfrm>
              <a:custGeom>
                <a:avLst/>
                <a:gdLst/>
                <a:ahLst/>
                <a:cxnLst/>
                <a:rect l="l" t="t" r="r" b="b"/>
                <a:pathLst>
                  <a:path w="347" h="90" extrusionOk="0">
                    <a:moveTo>
                      <a:pt x="245" y="1"/>
                    </a:moveTo>
                    <a:cubicBezTo>
                      <a:pt x="178" y="1"/>
                      <a:pt x="109" y="6"/>
                      <a:pt x="42" y="14"/>
                    </a:cubicBezTo>
                    <a:cubicBezTo>
                      <a:pt x="0" y="18"/>
                      <a:pt x="0" y="76"/>
                      <a:pt x="42" y="76"/>
                    </a:cubicBezTo>
                    <a:cubicBezTo>
                      <a:pt x="112" y="82"/>
                      <a:pt x="185" y="90"/>
                      <a:pt x="255" y="90"/>
                    </a:cubicBezTo>
                    <a:cubicBezTo>
                      <a:pt x="266" y="90"/>
                      <a:pt x="278" y="89"/>
                      <a:pt x="289" y="89"/>
                    </a:cubicBezTo>
                    <a:cubicBezTo>
                      <a:pt x="347" y="89"/>
                      <a:pt x="347" y="8"/>
                      <a:pt x="289" y="1"/>
                    </a:cubicBezTo>
                    <a:cubicBezTo>
                      <a:pt x="274" y="1"/>
                      <a:pt x="260" y="1"/>
                      <a:pt x="24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2" name="Google Shape;4132;p44">
                <a:extLst>
                  <a:ext uri="{FF2B5EF4-FFF2-40B4-BE49-F238E27FC236}">
                    <a16:creationId xmlns:a16="http://schemas.microsoft.com/office/drawing/2014/main" id="{30140E86-E42A-3ACA-96C6-69B900063746}"/>
                  </a:ext>
                </a:extLst>
              </p:cNvPr>
              <p:cNvSpPr/>
              <p:nvPr/>
            </p:nvSpPr>
            <p:spPr>
              <a:xfrm>
                <a:off x="3969177" y="4435161"/>
                <a:ext cx="26531" cy="9456"/>
              </a:xfrm>
              <a:custGeom>
                <a:avLst/>
                <a:gdLst/>
                <a:ahLst/>
                <a:cxnLst/>
                <a:rect l="l" t="t" r="r" b="b"/>
                <a:pathLst>
                  <a:path w="404" h="144" extrusionOk="0">
                    <a:moveTo>
                      <a:pt x="46" y="1"/>
                    </a:moveTo>
                    <a:cubicBezTo>
                      <a:pt x="16" y="1"/>
                      <a:pt x="0" y="46"/>
                      <a:pt x="29" y="62"/>
                    </a:cubicBezTo>
                    <a:cubicBezTo>
                      <a:pt x="120" y="105"/>
                      <a:pt x="227" y="127"/>
                      <a:pt x="324" y="143"/>
                    </a:cubicBezTo>
                    <a:cubicBezTo>
                      <a:pt x="326" y="144"/>
                      <a:pt x="329" y="144"/>
                      <a:pt x="331" y="144"/>
                    </a:cubicBezTo>
                    <a:cubicBezTo>
                      <a:pt x="384" y="144"/>
                      <a:pt x="403" y="68"/>
                      <a:pt x="350" y="56"/>
                    </a:cubicBezTo>
                    <a:cubicBezTo>
                      <a:pt x="256" y="30"/>
                      <a:pt x="143" y="1"/>
                      <a:pt x="4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3" name="Google Shape;4133;p44">
                <a:extLst>
                  <a:ext uri="{FF2B5EF4-FFF2-40B4-BE49-F238E27FC236}">
                    <a16:creationId xmlns:a16="http://schemas.microsoft.com/office/drawing/2014/main" id="{AEEDDF94-5B02-C5EE-9FB5-024470E63817}"/>
                  </a:ext>
                </a:extLst>
              </p:cNvPr>
              <p:cNvSpPr/>
              <p:nvPr/>
            </p:nvSpPr>
            <p:spPr>
              <a:xfrm>
                <a:off x="4007002" y="4448294"/>
                <a:ext cx="22131" cy="9850"/>
              </a:xfrm>
              <a:custGeom>
                <a:avLst/>
                <a:gdLst/>
                <a:ahLst/>
                <a:cxnLst/>
                <a:rect l="l" t="t" r="r" b="b"/>
                <a:pathLst>
                  <a:path w="337" h="150" extrusionOk="0">
                    <a:moveTo>
                      <a:pt x="103" y="1"/>
                    </a:moveTo>
                    <a:cubicBezTo>
                      <a:pt x="76" y="1"/>
                      <a:pt x="49" y="4"/>
                      <a:pt x="24" y="11"/>
                    </a:cubicBezTo>
                    <a:cubicBezTo>
                      <a:pt x="4" y="21"/>
                      <a:pt x="1" y="54"/>
                      <a:pt x="24" y="57"/>
                    </a:cubicBezTo>
                    <a:cubicBezTo>
                      <a:pt x="111" y="73"/>
                      <a:pt x="179" y="96"/>
                      <a:pt x="257" y="141"/>
                    </a:cubicBezTo>
                    <a:cubicBezTo>
                      <a:pt x="266" y="147"/>
                      <a:pt x="275" y="149"/>
                      <a:pt x="282" y="149"/>
                    </a:cubicBezTo>
                    <a:cubicBezTo>
                      <a:pt x="319" y="149"/>
                      <a:pt x="336" y="96"/>
                      <a:pt x="299" y="67"/>
                    </a:cubicBezTo>
                    <a:cubicBezTo>
                      <a:pt x="247" y="24"/>
                      <a:pt x="174" y="1"/>
                      <a:pt x="103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4" name="Google Shape;4134;p44">
                <a:extLst>
                  <a:ext uri="{FF2B5EF4-FFF2-40B4-BE49-F238E27FC236}">
                    <a16:creationId xmlns:a16="http://schemas.microsoft.com/office/drawing/2014/main" id="{9B957CA3-0B96-3383-E545-E9CA09EB472C}"/>
                  </a:ext>
                </a:extLst>
              </p:cNvPr>
              <p:cNvSpPr/>
              <p:nvPr/>
            </p:nvSpPr>
            <p:spPr>
              <a:xfrm>
                <a:off x="4040361" y="4466418"/>
                <a:ext cx="15301" cy="13331"/>
              </a:xfrm>
              <a:custGeom>
                <a:avLst/>
                <a:gdLst/>
                <a:ahLst/>
                <a:cxnLst/>
                <a:rect l="l" t="t" r="r" b="b"/>
                <a:pathLst>
                  <a:path w="233" h="203" extrusionOk="0">
                    <a:moveTo>
                      <a:pt x="40" y="0"/>
                    </a:moveTo>
                    <a:cubicBezTo>
                      <a:pt x="18" y="0"/>
                      <a:pt x="0" y="27"/>
                      <a:pt x="18" y="50"/>
                    </a:cubicBezTo>
                    <a:cubicBezTo>
                      <a:pt x="60" y="98"/>
                      <a:pt x="99" y="150"/>
                      <a:pt x="147" y="189"/>
                    </a:cubicBezTo>
                    <a:cubicBezTo>
                      <a:pt x="157" y="198"/>
                      <a:pt x="168" y="202"/>
                      <a:pt x="178" y="202"/>
                    </a:cubicBezTo>
                    <a:cubicBezTo>
                      <a:pt x="209" y="202"/>
                      <a:pt x="233" y="163"/>
                      <a:pt x="206" y="134"/>
                    </a:cubicBezTo>
                    <a:cubicBezTo>
                      <a:pt x="163" y="89"/>
                      <a:pt x="108" y="50"/>
                      <a:pt x="60" y="8"/>
                    </a:cubicBezTo>
                    <a:cubicBezTo>
                      <a:pt x="53" y="3"/>
                      <a:pt x="47" y="0"/>
                      <a:pt x="4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5" name="Google Shape;4135;p44">
                <a:extLst>
                  <a:ext uri="{FF2B5EF4-FFF2-40B4-BE49-F238E27FC236}">
                    <a16:creationId xmlns:a16="http://schemas.microsoft.com/office/drawing/2014/main" id="{14261902-B51B-CB44-E88E-239AADA047C1}"/>
                  </a:ext>
                </a:extLst>
              </p:cNvPr>
              <p:cNvSpPr/>
              <p:nvPr/>
            </p:nvSpPr>
            <p:spPr>
              <a:xfrm>
                <a:off x="3925114" y="4200071"/>
                <a:ext cx="5845" cy="21474"/>
              </a:xfrm>
              <a:custGeom>
                <a:avLst/>
                <a:gdLst/>
                <a:ahLst/>
                <a:cxnLst/>
                <a:rect l="l" t="t" r="r" b="b"/>
                <a:pathLst>
                  <a:path w="89" h="327" extrusionOk="0">
                    <a:moveTo>
                      <a:pt x="44" y="0"/>
                    </a:moveTo>
                    <a:cubicBezTo>
                      <a:pt x="33" y="0"/>
                      <a:pt x="22" y="6"/>
                      <a:pt x="20" y="17"/>
                    </a:cubicBezTo>
                    <a:cubicBezTo>
                      <a:pt x="7" y="111"/>
                      <a:pt x="1" y="209"/>
                      <a:pt x="14" y="302"/>
                    </a:cubicBezTo>
                    <a:cubicBezTo>
                      <a:pt x="15" y="319"/>
                      <a:pt x="31" y="327"/>
                      <a:pt x="48" y="327"/>
                    </a:cubicBezTo>
                    <a:cubicBezTo>
                      <a:pt x="64" y="327"/>
                      <a:pt x="80" y="319"/>
                      <a:pt x="82" y="302"/>
                    </a:cubicBezTo>
                    <a:cubicBezTo>
                      <a:pt x="88" y="209"/>
                      <a:pt x="82" y="111"/>
                      <a:pt x="69" y="17"/>
                    </a:cubicBezTo>
                    <a:cubicBezTo>
                      <a:pt x="67" y="6"/>
                      <a:pt x="56" y="0"/>
                      <a:pt x="4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6" name="Google Shape;4136;p44">
                <a:extLst>
                  <a:ext uri="{FF2B5EF4-FFF2-40B4-BE49-F238E27FC236}">
                    <a16:creationId xmlns:a16="http://schemas.microsoft.com/office/drawing/2014/main" id="{63A83D66-110F-A9E6-C715-B97879BA37EF}"/>
                  </a:ext>
                </a:extLst>
              </p:cNvPr>
              <p:cNvSpPr/>
              <p:nvPr/>
            </p:nvSpPr>
            <p:spPr>
              <a:xfrm>
                <a:off x="3922487" y="4236451"/>
                <a:ext cx="9062" cy="18782"/>
              </a:xfrm>
              <a:custGeom>
                <a:avLst/>
                <a:gdLst/>
                <a:ahLst/>
                <a:cxnLst/>
                <a:rect l="l" t="t" r="r" b="b"/>
                <a:pathLst>
                  <a:path w="138" h="286" extrusionOk="0">
                    <a:moveTo>
                      <a:pt x="42" y="0"/>
                    </a:moveTo>
                    <a:cubicBezTo>
                      <a:pt x="20" y="0"/>
                      <a:pt x="0" y="22"/>
                      <a:pt x="11" y="46"/>
                    </a:cubicBezTo>
                    <a:cubicBezTo>
                      <a:pt x="44" y="111"/>
                      <a:pt x="57" y="186"/>
                      <a:pt x="54" y="254"/>
                    </a:cubicBezTo>
                    <a:cubicBezTo>
                      <a:pt x="50" y="274"/>
                      <a:pt x="66" y="285"/>
                      <a:pt x="84" y="285"/>
                    </a:cubicBezTo>
                    <a:cubicBezTo>
                      <a:pt x="98" y="285"/>
                      <a:pt x="113" y="278"/>
                      <a:pt x="118" y="260"/>
                    </a:cubicBezTo>
                    <a:cubicBezTo>
                      <a:pt x="138" y="176"/>
                      <a:pt x="122" y="89"/>
                      <a:pt x="70" y="14"/>
                    </a:cubicBezTo>
                    <a:cubicBezTo>
                      <a:pt x="62" y="4"/>
                      <a:pt x="52" y="0"/>
                      <a:pt x="42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7" name="Google Shape;4137;p44">
                <a:extLst>
                  <a:ext uri="{FF2B5EF4-FFF2-40B4-BE49-F238E27FC236}">
                    <a16:creationId xmlns:a16="http://schemas.microsoft.com/office/drawing/2014/main" id="{546574A7-91E5-6B33-1033-8E5AB487471F}"/>
                  </a:ext>
                </a:extLst>
              </p:cNvPr>
              <p:cNvSpPr/>
              <p:nvPr/>
            </p:nvSpPr>
            <p:spPr>
              <a:xfrm>
                <a:off x="3923407" y="4269613"/>
                <a:ext cx="6239" cy="22787"/>
              </a:xfrm>
              <a:custGeom>
                <a:avLst/>
                <a:gdLst/>
                <a:ahLst/>
                <a:cxnLst/>
                <a:rect l="l" t="t" r="r" b="b"/>
                <a:pathLst>
                  <a:path w="95" h="347" extrusionOk="0">
                    <a:moveTo>
                      <a:pt x="50" y="1"/>
                    </a:moveTo>
                    <a:cubicBezTo>
                      <a:pt x="40" y="1"/>
                      <a:pt x="31" y="6"/>
                      <a:pt x="30" y="18"/>
                    </a:cubicBezTo>
                    <a:cubicBezTo>
                      <a:pt x="14" y="115"/>
                      <a:pt x="1" y="228"/>
                      <a:pt x="17" y="322"/>
                    </a:cubicBezTo>
                    <a:cubicBezTo>
                      <a:pt x="20" y="338"/>
                      <a:pt x="36" y="347"/>
                      <a:pt x="51" y="347"/>
                    </a:cubicBezTo>
                    <a:cubicBezTo>
                      <a:pt x="66" y="347"/>
                      <a:pt x="82" y="338"/>
                      <a:pt x="85" y="322"/>
                    </a:cubicBezTo>
                    <a:cubicBezTo>
                      <a:pt x="95" y="222"/>
                      <a:pt x="82" y="115"/>
                      <a:pt x="72" y="18"/>
                    </a:cubicBezTo>
                    <a:cubicBezTo>
                      <a:pt x="69" y="6"/>
                      <a:pt x="59" y="1"/>
                      <a:pt x="5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8" name="Google Shape;4138;p44">
                <a:extLst>
                  <a:ext uri="{FF2B5EF4-FFF2-40B4-BE49-F238E27FC236}">
                    <a16:creationId xmlns:a16="http://schemas.microsoft.com/office/drawing/2014/main" id="{A4B5E4C9-9443-5975-A2CD-D18838866085}"/>
                  </a:ext>
                </a:extLst>
              </p:cNvPr>
              <p:cNvSpPr/>
              <p:nvPr/>
            </p:nvSpPr>
            <p:spPr>
              <a:xfrm>
                <a:off x="3920452" y="4314464"/>
                <a:ext cx="6239" cy="22722"/>
              </a:xfrm>
              <a:custGeom>
                <a:avLst/>
                <a:gdLst/>
                <a:ahLst/>
                <a:cxnLst/>
                <a:rect l="l" t="t" r="r" b="b"/>
                <a:pathLst>
                  <a:path w="95" h="346" extrusionOk="0">
                    <a:moveTo>
                      <a:pt x="47" y="0"/>
                    </a:moveTo>
                    <a:cubicBezTo>
                      <a:pt x="31" y="0"/>
                      <a:pt x="15" y="12"/>
                      <a:pt x="13" y="34"/>
                    </a:cubicBezTo>
                    <a:cubicBezTo>
                      <a:pt x="7" y="119"/>
                      <a:pt x="0" y="216"/>
                      <a:pt x="7" y="307"/>
                    </a:cubicBezTo>
                    <a:cubicBezTo>
                      <a:pt x="8" y="332"/>
                      <a:pt x="29" y="345"/>
                      <a:pt x="49" y="345"/>
                    </a:cubicBezTo>
                    <a:cubicBezTo>
                      <a:pt x="69" y="345"/>
                      <a:pt x="89" y="332"/>
                      <a:pt x="91" y="307"/>
                    </a:cubicBezTo>
                    <a:cubicBezTo>
                      <a:pt x="94" y="216"/>
                      <a:pt x="91" y="119"/>
                      <a:pt x="81" y="34"/>
                    </a:cubicBezTo>
                    <a:cubicBezTo>
                      <a:pt x="80" y="12"/>
                      <a:pt x="64" y="0"/>
                      <a:pt x="4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9" name="Google Shape;4139;p44">
                <a:extLst>
                  <a:ext uri="{FF2B5EF4-FFF2-40B4-BE49-F238E27FC236}">
                    <a16:creationId xmlns:a16="http://schemas.microsoft.com/office/drawing/2014/main" id="{A9D21C1F-84FB-E4C0-5B3A-FFB5B1B78D69}"/>
                  </a:ext>
                </a:extLst>
              </p:cNvPr>
              <p:cNvSpPr/>
              <p:nvPr/>
            </p:nvSpPr>
            <p:spPr>
              <a:xfrm>
                <a:off x="3918285" y="4355768"/>
                <a:ext cx="7946" cy="19635"/>
              </a:xfrm>
              <a:custGeom>
                <a:avLst/>
                <a:gdLst/>
                <a:ahLst/>
                <a:cxnLst/>
                <a:rect l="l" t="t" r="r" b="b"/>
                <a:pathLst>
                  <a:path w="121" h="299" extrusionOk="0">
                    <a:moveTo>
                      <a:pt x="60" y="1"/>
                    </a:moveTo>
                    <a:cubicBezTo>
                      <a:pt x="47" y="1"/>
                      <a:pt x="33" y="8"/>
                      <a:pt x="27" y="24"/>
                    </a:cubicBezTo>
                    <a:cubicBezTo>
                      <a:pt x="1" y="102"/>
                      <a:pt x="1" y="193"/>
                      <a:pt x="30" y="270"/>
                    </a:cubicBezTo>
                    <a:cubicBezTo>
                      <a:pt x="40" y="290"/>
                      <a:pt x="57" y="298"/>
                      <a:pt x="74" y="298"/>
                    </a:cubicBezTo>
                    <a:cubicBezTo>
                      <a:pt x="98" y="298"/>
                      <a:pt x="120" y="279"/>
                      <a:pt x="114" y="248"/>
                    </a:cubicBezTo>
                    <a:cubicBezTo>
                      <a:pt x="105" y="173"/>
                      <a:pt x="95" y="105"/>
                      <a:pt x="92" y="31"/>
                    </a:cubicBezTo>
                    <a:cubicBezTo>
                      <a:pt x="92" y="11"/>
                      <a:pt x="76" y="1"/>
                      <a:pt x="6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0" name="Google Shape;4140;p44">
                <a:extLst>
                  <a:ext uri="{FF2B5EF4-FFF2-40B4-BE49-F238E27FC236}">
                    <a16:creationId xmlns:a16="http://schemas.microsoft.com/office/drawing/2014/main" id="{41A507FF-F618-A840-6976-D68DA9293205}"/>
                  </a:ext>
                </a:extLst>
              </p:cNvPr>
              <p:cNvSpPr/>
              <p:nvPr/>
            </p:nvSpPr>
            <p:spPr>
              <a:xfrm>
                <a:off x="3921502" y="4391492"/>
                <a:ext cx="6895" cy="23379"/>
              </a:xfrm>
              <a:custGeom>
                <a:avLst/>
                <a:gdLst/>
                <a:ahLst/>
                <a:cxnLst/>
                <a:rect l="l" t="t" r="r" b="b"/>
                <a:pathLst>
                  <a:path w="105" h="356" extrusionOk="0">
                    <a:moveTo>
                      <a:pt x="52" y="1"/>
                    </a:moveTo>
                    <a:cubicBezTo>
                      <a:pt x="40" y="1"/>
                      <a:pt x="28" y="7"/>
                      <a:pt x="26" y="18"/>
                    </a:cubicBezTo>
                    <a:cubicBezTo>
                      <a:pt x="10" y="112"/>
                      <a:pt x="1" y="225"/>
                      <a:pt x="14" y="319"/>
                    </a:cubicBezTo>
                    <a:cubicBezTo>
                      <a:pt x="18" y="344"/>
                      <a:pt x="35" y="356"/>
                      <a:pt x="52" y="356"/>
                    </a:cubicBezTo>
                    <a:cubicBezTo>
                      <a:pt x="69" y="356"/>
                      <a:pt x="86" y="344"/>
                      <a:pt x="91" y="319"/>
                    </a:cubicBezTo>
                    <a:cubicBezTo>
                      <a:pt x="104" y="225"/>
                      <a:pt x="95" y="112"/>
                      <a:pt x="78" y="18"/>
                    </a:cubicBezTo>
                    <a:cubicBezTo>
                      <a:pt x="77" y="7"/>
                      <a:pt x="65" y="1"/>
                      <a:pt x="52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1" name="Google Shape;4141;p44">
                <a:extLst>
                  <a:ext uri="{FF2B5EF4-FFF2-40B4-BE49-F238E27FC236}">
                    <a16:creationId xmlns:a16="http://schemas.microsoft.com/office/drawing/2014/main" id="{64605668-29BD-3E2C-9E84-44F3E1A91EE5}"/>
                  </a:ext>
                </a:extLst>
              </p:cNvPr>
              <p:cNvSpPr/>
              <p:nvPr/>
            </p:nvSpPr>
            <p:spPr>
              <a:xfrm>
                <a:off x="3920255" y="4429644"/>
                <a:ext cx="7224" cy="20817"/>
              </a:xfrm>
              <a:custGeom>
                <a:avLst/>
                <a:gdLst/>
                <a:ahLst/>
                <a:cxnLst/>
                <a:rect l="l" t="t" r="r" b="b"/>
                <a:pathLst>
                  <a:path w="110" h="317" extrusionOk="0">
                    <a:moveTo>
                      <a:pt x="50" y="0"/>
                    </a:moveTo>
                    <a:cubicBezTo>
                      <a:pt x="39" y="0"/>
                      <a:pt x="29" y="6"/>
                      <a:pt x="26" y="20"/>
                    </a:cubicBezTo>
                    <a:cubicBezTo>
                      <a:pt x="0" y="108"/>
                      <a:pt x="7" y="205"/>
                      <a:pt x="29" y="289"/>
                    </a:cubicBezTo>
                    <a:cubicBezTo>
                      <a:pt x="36" y="308"/>
                      <a:pt x="50" y="316"/>
                      <a:pt x="65" y="316"/>
                    </a:cubicBezTo>
                    <a:cubicBezTo>
                      <a:pt x="87" y="316"/>
                      <a:pt x="110" y="297"/>
                      <a:pt x="104" y="270"/>
                    </a:cubicBezTo>
                    <a:cubicBezTo>
                      <a:pt x="88" y="189"/>
                      <a:pt x="81" y="114"/>
                      <a:pt x="81" y="30"/>
                    </a:cubicBezTo>
                    <a:cubicBezTo>
                      <a:pt x="81" y="11"/>
                      <a:pt x="65" y="0"/>
                      <a:pt x="5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2" name="Google Shape;4142;p44">
                <a:extLst>
                  <a:ext uri="{FF2B5EF4-FFF2-40B4-BE49-F238E27FC236}">
                    <a16:creationId xmlns:a16="http://schemas.microsoft.com/office/drawing/2014/main" id="{ECC5EB34-752B-4A15-D6A6-6B1DAB290BD8}"/>
                  </a:ext>
                </a:extLst>
              </p:cNvPr>
              <p:cNvSpPr/>
              <p:nvPr/>
            </p:nvSpPr>
            <p:spPr>
              <a:xfrm>
                <a:off x="3920846" y="4469439"/>
                <a:ext cx="5385" cy="15892"/>
              </a:xfrm>
              <a:custGeom>
                <a:avLst/>
                <a:gdLst/>
                <a:ahLst/>
                <a:cxnLst/>
                <a:rect l="l" t="t" r="r" b="b"/>
                <a:pathLst>
                  <a:path w="82" h="242" extrusionOk="0">
                    <a:moveTo>
                      <a:pt x="41" y="0"/>
                    </a:moveTo>
                    <a:cubicBezTo>
                      <a:pt x="26" y="0"/>
                      <a:pt x="11" y="10"/>
                      <a:pt x="7" y="30"/>
                    </a:cubicBezTo>
                    <a:cubicBezTo>
                      <a:pt x="4" y="91"/>
                      <a:pt x="1" y="153"/>
                      <a:pt x="4" y="208"/>
                    </a:cubicBezTo>
                    <a:cubicBezTo>
                      <a:pt x="6" y="230"/>
                      <a:pt x="22" y="242"/>
                      <a:pt x="38" y="242"/>
                    </a:cubicBezTo>
                    <a:cubicBezTo>
                      <a:pt x="54" y="242"/>
                      <a:pt x="70" y="230"/>
                      <a:pt x="72" y="208"/>
                    </a:cubicBezTo>
                    <a:cubicBezTo>
                      <a:pt x="82" y="149"/>
                      <a:pt x="75" y="88"/>
                      <a:pt x="72" y="30"/>
                    </a:cubicBezTo>
                    <a:cubicBezTo>
                      <a:pt x="70" y="10"/>
                      <a:pt x="56" y="0"/>
                      <a:pt x="4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3" name="Google Shape;4143;p44">
                <a:extLst>
                  <a:ext uri="{FF2B5EF4-FFF2-40B4-BE49-F238E27FC236}">
                    <a16:creationId xmlns:a16="http://schemas.microsoft.com/office/drawing/2014/main" id="{DCA1DC3F-31DC-E425-D1B3-E0C6A111A7CB}"/>
                  </a:ext>
                </a:extLst>
              </p:cNvPr>
              <p:cNvSpPr/>
              <p:nvPr/>
            </p:nvSpPr>
            <p:spPr>
              <a:xfrm>
                <a:off x="3906399" y="4455452"/>
                <a:ext cx="167064" cy="55360"/>
              </a:xfrm>
              <a:custGeom>
                <a:avLst/>
                <a:gdLst/>
                <a:ahLst/>
                <a:cxnLst/>
                <a:rect l="l" t="t" r="r" b="b"/>
                <a:pathLst>
                  <a:path w="2544" h="843" extrusionOk="0">
                    <a:moveTo>
                      <a:pt x="239" y="1"/>
                    </a:moveTo>
                    <a:cubicBezTo>
                      <a:pt x="169" y="1"/>
                      <a:pt x="98" y="9"/>
                      <a:pt x="30" y="26"/>
                    </a:cubicBezTo>
                    <a:cubicBezTo>
                      <a:pt x="1" y="32"/>
                      <a:pt x="7" y="77"/>
                      <a:pt x="39" y="77"/>
                    </a:cubicBezTo>
                    <a:cubicBezTo>
                      <a:pt x="54" y="77"/>
                      <a:pt x="68" y="77"/>
                      <a:pt x="83" y="77"/>
                    </a:cubicBezTo>
                    <a:cubicBezTo>
                      <a:pt x="451" y="77"/>
                      <a:pt x="922" y="235"/>
                      <a:pt x="872" y="680"/>
                    </a:cubicBezTo>
                    <a:cubicBezTo>
                      <a:pt x="833" y="683"/>
                      <a:pt x="665" y="701"/>
                      <a:pt x="523" y="701"/>
                    </a:cubicBezTo>
                    <a:cubicBezTo>
                      <a:pt x="403" y="701"/>
                      <a:pt x="301" y="689"/>
                      <a:pt x="308" y="644"/>
                    </a:cubicBezTo>
                    <a:cubicBezTo>
                      <a:pt x="312" y="627"/>
                      <a:pt x="300" y="616"/>
                      <a:pt x="287" y="616"/>
                    </a:cubicBezTo>
                    <a:cubicBezTo>
                      <a:pt x="279" y="616"/>
                      <a:pt x="270" y="621"/>
                      <a:pt x="266" y="631"/>
                    </a:cubicBezTo>
                    <a:cubicBezTo>
                      <a:pt x="215" y="772"/>
                      <a:pt x="322" y="806"/>
                      <a:pt x="449" y="806"/>
                    </a:cubicBezTo>
                    <a:cubicBezTo>
                      <a:pt x="564" y="806"/>
                      <a:pt x="695" y="778"/>
                      <a:pt x="746" y="774"/>
                    </a:cubicBezTo>
                    <a:cubicBezTo>
                      <a:pt x="804" y="771"/>
                      <a:pt x="856" y="771"/>
                      <a:pt x="914" y="767"/>
                    </a:cubicBezTo>
                    <a:cubicBezTo>
                      <a:pt x="919" y="769"/>
                      <a:pt x="925" y="770"/>
                      <a:pt x="932" y="770"/>
                    </a:cubicBezTo>
                    <a:cubicBezTo>
                      <a:pt x="939" y="770"/>
                      <a:pt x="947" y="769"/>
                      <a:pt x="953" y="767"/>
                    </a:cubicBezTo>
                    <a:cubicBezTo>
                      <a:pt x="1052" y="764"/>
                      <a:pt x="1151" y="763"/>
                      <a:pt x="1250" y="763"/>
                    </a:cubicBezTo>
                    <a:cubicBezTo>
                      <a:pt x="1662" y="763"/>
                      <a:pt x="2071" y="790"/>
                      <a:pt x="2479" y="842"/>
                    </a:cubicBezTo>
                    <a:cubicBezTo>
                      <a:pt x="2482" y="842"/>
                      <a:pt x="2485" y="843"/>
                      <a:pt x="2488" y="843"/>
                    </a:cubicBezTo>
                    <a:cubicBezTo>
                      <a:pt x="2543" y="843"/>
                      <a:pt x="2541" y="754"/>
                      <a:pt x="2479" y="745"/>
                    </a:cubicBezTo>
                    <a:cubicBezTo>
                      <a:pt x="2119" y="706"/>
                      <a:pt x="1756" y="680"/>
                      <a:pt x="1390" y="677"/>
                    </a:cubicBezTo>
                    <a:cubicBezTo>
                      <a:pt x="1258" y="677"/>
                      <a:pt x="1125" y="677"/>
                      <a:pt x="995" y="680"/>
                    </a:cubicBezTo>
                    <a:cubicBezTo>
                      <a:pt x="1014" y="252"/>
                      <a:pt x="629" y="1"/>
                      <a:pt x="23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4" name="Google Shape;4144;p44">
                <a:extLst>
                  <a:ext uri="{FF2B5EF4-FFF2-40B4-BE49-F238E27FC236}">
                    <a16:creationId xmlns:a16="http://schemas.microsoft.com/office/drawing/2014/main" id="{9B727DD1-393B-AF54-FE4F-6F6DC5B2EC14}"/>
                  </a:ext>
                </a:extLst>
              </p:cNvPr>
              <p:cNvSpPr/>
              <p:nvPr/>
            </p:nvSpPr>
            <p:spPr>
              <a:xfrm>
                <a:off x="3994263" y="4459917"/>
                <a:ext cx="20489" cy="27516"/>
              </a:xfrm>
              <a:custGeom>
                <a:avLst/>
                <a:gdLst/>
                <a:ahLst/>
                <a:cxnLst/>
                <a:rect l="l" t="t" r="r" b="b"/>
                <a:pathLst>
                  <a:path w="312" h="419" extrusionOk="0">
                    <a:moveTo>
                      <a:pt x="46" y="1"/>
                    </a:moveTo>
                    <a:cubicBezTo>
                      <a:pt x="28" y="1"/>
                      <a:pt x="10" y="13"/>
                      <a:pt x="7" y="39"/>
                    </a:cubicBezTo>
                    <a:cubicBezTo>
                      <a:pt x="0" y="155"/>
                      <a:pt x="23" y="269"/>
                      <a:pt x="65" y="379"/>
                    </a:cubicBezTo>
                    <a:cubicBezTo>
                      <a:pt x="77" y="407"/>
                      <a:pt x="102" y="419"/>
                      <a:pt x="126" y="419"/>
                    </a:cubicBezTo>
                    <a:cubicBezTo>
                      <a:pt x="163" y="419"/>
                      <a:pt x="200" y="390"/>
                      <a:pt x="182" y="346"/>
                    </a:cubicBezTo>
                    <a:cubicBezTo>
                      <a:pt x="153" y="269"/>
                      <a:pt x="195" y="191"/>
                      <a:pt x="266" y="165"/>
                    </a:cubicBezTo>
                    <a:cubicBezTo>
                      <a:pt x="311" y="143"/>
                      <a:pt x="311" y="61"/>
                      <a:pt x="253" y="61"/>
                    </a:cubicBezTo>
                    <a:cubicBezTo>
                      <a:pt x="252" y="61"/>
                      <a:pt x="251" y="61"/>
                      <a:pt x="250" y="61"/>
                    </a:cubicBezTo>
                    <a:cubicBezTo>
                      <a:pt x="192" y="68"/>
                      <a:pt x="137" y="100"/>
                      <a:pt x="101" y="142"/>
                    </a:cubicBezTo>
                    <a:cubicBezTo>
                      <a:pt x="94" y="107"/>
                      <a:pt x="88" y="74"/>
                      <a:pt x="85" y="39"/>
                    </a:cubicBezTo>
                    <a:cubicBezTo>
                      <a:pt x="83" y="14"/>
                      <a:pt x="65" y="1"/>
                      <a:pt x="4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5" name="Google Shape;4145;p44">
                <a:extLst>
                  <a:ext uri="{FF2B5EF4-FFF2-40B4-BE49-F238E27FC236}">
                    <a16:creationId xmlns:a16="http://schemas.microsoft.com/office/drawing/2014/main" id="{93609185-A34A-38A2-7B4F-A717BBC7075A}"/>
                  </a:ext>
                </a:extLst>
              </p:cNvPr>
              <p:cNvSpPr/>
              <p:nvPr/>
            </p:nvSpPr>
            <p:spPr>
              <a:xfrm>
                <a:off x="3881117" y="4303037"/>
                <a:ext cx="32769" cy="51617"/>
              </a:xfrm>
              <a:custGeom>
                <a:avLst/>
                <a:gdLst/>
                <a:ahLst/>
                <a:cxnLst/>
                <a:rect l="l" t="t" r="r" b="b"/>
                <a:pathLst>
                  <a:path w="499" h="786" extrusionOk="0">
                    <a:moveTo>
                      <a:pt x="134" y="1"/>
                    </a:moveTo>
                    <a:cubicBezTo>
                      <a:pt x="121" y="1"/>
                      <a:pt x="110" y="7"/>
                      <a:pt x="107" y="21"/>
                    </a:cubicBezTo>
                    <a:cubicBezTo>
                      <a:pt x="62" y="257"/>
                      <a:pt x="32" y="497"/>
                      <a:pt x="7" y="730"/>
                    </a:cubicBezTo>
                    <a:cubicBezTo>
                      <a:pt x="1" y="765"/>
                      <a:pt x="32" y="785"/>
                      <a:pt x="62" y="785"/>
                    </a:cubicBezTo>
                    <a:cubicBezTo>
                      <a:pt x="82" y="785"/>
                      <a:pt x="101" y="777"/>
                      <a:pt x="110" y="759"/>
                    </a:cubicBezTo>
                    <a:cubicBezTo>
                      <a:pt x="143" y="701"/>
                      <a:pt x="175" y="643"/>
                      <a:pt x="207" y="584"/>
                    </a:cubicBezTo>
                    <a:cubicBezTo>
                      <a:pt x="220" y="555"/>
                      <a:pt x="237" y="532"/>
                      <a:pt x="253" y="506"/>
                    </a:cubicBezTo>
                    <a:cubicBezTo>
                      <a:pt x="257" y="506"/>
                      <a:pt x="261" y="506"/>
                      <a:pt x="265" y="506"/>
                    </a:cubicBezTo>
                    <a:cubicBezTo>
                      <a:pt x="372" y="506"/>
                      <a:pt x="407" y="549"/>
                      <a:pt x="363" y="636"/>
                    </a:cubicBezTo>
                    <a:cubicBezTo>
                      <a:pt x="355" y="677"/>
                      <a:pt x="389" y="707"/>
                      <a:pt x="420" y="707"/>
                    </a:cubicBezTo>
                    <a:cubicBezTo>
                      <a:pt x="441" y="707"/>
                      <a:pt x="460" y="694"/>
                      <a:pt x="467" y="665"/>
                    </a:cubicBezTo>
                    <a:cubicBezTo>
                      <a:pt x="499" y="545"/>
                      <a:pt x="496" y="341"/>
                      <a:pt x="327" y="335"/>
                    </a:cubicBezTo>
                    <a:cubicBezTo>
                      <a:pt x="323" y="334"/>
                      <a:pt x="319" y="334"/>
                      <a:pt x="315" y="334"/>
                    </a:cubicBezTo>
                    <a:cubicBezTo>
                      <a:pt x="243" y="334"/>
                      <a:pt x="185" y="387"/>
                      <a:pt x="139" y="451"/>
                    </a:cubicBezTo>
                    <a:cubicBezTo>
                      <a:pt x="152" y="309"/>
                      <a:pt x="165" y="166"/>
                      <a:pt x="169" y="30"/>
                    </a:cubicBezTo>
                    <a:cubicBezTo>
                      <a:pt x="169" y="12"/>
                      <a:pt x="150" y="1"/>
                      <a:pt x="13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6" name="Google Shape;4146;p44">
                <a:extLst>
                  <a:ext uri="{FF2B5EF4-FFF2-40B4-BE49-F238E27FC236}">
                    <a16:creationId xmlns:a16="http://schemas.microsoft.com/office/drawing/2014/main" id="{F0E00D47-01C9-A053-F38F-C98D42ACD43C}"/>
                  </a:ext>
                </a:extLst>
              </p:cNvPr>
              <p:cNvSpPr/>
              <p:nvPr/>
            </p:nvSpPr>
            <p:spPr>
              <a:xfrm>
                <a:off x="3906005" y="4115688"/>
                <a:ext cx="52405" cy="34542"/>
              </a:xfrm>
              <a:custGeom>
                <a:avLst/>
                <a:gdLst/>
                <a:ahLst/>
                <a:cxnLst/>
                <a:rect l="l" t="t" r="r" b="b"/>
                <a:pathLst>
                  <a:path w="798" h="526" extrusionOk="0">
                    <a:moveTo>
                      <a:pt x="97" y="0"/>
                    </a:moveTo>
                    <a:cubicBezTo>
                      <a:pt x="61" y="0"/>
                      <a:pt x="32" y="43"/>
                      <a:pt x="65" y="78"/>
                    </a:cubicBezTo>
                    <a:cubicBezTo>
                      <a:pt x="130" y="143"/>
                      <a:pt x="185" y="211"/>
                      <a:pt x="246" y="279"/>
                    </a:cubicBezTo>
                    <a:cubicBezTo>
                      <a:pt x="175" y="324"/>
                      <a:pt x="101" y="363"/>
                      <a:pt x="29" y="408"/>
                    </a:cubicBezTo>
                    <a:cubicBezTo>
                      <a:pt x="0" y="426"/>
                      <a:pt x="13" y="479"/>
                      <a:pt x="43" y="479"/>
                    </a:cubicBezTo>
                    <a:cubicBezTo>
                      <a:pt x="47" y="479"/>
                      <a:pt x="51" y="478"/>
                      <a:pt x="55" y="476"/>
                    </a:cubicBezTo>
                    <a:cubicBezTo>
                      <a:pt x="146" y="441"/>
                      <a:pt x="230" y="402"/>
                      <a:pt x="314" y="360"/>
                    </a:cubicBezTo>
                    <a:cubicBezTo>
                      <a:pt x="356" y="408"/>
                      <a:pt x="402" y="457"/>
                      <a:pt x="444" y="505"/>
                    </a:cubicBezTo>
                    <a:cubicBezTo>
                      <a:pt x="457" y="520"/>
                      <a:pt x="472" y="526"/>
                      <a:pt x="486" y="526"/>
                    </a:cubicBezTo>
                    <a:cubicBezTo>
                      <a:pt x="528" y="526"/>
                      <a:pt x="563" y="468"/>
                      <a:pt x="531" y="421"/>
                    </a:cubicBezTo>
                    <a:cubicBezTo>
                      <a:pt x="499" y="379"/>
                      <a:pt x="467" y="343"/>
                      <a:pt x="428" y="305"/>
                    </a:cubicBezTo>
                    <a:cubicBezTo>
                      <a:pt x="538" y="246"/>
                      <a:pt x="645" y="185"/>
                      <a:pt x="745" y="120"/>
                    </a:cubicBezTo>
                    <a:cubicBezTo>
                      <a:pt x="797" y="87"/>
                      <a:pt x="764" y="15"/>
                      <a:pt x="715" y="15"/>
                    </a:cubicBezTo>
                    <a:cubicBezTo>
                      <a:pt x="706" y="15"/>
                      <a:pt x="696" y="17"/>
                      <a:pt x="687" y="23"/>
                    </a:cubicBezTo>
                    <a:lnTo>
                      <a:pt x="347" y="217"/>
                    </a:lnTo>
                    <a:cubicBezTo>
                      <a:pt x="275" y="146"/>
                      <a:pt x="201" y="78"/>
                      <a:pt x="130" y="13"/>
                    </a:cubicBezTo>
                    <a:cubicBezTo>
                      <a:pt x="119" y="4"/>
                      <a:pt x="108" y="0"/>
                      <a:pt x="9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7" name="Google Shape;4147;p44">
                <a:extLst>
                  <a:ext uri="{FF2B5EF4-FFF2-40B4-BE49-F238E27FC236}">
                    <a16:creationId xmlns:a16="http://schemas.microsoft.com/office/drawing/2014/main" id="{29EFAC44-0511-63EA-603B-CD11034F6B37}"/>
                  </a:ext>
                </a:extLst>
              </p:cNvPr>
              <p:cNvSpPr/>
              <p:nvPr/>
            </p:nvSpPr>
            <p:spPr>
              <a:xfrm>
                <a:off x="3735990" y="4475874"/>
                <a:ext cx="28304" cy="43014"/>
              </a:xfrm>
              <a:custGeom>
                <a:avLst/>
                <a:gdLst/>
                <a:ahLst/>
                <a:cxnLst/>
                <a:rect l="l" t="t" r="r" b="b"/>
                <a:pathLst>
                  <a:path w="431" h="655" extrusionOk="0">
                    <a:moveTo>
                      <a:pt x="151" y="80"/>
                    </a:moveTo>
                    <a:cubicBezTo>
                      <a:pt x="195" y="80"/>
                      <a:pt x="239" y="97"/>
                      <a:pt x="260" y="136"/>
                    </a:cubicBezTo>
                    <a:cubicBezTo>
                      <a:pt x="308" y="211"/>
                      <a:pt x="225" y="299"/>
                      <a:pt x="149" y="299"/>
                    </a:cubicBezTo>
                    <a:cubicBezTo>
                      <a:pt x="142" y="299"/>
                      <a:pt x="136" y="299"/>
                      <a:pt x="130" y="298"/>
                    </a:cubicBezTo>
                    <a:lnTo>
                      <a:pt x="117" y="298"/>
                    </a:lnTo>
                    <a:cubicBezTo>
                      <a:pt x="104" y="230"/>
                      <a:pt x="98" y="162"/>
                      <a:pt x="85" y="94"/>
                    </a:cubicBezTo>
                    <a:cubicBezTo>
                      <a:pt x="105" y="85"/>
                      <a:pt x="128" y="80"/>
                      <a:pt x="151" y="80"/>
                    </a:cubicBezTo>
                    <a:close/>
                    <a:moveTo>
                      <a:pt x="170" y="0"/>
                    </a:moveTo>
                    <a:cubicBezTo>
                      <a:pt x="128" y="0"/>
                      <a:pt x="87" y="12"/>
                      <a:pt x="52" y="35"/>
                    </a:cubicBezTo>
                    <a:cubicBezTo>
                      <a:pt x="50" y="34"/>
                      <a:pt x="47" y="34"/>
                      <a:pt x="44" y="34"/>
                    </a:cubicBezTo>
                    <a:cubicBezTo>
                      <a:pt x="30" y="34"/>
                      <a:pt x="17" y="46"/>
                      <a:pt x="17" y="68"/>
                    </a:cubicBezTo>
                    <a:lnTo>
                      <a:pt x="17" y="71"/>
                    </a:lnTo>
                    <a:lnTo>
                      <a:pt x="10" y="77"/>
                    </a:lnTo>
                    <a:cubicBezTo>
                      <a:pt x="1" y="90"/>
                      <a:pt x="4" y="107"/>
                      <a:pt x="14" y="116"/>
                    </a:cubicBezTo>
                    <a:cubicBezTo>
                      <a:pt x="10" y="285"/>
                      <a:pt x="33" y="479"/>
                      <a:pt x="101" y="628"/>
                    </a:cubicBezTo>
                    <a:cubicBezTo>
                      <a:pt x="110" y="647"/>
                      <a:pt x="124" y="654"/>
                      <a:pt x="138" y="654"/>
                    </a:cubicBezTo>
                    <a:cubicBezTo>
                      <a:pt x="166" y="654"/>
                      <a:pt x="196" y="625"/>
                      <a:pt x="192" y="592"/>
                    </a:cubicBezTo>
                    <a:cubicBezTo>
                      <a:pt x="179" y="531"/>
                      <a:pt x="159" y="473"/>
                      <a:pt x="137" y="411"/>
                    </a:cubicBezTo>
                    <a:lnTo>
                      <a:pt x="137" y="411"/>
                    </a:lnTo>
                    <a:cubicBezTo>
                      <a:pt x="138" y="411"/>
                      <a:pt x="140" y="411"/>
                      <a:pt x="141" y="411"/>
                    </a:cubicBezTo>
                    <a:cubicBezTo>
                      <a:pt x="292" y="411"/>
                      <a:pt x="431" y="244"/>
                      <a:pt x="354" y="103"/>
                    </a:cubicBezTo>
                    <a:cubicBezTo>
                      <a:pt x="317" y="35"/>
                      <a:pt x="243" y="0"/>
                      <a:pt x="17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148" name="Google Shape;4148;p44">
              <a:extLst>
                <a:ext uri="{FF2B5EF4-FFF2-40B4-BE49-F238E27FC236}">
                  <a16:creationId xmlns:a16="http://schemas.microsoft.com/office/drawing/2014/main" id="{A62C6264-2009-F75F-C3AF-52974B0005EE}"/>
                </a:ext>
              </a:extLst>
            </p:cNvPr>
            <p:cNvGrpSpPr/>
            <p:nvPr/>
          </p:nvGrpSpPr>
          <p:grpSpPr>
            <a:xfrm rot="1825564">
              <a:off x="6608665" y="603793"/>
              <a:ext cx="1513122" cy="855162"/>
              <a:chOff x="4710963" y="556836"/>
              <a:chExt cx="599550" cy="338855"/>
            </a:xfrm>
          </p:grpSpPr>
          <p:sp>
            <p:nvSpPr>
              <p:cNvPr id="4149" name="Google Shape;4149;p44">
                <a:extLst>
                  <a:ext uri="{FF2B5EF4-FFF2-40B4-BE49-F238E27FC236}">
                    <a16:creationId xmlns:a16="http://schemas.microsoft.com/office/drawing/2014/main" id="{4C739F9C-E9A0-7E18-A6AE-BEE1A6FF543C}"/>
                  </a:ext>
                </a:extLst>
              </p:cNvPr>
              <p:cNvSpPr/>
              <p:nvPr/>
            </p:nvSpPr>
            <p:spPr>
              <a:xfrm>
                <a:off x="4771180" y="608845"/>
                <a:ext cx="491277" cy="286847"/>
              </a:xfrm>
              <a:custGeom>
                <a:avLst/>
                <a:gdLst/>
                <a:ahLst/>
                <a:cxnLst/>
                <a:rect l="l" t="t" r="r" b="b"/>
                <a:pathLst>
                  <a:path w="7481" h="4368" extrusionOk="0">
                    <a:moveTo>
                      <a:pt x="3723" y="307"/>
                    </a:moveTo>
                    <a:lnTo>
                      <a:pt x="3723" y="307"/>
                    </a:lnTo>
                    <a:cubicBezTo>
                      <a:pt x="3690" y="602"/>
                      <a:pt x="3661" y="903"/>
                      <a:pt x="3635" y="1204"/>
                    </a:cubicBezTo>
                    <a:cubicBezTo>
                      <a:pt x="3441" y="1168"/>
                      <a:pt x="3253" y="1068"/>
                      <a:pt x="3078" y="919"/>
                    </a:cubicBezTo>
                    <a:cubicBezTo>
                      <a:pt x="3292" y="712"/>
                      <a:pt x="3506" y="508"/>
                      <a:pt x="3723" y="307"/>
                    </a:cubicBezTo>
                    <a:close/>
                    <a:moveTo>
                      <a:pt x="3813" y="248"/>
                    </a:moveTo>
                    <a:cubicBezTo>
                      <a:pt x="3985" y="508"/>
                      <a:pt x="4173" y="760"/>
                      <a:pt x="4364" y="1007"/>
                    </a:cubicBezTo>
                    <a:cubicBezTo>
                      <a:pt x="4178" y="1152"/>
                      <a:pt x="3979" y="1217"/>
                      <a:pt x="3788" y="1217"/>
                    </a:cubicBezTo>
                    <a:cubicBezTo>
                      <a:pt x="3784" y="1217"/>
                      <a:pt x="3779" y="1217"/>
                      <a:pt x="3775" y="1217"/>
                    </a:cubicBezTo>
                    <a:cubicBezTo>
                      <a:pt x="3791" y="893"/>
                      <a:pt x="3804" y="572"/>
                      <a:pt x="3813" y="248"/>
                    </a:cubicBezTo>
                    <a:close/>
                    <a:moveTo>
                      <a:pt x="3901" y="148"/>
                    </a:moveTo>
                    <a:cubicBezTo>
                      <a:pt x="4957" y="213"/>
                      <a:pt x="5994" y="527"/>
                      <a:pt x="6625" y="1428"/>
                    </a:cubicBezTo>
                    <a:cubicBezTo>
                      <a:pt x="7092" y="2089"/>
                      <a:pt x="7225" y="2808"/>
                      <a:pt x="7270" y="3563"/>
                    </a:cubicBezTo>
                    <a:cubicBezTo>
                      <a:pt x="7267" y="3563"/>
                      <a:pt x="7264" y="3569"/>
                      <a:pt x="7257" y="3575"/>
                    </a:cubicBezTo>
                    <a:cubicBezTo>
                      <a:pt x="7193" y="3509"/>
                      <a:pt x="7104" y="3442"/>
                      <a:pt x="7104" y="3442"/>
                    </a:cubicBezTo>
                    <a:lnTo>
                      <a:pt x="7104" y="3442"/>
                    </a:lnTo>
                    <a:cubicBezTo>
                      <a:pt x="7104" y="3442"/>
                      <a:pt x="7104" y="3442"/>
                      <a:pt x="7105" y="3443"/>
                    </a:cubicBezTo>
                    <a:cubicBezTo>
                      <a:pt x="7043" y="3401"/>
                      <a:pt x="6978" y="3355"/>
                      <a:pt x="6917" y="3310"/>
                    </a:cubicBezTo>
                    <a:cubicBezTo>
                      <a:pt x="6723" y="3164"/>
                      <a:pt x="6528" y="3018"/>
                      <a:pt x="6344" y="2863"/>
                    </a:cubicBezTo>
                    <a:cubicBezTo>
                      <a:pt x="6036" y="2607"/>
                      <a:pt x="5734" y="2335"/>
                      <a:pt x="5453" y="2053"/>
                    </a:cubicBezTo>
                    <a:cubicBezTo>
                      <a:pt x="4870" y="1470"/>
                      <a:pt x="4351" y="828"/>
                      <a:pt x="3885" y="148"/>
                    </a:cubicBezTo>
                    <a:close/>
                    <a:moveTo>
                      <a:pt x="3593" y="140"/>
                    </a:moveTo>
                    <a:cubicBezTo>
                      <a:pt x="3638" y="140"/>
                      <a:pt x="3682" y="140"/>
                      <a:pt x="3726" y="142"/>
                    </a:cubicBezTo>
                    <a:cubicBezTo>
                      <a:pt x="2537" y="1259"/>
                      <a:pt x="1358" y="2400"/>
                      <a:pt x="260" y="3614"/>
                    </a:cubicBezTo>
                    <a:cubicBezTo>
                      <a:pt x="318" y="2678"/>
                      <a:pt x="480" y="1781"/>
                      <a:pt x="1173" y="1052"/>
                    </a:cubicBezTo>
                    <a:cubicBezTo>
                      <a:pt x="1800" y="391"/>
                      <a:pt x="2705" y="140"/>
                      <a:pt x="3593" y="140"/>
                    </a:cubicBezTo>
                    <a:close/>
                    <a:moveTo>
                      <a:pt x="4422" y="1087"/>
                    </a:moveTo>
                    <a:cubicBezTo>
                      <a:pt x="4763" y="1518"/>
                      <a:pt x="5132" y="1923"/>
                      <a:pt x="5524" y="2302"/>
                    </a:cubicBezTo>
                    <a:cubicBezTo>
                      <a:pt x="5858" y="2623"/>
                      <a:pt x="6201" y="2921"/>
                      <a:pt x="6567" y="3206"/>
                    </a:cubicBezTo>
                    <a:cubicBezTo>
                      <a:pt x="6719" y="3326"/>
                      <a:pt x="6878" y="3446"/>
                      <a:pt x="7040" y="3559"/>
                    </a:cubicBezTo>
                    <a:cubicBezTo>
                      <a:pt x="7072" y="3582"/>
                      <a:pt x="7105" y="3608"/>
                      <a:pt x="7134" y="3631"/>
                    </a:cubicBezTo>
                    <a:cubicBezTo>
                      <a:pt x="6301" y="3666"/>
                      <a:pt x="5469" y="3699"/>
                      <a:pt x="4633" y="3712"/>
                    </a:cubicBezTo>
                    <a:lnTo>
                      <a:pt x="4633" y="3708"/>
                    </a:lnTo>
                    <a:cubicBezTo>
                      <a:pt x="4510" y="3316"/>
                      <a:pt x="4079" y="2966"/>
                      <a:pt x="3655" y="2966"/>
                    </a:cubicBezTo>
                    <a:cubicBezTo>
                      <a:pt x="3700" y="2419"/>
                      <a:pt x="3739" y="1875"/>
                      <a:pt x="3768" y="1324"/>
                    </a:cubicBezTo>
                    <a:cubicBezTo>
                      <a:pt x="4001" y="1324"/>
                      <a:pt x="4238" y="1237"/>
                      <a:pt x="4422" y="1087"/>
                    </a:cubicBezTo>
                    <a:close/>
                    <a:moveTo>
                      <a:pt x="3039" y="955"/>
                    </a:moveTo>
                    <a:cubicBezTo>
                      <a:pt x="3182" y="1165"/>
                      <a:pt x="3396" y="1279"/>
                      <a:pt x="3626" y="1311"/>
                    </a:cubicBezTo>
                    <a:cubicBezTo>
                      <a:pt x="3557" y="2105"/>
                      <a:pt x="3512" y="2905"/>
                      <a:pt x="3473" y="3699"/>
                    </a:cubicBezTo>
                    <a:cubicBezTo>
                      <a:pt x="3473" y="3708"/>
                      <a:pt x="3473" y="3712"/>
                      <a:pt x="3476" y="3721"/>
                    </a:cubicBezTo>
                    <a:cubicBezTo>
                      <a:pt x="2424" y="3712"/>
                      <a:pt x="1374" y="3673"/>
                      <a:pt x="321" y="3650"/>
                    </a:cubicBezTo>
                    <a:cubicBezTo>
                      <a:pt x="1225" y="2749"/>
                      <a:pt x="2119" y="1842"/>
                      <a:pt x="3039" y="955"/>
                    </a:cubicBezTo>
                    <a:close/>
                    <a:moveTo>
                      <a:pt x="3651" y="3031"/>
                    </a:moveTo>
                    <a:cubicBezTo>
                      <a:pt x="4060" y="3122"/>
                      <a:pt x="4354" y="3316"/>
                      <a:pt x="4542" y="3712"/>
                    </a:cubicBezTo>
                    <a:cubicBezTo>
                      <a:pt x="4290" y="3721"/>
                      <a:pt x="4043" y="3721"/>
                      <a:pt x="3791" y="3721"/>
                    </a:cubicBezTo>
                    <a:lnTo>
                      <a:pt x="3590" y="3721"/>
                    </a:lnTo>
                    <a:cubicBezTo>
                      <a:pt x="3593" y="3715"/>
                      <a:pt x="3593" y="3708"/>
                      <a:pt x="3593" y="3699"/>
                    </a:cubicBezTo>
                    <a:cubicBezTo>
                      <a:pt x="3613" y="3478"/>
                      <a:pt x="3629" y="3255"/>
                      <a:pt x="3651" y="3031"/>
                    </a:cubicBezTo>
                    <a:close/>
                    <a:moveTo>
                      <a:pt x="3655" y="1"/>
                    </a:moveTo>
                    <a:cubicBezTo>
                      <a:pt x="2555" y="1"/>
                      <a:pt x="1466" y="376"/>
                      <a:pt x="810" y="1298"/>
                    </a:cubicBezTo>
                    <a:cubicBezTo>
                      <a:pt x="227" y="2118"/>
                      <a:pt x="0" y="3261"/>
                      <a:pt x="179" y="4246"/>
                    </a:cubicBezTo>
                    <a:cubicBezTo>
                      <a:pt x="182" y="4261"/>
                      <a:pt x="194" y="4267"/>
                      <a:pt x="206" y="4267"/>
                    </a:cubicBezTo>
                    <a:cubicBezTo>
                      <a:pt x="221" y="4267"/>
                      <a:pt x="237" y="4257"/>
                      <a:pt x="237" y="4240"/>
                    </a:cubicBezTo>
                    <a:cubicBezTo>
                      <a:pt x="243" y="4068"/>
                      <a:pt x="250" y="3903"/>
                      <a:pt x="260" y="3731"/>
                    </a:cubicBezTo>
                    <a:cubicBezTo>
                      <a:pt x="1395" y="3834"/>
                      <a:pt x="2546" y="3877"/>
                      <a:pt x="3697" y="3877"/>
                    </a:cubicBezTo>
                    <a:cubicBezTo>
                      <a:pt x="4902" y="3877"/>
                      <a:pt x="6107" y="3830"/>
                      <a:pt x="7296" y="3754"/>
                    </a:cubicBezTo>
                    <a:cubicBezTo>
                      <a:pt x="7302" y="3935"/>
                      <a:pt x="7306" y="4116"/>
                      <a:pt x="7312" y="4304"/>
                    </a:cubicBezTo>
                    <a:cubicBezTo>
                      <a:pt x="7312" y="4346"/>
                      <a:pt x="7345" y="4368"/>
                      <a:pt x="7379" y="4368"/>
                    </a:cubicBezTo>
                    <a:cubicBezTo>
                      <a:pt x="7412" y="4368"/>
                      <a:pt x="7445" y="4346"/>
                      <a:pt x="7445" y="4304"/>
                    </a:cubicBezTo>
                    <a:cubicBezTo>
                      <a:pt x="7442" y="4113"/>
                      <a:pt x="7435" y="3925"/>
                      <a:pt x="7429" y="3741"/>
                    </a:cubicBezTo>
                    <a:cubicBezTo>
                      <a:pt x="7481" y="3724"/>
                      <a:pt x="7481" y="3627"/>
                      <a:pt x="7416" y="3618"/>
                    </a:cubicBezTo>
                    <a:cubicBezTo>
                      <a:pt x="7383" y="3002"/>
                      <a:pt x="7302" y="2409"/>
                      <a:pt x="7021" y="1826"/>
                    </a:cubicBezTo>
                    <a:cubicBezTo>
                      <a:pt x="6674" y="1117"/>
                      <a:pt x="6104" y="556"/>
                      <a:pt x="5359" y="294"/>
                    </a:cubicBezTo>
                    <a:cubicBezTo>
                      <a:pt x="4830" y="107"/>
                      <a:pt x="4241" y="1"/>
                      <a:pt x="365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50" name="Google Shape;4150;p44">
                <a:extLst>
                  <a:ext uri="{FF2B5EF4-FFF2-40B4-BE49-F238E27FC236}">
                    <a16:creationId xmlns:a16="http://schemas.microsoft.com/office/drawing/2014/main" id="{6A0464C9-9B9F-FDA7-B29E-038BFEC26381}"/>
                  </a:ext>
                </a:extLst>
              </p:cNvPr>
              <p:cNvSpPr/>
              <p:nvPr/>
            </p:nvSpPr>
            <p:spPr>
              <a:xfrm>
                <a:off x="4710963" y="837171"/>
                <a:ext cx="32835" cy="49712"/>
              </a:xfrm>
              <a:custGeom>
                <a:avLst/>
                <a:gdLst/>
                <a:ahLst/>
                <a:cxnLst/>
                <a:rect l="l" t="t" r="r" b="b"/>
                <a:pathLst>
                  <a:path w="500" h="757" extrusionOk="0">
                    <a:moveTo>
                      <a:pt x="224" y="179"/>
                    </a:moveTo>
                    <a:cubicBezTo>
                      <a:pt x="253" y="270"/>
                      <a:pt x="282" y="364"/>
                      <a:pt x="315" y="455"/>
                    </a:cubicBezTo>
                    <a:cubicBezTo>
                      <a:pt x="260" y="455"/>
                      <a:pt x="205" y="461"/>
                      <a:pt x="153" y="471"/>
                    </a:cubicBezTo>
                    <a:cubicBezTo>
                      <a:pt x="156" y="448"/>
                      <a:pt x="163" y="429"/>
                      <a:pt x="169" y="413"/>
                    </a:cubicBezTo>
                    <a:cubicBezTo>
                      <a:pt x="182" y="361"/>
                      <a:pt x="195" y="251"/>
                      <a:pt x="224" y="179"/>
                    </a:cubicBezTo>
                    <a:close/>
                    <a:moveTo>
                      <a:pt x="241" y="0"/>
                    </a:moveTo>
                    <a:cubicBezTo>
                      <a:pt x="233" y="0"/>
                      <a:pt x="223" y="2"/>
                      <a:pt x="214" y="8"/>
                    </a:cubicBezTo>
                    <a:cubicBezTo>
                      <a:pt x="117" y="69"/>
                      <a:pt x="114" y="179"/>
                      <a:pt x="88" y="283"/>
                    </a:cubicBezTo>
                    <a:cubicBezTo>
                      <a:pt x="75" y="348"/>
                      <a:pt x="59" y="416"/>
                      <a:pt x="43" y="487"/>
                    </a:cubicBezTo>
                    <a:lnTo>
                      <a:pt x="33" y="487"/>
                    </a:lnTo>
                    <a:cubicBezTo>
                      <a:pt x="1" y="490"/>
                      <a:pt x="4" y="539"/>
                      <a:pt x="33" y="546"/>
                    </a:cubicBezTo>
                    <a:cubicBezTo>
                      <a:pt x="20" y="607"/>
                      <a:pt x="10" y="665"/>
                      <a:pt x="7" y="724"/>
                    </a:cubicBezTo>
                    <a:cubicBezTo>
                      <a:pt x="5" y="746"/>
                      <a:pt x="20" y="757"/>
                      <a:pt x="36" y="757"/>
                    </a:cubicBezTo>
                    <a:cubicBezTo>
                      <a:pt x="51" y="757"/>
                      <a:pt x="66" y="749"/>
                      <a:pt x="72" y="733"/>
                    </a:cubicBezTo>
                    <a:cubicBezTo>
                      <a:pt x="98" y="672"/>
                      <a:pt x="114" y="610"/>
                      <a:pt x="127" y="546"/>
                    </a:cubicBezTo>
                    <a:cubicBezTo>
                      <a:pt x="198" y="546"/>
                      <a:pt x="270" y="546"/>
                      <a:pt x="341" y="539"/>
                    </a:cubicBezTo>
                    <a:cubicBezTo>
                      <a:pt x="357" y="584"/>
                      <a:pt x="376" y="633"/>
                      <a:pt x="396" y="672"/>
                    </a:cubicBezTo>
                    <a:cubicBezTo>
                      <a:pt x="407" y="693"/>
                      <a:pt x="424" y="701"/>
                      <a:pt x="441" y="701"/>
                    </a:cubicBezTo>
                    <a:cubicBezTo>
                      <a:pt x="470" y="701"/>
                      <a:pt x="499" y="673"/>
                      <a:pt x="493" y="639"/>
                    </a:cubicBezTo>
                    <a:cubicBezTo>
                      <a:pt x="451" y="439"/>
                      <a:pt x="363" y="238"/>
                      <a:pt x="295" y="40"/>
                    </a:cubicBezTo>
                    <a:cubicBezTo>
                      <a:pt x="286" y="17"/>
                      <a:pt x="265" y="0"/>
                      <a:pt x="24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51" name="Google Shape;4151;p44">
                <a:extLst>
                  <a:ext uri="{FF2B5EF4-FFF2-40B4-BE49-F238E27FC236}">
                    <a16:creationId xmlns:a16="http://schemas.microsoft.com/office/drawing/2014/main" id="{2D98E4B9-34B1-CD7B-3A03-33C175ECE9F7}"/>
                  </a:ext>
                </a:extLst>
              </p:cNvPr>
              <p:cNvSpPr/>
              <p:nvPr/>
            </p:nvSpPr>
            <p:spPr>
              <a:xfrm>
                <a:off x="5018354" y="556836"/>
                <a:ext cx="37104" cy="34739"/>
              </a:xfrm>
              <a:custGeom>
                <a:avLst/>
                <a:gdLst/>
                <a:ahLst/>
                <a:cxnLst/>
                <a:rect l="l" t="t" r="r" b="b"/>
                <a:pathLst>
                  <a:path w="565" h="529" extrusionOk="0">
                    <a:moveTo>
                      <a:pt x="271" y="1"/>
                    </a:moveTo>
                    <a:cubicBezTo>
                      <a:pt x="131" y="1"/>
                      <a:pt x="0" y="163"/>
                      <a:pt x="23" y="295"/>
                    </a:cubicBezTo>
                    <a:cubicBezTo>
                      <a:pt x="47" y="457"/>
                      <a:pt x="170" y="529"/>
                      <a:pt x="304" y="529"/>
                    </a:cubicBezTo>
                    <a:cubicBezTo>
                      <a:pt x="377" y="529"/>
                      <a:pt x="454" y="507"/>
                      <a:pt x="519" y="467"/>
                    </a:cubicBezTo>
                    <a:cubicBezTo>
                      <a:pt x="564" y="440"/>
                      <a:pt x="540" y="372"/>
                      <a:pt x="490" y="372"/>
                    </a:cubicBezTo>
                    <a:cubicBezTo>
                      <a:pt x="486" y="372"/>
                      <a:pt x="481" y="372"/>
                      <a:pt x="477" y="373"/>
                    </a:cubicBezTo>
                    <a:cubicBezTo>
                      <a:pt x="416" y="387"/>
                      <a:pt x="353" y="422"/>
                      <a:pt x="288" y="422"/>
                    </a:cubicBezTo>
                    <a:cubicBezTo>
                      <a:pt x="276" y="422"/>
                      <a:pt x="265" y="421"/>
                      <a:pt x="254" y="418"/>
                    </a:cubicBezTo>
                    <a:cubicBezTo>
                      <a:pt x="198" y="405"/>
                      <a:pt x="150" y="357"/>
                      <a:pt x="137" y="302"/>
                    </a:cubicBezTo>
                    <a:cubicBezTo>
                      <a:pt x="121" y="237"/>
                      <a:pt x="147" y="175"/>
                      <a:pt x="198" y="140"/>
                    </a:cubicBezTo>
                    <a:cubicBezTo>
                      <a:pt x="247" y="101"/>
                      <a:pt x="299" y="107"/>
                      <a:pt x="357" y="101"/>
                    </a:cubicBezTo>
                    <a:cubicBezTo>
                      <a:pt x="393" y="101"/>
                      <a:pt x="406" y="52"/>
                      <a:pt x="373" y="33"/>
                    </a:cubicBezTo>
                    <a:cubicBezTo>
                      <a:pt x="340" y="11"/>
                      <a:pt x="305" y="1"/>
                      <a:pt x="271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52" name="Google Shape;4152;p44">
                <a:extLst>
                  <a:ext uri="{FF2B5EF4-FFF2-40B4-BE49-F238E27FC236}">
                    <a16:creationId xmlns:a16="http://schemas.microsoft.com/office/drawing/2014/main" id="{885B8789-D980-0865-D976-34EBCA628D23}"/>
                  </a:ext>
                </a:extLst>
              </p:cNvPr>
              <p:cNvSpPr/>
              <p:nvPr/>
            </p:nvSpPr>
            <p:spPr>
              <a:xfrm>
                <a:off x="5276824" y="836514"/>
                <a:ext cx="33689" cy="49778"/>
              </a:xfrm>
              <a:custGeom>
                <a:avLst/>
                <a:gdLst/>
                <a:ahLst/>
                <a:cxnLst/>
                <a:rect l="l" t="t" r="r" b="b"/>
                <a:pathLst>
                  <a:path w="513" h="758" extrusionOk="0">
                    <a:moveTo>
                      <a:pt x="238" y="101"/>
                    </a:moveTo>
                    <a:cubicBezTo>
                      <a:pt x="267" y="101"/>
                      <a:pt x="294" y="110"/>
                      <a:pt x="315" y="131"/>
                    </a:cubicBezTo>
                    <a:cubicBezTo>
                      <a:pt x="390" y="209"/>
                      <a:pt x="189" y="274"/>
                      <a:pt x="134" y="306"/>
                    </a:cubicBezTo>
                    <a:cubicBezTo>
                      <a:pt x="124" y="309"/>
                      <a:pt x="121" y="316"/>
                      <a:pt x="118" y="326"/>
                    </a:cubicBezTo>
                    <a:cubicBezTo>
                      <a:pt x="114" y="270"/>
                      <a:pt x="114" y="212"/>
                      <a:pt x="108" y="160"/>
                    </a:cubicBezTo>
                    <a:cubicBezTo>
                      <a:pt x="142" y="124"/>
                      <a:pt x="192" y="101"/>
                      <a:pt x="238" y="101"/>
                    </a:cubicBezTo>
                    <a:close/>
                    <a:moveTo>
                      <a:pt x="118" y="394"/>
                    </a:moveTo>
                    <a:cubicBezTo>
                      <a:pt x="124" y="407"/>
                      <a:pt x="140" y="419"/>
                      <a:pt x="163" y="419"/>
                    </a:cubicBezTo>
                    <a:cubicBezTo>
                      <a:pt x="172" y="419"/>
                      <a:pt x="182" y="419"/>
                      <a:pt x="192" y="419"/>
                    </a:cubicBezTo>
                    <a:cubicBezTo>
                      <a:pt x="272" y="419"/>
                      <a:pt x="368" y="434"/>
                      <a:pt x="373" y="530"/>
                    </a:cubicBezTo>
                    <a:cubicBezTo>
                      <a:pt x="373" y="619"/>
                      <a:pt x="292" y="640"/>
                      <a:pt x="208" y="640"/>
                    </a:cubicBezTo>
                    <a:cubicBezTo>
                      <a:pt x="175" y="640"/>
                      <a:pt x="143" y="637"/>
                      <a:pt x="114" y="633"/>
                    </a:cubicBezTo>
                    <a:cubicBezTo>
                      <a:pt x="114" y="630"/>
                      <a:pt x="118" y="620"/>
                      <a:pt x="118" y="617"/>
                    </a:cubicBezTo>
                    <a:cubicBezTo>
                      <a:pt x="121" y="546"/>
                      <a:pt x="121" y="471"/>
                      <a:pt x="118" y="394"/>
                    </a:cubicBezTo>
                    <a:close/>
                    <a:moveTo>
                      <a:pt x="271" y="0"/>
                    </a:moveTo>
                    <a:cubicBezTo>
                      <a:pt x="198" y="0"/>
                      <a:pt x="118" y="22"/>
                      <a:pt x="69" y="63"/>
                    </a:cubicBezTo>
                    <a:cubicBezTo>
                      <a:pt x="67" y="63"/>
                      <a:pt x="64" y="63"/>
                      <a:pt x="62" y="63"/>
                    </a:cubicBezTo>
                    <a:cubicBezTo>
                      <a:pt x="44" y="63"/>
                      <a:pt x="27" y="73"/>
                      <a:pt x="27" y="99"/>
                    </a:cubicBezTo>
                    <a:cubicBezTo>
                      <a:pt x="11" y="270"/>
                      <a:pt x="4" y="449"/>
                      <a:pt x="11" y="614"/>
                    </a:cubicBezTo>
                    <a:cubicBezTo>
                      <a:pt x="11" y="627"/>
                      <a:pt x="17" y="637"/>
                      <a:pt x="24" y="646"/>
                    </a:cubicBezTo>
                    <a:cubicBezTo>
                      <a:pt x="1" y="679"/>
                      <a:pt x="4" y="740"/>
                      <a:pt x="53" y="747"/>
                    </a:cubicBezTo>
                    <a:cubicBezTo>
                      <a:pt x="90" y="753"/>
                      <a:pt x="133" y="758"/>
                      <a:pt x="178" y="758"/>
                    </a:cubicBezTo>
                    <a:cubicBezTo>
                      <a:pt x="328" y="758"/>
                      <a:pt x="494" y="708"/>
                      <a:pt x="506" y="533"/>
                    </a:cubicBezTo>
                    <a:cubicBezTo>
                      <a:pt x="513" y="423"/>
                      <a:pt x="441" y="358"/>
                      <a:pt x="348" y="326"/>
                    </a:cubicBezTo>
                    <a:cubicBezTo>
                      <a:pt x="383" y="303"/>
                      <a:pt x="416" y="274"/>
                      <a:pt x="432" y="232"/>
                    </a:cubicBezTo>
                    <a:cubicBezTo>
                      <a:pt x="464" y="164"/>
                      <a:pt x="461" y="79"/>
                      <a:pt x="396" y="31"/>
                    </a:cubicBezTo>
                    <a:cubicBezTo>
                      <a:pt x="365" y="10"/>
                      <a:pt x="319" y="0"/>
                      <a:pt x="271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pic>
        <p:nvPicPr>
          <p:cNvPr id="3" name="Picture 2" descr="A screenshot of a math book&#10;&#10;AI-generated content may be incorrect.">
            <a:extLst>
              <a:ext uri="{FF2B5EF4-FFF2-40B4-BE49-F238E27FC236}">
                <a16:creationId xmlns:a16="http://schemas.microsoft.com/office/drawing/2014/main" id="{287217A1-C693-8561-D130-4351FA36EF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9522" y="1225494"/>
            <a:ext cx="4824956" cy="3197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6107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81CFAA-80D8-40F7-E257-8897E67FCB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B91C9-865A-B003-FC56-4EE6C1CD67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659" y="499152"/>
            <a:ext cx="6298317" cy="1172700"/>
          </a:xfrm>
        </p:spPr>
        <p:txBody>
          <a:bodyPr/>
          <a:lstStyle/>
          <a:p>
            <a:r>
              <a:rPr lang="en-US" dirty="0"/>
              <a:t>Polar Roses and </a:t>
            </a:r>
            <a:r>
              <a:rPr lang="en-US" dirty="0" err="1"/>
              <a:t>Lima</a:t>
            </a:r>
            <a:r>
              <a:rPr lang="en-US" sz="3600" dirty="0" err="1"/>
              <a:t>ç</a:t>
            </a:r>
            <a:r>
              <a:rPr lang="en-US" dirty="0" err="1"/>
              <a:t>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E3B2A5-C8C9-6678-CEF1-400BBF0849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6659" y="1416450"/>
            <a:ext cx="5027657" cy="2298300"/>
          </a:xfrm>
        </p:spPr>
        <p:txBody>
          <a:bodyPr/>
          <a:lstStyle/>
          <a:p>
            <a:pPr marL="139700" indent="0" fontAlgn="base">
              <a:buNone/>
            </a:pPr>
            <a:r>
              <a:rPr lang="en-US" sz="1800" b="1" dirty="0">
                <a:solidFill>
                  <a:srgbClr val="0070C0"/>
                </a:solidFill>
              </a:rPr>
              <a:t>Activities Overview</a:t>
            </a:r>
          </a:p>
          <a:p>
            <a:pPr fontAlgn="base"/>
            <a:r>
              <a:rPr lang="en-US" sz="1800" dirty="0"/>
              <a:t>Compare rectangular and polar rose and </a:t>
            </a:r>
            <a:r>
              <a:rPr lang="en-US" sz="1800" dirty="0" err="1"/>
              <a:t>limaçon</a:t>
            </a:r>
            <a:r>
              <a:rPr lang="en-US" sz="1800" dirty="0"/>
              <a:t> graphs.  Explore how the coefficients affect these graphs.</a:t>
            </a:r>
          </a:p>
          <a:p>
            <a:pPr fontAlgn="base"/>
            <a:endParaRPr lang="en-US" sz="1800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F1FE670-F72A-F2C2-5B41-E65A3DFEF1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66522" y="2723872"/>
            <a:ext cx="2667568" cy="20129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CE686B1-6D0F-C0E0-3CE6-563F8A155D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6522" y="499152"/>
            <a:ext cx="2667568" cy="2003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5560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AA25D-AB77-9027-D04E-D0B3858B27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C406DC-FEEE-8D9A-0672-2EDAA62653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659" y="499152"/>
            <a:ext cx="6298317" cy="1172700"/>
          </a:xfrm>
        </p:spPr>
        <p:txBody>
          <a:bodyPr/>
          <a:lstStyle/>
          <a:p>
            <a:r>
              <a:rPr lang="en-US" dirty="0"/>
              <a:t>Polar Sliders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AD95AC-7DBD-388A-B037-EE95A82DF8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6659" y="1416450"/>
            <a:ext cx="5027657" cy="2298300"/>
          </a:xfrm>
        </p:spPr>
        <p:txBody>
          <a:bodyPr/>
          <a:lstStyle/>
          <a:p>
            <a:pPr marL="139700" indent="0" fontAlgn="base">
              <a:buNone/>
            </a:pPr>
            <a:r>
              <a:rPr lang="en-US" sz="1800" b="1" dirty="0">
                <a:solidFill>
                  <a:srgbClr val="0070C0"/>
                </a:solidFill>
              </a:rPr>
              <a:t>Activity Overview</a:t>
            </a:r>
          </a:p>
          <a:p>
            <a:pPr fontAlgn="base"/>
            <a:r>
              <a:rPr lang="en-US" sz="1800" dirty="0"/>
              <a:t>Use sliders and path plot to explore polar functions.  Use path plot to discover orientation.</a:t>
            </a:r>
          </a:p>
          <a:p>
            <a:pPr fontAlgn="base"/>
            <a:endParaRPr lang="en-US" sz="1800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E98F1FF-B62A-83DB-E495-BB126E8FF1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4316" y="1435630"/>
            <a:ext cx="3333341" cy="2515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050656"/>
      </p:ext>
    </p:extLst>
  </p:cSld>
  <p:clrMapOvr>
    <a:masterClrMapping/>
  </p:clrMapOvr>
</p:sld>
</file>

<file path=ppt/theme/theme1.xml><?xml version="1.0" encoding="utf-8"?>
<a:theme xmlns:a="http://schemas.openxmlformats.org/drawingml/2006/main" name="Linear Algebra - Mathematics - 12th Grade by Slidesgo">
  <a:themeElements>
    <a:clrScheme name="Simple Light">
      <a:dk1>
        <a:srgbClr val="303C50"/>
      </a:dk1>
      <a:lt1>
        <a:srgbClr val="FCF8E3"/>
      </a:lt1>
      <a:dk2>
        <a:srgbClr val="556A8E"/>
      </a:dk2>
      <a:lt2>
        <a:srgbClr val="BBC3D2"/>
      </a:lt2>
      <a:accent1>
        <a:srgbClr val="F4A4BE"/>
      </a:accent1>
      <a:accent2>
        <a:srgbClr val="EECCD6"/>
      </a:accent2>
      <a:accent3>
        <a:srgbClr val="FFE471"/>
      </a:accent3>
      <a:accent4>
        <a:srgbClr val="FFF3C0"/>
      </a:accent4>
      <a:accent5>
        <a:srgbClr val="FFFFFF"/>
      </a:accent5>
      <a:accent6>
        <a:srgbClr val="FFFFFF"/>
      </a:accent6>
      <a:hlink>
        <a:srgbClr val="303C5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3150</TotalTime>
  <Words>460</Words>
  <Application>Microsoft Macintosh PowerPoint</Application>
  <PresentationFormat>On-screen Show (16:9)</PresentationFormat>
  <Paragraphs>84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30" baseType="lpstr">
      <vt:lpstr>Nunito Light</vt:lpstr>
      <vt:lpstr>Baguet Script</vt:lpstr>
      <vt:lpstr>Bauhaus 93</vt:lpstr>
      <vt:lpstr>Open Sans</vt:lpstr>
      <vt:lpstr>Alasassy Caps</vt:lpstr>
      <vt:lpstr>Fira Sans</vt:lpstr>
      <vt:lpstr>Assistant</vt:lpstr>
      <vt:lpstr>Cambria Math</vt:lpstr>
      <vt:lpstr>Arial</vt:lpstr>
      <vt:lpstr>Vazirmatn</vt:lpstr>
      <vt:lpstr>Linear Algebra - Mathematics - 12th Grade by Slidesgo</vt:lpstr>
      <vt:lpstr>TI Presents: Going Polar – Yes, these are still functions</vt:lpstr>
      <vt:lpstr>Meet Your Presenters</vt:lpstr>
      <vt:lpstr>PowerPoint Presentation</vt:lpstr>
      <vt:lpstr>Topic 3.13 Trigonometry and Polar Coordinates</vt:lpstr>
      <vt:lpstr>Polar Graphs</vt:lpstr>
      <vt:lpstr>PowerPoint Presentation</vt:lpstr>
      <vt:lpstr>Topic 3.14 Polar Function Graphs</vt:lpstr>
      <vt:lpstr>Polar Roses and Limaçons</vt:lpstr>
      <vt:lpstr>Polar Sliders</vt:lpstr>
      <vt:lpstr>Why are polar curves functions?</vt:lpstr>
      <vt:lpstr>Polar Curves on the TI84</vt:lpstr>
      <vt:lpstr>PowerPoint Presentation</vt:lpstr>
      <vt:lpstr>PowerPoint Presentation</vt:lpstr>
      <vt:lpstr>Topic 3.15 Rates of Change in Polar Functions</vt:lpstr>
      <vt:lpstr>Rates of Change</vt:lpstr>
      <vt:lpstr>Using the Transform App on the TI84</vt:lpstr>
      <vt:lpstr>Mixed 6 - Polar</vt:lpstr>
      <vt:lpstr>Need an emulator?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Jessica Stillman</cp:lastModifiedBy>
  <cp:revision>23</cp:revision>
  <dcterms:modified xsi:type="dcterms:W3CDTF">2026-03-13T18:34:59Z</dcterms:modified>
</cp:coreProperties>
</file>