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notesSlides/notesSlide10.xml" ContentType="application/vnd.openxmlformats-officedocument.presentationml.notesSlide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82" r:id="rId4"/>
    <p:sldId id="258" r:id="rId5"/>
    <p:sldId id="259" r:id="rId6"/>
    <p:sldId id="316" r:id="rId7"/>
    <p:sldId id="261" r:id="rId8"/>
    <p:sldId id="263" r:id="rId9"/>
    <p:sldId id="262" r:id="rId10"/>
    <p:sldId id="264" r:id="rId11"/>
    <p:sldId id="274" r:id="rId12"/>
    <p:sldId id="319" r:id="rId13"/>
    <p:sldId id="320" r:id="rId14"/>
    <p:sldId id="265" r:id="rId15"/>
    <p:sldId id="266" r:id="rId16"/>
    <p:sldId id="276" r:id="rId17"/>
    <p:sldId id="277" r:id="rId18"/>
    <p:sldId id="279" r:id="rId19"/>
    <p:sldId id="278" r:id="rId20"/>
    <p:sldId id="317" r:id="rId21"/>
    <p:sldId id="273" r:id="rId22"/>
    <p:sldId id="311" r:id="rId23"/>
    <p:sldId id="318" r:id="rId24"/>
  </p:sldIdLst>
  <p:sldSz cx="12192000" cy="6858000"/>
  <p:notesSz cx="6858000" cy="9144000"/>
  <p:embeddedFontLst>
    <p:embeddedFont>
      <p:font typeface="Cambria Math" panose="02040503050406030204" pitchFamily="18" charset="0"/>
      <p:regular r:id="rId26"/>
    </p:embeddedFont>
    <p:embeddedFont>
      <p:font typeface="Lato" panose="020F0502020204030203" pitchFamily="34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60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3" roundtripDataSignature="AMtx7mgnH15+L3dRDiadXTDbM43B2RDMB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AD5F17-7387-41BC-AF44-654845728B5D}" v="16" dt="2026-02-16T15:58:02.9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270" autoAdjust="0"/>
  </p:normalViewPr>
  <p:slideViewPr>
    <p:cSldViewPr snapToGrid="0">
      <p:cViewPr varScale="1">
        <p:scale>
          <a:sx n="83" d="100"/>
          <a:sy n="83" d="100"/>
        </p:scale>
        <p:origin x="917" y="72"/>
      </p:cViewPr>
      <p:guideLst>
        <p:guide orient="horz" pos="2160"/>
        <p:guide pos="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1.fntdata"/><Relationship Id="rId39" Type="http://schemas.microsoft.com/office/2015/10/relationships/revisionInfo" Target="revisionInfo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customschemas.google.com/relationships/presentationmetadata" Target="metadata"/><Relationship Id="rId38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3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ie Martinez" userId="062371aea22208ac" providerId="LiveId" clId="{D052565C-3408-4C47-B385-3C07940BCDB6}"/>
    <pc:docChg chg="undo custSel addSld delSld modSld sldOrd">
      <pc:chgData name="Katie Martinez" userId="062371aea22208ac" providerId="LiveId" clId="{D052565C-3408-4C47-B385-3C07940BCDB6}" dt="2026-02-16T15:58:02.996" v="1843"/>
      <pc:docMkLst>
        <pc:docMk/>
      </pc:docMkLst>
      <pc:sldChg chg="modSp mod">
        <pc:chgData name="Katie Martinez" userId="062371aea22208ac" providerId="LiveId" clId="{D052565C-3408-4C47-B385-3C07940BCDB6}" dt="2026-02-01T14:37:18.702" v="96" actId="20577"/>
        <pc:sldMkLst>
          <pc:docMk/>
          <pc:sldMk cId="0" sldId="256"/>
        </pc:sldMkLst>
        <pc:spChg chg="mod">
          <ac:chgData name="Katie Martinez" userId="062371aea22208ac" providerId="LiveId" clId="{D052565C-3408-4C47-B385-3C07940BCDB6}" dt="2026-02-01T14:37:18.702" v="96" actId="20577"/>
          <ac:spMkLst>
            <pc:docMk/>
            <pc:sldMk cId="0" sldId="256"/>
            <ac:spMk id="88" creationId="{00000000-0000-0000-0000-000000000000}"/>
          </ac:spMkLst>
        </pc:spChg>
      </pc:sldChg>
      <pc:sldChg chg="modSp del mod">
        <pc:chgData name="Katie Martinez" userId="062371aea22208ac" providerId="LiveId" clId="{D052565C-3408-4C47-B385-3C07940BCDB6}" dt="2026-02-16T15:55:29.269" v="1825" actId="47"/>
        <pc:sldMkLst>
          <pc:docMk/>
          <pc:sldMk cId="0" sldId="257"/>
        </pc:sldMkLst>
      </pc:sldChg>
      <pc:sldChg chg="addSp delSp modSp mod modNotesTx">
        <pc:chgData name="Katie Martinez" userId="062371aea22208ac" providerId="LiveId" clId="{D052565C-3408-4C47-B385-3C07940BCDB6}" dt="2026-02-01T14:46:23.350" v="1013" actId="20577"/>
        <pc:sldMkLst>
          <pc:docMk/>
          <pc:sldMk cId="0" sldId="258"/>
        </pc:sldMkLst>
        <pc:spChg chg="add mod">
          <ac:chgData name="Katie Martinez" userId="062371aea22208ac" providerId="LiveId" clId="{D052565C-3408-4C47-B385-3C07940BCDB6}" dt="2026-02-01T14:39:11.529" v="288"/>
          <ac:spMkLst>
            <pc:docMk/>
            <pc:sldMk cId="0" sldId="258"/>
            <ac:spMk id="2" creationId="{F2097685-3BFF-7D36-B3DF-7968AB63F8A9}"/>
          </ac:spMkLst>
        </pc:spChg>
        <pc:spChg chg="mod">
          <ac:chgData name="Katie Martinez" userId="062371aea22208ac" providerId="LiveId" clId="{D052565C-3408-4C47-B385-3C07940BCDB6}" dt="2026-02-01T14:41:51.187" v="582" actId="20577"/>
          <ac:spMkLst>
            <pc:docMk/>
            <pc:sldMk cId="0" sldId="258"/>
            <ac:spMk id="114" creationId="{00000000-0000-0000-0000-000000000000}"/>
          </ac:spMkLst>
        </pc:spChg>
      </pc:sldChg>
      <pc:sldChg chg="addSp delSp modSp mod modNotesTx">
        <pc:chgData name="Katie Martinez" userId="062371aea22208ac" providerId="LiveId" clId="{D052565C-3408-4C47-B385-3C07940BCDB6}" dt="2026-02-01T14:46:28.525" v="1018" actId="20577"/>
        <pc:sldMkLst>
          <pc:docMk/>
          <pc:sldMk cId="0" sldId="259"/>
        </pc:sldMkLst>
        <pc:spChg chg="add mod">
          <ac:chgData name="Katie Martinez" userId="062371aea22208ac" providerId="LiveId" clId="{D052565C-3408-4C47-B385-3C07940BCDB6}" dt="2026-02-01T14:39:17.828" v="290"/>
          <ac:spMkLst>
            <pc:docMk/>
            <pc:sldMk cId="0" sldId="259"/>
            <ac:spMk id="2" creationId="{DCA10720-A828-E5D6-8134-FB6DB8BD7235}"/>
          </ac:spMkLst>
        </pc:spChg>
        <pc:spChg chg="mod">
          <ac:chgData name="Katie Martinez" userId="062371aea22208ac" providerId="LiveId" clId="{D052565C-3408-4C47-B385-3C07940BCDB6}" dt="2026-02-01T14:45:47.973" v="998" actId="14100"/>
          <ac:spMkLst>
            <pc:docMk/>
            <pc:sldMk cId="0" sldId="259"/>
            <ac:spMk id="125" creationId="{00000000-0000-0000-0000-000000000000}"/>
          </ac:spMkLst>
        </pc:spChg>
        <pc:spChg chg="mod">
          <ac:chgData name="Katie Martinez" userId="062371aea22208ac" providerId="LiveId" clId="{D052565C-3408-4C47-B385-3C07940BCDB6}" dt="2026-02-01T14:46:08.444" v="1005" actId="20577"/>
          <ac:spMkLst>
            <pc:docMk/>
            <pc:sldMk cId="0" sldId="259"/>
            <ac:spMk id="126" creationId="{00000000-0000-0000-0000-000000000000}"/>
          </ac:spMkLst>
        </pc:spChg>
        <pc:spChg chg="mod">
          <ac:chgData name="Katie Martinez" userId="062371aea22208ac" providerId="LiveId" clId="{D052565C-3408-4C47-B385-3C07940BCDB6}" dt="2026-02-01T14:44:43.955" v="816" actId="14100"/>
          <ac:spMkLst>
            <pc:docMk/>
            <pc:sldMk cId="0" sldId="259"/>
            <ac:spMk id="128" creationId="{00000000-0000-0000-0000-000000000000}"/>
          </ac:spMkLst>
        </pc:spChg>
        <pc:spChg chg="mod">
          <ac:chgData name="Katie Martinez" userId="062371aea22208ac" providerId="LiveId" clId="{D052565C-3408-4C47-B385-3C07940BCDB6}" dt="2026-02-01T14:46:13.886" v="1006" actId="14100"/>
          <ac:spMkLst>
            <pc:docMk/>
            <pc:sldMk cId="0" sldId="259"/>
            <ac:spMk id="130" creationId="{00000000-0000-0000-0000-000000000000}"/>
          </ac:spMkLst>
        </pc:spChg>
      </pc:sldChg>
      <pc:sldChg chg="addSp delSp modSp del mod">
        <pc:chgData name="Katie Martinez" userId="062371aea22208ac" providerId="LiveId" clId="{D052565C-3408-4C47-B385-3C07940BCDB6}" dt="2026-02-16T15:56:10.473" v="1827" actId="47"/>
        <pc:sldMkLst>
          <pc:docMk/>
          <pc:sldMk cId="0" sldId="260"/>
        </pc:sldMkLst>
        <pc:spChg chg="add mod">
          <ac:chgData name="Katie Martinez" userId="062371aea22208ac" providerId="LiveId" clId="{D052565C-3408-4C47-B385-3C07940BCDB6}" dt="2026-02-01T14:39:22.204" v="292"/>
          <ac:spMkLst>
            <pc:docMk/>
            <pc:sldMk cId="0" sldId="260"/>
            <ac:spMk id="2" creationId="{2494D8EC-3411-7759-AB30-F541378E3AE7}"/>
          </ac:spMkLst>
        </pc:spChg>
      </pc:sldChg>
      <pc:sldChg chg="addSp delSp modSp mod modNotesTx">
        <pc:chgData name="Katie Martinez" userId="062371aea22208ac" providerId="LiveId" clId="{D052565C-3408-4C47-B385-3C07940BCDB6}" dt="2026-02-16T15:58:02.996" v="1843"/>
        <pc:sldMkLst>
          <pc:docMk/>
          <pc:sldMk cId="0" sldId="261"/>
        </pc:sldMkLst>
        <pc:spChg chg="add mod">
          <ac:chgData name="Katie Martinez" userId="062371aea22208ac" providerId="LiveId" clId="{D052565C-3408-4C47-B385-3C07940BCDB6}" dt="2026-02-16T15:58:02.996" v="1843"/>
          <ac:spMkLst>
            <pc:docMk/>
            <pc:sldMk cId="0" sldId="261"/>
            <ac:spMk id="2" creationId="{3720914E-A5E2-4764-BA91-8859FF1F0B54}"/>
          </ac:spMkLst>
        </pc:spChg>
        <pc:spChg chg="mod">
          <ac:chgData name="Katie Martinez" userId="062371aea22208ac" providerId="LiveId" clId="{D052565C-3408-4C47-B385-3C07940BCDB6}" dt="2026-02-01T15:01:37.188" v="1237" actId="14100"/>
          <ac:spMkLst>
            <pc:docMk/>
            <pc:sldMk cId="0" sldId="261"/>
            <ac:spMk id="146" creationId="{00000000-0000-0000-0000-000000000000}"/>
          </ac:spMkLst>
        </pc:spChg>
      </pc:sldChg>
      <pc:sldChg chg="addSp delSp modSp mod ord modNotesTx">
        <pc:chgData name="Katie Martinez" userId="062371aea22208ac" providerId="LiveId" clId="{D052565C-3408-4C47-B385-3C07940BCDB6}" dt="2026-02-16T15:57:58.136" v="1841"/>
        <pc:sldMkLst>
          <pc:docMk/>
          <pc:sldMk cId="0" sldId="262"/>
        </pc:sldMkLst>
        <pc:spChg chg="add mod">
          <ac:chgData name="Katie Martinez" userId="062371aea22208ac" providerId="LiveId" clId="{D052565C-3408-4C47-B385-3C07940BCDB6}" dt="2026-02-16T15:57:58.136" v="1841"/>
          <ac:spMkLst>
            <pc:docMk/>
            <pc:sldMk cId="0" sldId="262"/>
            <ac:spMk id="2" creationId="{642B44B8-6368-52A0-F1EF-7BEACCC732FA}"/>
          </ac:spMkLst>
        </pc:spChg>
        <pc:spChg chg="add mod">
          <ac:chgData name="Katie Martinez" userId="062371aea22208ac" providerId="LiveId" clId="{D052565C-3408-4C47-B385-3C07940BCDB6}" dt="2026-02-01T15:07:00.297" v="1590"/>
          <ac:spMkLst>
            <pc:docMk/>
            <pc:sldMk cId="0" sldId="262"/>
            <ac:spMk id="5" creationId="{FDED1683-979E-C81F-B70C-7EF83D9EC9A1}"/>
          </ac:spMkLst>
        </pc:spChg>
        <pc:spChg chg="mod">
          <ac:chgData name="Katie Martinez" userId="062371aea22208ac" providerId="LiveId" clId="{D052565C-3408-4C47-B385-3C07940BCDB6}" dt="2026-02-01T15:03:28.846" v="1267" actId="20577"/>
          <ac:spMkLst>
            <pc:docMk/>
            <pc:sldMk cId="0" sldId="262"/>
            <ac:spMk id="153" creationId="{00000000-0000-0000-0000-000000000000}"/>
          </ac:spMkLst>
        </pc:spChg>
        <pc:picChg chg="add mod">
          <ac:chgData name="Katie Martinez" userId="062371aea22208ac" providerId="LiveId" clId="{D052565C-3408-4C47-B385-3C07940BCDB6}" dt="2026-02-01T15:04:30.687" v="1274" actId="1076"/>
          <ac:picMkLst>
            <pc:docMk/>
            <pc:sldMk cId="0" sldId="262"/>
            <ac:picMk id="4" creationId="{EFC7B78A-F2AC-D31C-405F-BCC14CDEF011}"/>
          </ac:picMkLst>
        </pc:picChg>
      </pc:sldChg>
      <pc:sldChg chg="addSp delSp modSp mod modNotesTx">
        <pc:chgData name="Katie Martinez" userId="062371aea22208ac" providerId="LiveId" clId="{D052565C-3408-4C47-B385-3C07940BCDB6}" dt="2026-02-16T15:58:01.057" v="1842"/>
        <pc:sldMkLst>
          <pc:docMk/>
          <pc:sldMk cId="0" sldId="263"/>
        </pc:sldMkLst>
        <pc:spChg chg="add mod">
          <ac:chgData name="Katie Martinez" userId="062371aea22208ac" providerId="LiveId" clId="{D052565C-3408-4C47-B385-3C07940BCDB6}" dt="2026-02-16T15:58:01.057" v="1842"/>
          <ac:spMkLst>
            <pc:docMk/>
            <pc:sldMk cId="0" sldId="263"/>
            <ac:spMk id="3" creationId="{7D450989-4DF6-F874-B0E1-474D963FA575}"/>
          </ac:spMkLst>
        </pc:spChg>
        <pc:spChg chg="mod">
          <ac:chgData name="Katie Martinez" userId="062371aea22208ac" providerId="LiveId" clId="{D052565C-3408-4C47-B385-3C07940BCDB6}" dt="2026-02-01T15:13:21.912" v="1823" actId="20577"/>
          <ac:spMkLst>
            <pc:docMk/>
            <pc:sldMk cId="0" sldId="263"/>
            <ac:spMk id="160" creationId="{00000000-0000-0000-0000-000000000000}"/>
          </ac:spMkLst>
        </pc:spChg>
      </pc:sldChg>
      <pc:sldChg chg="addSp delSp modSp mod modNotesTx">
        <pc:chgData name="Katie Martinez" userId="062371aea22208ac" providerId="LiveId" clId="{D052565C-3408-4C47-B385-3C07940BCDB6}" dt="2026-02-16T15:57:56.170" v="1840"/>
        <pc:sldMkLst>
          <pc:docMk/>
          <pc:sldMk cId="0" sldId="264"/>
        </pc:sldMkLst>
        <pc:spChg chg="add mod">
          <ac:chgData name="Katie Martinez" userId="062371aea22208ac" providerId="LiveId" clId="{D052565C-3408-4C47-B385-3C07940BCDB6}" dt="2026-02-16T15:57:56.170" v="1840"/>
          <ac:spMkLst>
            <pc:docMk/>
            <pc:sldMk cId="0" sldId="264"/>
            <ac:spMk id="2" creationId="{80DA4632-049D-28B2-F374-60C4FEA5024A}"/>
          </ac:spMkLst>
        </pc:spChg>
        <pc:spChg chg="mod">
          <ac:chgData name="Katie Martinez" userId="062371aea22208ac" providerId="LiveId" clId="{D052565C-3408-4C47-B385-3C07940BCDB6}" dt="2026-02-01T14:49:07.117" v="1135" actId="20577"/>
          <ac:spMkLst>
            <pc:docMk/>
            <pc:sldMk cId="0" sldId="264"/>
            <ac:spMk id="167" creationId="{00000000-0000-0000-0000-000000000000}"/>
          </ac:spMkLst>
        </pc:spChg>
        <pc:spChg chg="mod">
          <ac:chgData name="Katie Martinez" userId="062371aea22208ac" providerId="LiveId" clId="{D052565C-3408-4C47-B385-3C07940BCDB6}" dt="2026-02-01T14:49:10.261" v="1136" actId="6549"/>
          <ac:spMkLst>
            <pc:docMk/>
            <pc:sldMk cId="0" sldId="264"/>
            <ac:spMk id="168" creationId="{00000000-0000-0000-0000-000000000000}"/>
          </ac:spMkLst>
        </pc:spChg>
      </pc:sldChg>
      <pc:sldChg chg="addSp modSp mod modNotesTx">
        <pc:chgData name="Katie Martinez" userId="062371aea22208ac" providerId="LiveId" clId="{D052565C-3408-4C47-B385-3C07940BCDB6}" dt="2026-02-16T15:57:46.503" v="1836"/>
        <pc:sldMkLst>
          <pc:docMk/>
          <pc:sldMk cId="0" sldId="265"/>
        </pc:sldMkLst>
        <pc:spChg chg="add mod">
          <ac:chgData name="Katie Martinez" userId="062371aea22208ac" providerId="LiveId" clId="{D052565C-3408-4C47-B385-3C07940BCDB6}" dt="2026-02-16T15:57:46.503" v="1836"/>
          <ac:spMkLst>
            <pc:docMk/>
            <pc:sldMk cId="0" sldId="265"/>
            <ac:spMk id="2" creationId="{A13872A5-8458-ADEE-2DB4-236DCBEFFFA4}"/>
          </ac:spMkLst>
        </pc:spChg>
        <pc:spChg chg="mod">
          <ac:chgData name="Katie Martinez" userId="062371aea22208ac" providerId="LiveId" clId="{D052565C-3408-4C47-B385-3C07940BCDB6}" dt="2026-02-01T14:49:44.261" v="1157" actId="20577"/>
          <ac:spMkLst>
            <pc:docMk/>
            <pc:sldMk cId="0" sldId="265"/>
            <ac:spMk id="3" creationId="{CD94C6F3-5383-1324-5A38-2407D7ECE0FB}"/>
          </ac:spMkLst>
        </pc:spChg>
        <pc:spChg chg="mod">
          <ac:chgData name="Katie Martinez" userId="062371aea22208ac" providerId="LiveId" clId="{D052565C-3408-4C47-B385-3C07940BCDB6}" dt="2026-02-01T14:49:39.676" v="1156" actId="20577"/>
          <ac:spMkLst>
            <pc:docMk/>
            <pc:sldMk cId="0" sldId="265"/>
            <ac:spMk id="176" creationId="{00000000-0000-0000-0000-000000000000}"/>
          </ac:spMkLst>
        </pc:spChg>
      </pc:sldChg>
      <pc:sldChg chg="addSp modSp mod modNotesTx">
        <pc:chgData name="Katie Martinez" userId="062371aea22208ac" providerId="LiveId" clId="{D052565C-3408-4C47-B385-3C07940BCDB6}" dt="2026-02-16T15:57:37.804" v="1834"/>
        <pc:sldMkLst>
          <pc:docMk/>
          <pc:sldMk cId="0" sldId="266"/>
        </pc:sldMkLst>
        <pc:spChg chg="add mod">
          <ac:chgData name="Katie Martinez" userId="062371aea22208ac" providerId="LiveId" clId="{D052565C-3408-4C47-B385-3C07940BCDB6}" dt="2026-02-16T15:57:37.804" v="1834"/>
          <ac:spMkLst>
            <pc:docMk/>
            <pc:sldMk cId="0" sldId="266"/>
            <ac:spMk id="7" creationId="{F604BC95-DBA6-894B-7CC4-F71E930FF02B}"/>
          </ac:spMkLst>
        </pc:spChg>
        <pc:spChg chg="mod">
          <ac:chgData name="Katie Martinez" userId="062371aea22208ac" providerId="LiveId" clId="{D052565C-3408-4C47-B385-3C07940BCDB6}" dt="2026-02-01T14:49:53.099" v="1163" actId="20577"/>
          <ac:spMkLst>
            <pc:docMk/>
            <pc:sldMk cId="0" sldId="266"/>
            <ac:spMk id="183" creationId="{00000000-0000-0000-0000-000000000000}"/>
          </ac:spMkLst>
        </pc:spChg>
      </pc:sldChg>
      <pc:sldChg chg="addSp delSp modSp del mod">
        <pc:chgData name="Katie Martinez" userId="062371aea22208ac" providerId="LiveId" clId="{D052565C-3408-4C47-B385-3C07940BCDB6}" dt="2026-02-16T15:57:14.484" v="1828" actId="47"/>
        <pc:sldMkLst>
          <pc:docMk/>
          <pc:sldMk cId="0" sldId="267"/>
        </pc:sldMkLst>
        <pc:spChg chg="add mod">
          <ac:chgData name="Katie Martinez" userId="062371aea22208ac" providerId="LiveId" clId="{D052565C-3408-4C47-B385-3C07940BCDB6}" dt="2026-02-01T14:39:32.972" v="294"/>
          <ac:spMkLst>
            <pc:docMk/>
            <pc:sldMk cId="0" sldId="267"/>
            <ac:spMk id="2" creationId="{719F8B2A-5EDB-F15A-DB4B-FFD2158443D6}"/>
          </ac:spMkLst>
        </pc:spChg>
      </pc:sldChg>
      <pc:sldChg chg="addSp delSp modSp del mod">
        <pc:chgData name="Katie Martinez" userId="062371aea22208ac" providerId="LiveId" clId="{D052565C-3408-4C47-B385-3C07940BCDB6}" dt="2026-02-16T15:57:14.484" v="1828" actId="47"/>
        <pc:sldMkLst>
          <pc:docMk/>
          <pc:sldMk cId="0" sldId="268"/>
        </pc:sldMkLst>
        <pc:spChg chg="add mod">
          <ac:chgData name="Katie Martinez" userId="062371aea22208ac" providerId="LiveId" clId="{D052565C-3408-4C47-B385-3C07940BCDB6}" dt="2026-02-01T14:39:37.322" v="296"/>
          <ac:spMkLst>
            <pc:docMk/>
            <pc:sldMk cId="0" sldId="268"/>
            <ac:spMk id="2" creationId="{176A51E5-244B-B816-0FAD-EC060AC637C7}"/>
          </ac:spMkLst>
        </pc:spChg>
      </pc:sldChg>
      <pc:sldChg chg="addSp delSp modSp del mod">
        <pc:chgData name="Katie Martinez" userId="062371aea22208ac" providerId="LiveId" clId="{D052565C-3408-4C47-B385-3C07940BCDB6}" dt="2026-02-16T15:57:14.484" v="1828" actId="47"/>
        <pc:sldMkLst>
          <pc:docMk/>
          <pc:sldMk cId="0" sldId="269"/>
        </pc:sldMkLst>
        <pc:spChg chg="add mod">
          <ac:chgData name="Katie Martinez" userId="062371aea22208ac" providerId="LiveId" clId="{D052565C-3408-4C47-B385-3C07940BCDB6}" dt="2026-02-01T14:39:41.063" v="298"/>
          <ac:spMkLst>
            <pc:docMk/>
            <pc:sldMk cId="0" sldId="269"/>
            <ac:spMk id="2" creationId="{D7A47341-BCE9-DC2D-1559-4C95E9F90440}"/>
          </ac:spMkLst>
        </pc:spChg>
      </pc:sldChg>
      <pc:sldChg chg="addSp delSp modSp del mod">
        <pc:chgData name="Katie Martinez" userId="062371aea22208ac" providerId="LiveId" clId="{D052565C-3408-4C47-B385-3C07940BCDB6}" dt="2026-02-16T15:57:14.484" v="1828" actId="47"/>
        <pc:sldMkLst>
          <pc:docMk/>
          <pc:sldMk cId="0" sldId="270"/>
        </pc:sldMkLst>
        <pc:spChg chg="add mod">
          <ac:chgData name="Katie Martinez" userId="062371aea22208ac" providerId="LiveId" clId="{D052565C-3408-4C47-B385-3C07940BCDB6}" dt="2026-02-01T14:39:45.891" v="300"/>
          <ac:spMkLst>
            <pc:docMk/>
            <pc:sldMk cId="0" sldId="270"/>
            <ac:spMk id="2" creationId="{93BE96F9-2C57-9E86-E412-ACA6C5A33ED3}"/>
          </ac:spMkLst>
        </pc:spChg>
      </pc:sldChg>
      <pc:sldChg chg="addSp delSp modSp del mod">
        <pc:chgData name="Katie Martinez" userId="062371aea22208ac" providerId="LiveId" clId="{D052565C-3408-4C47-B385-3C07940BCDB6}" dt="2026-02-16T15:57:17.645" v="1829" actId="47"/>
        <pc:sldMkLst>
          <pc:docMk/>
          <pc:sldMk cId="0" sldId="271"/>
        </pc:sldMkLst>
        <pc:spChg chg="add mod">
          <ac:chgData name="Katie Martinez" userId="062371aea22208ac" providerId="LiveId" clId="{D052565C-3408-4C47-B385-3C07940BCDB6}" dt="2026-02-01T14:39:52.603" v="302"/>
          <ac:spMkLst>
            <pc:docMk/>
            <pc:sldMk cId="0" sldId="271"/>
            <ac:spMk id="2" creationId="{8074AA3E-B095-CD78-E381-EB49D35DDDC4}"/>
          </ac:spMkLst>
        </pc:spChg>
      </pc:sldChg>
      <pc:sldChg chg="addSp delSp modSp del mod">
        <pc:chgData name="Katie Martinez" userId="062371aea22208ac" providerId="LiveId" clId="{D052565C-3408-4C47-B385-3C07940BCDB6}" dt="2026-02-16T15:57:17.645" v="1829" actId="47"/>
        <pc:sldMkLst>
          <pc:docMk/>
          <pc:sldMk cId="0" sldId="272"/>
        </pc:sldMkLst>
        <pc:spChg chg="add mod">
          <ac:chgData name="Katie Martinez" userId="062371aea22208ac" providerId="LiveId" clId="{D052565C-3408-4C47-B385-3C07940BCDB6}" dt="2026-02-01T14:39:56.268" v="304"/>
          <ac:spMkLst>
            <pc:docMk/>
            <pc:sldMk cId="0" sldId="272"/>
            <ac:spMk id="2" creationId="{EFF42A9E-E172-1520-8171-EAC73C6A002B}"/>
          </ac:spMkLst>
        </pc:spChg>
      </pc:sldChg>
      <pc:sldChg chg="addSp delSp modSp del mod">
        <pc:chgData name="Katie Martinez" userId="062371aea22208ac" providerId="LiveId" clId="{D052565C-3408-4C47-B385-3C07940BCDB6}" dt="2026-02-16T15:57:17.645" v="1829" actId="47"/>
        <pc:sldMkLst>
          <pc:docMk/>
          <pc:sldMk cId="0" sldId="273"/>
        </pc:sldMkLst>
        <pc:spChg chg="add mod">
          <ac:chgData name="Katie Martinez" userId="062371aea22208ac" providerId="LiveId" clId="{D052565C-3408-4C47-B385-3C07940BCDB6}" dt="2026-02-01T14:40:10.429" v="307" actId="207"/>
          <ac:spMkLst>
            <pc:docMk/>
            <pc:sldMk cId="0" sldId="273"/>
            <ac:spMk id="2" creationId="{7B30A001-DDC7-BC33-9A04-29D714A2B48C}"/>
          </ac:spMkLst>
        </pc:spChg>
      </pc:sldChg>
      <pc:sldChg chg="add">
        <pc:chgData name="Katie Martinez" userId="062371aea22208ac" providerId="LiveId" clId="{D052565C-3408-4C47-B385-3C07940BCDB6}" dt="2026-02-16T15:57:22.035" v="1830"/>
        <pc:sldMkLst>
          <pc:docMk/>
          <pc:sldMk cId="88769257" sldId="273"/>
        </pc:sldMkLst>
      </pc:sldChg>
      <pc:sldChg chg="addSp delSp modSp mod modNotesTx">
        <pc:chgData name="Katie Martinez" userId="062371aea22208ac" providerId="LiveId" clId="{D052565C-3408-4C47-B385-3C07940BCDB6}" dt="2026-02-16T15:57:53.332" v="1839"/>
        <pc:sldMkLst>
          <pc:docMk/>
          <pc:sldMk cId="1992015501" sldId="274"/>
        </pc:sldMkLst>
        <pc:spChg chg="add mod">
          <ac:chgData name="Katie Martinez" userId="062371aea22208ac" providerId="LiveId" clId="{D052565C-3408-4C47-B385-3C07940BCDB6}" dt="2026-02-16T15:57:53.332" v="1839"/>
          <ac:spMkLst>
            <pc:docMk/>
            <pc:sldMk cId="1992015501" sldId="274"/>
            <ac:spMk id="2" creationId="{772E4DD7-0569-DE0F-4B94-81E43B912E82}"/>
          </ac:spMkLst>
        </pc:spChg>
        <pc:spChg chg="add mod">
          <ac:chgData name="Katie Martinez" userId="062371aea22208ac" providerId="LiveId" clId="{D052565C-3408-4C47-B385-3C07940BCDB6}" dt="2026-02-01T14:49:31.783" v="1149" actId="478"/>
          <ac:spMkLst>
            <pc:docMk/>
            <pc:sldMk cId="1992015501" sldId="274"/>
            <ac:spMk id="4" creationId="{8A6941E4-D852-B4A9-7561-C83579E0475A}"/>
          </ac:spMkLst>
        </pc:spChg>
        <pc:spChg chg="mod">
          <ac:chgData name="Katie Martinez" userId="062371aea22208ac" providerId="LiveId" clId="{D052565C-3408-4C47-B385-3C07940BCDB6}" dt="2026-02-01T14:49:27.753" v="1148" actId="20577"/>
          <ac:spMkLst>
            <pc:docMk/>
            <pc:sldMk cId="1992015501" sldId="274"/>
            <ac:spMk id="167" creationId="{00000000-0000-0000-0000-000000000000}"/>
          </ac:spMkLst>
        </pc:spChg>
      </pc:sldChg>
      <pc:sldChg chg="addSp modSp">
        <pc:chgData name="Katie Martinez" userId="062371aea22208ac" providerId="LiveId" clId="{D052565C-3408-4C47-B385-3C07940BCDB6}" dt="2026-02-16T15:57:43.793" v="1835"/>
        <pc:sldMkLst>
          <pc:docMk/>
          <pc:sldMk cId="3256928211" sldId="276"/>
        </pc:sldMkLst>
        <pc:spChg chg="add mod">
          <ac:chgData name="Katie Martinez" userId="062371aea22208ac" providerId="LiveId" clId="{D052565C-3408-4C47-B385-3C07940BCDB6}" dt="2026-02-16T15:57:43.793" v="1835"/>
          <ac:spMkLst>
            <pc:docMk/>
            <pc:sldMk cId="3256928211" sldId="276"/>
            <ac:spMk id="7" creationId="{7C46EA74-37D9-1DCE-E1DD-422F42C88190}"/>
          </ac:spMkLst>
        </pc:spChg>
      </pc:sldChg>
      <pc:sldChg chg="addSp modSp">
        <pc:chgData name="Katie Martinez" userId="062371aea22208ac" providerId="LiveId" clId="{D052565C-3408-4C47-B385-3C07940BCDB6}" dt="2026-02-16T15:57:32.381" v="1833"/>
        <pc:sldMkLst>
          <pc:docMk/>
          <pc:sldMk cId="3233399471" sldId="277"/>
        </pc:sldMkLst>
        <pc:spChg chg="add mod">
          <ac:chgData name="Katie Martinez" userId="062371aea22208ac" providerId="LiveId" clId="{D052565C-3408-4C47-B385-3C07940BCDB6}" dt="2026-02-16T15:57:32.381" v="1833"/>
          <ac:spMkLst>
            <pc:docMk/>
            <pc:sldMk cId="3233399471" sldId="277"/>
            <ac:spMk id="10" creationId="{EAD55ACC-0B78-D0F8-1556-37B78FC5F81F}"/>
          </ac:spMkLst>
        </pc:spChg>
      </pc:sldChg>
      <pc:sldChg chg="addSp modSp">
        <pc:chgData name="Katie Martinez" userId="062371aea22208ac" providerId="LiveId" clId="{D052565C-3408-4C47-B385-3C07940BCDB6}" dt="2026-02-16T15:57:28.642" v="1831"/>
        <pc:sldMkLst>
          <pc:docMk/>
          <pc:sldMk cId="2138013205" sldId="278"/>
        </pc:sldMkLst>
        <pc:spChg chg="add mod">
          <ac:chgData name="Katie Martinez" userId="062371aea22208ac" providerId="LiveId" clId="{D052565C-3408-4C47-B385-3C07940BCDB6}" dt="2026-02-16T15:57:28.642" v="1831"/>
          <ac:spMkLst>
            <pc:docMk/>
            <pc:sldMk cId="2138013205" sldId="278"/>
            <ac:spMk id="2" creationId="{5CB36F61-99EB-0C60-C864-ED96E43AB952}"/>
          </ac:spMkLst>
        </pc:spChg>
      </pc:sldChg>
      <pc:sldChg chg="addSp modSp">
        <pc:chgData name="Katie Martinez" userId="062371aea22208ac" providerId="LiveId" clId="{D052565C-3408-4C47-B385-3C07940BCDB6}" dt="2026-02-16T15:57:30.069" v="1832"/>
        <pc:sldMkLst>
          <pc:docMk/>
          <pc:sldMk cId="485433821" sldId="279"/>
        </pc:sldMkLst>
        <pc:spChg chg="add mod">
          <ac:chgData name="Katie Martinez" userId="062371aea22208ac" providerId="LiveId" clId="{D052565C-3408-4C47-B385-3C07940BCDB6}" dt="2026-02-16T15:57:30.069" v="1832"/>
          <ac:spMkLst>
            <pc:docMk/>
            <pc:sldMk cId="485433821" sldId="279"/>
            <ac:spMk id="8" creationId="{7D79F93D-DAE9-B357-7EA5-4E3E53A3642F}"/>
          </ac:spMkLst>
        </pc:spChg>
      </pc:sldChg>
      <pc:sldChg chg="addSp modSp">
        <pc:chgData name="Katie Martinez" userId="062371aea22208ac" providerId="LiveId" clId="{D052565C-3408-4C47-B385-3C07940BCDB6}" dt="2026-02-16T15:57:51.120" v="1838"/>
        <pc:sldMkLst>
          <pc:docMk/>
          <pc:sldMk cId="888695620" sldId="280"/>
        </pc:sldMkLst>
        <pc:spChg chg="add mod">
          <ac:chgData name="Katie Martinez" userId="062371aea22208ac" providerId="LiveId" clId="{D052565C-3408-4C47-B385-3C07940BCDB6}" dt="2026-02-16T15:57:51.120" v="1838"/>
          <ac:spMkLst>
            <pc:docMk/>
            <pc:sldMk cId="888695620" sldId="280"/>
            <ac:spMk id="2" creationId="{48B54D1E-ADBD-FAC7-196B-738E103ED743}"/>
          </ac:spMkLst>
        </pc:spChg>
      </pc:sldChg>
      <pc:sldChg chg="addSp modSp">
        <pc:chgData name="Katie Martinez" userId="062371aea22208ac" providerId="LiveId" clId="{D052565C-3408-4C47-B385-3C07940BCDB6}" dt="2026-02-16T15:57:49.058" v="1837"/>
        <pc:sldMkLst>
          <pc:docMk/>
          <pc:sldMk cId="2936986111" sldId="281"/>
        </pc:sldMkLst>
        <pc:spChg chg="add mod">
          <ac:chgData name="Katie Martinez" userId="062371aea22208ac" providerId="LiveId" clId="{D052565C-3408-4C47-B385-3C07940BCDB6}" dt="2026-02-16T15:57:49.058" v="1837"/>
          <ac:spMkLst>
            <pc:docMk/>
            <pc:sldMk cId="2936986111" sldId="281"/>
            <ac:spMk id="2" creationId="{81753DEE-9002-DDBA-094D-E459A47398FA}"/>
          </ac:spMkLst>
        </pc:spChg>
      </pc:sldChg>
      <pc:sldChg chg="add">
        <pc:chgData name="Katie Martinez" userId="062371aea22208ac" providerId="LiveId" clId="{D052565C-3408-4C47-B385-3C07940BCDB6}" dt="2026-02-16T15:55:27.495" v="1824"/>
        <pc:sldMkLst>
          <pc:docMk/>
          <pc:sldMk cId="1738007394" sldId="282"/>
        </pc:sldMkLst>
      </pc:sldChg>
      <pc:sldChg chg="add">
        <pc:chgData name="Katie Martinez" userId="062371aea22208ac" providerId="LiveId" clId="{D052565C-3408-4C47-B385-3C07940BCDB6}" dt="2026-02-16T15:57:22.035" v="1830"/>
        <pc:sldMkLst>
          <pc:docMk/>
          <pc:sldMk cId="4049877870" sldId="311"/>
        </pc:sldMkLst>
      </pc:sldChg>
      <pc:sldChg chg="add">
        <pc:chgData name="Katie Martinez" userId="062371aea22208ac" providerId="LiveId" clId="{D052565C-3408-4C47-B385-3C07940BCDB6}" dt="2026-02-16T15:56:08.992" v="1826"/>
        <pc:sldMkLst>
          <pc:docMk/>
          <pc:sldMk cId="3861573852" sldId="316"/>
        </pc:sldMkLst>
      </pc:sldChg>
      <pc:sldChg chg="add">
        <pc:chgData name="Katie Martinez" userId="062371aea22208ac" providerId="LiveId" clId="{D052565C-3408-4C47-B385-3C07940BCDB6}" dt="2026-02-16T15:57:22.035" v="1830"/>
        <pc:sldMkLst>
          <pc:docMk/>
          <pc:sldMk cId="1166410649" sldId="317"/>
        </pc:sldMkLst>
      </pc:sldChg>
      <pc:sldChg chg="add">
        <pc:chgData name="Katie Martinez" userId="062371aea22208ac" providerId="LiveId" clId="{D052565C-3408-4C47-B385-3C07940BCDB6}" dt="2026-02-16T15:57:22.035" v="1830"/>
        <pc:sldMkLst>
          <pc:docMk/>
          <pc:sldMk cId="1748035703" sldId="318"/>
        </pc:sldMkLst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8:08.457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221 1 24575,'-3'2'0,"-1"0"0,1 0 0,-1 0 0,1 1 0,0 0 0,0 0 0,-4 5 0,-11 9 0,4-6 0,1 0 0,1 1 0,0 1 0,0 0 0,1 1 0,1 0 0,0 0 0,1 1 0,-12 27 0,12-23 0,1 1 0,1 1 0,1-1 0,0 1 0,2 0 0,0 0 0,-1 33 0,6-45 0,0 0 0,1 1 0,-1-1 0,2-1 0,4 14 0,-4-15 0,-1 0 0,0-1 0,0 1 0,0 1 0,-1-1 0,0 0 0,0 0 0,-1 0 0,-1 10 0,6-18-1365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8:29.953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34 1 24575,'0'0'0,"0"0"0,25 17 0,-24-16 3,1 1 0,-1 0 0,1 0-1,-1 0 1,0 0 0,0 0 0,0 1 0,0-1-1,0 0 1,0 0 0,-1 1 0,1-1 0,-1 0 0,1 1-1,-1-1 1,0 0 0,0 1 0,0-1 0,0 1-1,-1-1 1,1 0 0,-1 1 0,1-1 0,-1 0-1,0 0 1,0 1 0,-2 3 0,-2 1-103,-1 0 1,1 0 0,-2 0-1,1-1 1,-14 11 0,4-3-749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4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161 0 24575,'-6'1'0,"1"0"0,-1 0 0,1 1 0,0 0 0,-1 0 0,1 0 0,0 0 0,0 1 0,1 0 0,-1 0 0,1 0 0,-1 1 0,1-1 0,0 1 0,-5 6 0,-5 5 0,0 2 0,-18 28 0,29-41 0,1 0 0,0 1 0,0-1 0,0 1 0,0-1 0,1 1 0,0 0 0,0 0 0,0 0 0,1 0 0,-1-1 0,1 1 0,0 0 0,0 0 0,1 0 0,0 0 0,0 0 0,0 0 0,0-1 0,1 1 0,0 0 0,-1-1 0,2 0 0,-1 1 0,1-1 0,-1 0 0,5 5 0,-4-6 0,0 0 0,0 1 0,0-1 0,0 0 0,1-1 0,-1 1 0,1-1 0,0 1 0,0-1 0,0 0 0,0-1 0,0 1 0,0-1 0,0 1 0,1-1 0,-1-1 0,0 1 0,1-1 0,-1 1 0,1-1 0,-1 0 0,0-1 0,1 1 0,-1-1 0,1 0 0,-1 0 0,0 0 0,0-1 0,0 1 0,6-4 0,-6 2 0,0 0 0,-1 0 0,1 0 0,-1 0 0,1-1 0,-1 0 0,0 0 0,-1 0 0,1 0 0,-1 0 0,1 0 0,-1-1 0,-1 1 0,1-1 0,0 1 0,-1-1 0,0 0 0,0 0 0,-1 1 0,1-1 0,-1 0 0,0 0 0,-1-9 0,1 9 0,-1-1 0,1 0 0,-1 0 0,0 1 0,-1-1 0,1 1 0,-1-1 0,0 1 0,0 0 0,-1-1 0,1 1 0,-1 0 0,-1 1 0,1-1 0,0 0 0,-1 1 0,0 0 0,0 0 0,-1 0 0,-4-3 0,6 5-1365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49"/>
    </inkml:context>
    <inkml:brush xml:id="br0">
      <inkml:brushProperty name="width" value="0.035" units="cm"/>
      <inkml:brushProperty name="height" value="0.035" units="cm"/>
      <inkml:brushProperty name="color" value="#5B2D90"/>
    </inkml:brush>
  </inkml:definitions>
  <inkml:trace contextRef="#ctx0" brushRef="#br0">8 0 24575,'-2'0'0,"-3"0"0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50"/>
    </inkml:context>
    <inkml:brush xml:id="br0">
      <inkml:brushProperty name="width" value="0.035" units="cm"/>
      <inkml:brushProperty name="height" value="0.035" units="cm"/>
      <inkml:brushProperty name="color" value="#5B2D90"/>
    </inkml:brush>
  </inkml:definitions>
  <inkml:trace contextRef="#ctx0" brushRef="#br0">1 3 24575,'27'-1'0,"-19"0"0,1 1 0,-1 0 0,0 0 0,1 1 0,-1 0 0,12 3 0,-17-3 0,-1 0 0,0 0 0,0 0 0,0 1 0,0-1 0,0 1 0,0-1 0,0 1 0,-1-1 0,1 1 0,0 0 0,-1 0 0,1 0 0,-1 0 0,0 0 0,0 0 0,0 0 0,0 1 0,0-1 0,0 0 0,0 1 0,-1-1 0,1 0 0,-1 1 0,0-1 0,0 5 0,0 2 0,0 0 0,0 0 0,-2 1 0,1-1 0,-1 0 0,0-1 0,-1 1 0,1 0 0,-2-1 0,0 1 0,-7 12 0,-3 9 0,-10 50-1365,20-71-5461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51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1 24575,'2'0'0,"3"0"0,3 0 0,3 0 0,1 0 0,1 0 0,1 0 0,-1 0 0,1 0 0,0 0 0,0 0 0,-1 0 0,-2 0-8191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52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132 1 24575,'-16'20'0,"1"1"0,0 1 0,2 0 0,1 1 0,0 1 0,2 0 0,-12 38 0,18-49 0,1 1 0,0-1 0,0 0 0,1 1 0,1-1 0,0 1 0,1 0 0,1-1 0,2 19 0,0-21 0,0-1 0,0 0 0,1-1 0,0 1 0,0-1 0,1 1 0,1-1 0,-1-1 0,1 1 0,1-1 0,0 0 0,13 12 0,55 38-1365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53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83 24575,'3'-4'0,"0"0"0,1 0 0,-1 0 0,1 1 0,0-1 0,0 1 0,6-4 0,-6 5 0,5-5 0,0 1 0,0 1 0,1-1 0,0 2 0,0-1 0,0 1 0,18-4 0,-26 7 0,0 1 0,0-1 0,0 1 0,0 0 0,0-1 0,1 1 0,-1 0 0,0 0 0,0 0 0,0 0 0,0 1 0,1-1 0,-1 1 0,0-1 0,0 1 0,0 0 0,0 0 0,0 0 0,0 0 0,0 0 0,-1 0 0,1 0 0,0 1 0,-1-1 0,1 1 0,0-1 0,-1 1 0,0-1 0,1 1 0,-1 0 0,0 0 0,0 0 0,0 0 0,0 0 0,0 0 0,-1 0 0,1 0 0,0 0 0,-1 0 0,0 0 0,1 0 0,-1 1 0,0-1 0,0 3 0,1 1 0,-1 1 0,1 0 0,-1-1 0,0 1 0,-1 0 0,1-1 0,-1 1 0,-1 0 0,1-1 0,-1 0 0,0 1 0,0-1 0,-1 0 0,0 0 0,0 0 0,-1 0 0,1-1 0,-1 1 0,0-1 0,-1 0 0,1 0 0,-1-1 0,-6 6 0,-11 7 0,9-8 0,1 1 0,0 1 0,0 0 0,-11 14 0,23-25 0,0 1 0,-1-1 0,1 1 0,0-1 0,0 1 0,-1 0 0,1-1 0,0 1 0,0-1 0,0 1 0,0 0 0,0-1 0,0 1 0,0-1 0,0 1 0,0 0 0,0-1 0,0 1 0,0-1 0,0 1 0,0 0 0,1-1 0,-1 1 0,0-1 0,0 1 0,1-1 0,-1 1 0,0-1 0,1 1 0,-1-1 0,1 1 0,-1-1 0,0 1 0,1-1 0,-1 0 0,1 1 0,-1-1 0,1 0 0,-1 1 0,1-1 0,0 0 0,-1 0 0,1 0 0,-1 1 0,1-1 0,-1 0 0,1 0 0,0 0 0,-1 0 0,1 0 0,0 0 0,-1 0 0,1 0 0,-1 0 0,2-1 0,42 3 0,-40-2 0,26-1-120,-7 0-87,1 0-1,0 2 1,-1 0-1,1 2 1,33 8-1,-46-7-6618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54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0 0 24575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55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28 24575,'8'0'0,"0"-1"0,0 0 0,-1-1 0,1 0 0,13-5 0,-13 4 0,1 0 0,-1 1 0,1 0 0,14-1 0,-19 3 0,12-2 0,0 2 0,-1 0 0,1 1 0,25 5 0,-39-5 0,1-1 0,-1 0 0,1 1 0,-1 0 0,1 0 0,-1 0 0,0 0 0,1 0 0,-1 0 0,0 0 0,0 1 0,0-1 0,0 1 0,0-1 0,0 1 0,-1 0 0,1 0 0,0 0 0,-1 0 0,1 0 0,-1 0 0,0 0 0,0 1 0,0-1 0,0 0 0,0 1 0,0-1 0,-1 1 0,1-1 0,-1 1 0,0-1 0,0 1 0,0-1 0,0 1 0,0-1 0,0 1 0,-1-1 0,0 3 0,0 1 0,-1-1 0,0-1 0,-1 1 0,1 0 0,-1-1 0,0 1 0,0-1 0,0 0 0,0 0 0,-1 0 0,0 0 0,0 0 0,-6 3 0,-63 41 0,50-35 0,19-10 0,-8 4 0,0 1 0,1 0 0,-14 13 0,23-21 0,1 1 0,0 0 0,-1 0 0,1 0 0,0 1 0,0-1 0,0 0 0,0 0 0,0 1 0,0-1 0,0 0 0,0 1 0,0-1 0,1 1 0,-1-1 0,1 1 0,-1 0 0,1-1 0,-1 1 0,1-1 0,0 1 0,0 0 0,0-1 0,0 1 0,0 0 0,0-1 0,0 1 0,1 0 0,-1-1 0,1 1 0,-1-1 0,1 1 0,-1-1 0,1 1 0,0-1 0,0 1 0,0-1 0,0 0 0,1 2 0,0-1 0,1-1 0,0 1 0,-1-1 0,1 1 0,0-1 0,0 0 0,0 0 0,-1-1 0,1 1 0,0 0 0,0-1 0,0 0 0,5 0 0,46-2 0,-29 0 0,46 1-1365,-60 1-5461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56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189 1 24575,'-51'0'0,"-57"1"0,106-1 0,1 1 0,-1-1 0,1 1 0,-1 0 0,1-1 0,-1 1 0,1 0 0,-1 0 0,1 0 0,0 0 0,0 0 0,-1 0 0,1 1 0,0-1 0,0 0 0,0 0 0,0 1 0,0-1 0,1 1 0,-1-1 0,0 1 0,1-1 0,-1 1 0,1 0 0,-1-1 0,1 1 0,0 0 0,-1-1 0,1 1 0,0 3 0,2 64 0,0-47 0,-2-19 0,0 0 0,-1 0 0,2 0 0,-1 0 0,0 0 0,1 0 0,-1 0 0,1 0 0,0 0 0,0 0 0,0 0 0,0 0 0,0-1 0,1 1 0,-1-1 0,1 1 0,0-1 0,0 1 0,0-1 0,0 0 0,0 0 0,0 0 0,1 0 0,-1 0 0,1-1 0,-1 1 0,4 1 0,4 0 0,-1-1 0,1 0 0,0-1 0,0 0 0,-1-1 0,21-1 0,-25 1 0,-1 0 0,0 0 0,-1 1 0,1 0 0,0 0 0,0 0 0,-1 0 0,1 0 0,-1 1 0,1 0 0,-1-1 0,0 1 0,0 1 0,1-1 0,-1 0 0,-1 1 0,1-1 0,0 1 0,-1 0 0,1 0 0,-1 0 0,0 0 0,3 7 0,-3-8 0,-1 0 0,0 0 0,0 0 0,-1 0 0,1 1 0,0-1 0,-1 0 0,1 0 0,-1 1 0,0-1 0,0 0 0,0 0 0,0 1 0,0-1 0,0 0 0,-1 1 0,1-1 0,-1 0 0,1 0 0,-1 0 0,0 1 0,0-1 0,0 0 0,0 0 0,0 0 0,-1 0 0,1-1 0,0 1 0,-1 0 0,0-1 0,1 1 0,-1 0 0,0-1 0,0 0 0,0 1 0,0-1 0,0 0 0,-3 1 0,-10 3 0,-1-1 0,0-1 0,0 0 0,0-1 0,0-1 0,-25-1 0,26 0 0,-1 0-1365,3 0-5461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57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89 1 24575,'0'2'0,"0"4"0,0 2 0,-2 2 0,-4 2 0,-2 1 0,-2-2 0,0 0 0,-2 0 0,-2-2 0,0-2 0,1-3-8191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8:31.059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58 0 24575,'0'0'0,"0"0"0,0 0 0,-1 0 0,1 0 0,0 0 0,0 0 0,-1 0 0,1 0 0,0 0 0,0 1 0,-1-1 0,1 0 0,0 0 0,0 0 0,-1 0 0,1 0 0,0 0 0,0 1 0,-1-1 0,1 0 0,0 0 0,0 0 0,0 0 0,-1 1 0,1-1 0,0 0 0,0 0 0,0 1 0,0-1 0,0 0 0,-1 0 0,1 1 0,0-1 0,0 0 0,0 0 0,0 1 0,0-1 0,0 0 0,0 1 0,0-1 0,0 0 0,0 0 0,0 1 0,5 18 0,19 25 0,-19-34 0,3 5 0,-1-1 0,-1 1 0,-1 0 0,0 1 0,0 0 0,-2-1 0,3 20 0,-6-26 0,1 0 0,-2 0 0,1 0 0,-1 0 0,-1 0 0,1 0 0,-1 0 0,-1 0 0,0-1 0,0 1 0,-1-1 0,0 0 0,0 0 0,-8 10 0,8-12-90,-33 40 312,35-44-316,0 0 0,-1 0 1,1 0-1,-1 0 1,0 0-1,1 0 1,-1-1-1,0 1 1,0-1-1,0 0 1,0 0-1,0 0 1,0 0-1,0 0 1,-6-1-1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58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1 24575,'5'0'0,"-1"1"0,1 0 0,0 0 0,-1 1 0,1-1 0,-1 1 0,1 0 0,-1 0 0,0 0 0,1 1 0,4 3 0,40 37 0,-42-34 0,1 1 0,-2 0 0,1 0 0,-1 1 0,-1-1 0,0 1 0,-1 1 0,0-1 0,0 0 0,-1 1 0,-1 0 0,2 17 0,-3-19 0,0 0 0,0 0 0,-1 0 0,-1 0 0,1 0 0,-2-1 0,1 1 0,-1 0 0,-1 0 0,0-1 0,0 1 0,-1-1 0,0 0 0,-1 0 0,-8 12 0,3-9 0,-1-1 0,-1 0 0,0 0 0,-1-1 0,-21 13 0,15-16-1365,10-5-5461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5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259 1 24575,'-4'1'0,"-1"0"0,0 1 0,0-1 0,1 1 0,-1 0 0,1 0 0,0 1 0,0 0 0,0-1 0,-6 6 0,-8 4 0,-45 20 0,47-25 0,-1 1 0,2 0 0,-1 1 0,-26 21 0,40-27 0,0 0 0,0 0 0,0 0 0,1 0 0,-1 1 0,1-1 0,0 0 0,0 1 0,0-1 0,0 1 0,1-1 0,-1 1 0,1-1 0,0 1 0,0-1 0,0 1 0,0-1 0,2 7 0,-1-6 0,-1 0 0,1 0 0,0 0 0,0 1 0,0-1 0,1 0 0,-1-1 0,1 1 0,0 0 0,0 0 0,1-1 0,-1 1 0,1-1 0,0 0 0,3 4 0,66 36 0,-56-36 0,0-1 0,28 8 0,-37-12 0,0-1 0,0 1 0,1-1 0,-1 0 0,0-1 0,1 0 0,-1 0 0,13-2 0,-18 1 0,0 0 0,0-1 0,0 1 0,0 0 0,0-1 0,0 0 0,-1 1 0,1-1 0,-1 0 0,1 0 0,-1 0 0,0 0 0,1 0 0,-1 0 0,0 0 0,0-1 0,-1 1 0,1 0 0,0-1 0,-1 1 0,1 0 0,-1-1 0,0 1 0,0-3 0,1-1 0,-1 0 0,0-1 0,0 1 0,0 0 0,-1 0 0,0 0 0,0 0 0,-3-9 0,2 13 0,0 0 0,0 0 0,0 0 0,0 1 0,0-1 0,-1 1 0,1-1 0,0 1 0,-1 0 0,1 0 0,-1 0 0,1 0 0,-1 0 0,0 1 0,1-1 0,-1 1 0,0-1 0,1 1 0,-1 0 0,0 0 0,-5 1 0,0-1 0,-1 1 0,1 0 0,0 0 0,-1 0 0,1 1 0,-8 3 0,13-3-65,1 0 0,-1 0 0,1 0 0,0 0 0,0 0 0,0 1 0,0-1 0,0 1 0,0-1 0,1 1 0,-1 0 0,1 0 0,0 0 0,0 0 0,0 0 0,0 0 0,0 0 0,1 0 0,-1 0 0,1 6 0,-1 2-6761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9:09.539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32 4 24575,'0'0'0,"0"0"0,0 0 0,0 0 0,24 0 0,20-2 0,-28 1 0,0 0 0,0 1 0,0 1 0,29 5 0,-44-6 0,-1 0 0,1 0 0,0 0 0,0 1 0,0-1 0,-1 0 0,1 1 0,0-1 0,0 0 0,-1 1 0,1-1 0,0 1 0,-1-1 0,1 1 0,-1 0 0,1-1 0,0 1 0,-1 0 0,0-1 0,1 1 0,-1 0 0,1-1 0,-1 1 0,0 0 0,1 0 0,-1 0 0,0-1 0,0 1 0,0 1 0,0 1 0,0-1 0,0 1 0,-1-1 0,1 0 0,-1 1 0,0-1 0,0 1 0,0-1 0,0 0 0,-1 3 0,-40 51 0,37-51 0,4-4 0,1-1 0,-1 1 0,1-1 0,-1 1 0,1 0 0,0-1 0,-1 1 0,1-1 0,0 1 0,0 0 0,-1-1 0,1 1 0,0-1 0,0 1 0,0 0 0,0-1 0,0 1 0,0 0 0,0-1 0,0 1 0,0 0 0,0-1 0,0 1 0,0 0 0,0-1 0,0 1 0,1 0 0,-1-1 0,0 1 0,1 0 0,-1-1 0,0 1 0,1-1 0,0 2 0,24 17 0,-22-19 0,-1 1 0,0 0 0,0 1 0,1-1 0,-1 0 0,0 1 0,0-1 0,-1 1 0,1 0 0,0-1 0,0 1 0,-1 0 0,1 0 0,-1 0 0,0 0 0,1 0 0,-1 1 0,0-1 0,1 4 0,-2-4 0,-1 0 0,1 0 0,-1 0 0,0 0 0,1-1 0,-1 1 0,0 0 0,0-1 0,0 1 0,0 0 0,0-1 0,0 1 0,-1-1 0,1 0 0,0 1 0,-1-1 0,1 0 0,-1 0 0,0 0 0,1 0 0,-1 0 0,0 0 0,1 0 0,-1-1 0,0 1 0,0 0 0,0-1 0,-3 1 0,-24 14 0,19-11 0,1 0 0,-1 0 0,0 0 0,-1-1 0,1-1 0,0 0 0,-21 1 0,17-1 0,9-1-115,3 0 25,0-1 1,0 1 0,1-1 0,-1 0-1,0 0 1,0 1 0,0-1 0,0-1-1,0 1 1,0 0 0,0 0-1,1-1 1,-4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9:22.865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102 1 24575,'0'0'0,"0"0"0,0 0 0,0 0 0,0 0 0,-18 24 0,3 9 0,2 1 0,1 0 0,2 1 0,-11 63 0,10-44 0,9-40-1365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9:23.313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0 0 24575,'0'0'0,"0"0"0,0 0 0,0 0 0,1 0 0,1 0 0,2 0 0,0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9:24.430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272 2 24575,'-37'0'0,"8"-1"0,0 1 0,-38 5 0,61-4 0,-1 0 0,1 0 0,-1 1 0,1 0 0,0 0 0,0 0 0,0 1 0,0 0 0,0 0 0,1 1 0,-1-1 0,1 1 0,0 1 0,0-1 0,-7 9 0,10-11 0,1 0 0,0 0 0,0 0 0,0 0 0,0 0 0,0 0 0,1 0 0,-1 1 0,1-1 0,-1 0 0,1 0 0,0 1 0,0-1 0,0 0 0,0 0 0,1 5 0,41 8 0,-31-8 0,-1-1 0,0 1 0,0 1 0,-1 0 0,0 0 0,0 1 0,-1 0 0,0 0 0,7 11 0,-14-18 0,-1-1 0,0 1 0,0-1 0,0 1 0,1-1 0,-1 1 0,0-1 0,-1 0 0,1 1 0,0-1 0,0 1 0,-1-1 0,1 1 0,-1-1 0,1 0 0,-1 1 0,0-1 0,1 0 0,-1 1 0,0-1 0,0 0 0,0 0 0,0 0 0,0 0 0,0 0 0,0 0 0,0 0 0,0 0 0,-1 0 0,1-1 0,0 1 0,0 0 0,-1-1 0,1 1 0,-2 0 0,-5 2 0,1 1 0,-1-1 0,0-1 0,-15 4 0,20-5-80,-1-1 0,1 1-1,-1-1 1,0 0 0,1 0-1,-1 0 1,1 0 0,-1-1-1,1 1 1,-1-1 0,1 0 0,-1 0-1,1-1 1,0 1 0,-1 0-1,-2-3 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9:26.023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65 0 24575,'-36'18'0,"11"-4"0,22-12 0,16-7 0,-11 5 0,10-5 0,-3 2 0,-1-1 0,0 1 0,1 1 0,-1 0 0,1 0 0,0 1 0,0 0 0,0 0 0,15 1 0,-23 1 0,-1 0 0,1-1 0,-1 1 0,1 0 0,-1-1 0,0 1 0,1 0 0,-1-1 0,0 1 0,1 0 0,-1 0 0,0-1 0,0 1 0,0 0 0,0 0 0,0 0 0,0-1 0,0 1 0,0 0 0,0 0 0,0 0 0,0-1 0,-1 1 0,1 0 0,0 0 0,0-1 0,-1 1 0,1 0 0,-1 0 0,1-1 0,0 1 0,-2 1 0,-15 28 0,16-27 0,-1-1 0,0 1 0,0 0 0,1 0 0,-1 0 0,1 0 0,0 0 0,0 0 0,0 0 0,0 0 0,0 4 0,1-5 0,1 0 0,-1-1 0,1 1 0,0 0 0,0-1 0,-1 1 0,1-1 0,0 1 0,0-1 0,1 0 0,-1 1 0,0-1 0,0 0 0,1 0 0,-1 1 0,1-1 0,-1 0 0,1-1 0,2 2 0,-2-1 0,0 0 0,0 1 0,-1-1 0,1 0 0,0 0 0,0 1 0,-1 0 0,1-1 0,0 1 0,-1 0 0,0-1 0,1 1 0,-1 0 0,0 0 0,0 0 0,0 0 0,0 0 0,0 0 0,-1 1 0,1-1 0,-1 0 0,1 0 0,-1 0 0,0 1 0,0-1 0,0 0 0,0 1 0,0-1 0,-1 4 0,-2 0 0,1-1 0,-1 0 0,0 0 0,0 0 0,-1 0 0,1-1 0,-1 1 0,0-1 0,-1 0 0,-7 6 0,-65 45-1365,66-48-5461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9:26.441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180 0 24575,'0'0'0,"-1"1"0,-1 2 0,-1 5 0,-4 5 0,-2 6 0,-6 5 0,-3 6 0,-3 4 0,-2 3 0,0-2 0,3-5 0,4-5 0,3-6 0,5-7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9:26.923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0 0 24575,'44'6'0,"-42"-6"0,-1 1 0,1-1 0,0 1 0,0-1 0,-1 1 0,1 0 0,-1-1 0,1 1 0,-1 0 0,1 0 0,-1 0 0,1 1 0,-1-1 0,0 0 0,1 0 0,-1 1 0,0-1 0,0 1 0,0-1 0,0 1 0,-1-1 0,1 1 0,0-1 0,0 1 0,-1 0 0,1 0 0,-1-1 0,0 1 0,0 0 0,1 0 0,-1 2 0,-1 4 0,-1 1 0,1-1 0,-1 0 0,-1 1 0,-5 12 0,5-15 0,1 0 0,-1 1 0,1-1 0,1 1 0,-1-1 0,1 1 0,0 9 0,1-14 5,1 0-1,0 0 0,-1 0 0,1-1 1,0 1-1,0 0 0,0 0 1,1-1-1,-1 1 0,0-1 0,0 1 1,1-1-1,-1 1 0,1-1 1,0 0-1,-1 0 0,1 0 0,0 0 1,-1 0-1,1 0 0,0 0 1,0 0-1,0-1 0,3 1 0,52 9-1113,-53-9 746,11 0-6463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9:27.496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11 24575,'43'-5'0,"-38"3"0,1 1 0,0 0 0,0 0 0,-1 0 0,1 1 0,0 0 0,0 0 0,0 1 0,0-1 0,8 3 0,-13-2 0,0-1 0,-1 1 0,1-1 0,-1 1 0,1-1 0,-1 1 0,1-1 0,-1 1 0,0-1 0,1 1 0,-1-1 0,0 1 0,1 0 0,-1-1 0,0 1 0,1 0 0,-1-1 0,0 1 0,0 0 0,0-1 0,0 1 0,0 0 0,0 0 0,0-1 0,0 1 0,0 0 0,0-1 0,0 1 0,-1 0 0,1-1 0,0 1 0,-1 0 0,-9 28 0,7-23 0,-13 30 0,10-25 0,1 0 0,0 0 0,1 1 0,0-1 0,1 1 0,0 0 0,-2 17 0,6-22-1365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8:12.489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145 0 24575,'0'0'0,"-32"16"0,19-8 0,1 1 0,0 1 0,0 0 0,1 1 0,0 0 0,-9 13 0,17-20 0,1 0 0,-1 0 0,1 0 0,0 0 0,0 0 0,0 1 0,1-1 0,0 1 0,0-1 0,0 1 0,0 0 0,1-1 0,-1 1 0,1 0 0,0-1 0,1 1 0,-1 0 0,1-1 0,0 1 0,0 0 0,0-1 0,1 0 0,3 8 0,-3-7 0,1 1 0,0-1 0,0 0 0,0 0 0,0 0 0,1-1 0,0 1 0,0-1 0,0 0 0,0 0 0,1 0 0,0-1 0,-1 1 0,1-1 0,0 0 0,1-1 0,-1 1 0,1-1 0,-1 0 0,1-1 0,6 2 0,-5-2 0,-1-1 0,1 0 0,-1-1 0,0 1 0,1-1 0,-1-1 0,0 1 0,0-1 0,1 0 0,-1 0 0,-1-1 0,1 0 0,0 0 0,-1 0 0,1-1 0,-1 0 0,0 0 0,0 0 0,5-6 0,-4 4 0,-1-1 0,1 0 0,-1 0 0,-1-1 0,1 1 0,-1-1 0,0 0 0,-1 0 0,0 0 0,2-10 0,-4 14 0,0 1 0,0-1 0,0 0 0,-1 0 0,0 0 0,1 0 0,-2 0 0,1 0 0,0 0 0,-1 0 0,0 0 0,0 0 0,0 0 0,0 1 0,0-1 0,-1 0 0,0 1 0,0-1 0,0 1 0,0 0 0,0-1 0,-1 1 0,1 0 0,-6-4 0,7 6-62,-1 0 0,1 0 0,0 0 0,-1 1 0,1-1 0,-1 1 0,1-1 0,-1 1 0,0-1 0,1 1 0,-1 0 0,1-1-1,-1 1 1,0 0 0,1 0 0,-1 1 0,0-1 0,1 0 0,-1 0 0,1 1 0,-4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9:27.857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1 24575,'0'0'0,"0"0"0,0 0 0,0 0 0,0 0 0,0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8:15.838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167 0 24575,'-33'16'0,"21"-5"0,1 0 0,0 1 0,1 0 0,0 1 0,1-1 0,1 2 0,0 0 0,1 0 0,0 0 0,-9 28 0,10-23 0,1 0 0,0 0 0,2 1 0,0 0 0,1 0 0,1-1 0,1 1 0,3 25 0,-2-37-68,1-2 0,-1 1-1,1 0 1,1 0 0,-1 0 0,1-1-1,0 1 1,1-1 0,-1 0 0,1 0-1,1-1 1,-1 1 0,1-1 0,0 0-1,0 0 1,0 0 0,1-1 0,0 1-1,7 3 1,-2-2-6758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8:17.564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85 1 24575,'0'0'0,"0"29"0,0-19-76,-1 0 1,-1 0-1,1-1 0,-2 1 0,1 0 0,-1-1 0,-1 1 0,0-1 1,0 0-1,-1 0 0,0 0 0,0-1 0,-1 0 0,0 0 1,-1 0-1,0-1 0,-12 11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9:40.628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40 0 24575,'-1'1'0,"0"-1"0,0 1 0,-1-1 0,1 1 0,0-1 0,0 1 0,0-1 0,0 0 0,-1 0 0,1 0 0,0 0 0,0 0 0,-1 0 0,1 0 0,0 0 0,-2 0 0,-3 1 0,-1 15 0,7-16-20,-1 1-16,1 0 1,-1-1-1,1 1 1,0 0 0,-1 0-1,1-1 1,0 1-1,-1 0 1,1 0 0,0 0-1,0 0 1,0-1 0,0 1-1,0 0 1,0 0-1,0 0 1,0 0 0,0-1-1,0 1 1,0 0-1,1 0 1,-1 0 0,0-1-1,0 1 1,1 0 0,-1 0-1,1 0 1,-1-1-1,1 1 1,-1 0 0,1-1-1,-1 1 1,1-1-1,0 1 1,-1 0 0,1-1-1,1 1 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9:42.519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0 1 24575,'8'2'0,"-1"-1"0,1 0 0,-1 0 0,1 0 0,0-1 0,-1 0 0,1 0 0,0-1 0,9-1 0,9-1 0,-25 3 0,0 0 0,0 0 0,0-1 0,0 1 0,0 0 0,0 0 0,0 0 0,0 0 0,0 0 0,0 1 0,0-1 0,-1 0 0,1 0 0,0 1 0,0-1 0,0 0 0,0 1 0,0-1 0,0 1 0,-1-1 0,1 1 0,0 0 0,0-1 0,-1 1 0,1 0 0,0-1 0,-1 1 0,1 0 0,0 1 0,-2 29 0,0-23 0,-7 37-273,-2 0 0,-2 0 0,-1-1 0,-35 76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9:43.523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182 3 24575,'-3'1'0,"0"0"0,-1-1 0,1 1 0,0 0 0,-1-1 0,1 0 0,0 1 0,-1-1 0,1-1 0,-1 1 0,1 0 0,-5-2 0,6 1 0,-1 0 0,1 1 0,0-1 0,0 1 0,0-1 0,-1 1 0,1 0 0,0 0 0,0 0 0,-1 0 0,1 0 0,0 1 0,0-1 0,-1 1 0,1-1 0,0 1 0,0 0 0,0 0 0,0 0 0,0 0 0,0 0 0,0 0 0,0 1 0,0-1 0,1 1 0,-1-1 0,1 1 0,-1 0 0,-1 2 0,-2 5 0,0 0 0,0 1 0,1 0 0,0 0 0,1 0 0,0 0 0,1 1 0,0-1 0,0 1 0,1 16 0,43-32 0,-38 5 0,0 0 0,0 0 0,0 0 0,0 1 0,0-1 0,0 1 0,0 0 0,0 0 0,0 1 0,0-1 0,0 1 0,0 0 0,-1 0 0,1 0 0,-1 0 0,0 1 0,1-1 0,-1 1 0,0 0 0,0 0 0,3 4 0,-5-4 0,0-1 0,0 1 0,0 0 0,0-1 0,0 1 0,0 0 0,-1 0 0,0 0 0,1-1 0,-1 1 0,0 0 0,0 0 0,-1 0 0,1 0 0,0-1 0,-1 1 0,0 0 0,0 0 0,0-1 0,0 1 0,0 0 0,0-1 0,-1 1 0,1-1 0,-1 0 0,0 1 0,1-1 0,-1 0 0,0 0 0,0 0 0,-4 2 0,0 2-80,-1-1 0,1 0-1,-1 0 1,0-1 0,-1 1-1,1-2 1,-1 1 0,0-1-1,0 0 1,0-1 0,0 0 0,0 0-1,0 0 1,-1-1 0,1-1-1,-12 0 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50:41.716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72 5 24575,'-9'0'0,"12"-2"0,22 0 0,8 6 0,-32-4 0,0 0 0,0 0 0,0 1 0,0-1 0,0 0 0,0 1 0,0-1 0,0 1 0,-1-1 0,1 1 0,0-1 0,0 1 0,-1-1 0,1 1 0,0 0 0,-1 0 0,1-1 0,-1 1 0,1 0 0,-1 0 0,1 0 0,-1-1 0,1 1 0,-1 0 0,1 1 0,-1 6 0,-1-1 0,1 0 0,-1 1 0,0-1 0,-1 0 0,0 0 0,0 0 0,-4 8 0,3-8 0,1 1 0,-1-1 0,1 1 0,1-1 0,0 1 0,-1 12 0,2-19 0,1 0 0,-1 0 0,1-1 0,-1 1 0,1 0 0,0 0 0,0-1 0,-1 1 0,1-1 0,0 1 0,0 0 0,-1-1 0,1 1 0,0-1 0,0 0 0,0 1 0,0-1 0,0 0 0,0 1 0,0-1 0,0 0 0,0 0 0,0 0 0,0 0 0,0 0 0,0 0 0,0 0 0,0 0 0,0 0 0,-1-1 0,1 1 0,2-1 0,24 4 0,-26-3 0,-1 1 0,1-1 0,-1 1 0,1-1 0,-1 1 0,1-1 0,-1 1 0,1-1 0,-1 1 0,1-1 0,-1 1 0,1 0 0,-1-1 0,0 1 0,1 0 0,-1-1 0,0 1 0,0 0 0,0-1 0,1 1 0,-1 0 0,0 0 0,0-1 0,0 1 0,0 0 0,0 0 0,0-1 0,0 1 0,-1 0 0,1-1 0,0 1 0,0 0 0,0 0 0,-1 0 0,-7 18 0,-1 0 0,-1-1 0,0-1 0,-1 0 0,-1 0 0,-1-1 0,0 0 0,-1-1 0,0-1 0,-20 15 0,6-12-1365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50:42.120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116 0 24575,'0'0'0,"-16"20"0,-3 22 0,2 1 0,2 0 0,2 1 0,-12 76 0,22-101 0,-2 3-1365,3-6-5461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50:42.552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23 0 24575,'-20'42'0,"20"-41"-3,0 0 1,-1 0-1,1 0 0,0 0 0,-1-1 0,1 1 0,0 0 0,0 0 0,0 0 1,0 0-1,0 0 0,0 0 0,0 0 0,0 0 0,0 0 0,0 0 0,0 0 1,1 0-1,-1 0 0,0-1 0,1 1 0,-1 0 0,0 0 0,1 0 0,-1 0 1,1-1-1,1 2 0,-1-1 16,0 0 1,1-1-1,-1 1 0,1-1 1,-1 1-1,1-1 0,-1 0 1,1 0-1,-1 1 0,1-1 1,0 0-1,-1 0 0,1 0 1,2-1-1,56-17-1498,-49 13-5341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50:42.865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4 0 24575,'0'25'0,"-3"187"-1365,2-193-5461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8:13.313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51 0 24575,'8'40'0,"-6"-36"0,-1-1 0,0 0 0,0 0 0,-1 0 0,1 1 0,0-1 0,-1 1 0,0-1 0,0 0 0,0 1 0,0-1 0,-1 0 0,1 1 0,-1-1 0,0 0 0,0 1 0,0-1 0,-1 3 0,-4 3-107,1-1 1,-1 0-1,-1 0 0,1-1 0,-1 1 1,-9 6-1,10-9-511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50:43.497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3 24575,'39'-2'0,"-35"1"0,65 1 0,-64 1 0,-1-1 0,1 0 0,-1 1 0,0 0 0,1 0 0,-1 0 0,0 1 0,0-1 0,0 1 0,0 0 0,0 0 0,0 1 0,3 2 0,-6-4 0,0 0 0,0 0 0,-1 1 0,1-1 0,-1 0 0,1 1 0,-1-1 0,0 1 0,1-1 0,-1 0 0,0 1 0,0-1 0,0 1 0,0-1 0,0 1 0,0-1 0,-1 0 0,0 3 0,-9 31 0,6-22 0,4-12-6,-3 6-130,1 1 0,0 0 0,0 0 0,1 0 0,0 0 0,1 0 1,0 0-1,0 0 0,1 10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50:43.724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0 1 24575,'0'0'0,"0"0"0,0 0 0,0 0 0,0 1 0,0 1 0,0 2 0,0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53:17.797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25 0 24575,'-2'28'0,"-8"51"0,5-54 0,2 1 0,-1 35 0,4-61-45,-1 0-1,1 1 1,0-1-1,0 1 1,0-1-1,0 1 1,1-1-1,-1 1 1,0-1-1,0 1 1,0-1-1,0 1 1,0-1-1,0 0 1,1 1-1,-1-1 1,0 1-1,0-1 1,1 0-1,-1 1 1,0-1-1,1 0 1,-1 1-1,0-1 1,1 0-1,-1 1 0,1-1 1,-1 0-1,1 1 1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53:18.79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49 24575,'0'-2'0,"1"0"0,0 0 0,0 0 0,0 1 0,0-1 0,0 0 0,0 1 0,0-1 0,0 0 0,1 1 0,-1 0 0,0-1 0,1 1 0,0 0 0,-1-1 0,1 1 0,0 0 0,-1 0 0,1 1 0,0-1 0,3-1 0,41-13 0,-43 14 0,1 1 0,-1 0 0,1-1 0,0 1 0,-1 0 0,1 1 0,-1-1 0,1 1 0,-1-1 0,1 1 0,-1 0 0,1 1 0,-1-1 0,0 0 0,0 1 0,0 0 0,6 3 0,-8-3 0,1-1 0,-1 1 0,0-1 0,0 1 0,0 0 0,0-1 0,0 1 0,0 0 0,0 0 0,-1 0 0,1 0 0,0 0 0,-1 0 0,0 0 0,1 0 0,-1 0 0,0 0 0,0 0 0,0 0 0,-1 0 0,1 0 0,0 0 0,-1 0 0,1 0 0,-1-1 0,1 1 0,-1 0 0,0 0 0,0 0 0,0 0 0,0-1 0,-2 3 0,-15 18 0,15-19 0,0 0 0,0 1 0,0-1 0,0 1 0,1 0 0,-1 0 0,-1 5 0,4-8 0,0 0 0,1 0 0,-1 1 0,0-1 0,1 0 0,-1 0 0,1 1 0,0-1 0,-1 0 0,1 0 0,0 0 0,-1 0 0,1 0 0,0 0 0,0 0 0,0 0 0,0 0 0,0 0 0,0-1 0,0 1 0,1 0 0,-1-1 0,0 1 0,2 0 0,30 15 0,-23-13-227,-1 0-1,1-1 1,-1 0-1,1 0 1,18 0-1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53:38.26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147 18 24575,'0'0'0,"-38"-17"0,35 17 0,0 1 0,1 0 0,-1 1 0,0-1 0,1 0 0,-1 1 0,1-1 0,0 1 0,0 0 0,-1-1 0,1 1 0,0 0 0,0 1 0,1-1 0,-3 3 0,-26 40 0,27-40 0,-3 5 0,1-1 0,0 1 0,1 0 0,0 1 0,1-1 0,0 1 0,1-1 0,0 1 0,1 0 0,-1 15 0,2-23 0,0 1 0,0 0 0,0-1 0,1 1 0,-1-1 0,1 0 0,0 1 0,0-1 0,0 0 0,1 1 0,-1-1 0,1 0 0,-1 0 0,1 0 0,0 0 0,0 0 0,1-1 0,-1 1 0,1 0 0,-1-1 0,1 0 0,0 0 0,-1 0 0,1 0 0,0 0 0,1 0 0,-1-1 0,0 1 0,0-1 0,1 0 0,-1 0 0,0 0 0,1-1 0,-1 1 0,5-1 0,-1 1 0,1-1 0,0 0 0,0 0 0,-1-1 0,1 0 0,0-1 0,-1 0 0,0 0 0,1 0 0,-1-1 0,0 0 0,0 0 0,0-1 0,0 0 0,-1 0 0,0-1 0,0 0 0,0 0 0,0 0 0,5-7 0,-11 12 0,0 0 0,1 0 0,-1-1 0,0 1 0,0 0 0,0-1 0,1 1 0,-1 0 0,0 0 0,0-1 0,0 1 0,0 0 0,0-1 0,0 1 0,0 0 0,0-1 0,0 1 0,1 0 0,-1-1 0,-1 1 0,1 0 0,0-1 0,0 1 0,0 0 0,0-1 0,0 1 0,0 0 0,0-1 0,0 1 0,0 0 0,-1-1 0,1 1 0,0 0 0,0 0 0,0-1 0,-1 1 0,1 0 0,0 0 0,-1-1 0,-16-4 0,-20 5 0,31 1-97,-1 0-1,0 0 1,0 1-1,1 0 1,-1 1-1,1-1 1,0 1-1,-1 0 1,1 1-1,1-1 1,-1 1-1,0 1 0,-4 4 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53:56.36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161 0 24575,'-6'1'0,"1"0"0,-1 0 0,1 1 0,0 0 0,-1 0 0,1 0 0,0 0 0,0 1 0,1 0 0,-1 0 0,1 0 0,-1 1 0,1-1 0,0 1 0,-5 6 0,-5 5 0,0 2 0,-18 28 0,29-41 0,1 0 0,0 1 0,0-1 0,0 1 0,0-1 0,1 1 0,0 0 0,0 0 0,0 0 0,1 0 0,-1-1 0,1 1 0,0 0 0,0 0 0,1 0 0,0 0 0,0 0 0,0 0 0,0-1 0,1 1 0,0 0 0,-1-1 0,2 0 0,-1 1 0,1-1 0,-1 0 0,5 5 0,-4-6 0,0 0 0,0 1 0,0-1 0,0 0 0,1-1 0,-1 1 0,1-1 0,0 1 0,0-1 0,0 0 0,0-1 0,0 1 0,0-1 0,0 1 0,1-1 0,-1-1 0,0 1 0,1-1 0,-1 1 0,1-1 0,-1 0 0,0-1 0,1 1 0,-1-1 0,1 0 0,-1 0 0,0 0 0,0-1 0,0 1 0,6-4 0,-6 2 0,0 0 0,-1 0 0,1 0 0,-1 0 0,1-1 0,-1 0 0,0 0 0,-1 0 0,1 0 0,-1 0 0,1 0 0,-1-1 0,-1 1 0,1-1 0,0 1 0,-1-1 0,0 0 0,0 0 0,-1 1 0,1-1 0,-1 0 0,0 0 0,-1-9 0,1 9 0,-1-1 0,1 0 0,-1 0 0,0 1 0,-1-1 0,1 1 0,-1-1 0,0 1 0,0 0 0,-1-1 0,1 1 0,-1 0 0,-1 1 0,1-1 0,0 0 0,-1 1 0,0 0 0,0 0 0,-1 0 0,-4-3 0,6 5-1365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5:46.508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58 0 24575,'0'0'0,"0"0"0,0 0 0,-1 0 0,1 0 0,0 0 0,0 0 0,-1 0 0,1 0 0,0 0 0,0 1 0,-1-1 0,1 0 0,0 0 0,0 0 0,-1 0 0,1 0 0,0 0 0,0 1 0,-1-1 0,1 0 0,0 0 0,0 0 0,0 0 0,-1 1 0,1-1 0,0 0 0,0 0 0,0 1 0,0-1 0,0 0 0,-1 0 0,1 1 0,0-1 0,0 0 0,0 0 0,0 1 0,0-1 0,0 0 0,0 1 0,0-1 0,0 0 0,0 0 0,0 1 0,5 18 0,19 25 0,-19-34 0,3 5 0,-1-1 0,-1 1 0,-1 0 0,0 1 0,0 0 0,-2-1 0,3 20 0,-6-26 0,1 0 0,-2 0 0,1 0 0,-1 0 0,-1 0 0,1 0 0,-1 0 0,-1 0 0,0-1 0,0 1 0,-1-1 0,0 0 0,0 0 0,-8 10 0,8-12-90,-33 40 312,35-44-316,0 0 0,-1 0 1,1 0-1,-1 0 1,0 0-1,1 0 1,-1-1-1,0 1 1,0-1-1,0 0 1,0 0-1,0 0 1,0 0-1,0 0 1,-6-1-1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6:08.023"/>
    </inkml:context>
    <inkml:brush xml:id="br0">
      <inkml:brushProperty name="width" value="0.035" units="cm"/>
      <inkml:brushProperty name="height" value="0.035" units="cm"/>
      <inkml:brushProperty name="color" value="#5B2D90"/>
    </inkml:brush>
  </inkml:definitions>
  <inkml:trace contextRef="#ctx0" brushRef="#br0">197 1 24575,'-98'9'0,"51"-4"0,45-4 0,0 0 0,0 1 0,0-1 0,0 0 0,0 0 0,0 1 0,0-1 0,1 1 0,-1 0 0,1-1 0,-1 1 0,1 0 0,0 0 0,-1 0 0,1 0 0,0 0 0,0 0 0,1 1 0,-1-1 0,0 0 0,1 0 0,-1 0 0,1 1 0,0-1 0,0 0 0,0 1 0,0 2 0,-1 0 0,1-1 0,0 1 0,0-1 0,0 1 0,0 0 0,1-1 0,0 1 0,0-1 0,0 1 0,0-1 0,1 0 0,0 1 0,3 5 0,-3-8 0,1 0 0,0-1 0,-1 1 0,1-1 0,0 0 0,0 1 0,0-1 0,0-1 0,0 1 0,0 0 0,1-1 0,-1 1 0,0-1 0,0 0 0,0 0 0,0-1 0,1 1 0,-1 0 0,5-3 0,-3 3 0,0-1 0,0 0 0,0 1 0,0 0 0,0 1 0,0-1 0,6 2 0,-9-2 0,-1 1 0,1 0 0,-1 0 0,1 0 0,-1-1 0,1 2 0,-1-1 0,1 0 0,-1 0 0,0 0 0,0 1 0,0-1 0,0 0 0,0 1 0,0-1 0,0 1 0,0-1 0,-1 1 0,1-1 0,0 1 0,-1 0 0,1 0 0,-1-1 0,0 1 0,1 2 0,-1 0 0,1 0 0,0 0 0,-1 0 0,1 0 0,-1 0 0,0 0 0,-1 0 0,1-1 0,-1 1 0,1 0 0,-1 0 0,-1 0 0,1-1 0,0 1 0,-1 0 0,0-1 0,1 1 0,-1-1 0,-1 0 0,1 0 0,0 0 0,-1 0 0,0 0 0,-5 5 0,2-5 0,-1 1 0,1-1 0,-1 0 0,0-1 0,0 1 0,0-1 0,0-1 0,0 1 0,0-1 0,0-1 0,0 1 0,-11-2 0,-9 1-1365,16 0-5461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6:13.06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147 18 24575,'0'0'0,"-38"-17"0,35 17 0,0 1 0,1 0 0,-1 1 0,0-1 0,1 0 0,-1 1 0,1-1 0,0 1 0,0 0 0,-1-1 0,1 1 0,0 0 0,0 1 0,1-1 0,-3 3 0,-26 40 0,27-40 0,-3 5 0,1-1 0,0 1 0,1 0 0,0 1 0,1-1 0,0 1 0,1-1 0,0 1 0,1 0 0,-1 15 0,2-23 0,0 1 0,0 0 0,0-1 0,1 1 0,-1-1 0,1 0 0,0 1 0,0-1 0,0 0 0,1 1 0,-1-1 0,1 0 0,-1 0 0,1 0 0,0 0 0,0 0 0,1-1 0,-1 1 0,1 0 0,-1-1 0,1 0 0,0 0 0,-1 0 0,1 0 0,0 0 0,1 0 0,-1-1 0,0 1 0,0-1 0,1 0 0,-1 0 0,0 0 0,1-1 0,-1 1 0,5-1 0,-1 1 0,1-1 0,0 0 0,0 0 0,-1-1 0,1 0 0,0-1 0,-1 0 0,0 0 0,1 0 0,-1-1 0,0 0 0,0 0 0,0-1 0,0 0 0,-1 0 0,0-1 0,0 0 0,0 0 0,0 0 0,5-7 0,-11 12 0,0 0 0,1 0 0,-1-1 0,0 1 0,0 0 0,0-1 0,1 1 0,-1 0 0,0 0 0,0-1 0,0 1 0,0 0 0,0-1 0,0 1 0,0 0 0,0-1 0,0 1 0,1 0 0,-1-1 0,-1 1 0,1 0 0,0-1 0,0 1 0,0 0 0,0-1 0,0 1 0,0 0 0,0-1 0,0 1 0,0 0 0,-1-1 0,1 1 0,0 0 0,0 0 0,0-1 0,-1 1 0,1 0 0,0 0 0,-1-1 0,-16-4 0,-20 5 0,31 1-97,-1 0-1,0 0 1,0 1-1,1 0 1,-1 1-1,1-1 1,0 1-1,-1 0 1,1 1-1,1-1 1,-1 1-1,0 1 0,-4 4 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6:38.739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253 0 24575,'0'0'0,"0"0"0,-29 22 0,5-2 0,0-1 0,2 2 0,1 1 0,1 0 0,1 1 0,1 1 0,2 0 0,-22 45 0,34-59 0,-1 1 0,2 0 0,0 0 0,1 0 0,-1 0 0,2 0 0,1 0 0,0 0 0,0 0 0,1 0 0,2 1 0,-1-1 0,1-1 0,0 1 0,1 0 0,1-1 0,0 1 0,1-1 0,0 0 0,2-1 0,-1 1 0,0-1 0,2 0 0,12 10 0,-5-6-1365,-2-3-5461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8:14.466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0 24575,'1'6'0,"1"-1"0,0 0 0,0 0 0,0 0 0,1 0 0,0 0 0,0-1 0,0 1 0,0-1 0,1 0 0,7 8 0,14 19 0,-12-10 0,-1 2 0,-1 0 0,-1 0 0,12 45 0,-20-60 0,0 0 0,0 0 0,-1 0 0,-1 1 0,1-1 0,-1 0 0,-1 1 0,1-1 0,-2 0 0,1 1 0,-1-1 0,0 0 0,-1 0 0,1 0 0,-2-1 0,1 1 0,-1-1 0,-6 9 0,-1-1-341,-1-1 0,0-1-1,-16 14 1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6:38.740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0 24575,'0'0'0,"18"21"0,5 4 0,0 1 0,-2 1 0,-1 0 0,19 35 0,-35-54 0,0 0 0,0 1 0,0-1 0,-1 1 0,0 0 0,-1 0 0,0 0 0,-1 0 0,0 1 0,0-1 0,-1 0 0,0 1 0,0-1 0,-1 0 0,0 0 0,-1 0 0,0 1 0,-1-1 0,0-1 0,-4 11 0,-51 80-1365,51-90-5461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6:38.741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64 1 24575,'1'32'0,"0"-26"0,0-1 0,0 0 0,-1 1 0,0-1 0,0 1 0,0-1 0,-1 0 0,0 1 0,0-1 0,0 0 0,-1 0 0,0 0 0,0 0 0,0 0 0,0 0 0,-1 0 0,0-1 0,0 1 0,0-1 0,0 0 0,-5 5 0,-8 5-1365,1-4-5461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6:38.742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102 1 24575,'0'0'0,"0"0"0,0 0 0,0 0 0,0 0 0,-18 24 0,3 9 0,2 1 0,1 0 0,2 1 0,-11 63 0,10-44 0,9-40-1365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6:38.743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0 0 24575,'0'0'0,"0"0"0,0 0 0,0 0 0,1 0 0,1 0 0,2 0 0,0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6:38.744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272 2 24575,'-37'0'0,"8"-1"0,0 1 0,-38 5 0,61-4 0,-1 0 0,1 0 0,-1 1 0,1 0 0,0 0 0,0 0 0,0 1 0,0 0 0,0 0 0,1 1 0,-1-1 0,1 1 0,0 1 0,0-1 0,-7 9 0,10-11 0,1 0 0,0 0 0,0 0 0,0 0 0,0 0 0,0 0 0,1 0 0,-1 1 0,1-1 0,-1 0 0,1 0 0,0 1 0,0-1 0,0 0 0,0 0 0,1 5 0,41 8 0,-31-8 0,-1-1 0,0 1 0,0 1 0,-1 0 0,0 0 0,0 1 0,-1 0 0,0 0 0,7 11 0,-14-18 0,-1-1 0,0 1 0,0-1 0,0 1 0,1-1 0,-1 1 0,0-1 0,-1 0 0,1 1 0,0-1 0,0 1 0,-1-1 0,1 1 0,-1-1 0,1 0 0,-1 1 0,0-1 0,1 0 0,-1 1 0,0-1 0,0 0 0,0 0 0,0 0 0,0 0 0,0 0 0,0 0 0,0 0 0,0 0 0,-1 0 0,1-1 0,0 1 0,0 0 0,-1-1 0,1 1 0,-2 0 0,-5 2 0,1 1 0,-1-1 0,0-1 0,-15 4 0,20-5-80,-1-1 0,1 1-1,-1-1 1,0 0 0,1 0-1,-1 0 1,1 0 0,-1-1-1,1 1 1,-1-1 0,1 0 0,-1 0-1,1-1 1,0 1 0,-1 0-1,-2-3 1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6:38.74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25 0 24575,'-2'28'0,"-8"51"0,5-54 0,2 1 0,-1 35 0,4-61-45,-1 0-1,1 1 1,0-1-1,0 1 1,0-1-1,0 1 1,1-1-1,-1 1 1,0-1-1,0 1 1,0-1-1,0 1 1,0-1-1,0 0 1,1 1-1,-1-1 1,0 1-1,0-1 1,1 0-1,-1 1 1,0-1-1,1 0 1,-1 1-1,0-1 1,1 0-1,-1 1 0,1-1 1,-1 0-1,1 1 1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6:38.74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49 24575,'0'-2'0,"1"0"0,0 0 0,0 0 0,0 1 0,0-1 0,0 0 0,0 1 0,0-1 0,0 0 0,1 1 0,-1 0 0,0-1 0,1 1 0,0 0 0,-1-1 0,1 1 0,0 0 0,-1 0 0,1 1 0,0-1 0,3-1 0,41-13 0,-43 14 0,1 1 0,-1 0 0,1-1 0,0 1 0,-1 0 0,1 1 0,-1-1 0,1 1 0,-1-1 0,1 1 0,-1 0 0,1 1 0,-1-1 0,0 0 0,0 1 0,0 0 0,6 3 0,-8-3 0,1-1 0,-1 1 0,0-1 0,0 1 0,0 0 0,0-1 0,0 1 0,0 0 0,0 0 0,-1 0 0,1 0 0,0 0 0,-1 0 0,0 0 0,1 0 0,-1 0 0,0 0 0,0 0 0,0 0 0,-1 0 0,1 0 0,0 0 0,-1 0 0,1 0 0,-1-1 0,1 1 0,-1 0 0,0 0 0,0 0 0,0 0 0,0-1 0,-2 3 0,-15 18 0,15-19 0,0 0 0,0 1 0,0-1 0,0 1 0,1 0 0,-1 0 0,-1 5 0,4-8 0,0 0 0,1 0 0,-1 1 0,0-1 0,1 0 0,-1 0 0,1 1 0,0-1 0,-1 0 0,1 0 0,0 0 0,-1 0 0,1 0 0,0 0 0,0 0 0,0 0 0,0 0 0,0 0 0,0-1 0,0 1 0,1 0 0,-1-1 0,0 1 0,2 0 0,30 15 0,-23-13-227,-1 0-1,1-1 1,-1 0-1,1 0 1,18 0-1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6:59.375"/>
    </inkml:context>
    <inkml:brush xml:id="br0">
      <inkml:brushProperty name="width" value="0.035" units="cm"/>
      <inkml:brushProperty name="height" value="0.035" units="cm"/>
      <inkml:brushProperty name="color" value="#5B2D90"/>
    </inkml:brush>
  </inkml:definitions>
  <inkml:trace contextRef="#ctx0" brushRef="#br0">1 1 24575,'2'0'0,"3"0"0,3 0 0,3 0 0,1 0 0,1 0 0,0 0 0,1 0 0,0 0 0,0 0 0,-1 0 0,-1 0-8191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8:09.711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64 1 24575,'1'32'0,"0"-26"0,0-1 0,0 0 0,-1 1 0,0-1 0,0 1 0,0-1 0,-1 0 0,0 1 0,0-1 0,0 0 0,-1 0 0,0 0 0,0 0 0,0 0 0,0 0 0,-1 0 0,0-1 0,0 1 0,0-1 0,0 0 0,-5 5 0,-8 5-1365,1-4-5461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8:16.398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0 24575,'1'6'0,"1"-1"0,0 0 0,0 0 0,0 0 0,1 0 0,0 0 0,0-1 0,0 1 0,0-1 0,1 0 0,7 8 0,14 19 0,-12-10 0,-1 2 0,-1 0 0,-1 0 0,12 45 0,-20-60 0,0 0 0,0 0 0,-1 0 0,-1 1 0,1-1 0,-1 0 0,-1 1 0,1-1 0,-2 0 0,1 1 0,-1-1 0,0 0 0,-1 0 0,1 0 0,-2-1 0,1 1 0,-1-1 0,-6 9 0,-1-1-341,-1-1 0,0-1-1,-16 14 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8:16.786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126 0 24575,'0'0'0,"0"0"0,0 0 0,-27 22 0,19-15 0,-1 1 0,1 0 0,1 1 0,-1-1 0,1 1 0,1 1 0,0-1 0,0 1 0,1 1 0,0-1 0,1 1 0,0-1 0,0 1 0,1 0 0,1 0 0,0 1 0,1-1 0,0 0 0,0 17 0,3-14 0,-1 0 0,2 1 0,0-1 0,1 0 0,0-1 0,1 1 0,0-1 0,1 1 0,1-2 0,0 1 0,1-1 0,0 0 0,1 0 0,19 19 0,46 38-1365,-66-62-5461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8:16.399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161 0 24575,'-6'1'0,"1"0"0,-1 0 0,1 1 0,0 0 0,-1 0 0,1 0 0,0 0 0,0 1 0,1 0 0,-1 0 0,1 0 0,-1 1 0,1-1 0,0 1 0,-5 6 0,-5 5 0,0 2 0,-18 28 0,29-41 0,1 0 0,0 1 0,0-1 0,0 1 0,0-1 0,1 1 0,0 0 0,0 0 0,0 0 0,1 0 0,-1-1 0,1 1 0,0 0 0,0 0 0,1 0 0,0 0 0,0 0 0,0 0 0,0-1 0,1 1 0,0 0 0,-1-1 0,2 0 0,-1 1 0,1-1 0,-1 0 0,5 5 0,-4-6 0,0 0 0,0 1 0,0-1 0,0 0 0,1-1 0,-1 1 0,1-1 0,0 1 0,0-1 0,0 0 0,0-1 0,0 1 0,0-1 0,0 1 0,1-1 0,-1-1 0,0 1 0,1-1 0,-1 1 0,1-1 0,-1 0 0,0-1 0,1 1 0,-1-1 0,1 0 0,-1 0 0,0 0 0,0-1 0,0 1 0,6-4 0,-6 2 0,0 0 0,-1 0 0,1 0 0,-1 0 0,1-1 0,-1 0 0,0 0 0,-1 0 0,1 0 0,-1 0 0,1 0 0,-1-1 0,-1 1 0,1-1 0,0 1 0,-1-1 0,0 0 0,0 0 0,-1 1 0,1-1 0,-1 0 0,0 0 0,-1-9 0,1 9 0,-1-1 0,1 0 0,-1 0 0,0 1 0,-1-1 0,1 1 0,-1-1 0,0 1 0,0 0 0,-1-1 0,1 1 0,-1 0 0,-1 1 0,1-1 0,0 0 0,-1 1 0,0 0 0,0 0 0,-1 0 0,-4-3 0,6 5-1365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6:01.951"/>
    </inkml:context>
    <inkml:brush xml:id="br0">
      <inkml:brushProperty name="width" value="0.035" units="cm"/>
      <inkml:brushProperty name="height" value="0.035" units="cm"/>
      <inkml:brushProperty name="color" value="#5B2D90"/>
    </inkml:brush>
  </inkml:definitions>
  <inkml:trace contextRef="#ctx0" brushRef="#br0">8 0 24575,'-2'0'0,"-3"0"0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6:04.163"/>
    </inkml:context>
    <inkml:brush xml:id="br0">
      <inkml:brushProperty name="width" value="0.035" units="cm"/>
      <inkml:brushProperty name="height" value="0.035" units="cm"/>
      <inkml:brushProperty name="color" value="#5B2D90"/>
    </inkml:brush>
  </inkml:definitions>
  <inkml:trace contextRef="#ctx0" brushRef="#br0">1 3 24575,'27'-1'0,"-19"0"0,1 1 0,-1 0 0,0 0 0,1 1 0,-1 0 0,12 3 0,-17-3 0,-1 0 0,0 0 0,0 0 0,0 1 0,0-1 0,0 1 0,0-1 0,0 1 0,-1-1 0,1 1 0,0 0 0,-1 0 0,1 0 0,-1 0 0,0 0 0,0 0 0,0 0 0,0 1 0,0-1 0,0 0 0,0 1 0,-1-1 0,1 0 0,-1 1 0,0-1 0,0 5 0,0 2 0,0 0 0,0 0 0,-2 1 0,1-1 0,-1 0 0,0-1 0,-1 1 0,1 0 0,-2-1 0,0 1 0,-7 12 0,-3 9 0,-10 50-1365,20-71-5461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9:50.573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1 24575,'2'0'0,"3"0"0,3 0 0,3 0 0,1 0 0,1 0 0,1 0 0,-1 0 0,1 0 0,0 0 0,0 0 0,-1 0 0,-2 0-8191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9:57.812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132 1 24575,'-16'20'0,"1"1"0,0 1 0,2 0 0,1 1 0,0 1 0,2 0 0,-12 38 0,18-49 0,1 1 0,0-1 0,0 0 0,1 1 0,1-1 0,0 1 0,1 0 0,1-1 0,2 19 0,0-21 0,0-1 0,0 0 0,1-1 0,0 1 0,0-1 0,1 1 0,1-1 0,-1-1 0,1 1 0,1-1 0,0 0 0,13 12 0,55 38-1365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19:59.697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83 24575,'3'-4'0,"0"0"0,1 0 0,-1 0 0,1 1 0,0-1 0,0 1 0,6-4 0,-6 5 0,5-5 0,0 1 0,0 1 0,1-1 0,0 2 0,0-1 0,0 1 0,18-4 0,-26 7 0,0 1 0,0-1 0,0 1 0,0 0 0,0-1 0,1 1 0,-1 0 0,0 0 0,0 0 0,0 0 0,0 1 0,1-1 0,-1 1 0,0-1 0,0 1 0,0 0 0,0 0 0,0 0 0,0 0 0,0 0 0,-1 0 0,1 0 0,0 1 0,-1-1 0,1 1 0,0-1 0,-1 1 0,0-1 0,1 1 0,-1 0 0,0 0 0,0 0 0,0 0 0,0 0 0,0 0 0,-1 0 0,1 0 0,0 0 0,-1 0 0,0 0 0,1 0 0,-1 1 0,0-1 0,0 3 0,1 1 0,-1 1 0,1 0 0,-1-1 0,0 1 0,-1 0 0,1-1 0,-1 1 0,-1 0 0,1-1 0,-1 0 0,0 1 0,0-1 0,-1 0 0,0 0 0,0 0 0,-1 0 0,1-1 0,-1 1 0,0-1 0,-1 0 0,1 0 0,-1-1 0,-6 6 0,-11 7 0,9-8 0,1 1 0,0 1 0,0 0 0,-11 14 0,23-25 0,0 1 0,-1-1 0,1 1 0,0-1 0,0 1 0,-1 0 0,1-1 0,0 1 0,0-1 0,0 1 0,0 0 0,0-1 0,0 1 0,0-1 0,0 1 0,0 0 0,0-1 0,0 1 0,0-1 0,0 1 0,0 0 0,1-1 0,-1 1 0,0-1 0,0 1 0,1-1 0,-1 1 0,0-1 0,1 1 0,-1-1 0,1 1 0,-1-1 0,0 1 0,1-1 0,-1 0 0,1 1 0,-1-1 0,1 0 0,-1 1 0,1-1 0,0 0 0,-1 0 0,1 0 0,-1 1 0,1-1 0,-1 0 0,1 0 0,0 0 0,-1 0 0,1 0 0,0 0 0,-1 0 0,1 0 0,-1 0 0,2-1 0,42 3 0,-40-2 0,26-1-120,-7 0-87,1 0-1,0 2 1,-1 0-1,1 2 1,33 8-1,-46-7-6618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0:00.087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0 0 24575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0:02.020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28 24575,'8'0'0,"0"-1"0,0 0 0,-1-1 0,1 0 0,13-5 0,-13 4 0,1 0 0,-1 1 0,1 0 0,14-1 0,-19 3 0,12-2 0,0 2 0,-1 0 0,1 1 0,25 5 0,-39-5 0,1-1 0,-1 0 0,1 1 0,-1 0 0,1 0 0,-1 0 0,0 0 0,1 0 0,-1 0 0,0 0 0,0 1 0,0-1 0,0 1 0,0-1 0,0 1 0,-1 0 0,1 0 0,0 0 0,-1 0 0,1 0 0,-1 0 0,0 0 0,0 1 0,0-1 0,0 0 0,0 1 0,0-1 0,-1 1 0,1-1 0,-1 1 0,0-1 0,0 1 0,0-1 0,0 1 0,0-1 0,0 1 0,-1-1 0,0 3 0,0 1 0,-1-1 0,0-1 0,-1 1 0,1 0 0,-1-1 0,0 1 0,0-1 0,0 0 0,0 0 0,-1 0 0,0 0 0,0 0 0,-6 3 0,-63 41 0,50-35 0,19-10 0,-8 4 0,0 1 0,1 0 0,-14 13 0,23-21 0,1 1 0,0 0 0,-1 0 0,1 0 0,0 1 0,0-1 0,0 0 0,0 0 0,0 1 0,0-1 0,0 0 0,0 1 0,0-1 0,1 1 0,-1-1 0,1 1 0,-1 0 0,1-1 0,-1 1 0,1-1 0,0 1 0,0 0 0,0-1 0,0 1 0,0 0 0,0-1 0,0 1 0,1 0 0,-1-1 0,1 1 0,-1-1 0,1 1 0,-1-1 0,1 1 0,0-1 0,0 1 0,0-1 0,0 0 0,1 2 0,0-1 0,1-1 0,0 1 0,-1-1 0,1 1 0,0-1 0,0 0 0,0 0 0,-1-1 0,1 1 0,0 0 0,0-1 0,0 0 0,5 0 0,46-2 0,-29 0 0,46 1-1365,-60 1-5461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0:04.091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189 1 24575,'-51'0'0,"-57"1"0,106-1 0,1 1 0,-1-1 0,1 1 0,-1 0 0,1-1 0,-1 1 0,1 0 0,-1 0 0,1 0 0,0 0 0,0 0 0,-1 0 0,1 1 0,0-1 0,0 0 0,0 0 0,0 1 0,0-1 0,1 1 0,-1-1 0,0 1 0,1-1 0,-1 1 0,1 0 0,-1-1 0,1 1 0,0 0 0,-1-1 0,1 1 0,0 3 0,2 64 0,0-47 0,-2-19 0,0 0 0,-1 0 0,2 0 0,-1 0 0,0 0 0,1 0 0,-1 0 0,1 0 0,0 0 0,0 0 0,0 0 0,0 0 0,0-1 0,1 1 0,-1-1 0,1 1 0,0-1 0,0 1 0,0-1 0,0 0 0,0 0 0,0 0 0,1 0 0,-1 0 0,1-1 0,-1 1 0,4 1 0,4 0 0,-1-1 0,1 0 0,0-1 0,0 0 0,-1-1 0,21-1 0,-25 1 0,-1 0 0,0 0 0,-1 1 0,1 0 0,0 0 0,0 0 0,-1 0 0,1 0 0,-1 1 0,1 0 0,-1-1 0,0 1 0,0 1 0,1-1 0,-1 0 0,-1 1 0,1-1 0,0 1 0,-1 0 0,1 0 0,-1 0 0,0 0 0,3 7 0,-3-8 0,-1 0 0,0 0 0,0 0 0,-1 0 0,1 1 0,0-1 0,-1 0 0,1 0 0,-1 1 0,0-1 0,0 0 0,0 0 0,0 1 0,0-1 0,0 0 0,-1 1 0,1-1 0,-1 0 0,1 0 0,-1 0 0,0 1 0,0-1 0,0 0 0,0 0 0,0 0 0,-1 0 0,1-1 0,0 1 0,-1 0 0,0-1 0,1 1 0,-1 0 0,0-1 0,0 0 0,0 1 0,0-1 0,0 0 0,-3 1 0,-10 3 0,-1-1 0,0-1 0,0 0 0,0-1 0,0-1 0,-25-1 0,26 0 0,-1 0-1365,3 0-5461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0:04.859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89 1 24575,'0'2'0,"0"4"0,0 2 0,-2 2 0,-4 2 0,-2 1 0,-2-2 0,0 0 0,-2 0 0,-2-2 0,0-2 0,1-3-8191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8:21.861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205 0 24575,'0'0'0,"0"0"0,-23 22 0,3-2 0,1-1 0,1 2 0,1 1 0,1 0 0,0 1 0,2 1 0,1 0 0,-18 45 0,28-59 0,-1 1 0,1 0 0,1 0 0,0 0 0,0 0 0,1 0 0,1 0 0,0 0 0,0 0 0,1 0 0,1 1 0,0-1 0,0-1 0,1 1 0,0 0 0,1-1 0,0 1 0,1-1 0,0 0 0,1-1 0,0 1 0,0-1 0,1 0 0,10 10 0,-4-6-1365,-2-3-5461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0:07.010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1 24575,'5'0'0,"-1"1"0,1 0 0,0 0 0,-1 1 0,1-1 0,-1 1 0,1 0 0,-1 0 0,0 0 0,1 1 0,4 3 0,40 37 0,-42-34 0,1 1 0,-2 0 0,1 0 0,-1 1 0,-1-1 0,0 1 0,-1 1 0,0-1 0,0 0 0,-1 1 0,-1 0 0,2 17 0,-3-19 0,0 0 0,0 0 0,-1 0 0,-1 0 0,1 0 0,-2-1 0,1 1 0,-1 0 0,-1 0 0,0-1 0,0 1 0,-1-1 0,0 0 0,-1 0 0,-8 12 0,3-9 0,-1-1 0,-1 0 0,0 0 0,-1-1 0,-21 13 0,15-16-1365,10-5-5461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0:12.468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259 1 24575,'-4'1'0,"-1"0"0,0 1 0,0-1 0,1 1 0,-1 0 0,1 0 0,0 1 0,0 0 0,0-1 0,-6 6 0,-8 4 0,-45 20 0,47-25 0,-1 1 0,2 0 0,-1 1 0,-26 21 0,40-27 0,0 0 0,0 0 0,0 0 0,1 0 0,-1 1 0,1-1 0,0 0 0,0 1 0,0-1 0,0 1 0,1-1 0,-1 1 0,1-1 0,0 1 0,0-1 0,0 1 0,0-1 0,2 7 0,-1-6 0,-1 0 0,1 0 0,0 0 0,0 1 0,0-1 0,1 0 0,-1-1 0,1 1 0,0 0 0,0 0 0,1-1 0,-1 1 0,1-1 0,0 0 0,3 4 0,66 36 0,-56-36 0,0-1 0,28 8 0,-37-12 0,0-1 0,0 1 0,1-1 0,-1 0 0,0-1 0,1 0 0,-1 0 0,13-2 0,-18 1 0,0 0 0,0-1 0,0 1 0,0 0 0,0-1 0,0 0 0,-1 1 0,1-1 0,-1 0 0,1 0 0,-1 0 0,0 0 0,1 0 0,-1 0 0,0 0 0,0-1 0,-1 1 0,1 0 0,0-1 0,-1 1 0,1 0 0,-1-1 0,0 1 0,0-3 0,1-1 0,-1 0 0,0-1 0,0 1 0,0 0 0,-1 0 0,0 0 0,0 0 0,-3-9 0,2 13 0,0 0 0,0 0 0,0 0 0,0 1 0,0-1 0,-1 1 0,1-1 0,0 1 0,-1 0 0,1 0 0,-1 0 0,1 0 0,-1 0 0,0 1 0,1-1 0,-1 1 0,0-1 0,1 1 0,-1 0 0,0 0 0,-5 1 0,0-1 0,-1 1 0,1 0 0,0 0 0,-1 0 0,1 1 0,-8 3 0,13-3-65,1 0 0,-1 0 0,1 0 0,0 0 0,0 0 0,0 1 0,0-1 0,0 1 0,0-1 0,1 1 0,-1 0 0,1 0 0,0 0 0,0 0 0,0 0 0,0 0 0,0 0 0,1 0 0,-1 0 0,1 6 0,-1 2-6761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1.999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221 1 24575,'-3'2'0,"-1"0"0,1 0 0,-1 0 0,1 1 0,0 0 0,0 0 0,-4 5 0,-11 9 0,4-6 0,1 0 0,1 1 0,0 1 0,0 0 0,1 1 0,1 0 0,0 0 0,1 1 0,-12 27 0,12-23 0,1 1 0,1 1 0,1-1 0,0 1 0,2 0 0,0 0 0,-1 33 0,6-45 0,0 0 0,1 1 0,-1-1 0,2-1 0,4 14 0,-4-15 0,-1 0 0,0-1 0,0 1 0,0 1 0,-1-1 0,0 0 0,0 0 0,-1 0 0,-1 10 0,6-18-1365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145 0 24575,'0'0'0,"-32"16"0,19-8 0,1 1 0,0 1 0,0 0 0,1 1 0,0 0 0,-9 13 0,17-20 0,1 0 0,-1 0 0,1 0 0,0 0 0,0 0 0,0 1 0,1-1 0,0 1 0,0-1 0,0 1 0,0 0 0,1-1 0,-1 1 0,1 0 0,0-1 0,1 1 0,-1 0 0,1-1 0,0 1 0,0 0 0,0-1 0,1 0 0,3 8 0,-3-7 0,1 1 0,0-1 0,0 0 0,0 0 0,0 0 0,1-1 0,0 1 0,0-1 0,0 0 0,0 0 0,1 0 0,0-1 0,-1 1 0,1-1 0,0 0 0,1-1 0,-1 1 0,1-1 0,-1 0 0,1-1 0,6 2 0,-5-2 0,-1-1 0,1 0 0,-1-1 0,0 1 0,1-1 0,-1-1 0,0 1 0,0-1 0,1 0 0,-1 0 0,-1-1 0,1 0 0,0 0 0,-1 0 0,1-1 0,-1 0 0,0 0 0,0 0 0,5-6 0,-4 4 0,-1-1 0,1 0 0,-1 0 0,-1-1 0,1 1 0,-1-1 0,0 0 0,-1 0 0,0 0 0,2-10 0,-4 14 0,0 1 0,0-1 0,0 0 0,-1 0 0,0 0 0,1 0 0,-2 0 0,1 0 0,0 0 0,-1 0 0,0 0 0,0 0 0,0 0 0,0 1 0,0-1 0,-1 0 0,0 1 0,0-1 0,0 1 0,0 0 0,0-1 0,-1 1 0,1 0 0,-6-4 0,7 6-62,-1 0 0,1 0 0,0 0 0,-1 1 0,1-1 0,-1 1 0,1-1 0,-1 1 0,0-1 0,1 1 0,-1 0 0,1-1-1,-1 1 1,0 0 0,1 0 0,-1 1 0,0-1 0,1 0 0,-1 0 0,1 1 0,-4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01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51 0 24575,'8'40'0,"-6"-36"0,-1-1 0,0 0 0,0 0 0,-1 0 0,1 1 0,0-1 0,-1 1 0,0-1 0,0 0 0,0 1 0,0-1 0,-1 0 0,1 1 0,-1-1 0,0 0 0,0 1 0,0-1 0,-1 3 0,-4 3-107,1-1 1,-1 0-1,-1 0 0,1-1 0,-1 1 1,-9 6-1,10-9-511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02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0 24575,'1'6'0,"1"-1"0,0 0 0,0 0 0,0 0 0,1 0 0,0 0 0,0-1 0,0 1 0,0-1 0,1 0 0,7 8 0,14 19 0,-12-10 0,-1 2 0,-1 0 0,-1 0 0,12 45 0,-20-60 0,0 0 0,0 0 0,-1 0 0,-1 1 0,1-1 0,-1 0 0,-1 1 0,1-1 0,-2 0 0,1 1 0,-1-1 0,0 0 0,-1 0 0,1 0 0,-2-1 0,1 1 0,-1-1 0,-6 9 0,-1-1-341,-1-1 0,0-1-1,-16 14 1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03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126 0 24575,'0'0'0,"0"0"0,0 0 0,-27 22 0,19-15 0,-1 1 0,1 0 0,1 1 0,-1-1 0,1 1 0,1 1 0,0-1 0,0 1 0,1 1 0,0-1 0,1 1 0,0-1 0,0 1 0,1 0 0,1 0 0,0 1 0,1-1 0,0 0 0,0 17 0,3-14 0,-1 0 0,2 1 0,0-1 0,1 0 0,0-1 0,1 1 0,0-1 0,1 1 0,1-2 0,0 1 0,1-1 0,0 0 0,1 0 0,19 19 0,46 38-1365,-66-62-5461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04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205 0 24575,'0'0'0,"0"0"0,-23 22 0,3-2 0,1-1 0,1 2 0,1 1 0,1 0 0,0 1 0,2 1 0,1 0 0,-18 45 0,28-59 0,-1 1 0,1 0 0,1 0 0,0 0 0,0 0 0,1 0 0,1 0 0,0 0 0,0 0 0,1 0 0,1 1 0,0-1 0,0-1 0,1 1 0,0 0 0,1-1 0,0 1 0,1-1 0,0 0 0,1-1 0,0 1 0,0-1 0,1 0 0,10 10 0,-4-6-1365,-2-3-5461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05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0 24575,'0'0'0,"18"21"0,5 4 0,0 1 0,-2 1 0,-1 0 0,19 35 0,-35-54 0,0 0 0,0 1 0,0-1 0,-1 1 0,0 0 0,-1 0 0,0 0 0,-1 0 0,0 1 0,0-1 0,-1 0 0,0 1 0,0-1 0,-1 0 0,0 0 0,-1 0 0,0 1 0,-1-1 0,0-1 0,-4 11 0,-51 80-1365,51-90-5461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06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64 1 24575,'1'32'0,"0"-26"0,0-1 0,0 0 0,-1 1 0,0-1 0,0 1 0,0-1 0,-1 0 0,0 1 0,0-1 0,0 0 0,-1 0 0,0 0 0,0 0 0,0 0 0,0 0 0,-1 0 0,0-1 0,0 1 0,0-1 0,0 0 0,-5 5 0,-8 5-1365,1-4-5461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8:22.811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0 24575,'0'0'0,"18"21"0,5 4 0,0 1 0,-2 1 0,-1 0 0,19 35 0,-35-54 0,0 0 0,0 1 0,0-1 0,-1 1 0,0 0 0,-1 0 0,0 0 0,-1 0 0,0 1 0,0-1 0,-1 0 0,0 1 0,0-1 0,-1 0 0,0 0 0,-1 0 0,0 1 0,-1-1 0,0-1 0,-4 11 0,-51 80-1365,51-90-5461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07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159 0 24575,'-43'39'0,"33"-31"0,1 0 0,0 0 0,0 1 0,0 0 0,1 0 0,1 1 0,0 0 0,0 1 0,-5 11 0,6-9 9,1 1 1,1-1-1,0 1 0,1 0 0,0-1 1,1 1-1,1 1 0,0-1 0,1 0 0,1 0 1,0 0-1,4 18 0,-4-24-74,2 0 1,-1 0-1,1 0 1,0 0-1,1-1 1,0 1-1,0-1 0,0 0 1,1 0-1,0-1 1,1 1-1,-1-1 1,1 0-1,1-1 0,-1 1 1,1-1-1,-1 0 1,2-1-1,-1 0 1,0 0-1,1-1 1,9 4-1,-5-3-6761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08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34 1 24575,'0'0'0,"0"0"0,25 17 0,-24-16 3,1 1 0,-1 0 0,1 0-1,-1 0 1,0 0 0,0 0 0,0 1 0,0-1-1,0 0 1,0 0 0,-1 1 0,1-1 0,-1 0 0,1 1-1,-1-1 1,0 0 0,0 1 0,0-1 0,0 1-1,-1-1 1,1 0 0,-1 1 0,1-1 0,-1 0-1,0 0 1,0 1 0,-2 3 0,-2 1-103,-1 0 1,1 0 0,-2 0-1,1-1 1,-14 11 0,4-3-749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09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58 0 24575,'0'0'0,"0"0"0,0 0 0,-1 0 0,1 0 0,0 0 0,0 0 0,-1 0 0,1 0 0,0 0 0,0 1 0,-1-1 0,1 0 0,0 0 0,0 0 0,-1 0 0,1 0 0,0 0 0,0 1 0,-1-1 0,1 0 0,0 0 0,0 0 0,0 0 0,-1 1 0,1-1 0,0 0 0,0 0 0,0 1 0,0-1 0,0 0 0,-1 0 0,1 1 0,0-1 0,0 0 0,0 0 0,0 1 0,0-1 0,0 0 0,0 1 0,0-1 0,0 0 0,0 0 0,0 1 0,5 18 0,19 25 0,-19-34 0,3 5 0,-1-1 0,-1 1 0,-1 0 0,0 1 0,0 0 0,-2-1 0,3 20 0,-6-26 0,1 0 0,-2 0 0,1 0 0,-1 0 0,-1 0 0,1 0 0,-1 0 0,-1 0 0,0-1 0,0 1 0,-1-1 0,0 0 0,0 0 0,-8 10 0,8-12-90,-33 40 312,35-44-316,0 0 0,-1 0 1,1 0-1,-1 0 1,0 0-1,1 0 1,-1-1-1,0 1 1,0-1-1,0 0 1,0 0-1,0 0 1,0 0-1,0 0 1,-6-1-1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10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32 4 24575,'0'0'0,"0"0"0,0 0 0,0 0 0,24 0 0,20-2 0,-28 1 0,0 0 0,0 1 0,0 1 0,29 5 0,-44-6 0,-1 0 0,1 0 0,0 0 0,0 1 0,0-1 0,-1 0 0,1 1 0,0-1 0,0 0 0,-1 1 0,1-1 0,0 1 0,-1-1 0,1 1 0,-1 0 0,1-1 0,0 1 0,-1 0 0,0-1 0,1 1 0,-1 0 0,1-1 0,-1 1 0,0 0 0,1 0 0,-1 0 0,0-1 0,0 1 0,0 1 0,0 1 0,0-1 0,0 1 0,-1-1 0,1 0 0,-1 1 0,0-1 0,0 1 0,0-1 0,0 0 0,-1 3 0,-40 51 0,37-51 0,4-4 0,1-1 0,-1 1 0,1-1 0,-1 1 0,1 0 0,0-1 0,-1 1 0,1-1 0,0 1 0,0 0 0,-1-1 0,1 1 0,0-1 0,0 1 0,0 0 0,0-1 0,0 1 0,0 0 0,0-1 0,0 1 0,0 0 0,0-1 0,0 1 0,0 0 0,0-1 0,0 1 0,1 0 0,-1-1 0,0 1 0,1 0 0,-1-1 0,0 1 0,1-1 0,0 2 0,24 17 0,-22-19 0,-1 1 0,0 0 0,0 1 0,1-1 0,-1 0 0,0 1 0,0-1 0,-1 1 0,1 0 0,0-1 0,0 1 0,-1 0 0,1 0 0,-1 0 0,0 0 0,1 0 0,-1 1 0,0-1 0,1 4 0,-2-4 0,-1 0 0,1 0 0,-1 0 0,0 0 0,1-1 0,-1 1 0,0 0 0,0-1 0,0 1 0,0 0 0,0-1 0,0 1 0,-1-1 0,1 0 0,0 1 0,-1-1 0,1 0 0,-1 0 0,0 0 0,1 0 0,-1 0 0,0 0 0,1 0 0,-1-1 0,0 1 0,0 0 0,0-1 0,-3 1 0,-24 14 0,19-11 0,1 0 0,-1 0 0,0 0 0,-1-1 0,1-1 0,0 0 0,-21 1 0,17-1 0,9-1-115,3 0 25,0-1 1,0 1 0,1-1 0,-1 0-1,0 0 1,0 1 0,0-1 0,0-1-1,0 1 1,0 0 0,0 0-1,1-1 1,-4 0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11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102 1 24575,'0'0'0,"0"0"0,0 0 0,0 0 0,0 0 0,-18 24 0,3 9 0,2 1 0,1 0 0,2 1 0,-11 63 0,10-44 0,9-40-1365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12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0 0 24575,'0'0'0,"0"0"0,0 0 0,0 0 0,1 0 0,1 0 0,2 0 0,0 0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13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272 2 24575,'-37'0'0,"8"-1"0,0 1 0,-38 5 0,61-4 0,-1 0 0,1 0 0,-1 1 0,1 0 0,0 0 0,0 0 0,0 1 0,0 0 0,0 0 0,1 1 0,-1-1 0,1 1 0,0 1 0,0-1 0,-7 9 0,10-11 0,1 0 0,0 0 0,0 0 0,0 0 0,0 0 0,0 0 0,1 0 0,-1 1 0,1-1 0,-1 0 0,1 0 0,0 1 0,0-1 0,0 0 0,0 0 0,1 5 0,41 8 0,-31-8 0,-1-1 0,0 1 0,0 1 0,-1 0 0,0 0 0,0 1 0,-1 0 0,0 0 0,7 11 0,-14-18 0,-1-1 0,0 1 0,0-1 0,0 1 0,1-1 0,-1 1 0,0-1 0,-1 0 0,1 1 0,0-1 0,0 1 0,-1-1 0,1 1 0,-1-1 0,1 0 0,-1 1 0,0-1 0,1 0 0,-1 1 0,0-1 0,0 0 0,0 0 0,0 0 0,0 0 0,0 0 0,0 0 0,0 0 0,0 0 0,-1 0 0,1-1 0,0 1 0,0 0 0,-1-1 0,1 1 0,-2 0 0,-5 2 0,1 1 0,-1-1 0,0-1 0,-15 4 0,20-5-80,-1-1 0,1 1-1,-1-1 1,0 0 0,1 0-1,-1 0 1,1 0 0,-1-1-1,1 1 1,-1-1 0,1 0 0,-1 0-1,1-1 1,0 1 0,-1 0-1,-2-3 1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19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167 0 24575,'-33'16'0,"21"-5"0,1 0 0,0 1 0,1 0 0,0 1 0,1-1 0,1 2 0,0 0 0,1 0 0,0 0 0,-9 28 0,10-23 0,1 0 0,0 0 0,2 1 0,0 0 0,1 0 0,1-1 0,1 1 0,3 25 0,-2-37-68,1-2 0,-1 1-1,1 0 1,1 0 0,-1 0 0,1-1-1,0 1 1,1-1 0,-1 0 0,1 0-1,1-1 1,-1 1 0,1-1 0,0 0-1,0 0 1,0 0 0,1-1 0,0 1-1,7 3 1,-2-2-6758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20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85 1 24575,'0'0'0,"0"29"0,0-19-76,-1 0 1,-1 0-1,1-1 0,-2 1 0,1 0 0,-1-1 0,-1 1 0,0-1 1,0 0-1,-1 0 0,0 0 0,0-1 0,-1 0 0,0 0 1,-1 0-1,0-1 0,-12 11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21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40 0 24575,'-1'1'0,"0"-1"0,0 1 0,-1-1 0,1 1 0,0-1 0,0 1 0,0-1 0,0 0 0,-1 0 0,1 0 0,0 0 0,0 0 0,-1 0 0,1 0 0,0 0 0,-2 0 0,-3 1 0,-1 15 0,7-16-20,-1 1-16,1 0 1,-1-1-1,1 1 1,0 0 0,-1 0-1,1-1 1,0 1-1,-1 0 1,1 0 0,0 0-1,0 0 1,0-1 0,0 1-1,0 0 1,0 0-1,0 0 1,0 0 0,0-1-1,0 1 1,0 0-1,1 0 1,-1 0 0,0-1-1,0 1 1,1 0 0,-1 0-1,1 0 1,-1-1-1,1 1 1,-1 0 0,1-1-1,-1 1 1,1-1-1,0 1 1,-1 0 0,1-1-1,1 1 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8:23.510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64 1 24575,'1'32'0,"0"-26"0,0-1 0,0 0 0,-1 1 0,0-1 0,0 1 0,0-1 0,-1 0 0,0 1 0,0-1 0,0 0 0,-1 0 0,0 0 0,0 0 0,0 0 0,0 0 0,-1 0 0,0-1 0,0 1 0,0-1 0,0 0 0,-5 5 0,-8 5-1365,1-4-5461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22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0 1 24575,'8'2'0,"-1"-1"0,1 0 0,-1 0 0,1 0 0,0-1 0,-1 0 0,1 0 0,0-1 0,9-1 0,9-1 0,-25 3 0,0 0 0,0 0 0,0-1 0,0 1 0,0 0 0,0 0 0,0 0 0,0 0 0,0 0 0,0 1 0,0-1 0,-1 0 0,1 0 0,0 1 0,0-1 0,0 0 0,0 1 0,0-1 0,0 1 0,-1-1 0,1 1 0,0 0 0,0-1 0,-1 1 0,1 0 0,0-1 0,-1 1 0,1 0 0,0 1 0,-2 29 0,0-23 0,-7 37-273,-2 0 0,-2 0 0,-1-1 0,-35 76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23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182 3 24575,'-3'1'0,"0"0"0,-1-1 0,1 1 0,0 0 0,-1-1 0,1 0 0,0 1 0,-1-1 0,1-1 0,-1 1 0,1 0 0,-5-2 0,6 1 0,-1 0 0,1 1 0,0-1 0,0 1 0,0-1 0,-1 1 0,1 0 0,0 0 0,0 0 0,-1 0 0,1 0 0,0 1 0,0-1 0,-1 1 0,1-1 0,0 1 0,0 0 0,0 0 0,0 0 0,0 0 0,0 0 0,0 0 0,0 1 0,0-1 0,1 1 0,-1-1 0,1 1 0,-1 0 0,-1 2 0,-2 5 0,0 0 0,0 1 0,1 0 0,0 0 0,1 0 0,0 0 0,1 1 0,0-1 0,0 1 0,1 16 0,43-32 0,-38 5 0,0 0 0,0 0 0,0 0 0,0 1 0,0-1 0,0 1 0,0 0 0,0 0 0,0 1 0,0-1 0,0 1 0,0 0 0,-1 0 0,1 0 0,-1 0 0,0 1 0,1-1 0,-1 1 0,0 0 0,0 0 0,3 4 0,-5-4 0,0-1 0,0 1 0,0 0 0,0-1 0,0 1 0,0 0 0,-1 0 0,0 0 0,1-1 0,-1 1 0,0 0 0,0 0 0,-1 0 0,1 0 0,0-1 0,-1 1 0,0 0 0,0 0 0,0-1 0,0 1 0,0 0 0,0-1 0,-1 1 0,1-1 0,-1 0 0,0 1 0,1-1 0,-1 0 0,0 0 0,0 0 0,-4 2 0,0 2-80,-1-1 0,1 0-1,-1 0 1,0-1 0,-1 1-1,1-2 1,-1 1 0,0-1-1,0 0 1,0-1 0,0 0 0,0 0-1,0 0 1,-1-1 0,1-1-1,-12 0 1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3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25 0 24575,'-2'28'0,"-8"51"0,5-54 0,2 1 0,-1 35 0,4-61-45,-1 0-1,1 1 1,0-1-1,0 1 1,0-1-1,0 1 1,1-1-1,-1 1 1,0-1-1,0 1 1,0-1-1,0 1 1,0-1-1,0 0 1,1 1-1,-1-1 1,0 1-1,0-1 1,1 0-1,-1 1 1,0-1-1,1 0 1,-1 1-1,0-1 1,1 0-1,-1 1 0,1-1 1,-1 0-1,1 1 1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31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49 24575,'0'-2'0,"1"0"0,0 0 0,0 0 0,0 1 0,0-1 0,0 0 0,0 1 0,0-1 0,0 0 0,1 1 0,-1 0 0,0-1 0,1 1 0,0 0 0,-1-1 0,1 1 0,0 0 0,-1 0 0,1 1 0,0-1 0,3-1 0,41-13 0,-43 14 0,1 1 0,-1 0 0,1-1 0,0 1 0,-1 0 0,1 1 0,-1-1 0,1 1 0,-1-1 0,1 1 0,-1 0 0,1 1 0,-1-1 0,0 0 0,0 1 0,0 0 0,6 3 0,-8-3 0,1-1 0,-1 1 0,0-1 0,0 1 0,0 0 0,0-1 0,0 1 0,0 0 0,0 0 0,-1 0 0,1 0 0,0 0 0,-1 0 0,0 0 0,1 0 0,-1 0 0,0 0 0,0 0 0,0 0 0,-1 0 0,1 0 0,0 0 0,-1 0 0,1 0 0,-1-1 0,1 1 0,-1 0 0,0 0 0,0 0 0,0 0 0,0-1 0,-2 3 0,-15 18 0,15-19 0,0 0 0,0 1 0,0-1 0,0 1 0,1 0 0,-1 0 0,-1 5 0,4-8 0,0 0 0,1 0 0,-1 1 0,0-1 0,1 0 0,-1 0 0,1 1 0,0-1 0,-1 0 0,1 0 0,0 0 0,-1 0 0,1 0 0,0 0 0,0 0 0,0 0 0,0 0 0,0 0 0,0-1 0,0 1 0,1 0 0,-1-1 0,0 1 0,2 0 0,30 15 0,-23-13-227,-1 0-1,1-1 1,-1 0-1,1 0 1,18 0-1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3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147 18 24575,'0'0'0,"-38"-17"0,35 17 0,0 1 0,1 0 0,-1 1 0,0-1 0,1 0 0,-1 1 0,1-1 0,0 1 0,0 0 0,-1-1 0,1 1 0,0 0 0,0 1 0,1-1 0,-3 3 0,-26 40 0,27-40 0,-3 5 0,1-1 0,0 1 0,1 0 0,0 1 0,1-1 0,0 1 0,1-1 0,0 1 0,1 0 0,-1 15 0,2-23 0,0 1 0,0 0 0,0-1 0,1 1 0,-1-1 0,1 0 0,0 1 0,0-1 0,0 0 0,1 1 0,-1-1 0,1 0 0,-1 0 0,1 0 0,0 0 0,0 0 0,1-1 0,-1 1 0,1 0 0,-1-1 0,1 0 0,0 0 0,-1 0 0,1 0 0,0 0 0,1 0 0,-1-1 0,0 1 0,0-1 0,1 0 0,-1 0 0,0 0 0,1-1 0,-1 1 0,5-1 0,-1 1 0,1-1 0,0 0 0,0 0 0,-1-1 0,1 0 0,0-1 0,-1 0 0,0 0 0,1 0 0,-1-1 0,0 0 0,0 0 0,0-1 0,0 0 0,-1 0 0,0-1 0,0 0 0,0 0 0,0 0 0,5-7 0,-11 12 0,0 0 0,1 0 0,-1-1 0,0 1 0,0 0 0,0-1 0,1 1 0,-1 0 0,0 0 0,0-1 0,0 1 0,0 0 0,0-1 0,0 1 0,0 0 0,0-1 0,0 1 0,1 0 0,-1-1 0,-1 1 0,1 0 0,0-1 0,0 1 0,0 0 0,0-1 0,0 1 0,0 0 0,0-1 0,0 1 0,0 0 0,-1-1 0,1 1 0,0 0 0,0 0 0,0-1 0,-1 1 0,1 0 0,0 0 0,-1-1 0,-16-4 0,-20 5 0,31 1-97,-1 0-1,0 0 1,0 1-1,1 0 1,-1 1-1,1-1 1,0 1-1,-1 0 1,1 1-1,1-1 1,-1 1-1,0 1 0,-4 4 1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3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161 0 24575,'-6'1'0,"1"0"0,-1 0 0,1 1 0,0 0 0,-1 0 0,1 0 0,0 0 0,0 1 0,1 0 0,-1 0 0,1 0 0,-1 1 0,1-1 0,0 1 0,-5 6 0,-5 5 0,0 2 0,-18 28 0,29-41 0,1 0 0,0 1 0,0-1 0,0 1 0,0-1 0,1 1 0,0 0 0,0 0 0,0 0 0,1 0 0,-1-1 0,1 1 0,0 0 0,0 0 0,1 0 0,0 0 0,0 0 0,0 0 0,0-1 0,1 1 0,0 0 0,-1-1 0,2 0 0,-1 1 0,1-1 0,-1 0 0,5 5 0,-4-6 0,0 0 0,0 1 0,0-1 0,0 0 0,1-1 0,-1 1 0,1-1 0,0 1 0,0-1 0,0 0 0,0-1 0,0 1 0,0-1 0,0 1 0,1-1 0,-1-1 0,0 1 0,1-1 0,-1 1 0,1-1 0,-1 0 0,0-1 0,1 1 0,-1-1 0,1 0 0,-1 0 0,0 0 0,0-1 0,0 1 0,6-4 0,-6 2 0,0 0 0,-1 0 0,1 0 0,-1 0 0,1-1 0,-1 0 0,0 0 0,-1 0 0,1 0 0,-1 0 0,1 0 0,-1-1 0,-1 1 0,1-1 0,0 1 0,-1-1 0,0 0 0,0 0 0,-1 1 0,1-1 0,-1 0 0,0 0 0,-1-9 0,1 9 0,-1-1 0,1 0 0,-1 0 0,0 1 0,-1-1 0,1 1 0,-1-1 0,0 1 0,0 0 0,-1-1 0,1 1 0,-1 0 0,-1 1 0,1-1 0,0 0 0,-1 1 0,0 0 0,0 0 0,-1 0 0,-4-3 0,6 5-1365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34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58 0 24575,'0'0'0,"0"0"0,0 0 0,-1 0 0,1 0 0,0 0 0,0 0 0,-1 0 0,1 0 0,0 0 0,0 1 0,-1-1 0,1 0 0,0 0 0,0 0 0,-1 0 0,1 0 0,0 0 0,0 1 0,-1-1 0,1 0 0,0 0 0,0 0 0,0 0 0,-1 1 0,1-1 0,0 0 0,0 0 0,0 1 0,0-1 0,0 0 0,-1 0 0,1 1 0,0-1 0,0 0 0,0 0 0,0 1 0,0-1 0,0 0 0,0 1 0,0-1 0,0 0 0,0 0 0,0 1 0,5 18 0,19 25 0,-19-34 0,3 5 0,-1-1 0,-1 1 0,-1 0 0,0 1 0,0 0 0,-2-1 0,3 20 0,-6-26 0,1 0 0,-2 0 0,1 0 0,-1 0 0,-1 0 0,1 0 0,-1 0 0,-1 0 0,0-1 0,0 1 0,-1-1 0,0 0 0,0 0 0,-8 10 0,8-12-90,-33 40 312,35-44-316,0 0 0,-1 0 1,1 0-1,-1 0 1,0 0-1,1 0 1,-1-1-1,0 1 1,0-1-1,0 0 1,0 0-1,0 0 1,0 0-1,0 0 1,-6-1-1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35"/>
    </inkml:context>
    <inkml:brush xml:id="br0">
      <inkml:brushProperty name="width" value="0.035" units="cm"/>
      <inkml:brushProperty name="height" value="0.035" units="cm"/>
      <inkml:brushProperty name="color" value="#5B2D90"/>
    </inkml:brush>
  </inkml:definitions>
  <inkml:trace contextRef="#ctx0" brushRef="#br0">197 1 24575,'-98'9'0,"51"-4"0,45-4 0,0 0 0,0 1 0,0-1 0,0 0 0,0 0 0,0 1 0,0-1 0,1 1 0,-1 0 0,1-1 0,-1 1 0,1 0 0,0 0 0,-1 0 0,1 0 0,0 0 0,0 0 0,1 1 0,-1-1 0,0 0 0,1 0 0,-1 0 0,1 1 0,0-1 0,0 0 0,0 1 0,0 2 0,-1 0 0,1-1 0,0 1 0,0-1 0,0 1 0,0 0 0,1-1 0,0 1 0,0-1 0,0 1 0,0-1 0,1 0 0,0 1 0,3 5 0,-3-8 0,1 0 0,0-1 0,-1 1 0,1-1 0,0 0 0,0 1 0,0-1 0,0-1 0,0 1 0,0 0 0,1-1 0,-1 1 0,0-1 0,0 0 0,0 0 0,0-1 0,1 1 0,-1 0 0,5-3 0,-3 3 0,0-1 0,0 0 0,0 1 0,0 0 0,0 1 0,0-1 0,6 2 0,-9-2 0,-1 1 0,1 0 0,-1 0 0,1 0 0,-1-1 0,1 2 0,-1-1 0,1 0 0,-1 0 0,0 0 0,0 1 0,0-1 0,0 0 0,0 1 0,0-1 0,0 1 0,0-1 0,-1 1 0,1-1 0,0 1 0,-1 0 0,1 0 0,-1-1 0,0 1 0,1 2 0,-1 0 0,1 0 0,0 0 0,-1 0 0,1 0 0,-1 0 0,0 0 0,-1 0 0,1-1 0,-1 1 0,1 0 0,-1 0 0,-1 0 0,1-1 0,0 1 0,-1 0 0,0-1 0,1 1 0,-1-1 0,-1 0 0,1 0 0,0 0 0,-1 0 0,0 0 0,-5 5 0,2-5 0,-1 1 0,1-1 0,-1 0 0,0-1 0,0 1 0,0-1 0,0-1 0,0 1 0,0-1 0,0-1 0,0 1 0,-11-2 0,-9 1-1365,16 0-5461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36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147 18 24575,'0'0'0,"-38"-17"0,35 17 0,0 1 0,1 0 0,-1 1 0,0-1 0,1 0 0,-1 1 0,1-1 0,0 1 0,0 0 0,-1-1 0,1 1 0,0 0 0,0 1 0,1-1 0,-3 3 0,-26 40 0,27-40 0,-3 5 0,1-1 0,0 1 0,1 0 0,0 1 0,1-1 0,0 1 0,1-1 0,0 1 0,1 0 0,-1 15 0,2-23 0,0 1 0,0 0 0,0-1 0,1 1 0,-1-1 0,1 0 0,0 1 0,0-1 0,0 0 0,1 1 0,-1-1 0,1 0 0,-1 0 0,1 0 0,0 0 0,0 0 0,1-1 0,-1 1 0,1 0 0,-1-1 0,1 0 0,0 0 0,-1 0 0,1 0 0,0 0 0,1 0 0,-1-1 0,0 1 0,0-1 0,1 0 0,-1 0 0,0 0 0,1-1 0,-1 1 0,5-1 0,-1 1 0,1-1 0,0 0 0,0 0 0,-1-1 0,1 0 0,0-1 0,-1 0 0,0 0 0,1 0 0,-1-1 0,0 0 0,0 0 0,0-1 0,0 0 0,-1 0 0,0-1 0,0 0 0,0 0 0,0 0 0,5-7 0,-11 12 0,0 0 0,1 0 0,-1-1 0,0 1 0,0 0 0,0-1 0,1 1 0,-1 0 0,0 0 0,0-1 0,0 1 0,0 0 0,0-1 0,0 1 0,0 0 0,0-1 0,0 1 0,1 0 0,-1-1 0,-1 1 0,1 0 0,0-1 0,0 1 0,0 0 0,0-1 0,0 1 0,0 0 0,0-1 0,0 1 0,0 0 0,-1-1 0,1 1 0,0 0 0,0 0 0,0-1 0,-1 1 0,1 0 0,0 0 0,-1-1 0,-16-4 0,-20 5 0,31 1-97,-1 0-1,0 0 1,0 1-1,1 0 1,-1 1-1,1-1 1,0 1-1,-1 0 1,1 1-1,1-1 1,-1 1-1,0 1 0,-4 4 1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37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253 0 24575,'0'0'0,"0"0"0,-29 22 0,5-2 0,0-1 0,2 2 0,1 1 0,1 0 0,1 1 0,1 1 0,2 0 0,-22 45 0,34-59 0,-1 1 0,2 0 0,0 0 0,1 0 0,-1 0 0,2 0 0,1 0 0,0 0 0,0 0 0,1 0 0,2 1 0,-1-1 0,1-1 0,0 1 0,1 0 0,1-1 0,0 1 0,1-1 0,0 0 0,2-1 0,-1 1 0,0-1 0,2 0 0,12 10 0,-5-6-1365,-2-3-5461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6T13:48:24.816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159 0 24575,'-43'39'0,"33"-31"0,1 0 0,0 0 0,0 1 0,0 0 0,1 0 0,1 1 0,0 0 0,0 1 0,-5 11 0,6-9 9,1 1 1,1-1-1,0 1 0,1 0 0,0-1 1,1 1-1,1 1 0,0-1 0,1 0 0,1 0 1,0 0-1,4 18 0,-4-24-74,2 0 1,-1 0-1,1 0 1,0 0-1,1-1 1,0 1-1,0-1 0,0 0 1,1 0-1,0-1 1,1 1-1,-1-1 1,1 0-1,1-1 0,-1 1 1,1-1-1,-1 0 1,2-1-1,-1 0 1,0 0-1,1-1 1,9 4-1,-5-3-6761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38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0 24575,'0'0'0,"18"21"0,5 4 0,0 1 0,-2 1 0,-1 0 0,19 35 0,-35-54 0,0 0 0,0 1 0,0-1 0,-1 1 0,0 0 0,-1 0 0,0 0 0,-1 0 0,0 1 0,0-1 0,-1 0 0,0 1 0,0-1 0,-1 0 0,0 0 0,-1 0 0,0 1 0,-1-1 0,0-1 0,-4 11 0,-51 80-1365,51-90-5461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39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64 1 24575,'1'32'0,"0"-26"0,0-1 0,0 0 0,-1 1 0,0-1 0,0 1 0,0-1 0,-1 0 0,0 1 0,0-1 0,0 0 0,-1 0 0,0 0 0,0 0 0,0 0 0,0 0 0,-1 0 0,0-1 0,0 1 0,0-1 0,0 0 0,-5 5 0,-8 5-1365,1-4-5461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40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102 1 24575,'0'0'0,"0"0"0,0 0 0,0 0 0,0 0 0,-18 24 0,3 9 0,2 1 0,1 0 0,2 1 0,-11 63 0,10-44 0,9-40-1365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41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0 0 24575,'0'0'0,"0"0"0,0 0 0,0 0 0,1 0 0,1 0 0,2 0 0,0 0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42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272 2 24575,'-37'0'0,"8"-1"0,0 1 0,-38 5 0,61-4 0,-1 0 0,1 0 0,-1 1 0,1 0 0,0 0 0,0 0 0,0 1 0,0 0 0,0 0 0,1 1 0,-1-1 0,1 1 0,0 1 0,0-1 0,-7 9 0,10-11 0,1 0 0,0 0 0,0 0 0,0 0 0,0 0 0,0 0 0,1 0 0,-1 1 0,1-1 0,-1 0 0,1 0 0,0 1 0,0-1 0,0 0 0,0 0 0,1 5 0,41 8 0,-31-8 0,-1-1 0,0 1 0,0 1 0,-1 0 0,0 0 0,0 1 0,-1 0 0,0 0 0,7 11 0,-14-18 0,-1-1 0,0 1 0,0-1 0,0 1 0,1-1 0,-1 1 0,0-1 0,-1 0 0,1 1 0,0-1 0,0 1 0,-1-1 0,1 1 0,-1-1 0,1 0 0,-1 1 0,0-1 0,1 0 0,-1 1 0,0-1 0,0 0 0,0 0 0,0 0 0,0 0 0,0 0 0,0 0 0,0 0 0,0 0 0,-1 0 0,1-1 0,0 1 0,0 0 0,-1-1 0,1 1 0,-2 0 0,-5 2 0,1 1 0,-1-1 0,0-1 0,-15 4 0,20-5-80,-1-1 0,1 1-1,-1-1 1,0 0 0,1 0-1,-1 0 1,1 0 0,-1-1-1,1 1 1,-1-1 0,1 0 0,-1 0-1,1-1 1,0 1 0,-1 0-1,-2-3 1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43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25 0 24575,'-2'28'0,"-8"51"0,5-54 0,2 1 0,-1 35 0,4-61-45,-1 0-1,1 1 1,0-1-1,0 1 1,0-1-1,0 1 1,1-1-1,-1 1 1,0-1-1,0 1 1,0-1-1,0 1 1,0-1-1,0 0 1,1 1-1,-1-1 1,0 1-1,0-1 1,1 0-1,-1 1 1,0-1-1,1 0 1,-1 1-1,0-1 1,1 0-1,-1 1 0,1-1 1,-1 0-1,1 1 1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44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49 24575,'0'-2'0,"1"0"0,0 0 0,0 0 0,0 1 0,0-1 0,0 0 0,0 1 0,0-1 0,0 0 0,1 1 0,-1 0 0,0-1 0,1 1 0,0 0 0,-1-1 0,1 1 0,0 0 0,-1 0 0,1 1 0,0-1 0,3-1 0,41-13 0,-43 14 0,1 1 0,-1 0 0,1-1 0,0 1 0,-1 0 0,1 1 0,-1-1 0,1 1 0,-1-1 0,1 1 0,-1 0 0,1 1 0,-1-1 0,0 0 0,0 1 0,0 0 0,6 3 0,-8-3 0,1-1 0,-1 1 0,0-1 0,0 1 0,0 0 0,0-1 0,0 1 0,0 0 0,0 0 0,-1 0 0,1 0 0,0 0 0,-1 0 0,0 0 0,1 0 0,-1 0 0,0 0 0,0 0 0,0 0 0,-1 0 0,1 0 0,0 0 0,-1 0 0,1 0 0,-1-1 0,1 1 0,-1 0 0,0 0 0,0 0 0,0 0 0,0-1 0,-2 3 0,-15 18 0,15-19 0,0 0 0,0 1 0,0-1 0,0 1 0,1 0 0,-1 0 0,-1 5 0,4-8 0,0 0 0,1 0 0,-1 1 0,0-1 0,1 0 0,-1 0 0,1 1 0,0-1 0,-1 0 0,1 0 0,0 0 0,-1 0 0,1 0 0,0 0 0,0 0 0,0 0 0,0 0 0,0 0 0,0-1 0,0 1 0,1 0 0,-1-1 0,0 1 0,2 0 0,30 15 0,-23-13-227,-1 0-1,1-1 1,-1 0-1,1 0 1,18 0-1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45"/>
    </inkml:context>
    <inkml:brush xml:id="br0">
      <inkml:brushProperty name="width" value="0.035" units="cm"/>
      <inkml:brushProperty name="height" value="0.035" units="cm"/>
      <inkml:brushProperty name="color" value="#5B2D90"/>
    </inkml:brush>
  </inkml:definitions>
  <inkml:trace contextRef="#ctx0" brushRef="#br0">1 1 24575,'2'0'0,"3"0"0,3 0 0,3 0 0,1 0 0,1 0 0,0 0 0,1 0 0,0 0 0,0 0 0,-1 0 0,-1 0-8191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46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64 1 24575,'1'32'0,"0"-26"0,0-1 0,0 0 0,-1 1 0,0-1 0,0 1 0,0-1 0,-1 0 0,0 1 0,0-1 0,0 0 0,-1 0 0,0 0 0,0 0 0,0 0 0,0 0 0,-1 0 0,0-1 0,0 1 0,0-1 0,0 0 0,-5 5 0,-8 5-1365,1-4-5461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7T17:23:12.047"/>
    </inkml:context>
    <inkml:brush xml:id="br0">
      <inkml:brushProperty name="width" value="0.05" units="cm"/>
      <inkml:brushProperty name="height" value="0.05" units="cm"/>
      <inkml:brushProperty name="color" value="#5B2D90"/>
    </inkml:brush>
  </inkml:definitions>
  <inkml:trace contextRef="#ctx0" brushRef="#br0">1 0 24575,'1'6'0,"1"-1"0,0 0 0,0 0 0,0 0 0,1 0 0,0 0 0,0-1 0,0 1 0,0-1 0,1 0 0,7 8 0,14 19 0,-12-10 0,-1 2 0,-1 0 0,-1 0 0,12 45 0,-20-60 0,0 0 0,0 0 0,-1 0 0,-1 1 0,1-1 0,-1 0 0,-1 1 0,1-1 0,-2 0 0,1 1 0,-1-1 0,0 0 0,-1 0 0,1 0 0,-2-1 0,1 1 0,-1-1 0,-6 9 0,-1-1-341,-1-1 0,0-1-1,-16 14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>
          <a:extLst>
            <a:ext uri="{FF2B5EF4-FFF2-40B4-BE49-F238E27FC236}">
              <a16:creationId xmlns:a16="http://schemas.microsoft.com/office/drawing/2014/main" id="{B6AE54A6-8074-1444-BA3C-E9E5F351F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:notes">
            <a:extLst>
              <a:ext uri="{FF2B5EF4-FFF2-40B4-BE49-F238E27FC236}">
                <a16:creationId xmlns:a16="http://schemas.microsoft.com/office/drawing/2014/main" id="{6D8D3F95-BB61-10E7-47D2-E9FF8AE2F7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4" name="Google Shape;164;p9:notes">
            <a:extLst>
              <a:ext uri="{FF2B5EF4-FFF2-40B4-BE49-F238E27FC236}">
                <a16:creationId xmlns:a16="http://schemas.microsoft.com/office/drawing/2014/main" id="{819749BA-3BBE-49EF-1829-455F00850D1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5" name="Google Shape;165;p9:notes">
            <a:extLst>
              <a:ext uri="{FF2B5EF4-FFF2-40B4-BE49-F238E27FC236}">
                <a16:creationId xmlns:a16="http://schemas.microsoft.com/office/drawing/2014/main" id="{02430E5E-5A18-D6CD-3253-3FC1F04122D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604683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3" name="Google Shape;173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4" name="Google Shape;174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TNS file to confirm equivalence from one step to the next.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Visualization using graphs allows students to confirm that their algebraic steps are accurate</a:t>
            </a:r>
            <a:endParaRPr dirty="0"/>
          </a:p>
        </p:txBody>
      </p:sp>
      <p:sp>
        <p:nvSpPr>
          <p:cNvPr id="181" name="Google Shape;181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>
          <a:extLst>
            <a:ext uri="{FF2B5EF4-FFF2-40B4-BE49-F238E27FC236}">
              <a16:creationId xmlns:a16="http://schemas.microsoft.com/office/drawing/2014/main" id="{0EAE492D-7BAE-60A8-3F9D-F1FF12183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1:notes">
            <a:extLst>
              <a:ext uri="{FF2B5EF4-FFF2-40B4-BE49-F238E27FC236}">
                <a16:creationId xmlns:a16="http://schemas.microsoft.com/office/drawing/2014/main" id="{87ADB39C-D44D-6031-8F4E-E81B90D509F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p11:notes">
            <a:extLst>
              <a:ext uri="{FF2B5EF4-FFF2-40B4-BE49-F238E27FC236}">
                <a16:creationId xmlns:a16="http://schemas.microsoft.com/office/drawing/2014/main" id="{56A119D3-41DC-6029-D809-FD8A4586CD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1" name="Google Shape;181;p11:notes">
            <a:extLst>
              <a:ext uri="{FF2B5EF4-FFF2-40B4-BE49-F238E27FC236}">
                <a16:creationId xmlns:a16="http://schemas.microsoft.com/office/drawing/2014/main" id="{EC031D26-66E3-F5DC-DED6-CFD4785E70F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3565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>
          <a:extLst>
            <a:ext uri="{FF2B5EF4-FFF2-40B4-BE49-F238E27FC236}">
              <a16:creationId xmlns:a16="http://schemas.microsoft.com/office/drawing/2014/main" id="{BE22B390-F977-FD69-BC6E-F6A9DF918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1:notes">
            <a:extLst>
              <a:ext uri="{FF2B5EF4-FFF2-40B4-BE49-F238E27FC236}">
                <a16:creationId xmlns:a16="http://schemas.microsoft.com/office/drawing/2014/main" id="{3604C57D-6ECA-4DD1-F2F3-AC7E23C92C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p11:notes">
            <a:extLst>
              <a:ext uri="{FF2B5EF4-FFF2-40B4-BE49-F238E27FC236}">
                <a16:creationId xmlns:a16="http://schemas.microsoft.com/office/drawing/2014/main" id="{E4672BCE-B885-6CB6-C007-DC16B18AEC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1" name="Google Shape;181;p11:notes">
            <a:extLst>
              <a:ext uri="{FF2B5EF4-FFF2-40B4-BE49-F238E27FC236}">
                <a16:creationId xmlns:a16="http://schemas.microsoft.com/office/drawing/2014/main" id="{6CCD2B7C-8FBF-1301-05D2-3E93B7DCF5E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91904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>
          <a:extLst>
            <a:ext uri="{FF2B5EF4-FFF2-40B4-BE49-F238E27FC236}">
              <a16:creationId xmlns:a16="http://schemas.microsoft.com/office/drawing/2014/main" id="{CBAB6087-C895-E6AD-C7D9-AC11CD94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1:notes">
            <a:extLst>
              <a:ext uri="{FF2B5EF4-FFF2-40B4-BE49-F238E27FC236}">
                <a16:creationId xmlns:a16="http://schemas.microsoft.com/office/drawing/2014/main" id="{C3BCE491-1D55-2AE1-1072-B3890127E5C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p11:notes">
            <a:extLst>
              <a:ext uri="{FF2B5EF4-FFF2-40B4-BE49-F238E27FC236}">
                <a16:creationId xmlns:a16="http://schemas.microsoft.com/office/drawing/2014/main" id="{17F7F4C1-372A-D7C8-E726-4524D7E354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1" name="Google Shape;181;p11:notes">
            <a:extLst>
              <a:ext uri="{FF2B5EF4-FFF2-40B4-BE49-F238E27FC236}">
                <a16:creationId xmlns:a16="http://schemas.microsoft.com/office/drawing/2014/main" id="{DFA35994-063B-D557-EEF3-47E29524397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14246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>
          <a:extLst>
            <a:ext uri="{FF2B5EF4-FFF2-40B4-BE49-F238E27FC236}">
              <a16:creationId xmlns:a16="http://schemas.microsoft.com/office/drawing/2014/main" id="{D5CF5548-E0D5-1103-5C24-4B7B012FFE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1:notes">
            <a:extLst>
              <a:ext uri="{FF2B5EF4-FFF2-40B4-BE49-F238E27FC236}">
                <a16:creationId xmlns:a16="http://schemas.microsoft.com/office/drawing/2014/main" id="{6C55A2EA-1754-F5C4-35EE-74F77582BE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p11:notes">
            <a:extLst>
              <a:ext uri="{FF2B5EF4-FFF2-40B4-BE49-F238E27FC236}">
                <a16:creationId xmlns:a16="http://schemas.microsoft.com/office/drawing/2014/main" id="{AD3A2AE2-2BDE-9445-D8C6-521E50998A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1" name="Google Shape;181;p11:notes">
            <a:extLst>
              <a:ext uri="{FF2B5EF4-FFF2-40B4-BE49-F238E27FC236}">
                <a16:creationId xmlns:a16="http://schemas.microsoft.com/office/drawing/2014/main" id="{000B5B3C-0A7B-AEB6-AF67-0863B89F65B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0390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8" name="Google Shape;118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Midline = 1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Period = 4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Amplitude = 3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Not a “normal” sine or cosine function</a:t>
            </a:r>
            <a:endParaRPr dirty="0"/>
          </a:p>
        </p:txBody>
      </p:sp>
      <p:sp>
        <p:nvSpPr>
          <p:cNvPr id="144" name="Google Shape;144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" name="Google Shape;15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g(x)=f(x-4)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Period of f(x)=4 so any horizontal translation by 4 units will produce an equivalent function</a:t>
            </a:r>
            <a:endParaRPr dirty="0"/>
          </a:p>
        </p:txBody>
      </p:sp>
      <p:sp>
        <p:nvSpPr>
          <p:cNvPr id="158" name="Google Shape;158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0" name="Google Shape;15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1" name="Google Shape;151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4" name="Google Shape;16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Katie – TNS file with sliders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5" name="Google Shape;165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4" name="Google Shape;16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5" name="Google Shape;165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44320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>
          <a:extLst>
            <a:ext uri="{FF2B5EF4-FFF2-40B4-BE49-F238E27FC236}">
              <a16:creationId xmlns:a16="http://schemas.microsoft.com/office/drawing/2014/main" id="{0BA7868D-08AC-F812-AE98-10DF83ED1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:notes">
            <a:extLst>
              <a:ext uri="{FF2B5EF4-FFF2-40B4-BE49-F238E27FC236}">
                <a16:creationId xmlns:a16="http://schemas.microsoft.com/office/drawing/2014/main" id="{E44E8576-6211-898E-E8F2-A3EC6631AE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4" name="Google Shape;164;p9:notes">
            <a:extLst>
              <a:ext uri="{FF2B5EF4-FFF2-40B4-BE49-F238E27FC236}">
                <a16:creationId xmlns:a16="http://schemas.microsoft.com/office/drawing/2014/main" id="{224ECAF6-AFD4-F9CF-CC9F-C4D6507F5E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5" name="Google Shape;165;p9:notes">
            <a:extLst>
              <a:ext uri="{FF2B5EF4-FFF2-40B4-BE49-F238E27FC236}">
                <a16:creationId xmlns:a16="http://schemas.microsoft.com/office/drawing/2014/main" id="{6612B893-8163-376F-896B-CF87C4AA356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6214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2963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1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719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444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9280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20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1063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825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4" name="Google Shape;24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430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7185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279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16348-E8E1-9042-B409-18841B6D4D57}" type="datetimeFigureOut">
              <a:rPr lang="en-US" smtClean="0"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625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0.png"/><Relationship Id="rId117" Type="http://schemas.openxmlformats.org/officeDocument/2006/relationships/customXml" Target="../ink/ink47.xml"/><Relationship Id="rId21" Type="http://schemas.openxmlformats.org/officeDocument/2006/relationships/customXml" Target="../ink/ink7.xml"/><Relationship Id="rId42" Type="http://schemas.openxmlformats.org/officeDocument/2006/relationships/image" Target="../media/image36.png"/><Relationship Id="rId47" Type="http://schemas.openxmlformats.org/officeDocument/2006/relationships/customXml" Target="../ink/ink20.xml"/><Relationship Id="rId63" Type="http://schemas.openxmlformats.org/officeDocument/2006/relationships/customXml" Target="../ink/ink28.xml"/><Relationship Id="rId68" Type="http://schemas.openxmlformats.org/officeDocument/2006/relationships/image" Target="../media/image181.png"/><Relationship Id="rId112" Type="http://schemas.openxmlformats.org/officeDocument/2006/relationships/customXml" Target="../ink/ink42.xml"/><Relationship Id="rId133" Type="http://schemas.openxmlformats.org/officeDocument/2006/relationships/image" Target="../media/image48.png"/><Relationship Id="rId138" Type="http://schemas.openxmlformats.org/officeDocument/2006/relationships/customXml" Target="../ink/ink59.xml"/><Relationship Id="rId16" Type="http://schemas.openxmlformats.org/officeDocument/2006/relationships/image" Target="../media/image60.png"/><Relationship Id="rId107" Type="http://schemas.openxmlformats.org/officeDocument/2006/relationships/image" Target="../media/image28.png"/><Relationship Id="rId11" Type="http://schemas.openxmlformats.org/officeDocument/2006/relationships/customXml" Target="../ink/ink3.xml"/><Relationship Id="rId24" Type="http://schemas.openxmlformats.org/officeDocument/2006/relationships/image" Target="../media/image27.png"/><Relationship Id="rId32" Type="http://schemas.openxmlformats.org/officeDocument/2006/relationships/image" Target="../media/image100.png"/><Relationship Id="rId37" Type="http://schemas.openxmlformats.org/officeDocument/2006/relationships/customXml" Target="../ink/ink15.xml"/><Relationship Id="rId40" Type="http://schemas.openxmlformats.org/officeDocument/2006/relationships/image" Target="../media/image35.png"/><Relationship Id="rId45" Type="http://schemas.openxmlformats.org/officeDocument/2006/relationships/customXml" Target="../ink/ink19.xml"/><Relationship Id="rId53" Type="http://schemas.openxmlformats.org/officeDocument/2006/relationships/customXml" Target="../ink/ink23.xml"/><Relationship Id="rId58" Type="http://schemas.openxmlformats.org/officeDocument/2006/relationships/image" Target="../media/image44.png"/><Relationship Id="rId66" Type="http://schemas.openxmlformats.org/officeDocument/2006/relationships/image" Target="../media/image171.png"/><Relationship Id="rId102" Type="http://schemas.openxmlformats.org/officeDocument/2006/relationships/customXml" Target="../ink/ink36.xml"/><Relationship Id="rId110" Type="http://schemas.openxmlformats.org/officeDocument/2006/relationships/customXml" Target="../ink/ink41.xml"/><Relationship Id="rId115" Type="http://schemas.openxmlformats.org/officeDocument/2006/relationships/customXml" Target="../ink/ink45.xml"/><Relationship Id="rId123" Type="http://schemas.openxmlformats.org/officeDocument/2006/relationships/image" Target="../media/image32.png"/><Relationship Id="rId128" Type="http://schemas.openxmlformats.org/officeDocument/2006/relationships/customXml" Target="../ink/ink54.xml"/><Relationship Id="rId131" Type="http://schemas.openxmlformats.org/officeDocument/2006/relationships/image" Target="../media/image47.png"/><Relationship Id="rId136" Type="http://schemas.openxmlformats.org/officeDocument/2006/relationships/customXml" Target="../ink/ink58.xml"/><Relationship Id="rId5" Type="http://schemas.openxmlformats.org/officeDocument/2006/relationships/image" Target="../media/image17.png"/><Relationship Id="rId61" Type="http://schemas.openxmlformats.org/officeDocument/2006/relationships/customXml" Target="../ink/ink27.xml"/><Relationship Id="rId95" Type="http://schemas.openxmlformats.org/officeDocument/2006/relationships/image" Target="../media/image62.png"/><Relationship Id="rId14" Type="http://schemas.openxmlformats.org/officeDocument/2006/relationships/image" Target="../media/image56.png"/><Relationship Id="rId22" Type="http://schemas.openxmlformats.org/officeDocument/2006/relationships/image" Target="../media/image26.png"/><Relationship Id="rId27" Type="http://schemas.openxmlformats.org/officeDocument/2006/relationships/customXml" Target="../ink/ink10.xml"/><Relationship Id="rId30" Type="http://schemas.openxmlformats.org/officeDocument/2006/relationships/image" Target="../media/image90.png"/><Relationship Id="rId35" Type="http://schemas.openxmlformats.org/officeDocument/2006/relationships/customXml" Target="../ink/ink14.xml"/><Relationship Id="rId43" Type="http://schemas.openxmlformats.org/officeDocument/2006/relationships/customXml" Target="../ink/ink18.xml"/><Relationship Id="rId48" Type="http://schemas.openxmlformats.org/officeDocument/2006/relationships/image" Target="../media/image39.png"/><Relationship Id="rId56" Type="http://schemas.openxmlformats.org/officeDocument/2006/relationships/image" Target="../media/image43.png"/><Relationship Id="rId64" Type="http://schemas.openxmlformats.org/officeDocument/2006/relationships/image" Target="../media/image151.png"/><Relationship Id="rId69" Type="http://schemas.openxmlformats.org/officeDocument/2006/relationships/customXml" Target="../ink/ink31.xml"/><Relationship Id="rId100" Type="http://schemas.openxmlformats.org/officeDocument/2006/relationships/customXml" Target="../ink/ink35.xml"/><Relationship Id="rId105" Type="http://schemas.openxmlformats.org/officeDocument/2006/relationships/customXml" Target="../ink/ink38.xml"/><Relationship Id="rId113" Type="http://schemas.openxmlformats.org/officeDocument/2006/relationships/customXml" Target="../ink/ink43.xml"/><Relationship Id="rId118" Type="http://schemas.openxmlformats.org/officeDocument/2006/relationships/image" Target="../media/image31.png"/><Relationship Id="rId126" Type="http://schemas.openxmlformats.org/officeDocument/2006/relationships/customXml" Target="../ink/ink53.xml"/><Relationship Id="rId134" Type="http://schemas.openxmlformats.org/officeDocument/2006/relationships/customXml" Target="../ink/ink57.xml"/><Relationship Id="rId139" Type="http://schemas.openxmlformats.org/officeDocument/2006/relationships/image" Target="../media/image51.png"/><Relationship Id="rId8" Type="http://schemas.openxmlformats.org/officeDocument/2006/relationships/image" Target="../media/image410.png"/><Relationship Id="rId51" Type="http://schemas.openxmlformats.org/officeDocument/2006/relationships/customXml" Target="../ink/ink22.xml"/><Relationship Id="rId98" Type="http://schemas.openxmlformats.org/officeDocument/2006/relationships/customXml" Target="../ink/ink34.xml"/><Relationship Id="rId121" Type="http://schemas.openxmlformats.org/officeDocument/2006/relationships/customXml" Target="../ink/ink50.xml"/><Relationship Id="rId142" Type="http://schemas.openxmlformats.org/officeDocument/2006/relationships/customXml" Target="../ink/ink61.xml"/><Relationship Id="rId3" Type="http://schemas.openxmlformats.org/officeDocument/2006/relationships/image" Target="../media/image2.jpg"/><Relationship Id="rId12" Type="http://schemas.openxmlformats.org/officeDocument/2006/relationships/image" Target="../media/image21.png"/><Relationship Id="rId17" Type="http://schemas.openxmlformats.org/officeDocument/2006/relationships/customXml" Target="../ink/ink6.xml"/><Relationship Id="rId25" Type="http://schemas.openxmlformats.org/officeDocument/2006/relationships/customXml" Target="../ink/ink9.xml"/><Relationship Id="rId33" Type="http://schemas.openxmlformats.org/officeDocument/2006/relationships/customXml" Target="../ink/ink13.xml"/><Relationship Id="rId38" Type="http://schemas.openxmlformats.org/officeDocument/2006/relationships/image" Target="../media/image34.png"/><Relationship Id="rId46" Type="http://schemas.openxmlformats.org/officeDocument/2006/relationships/image" Target="../media/image38.png"/><Relationship Id="rId59" Type="http://schemas.openxmlformats.org/officeDocument/2006/relationships/customXml" Target="../ink/ink26.xml"/><Relationship Id="rId67" Type="http://schemas.openxmlformats.org/officeDocument/2006/relationships/customXml" Target="../ink/ink30.xml"/><Relationship Id="rId103" Type="http://schemas.openxmlformats.org/officeDocument/2006/relationships/customXml" Target="../ink/ink37.xml"/><Relationship Id="rId108" Type="http://schemas.openxmlformats.org/officeDocument/2006/relationships/customXml" Target="../ink/ink40.xml"/><Relationship Id="rId116" Type="http://schemas.openxmlformats.org/officeDocument/2006/relationships/customXml" Target="../ink/ink46.xml"/><Relationship Id="rId124" Type="http://schemas.openxmlformats.org/officeDocument/2006/relationships/customXml" Target="../ink/ink52.xml"/><Relationship Id="rId129" Type="http://schemas.openxmlformats.org/officeDocument/2006/relationships/image" Target="../media/image46.png"/><Relationship Id="rId137" Type="http://schemas.openxmlformats.org/officeDocument/2006/relationships/image" Target="../media/image50.png"/><Relationship Id="rId20" Type="http://schemas.openxmlformats.org/officeDocument/2006/relationships/image" Target="../media/image25.png"/><Relationship Id="rId41" Type="http://schemas.openxmlformats.org/officeDocument/2006/relationships/customXml" Target="../ink/ink17.xml"/><Relationship Id="rId54" Type="http://schemas.openxmlformats.org/officeDocument/2006/relationships/image" Target="../media/image42.png"/><Relationship Id="rId62" Type="http://schemas.openxmlformats.org/officeDocument/2006/relationships/image" Target="../media/image140.png"/><Relationship Id="rId70" Type="http://schemas.openxmlformats.org/officeDocument/2006/relationships/image" Target="../media/image19.png"/><Relationship Id="rId96" Type="http://schemas.openxmlformats.org/officeDocument/2006/relationships/customXml" Target="../ink/ink33.xml"/><Relationship Id="rId111" Type="http://schemas.openxmlformats.org/officeDocument/2006/relationships/image" Target="../media/image30.png"/><Relationship Id="rId132" Type="http://schemas.openxmlformats.org/officeDocument/2006/relationships/customXml" Target="../ink/ink56.xml"/><Relationship Id="rId140" Type="http://schemas.openxmlformats.org/officeDocument/2006/relationships/customXml" Target="../ink/ink6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5" Type="http://schemas.openxmlformats.org/officeDocument/2006/relationships/customXml" Target="../ink/ink5.xml"/><Relationship Id="rId23" Type="http://schemas.openxmlformats.org/officeDocument/2006/relationships/customXml" Target="../ink/ink8.xml"/><Relationship Id="rId28" Type="http://schemas.openxmlformats.org/officeDocument/2006/relationships/image" Target="../media/image8.png"/><Relationship Id="rId36" Type="http://schemas.openxmlformats.org/officeDocument/2006/relationships/image" Target="../media/image121.png"/><Relationship Id="rId49" Type="http://schemas.openxmlformats.org/officeDocument/2006/relationships/customXml" Target="../ink/ink21.xml"/><Relationship Id="rId57" Type="http://schemas.openxmlformats.org/officeDocument/2006/relationships/customXml" Target="../ink/ink25.xml"/><Relationship Id="rId106" Type="http://schemas.openxmlformats.org/officeDocument/2006/relationships/customXml" Target="../ink/ink39.xml"/><Relationship Id="rId114" Type="http://schemas.openxmlformats.org/officeDocument/2006/relationships/customXml" Target="../ink/ink44.xml"/><Relationship Id="rId119" Type="http://schemas.openxmlformats.org/officeDocument/2006/relationships/customXml" Target="../ink/ink48.xml"/><Relationship Id="rId127" Type="http://schemas.openxmlformats.org/officeDocument/2006/relationships/image" Target="../media/image45.png"/><Relationship Id="rId10" Type="http://schemas.openxmlformats.org/officeDocument/2006/relationships/image" Target="../media/image20.png"/><Relationship Id="rId31" Type="http://schemas.openxmlformats.org/officeDocument/2006/relationships/customXml" Target="../ink/ink12.xml"/><Relationship Id="rId44" Type="http://schemas.openxmlformats.org/officeDocument/2006/relationships/image" Target="../media/image37.png"/><Relationship Id="rId52" Type="http://schemas.openxmlformats.org/officeDocument/2006/relationships/image" Target="../media/image41.png"/><Relationship Id="rId60" Type="http://schemas.openxmlformats.org/officeDocument/2006/relationships/image" Target="../media/image130.png"/><Relationship Id="rId65" Type="http://schemas.openxmlformats.org/officeDocument/2006/relationships/customXml" Target="../ink/ink29.xml"/><Relationship Id="rId99" Type="http://schemas.openxmlformats.org/officeDocument/2006/relationships/image" Target="../media/image22.png"/><Relationship Id="rId101" Type="http://schemas.openxmlformats.org/officeDocument/2006/relationships/image" Target="../media/image23.png"/><Relationship Id="rId122" Type="http://schemas.openxmlformats.org/officeDocument/2006/relationships/customXml" Target="../ink/ink51.xml"/><Relationship Id="rId130" Type="http://schemas.openxmlformats.org/officeDocument/2006/relationships/customXml" Target="../ink/ink55.xml"/><Relationship Id="rId135" Type="http://schemas.openxmlformats.org/officeDocument/2006/relationships/image" Target="../media/image49.png"/><Relationship Id="rId143" Type="http://schemas.openxmlformats.org/officeDocument/2006/relationships/image" Target="../media/image53.png"/><Relationship Id="rId4" Type="http://schemas.openxmlformats.org/officeDocument/2006/relationships/image" Target="../media/image16.png"/><Relationship Id="rId9" Type="http://schemas.openxmlformats.org/officeDocument/2006/relationships/customXml" Target="../ink/ink2.xml"/><Relationship Id="rId13" Type="http://schemas.openxmlformats.org/officeDocument/2006/relationships/customXml" Target="../ink/ink4.xml"/><Relationship Id="rId39" Type="http://schemas.openxmlformats.org/officeDocument/2006/relationships/customXml" Target="../ink/ink16.xml"/><Relationship Id="rId109" Type="http://schemas.openxmlformats.org/officeDocument/2006/relationships/image" Target="../media/image29.png"/><Relationship Id="rId34" Type="http://schemas.openxmlformats.org/officeDocument/2006/relationships/image" Target="../media/image111.png"/><Relationship Id="rId50" Type="http://schemas.openxmlformats.org/officeDocument/2006/relationships/image" Target="../media/image40.png"/><Relationship Id="rId55" Type="http://schemas.openxmlformats.org/officeDocument/2006/relationships/customXml" Target="../ink/ink24.xml"/><Relationship Id="rId97" Type="http://schemas.openxmlformats.org/officeDocument/2006/relationships/image" Target="../media/image63.png"/><Relationship Id="rId104" Type="http://schemas.openxmlformats.org/officeDocument/2006/relationships/image" Target="../media/image24.png"/><Relationship Id="rId120" Type="http://schemas.openxmlformats.org/officeDocument/2006/relationships/customXml" Target="../ink/ink49.xml"/><Relationship Id="rId125" Type="http://schemas.openxmlformats.org/officeDocument/2006/relationships/image" Target="../media/image33.png"/><Relationship Id="rId141" Type="http://schemas.openxmlformats.org/officeDocument/2006/relationships/image" Target="../media/image52.png"/><Relationship Id="rId7" Type="http://schemas.openxmlformats.org/officeDocument/2006/relationships/customXml" Target="../ink/ink1.xml"/><Relationship Id="rId71" Type="http://schemas.openxmlformats.org/officeDocument/2006/relationships/customXml" Target="../ink/ink32.xml"/><Relationship Id="rId2" Type="http://schemas.openxmlformats.org/officeDocument/2006/relationships/notesSlide" Target="../notesSlides/notesSlide9.xml"/><Relationship Id="rId29" Type="http://schemas.openxmlformats.org/officeDocument/2006/relationships/customXml" Target="../ink/ink11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customXml" Target="../ink/ink65.xml"/><Relationship Id="rId18" Type="http://schemas.openxmlformats.org/officeDocument/2006/relationships/image" Target="../media/image54.png"/><Relationship Id="rId26" Type="http://schemas.openxmlformats.org/officeDocument/2006/relationships/image" Target="../media/image8.png"/><Relationship Id="rId39" Type="http://schemas.openxmlformats.org/officeDocument/2006/relationships/customXml" Target="../ink/ink77.xml"/><Relationship Id="rId109" Type="http://schemas.openxmlformats.org/officeDocument/2006/relationships/customXml" Target="../ink/ink91.xml"/><Relationship Id="rId117" Type="http://schemas.openxmlformats.org/officeDocument/2006/relationships/customXml" Target="../ink/ink98.xml"/><Relationship Id="rId21" Type="http://schemas.openxmlformats.org/officeDocument/2006/relationships/customXml" Target="../ink/ink69.xml"/><Relationship Id="rId34" Type="http://schemas.openxmlformats.org/officeDocument/2006/relationships/image" Target="../media/image121.png"/><Relationship Id="rId50" Type="http://schemas.openxmlformats.org/officeDocument/2006/relationships/image" Target="../media/image40.png"/><Relationship Id="rId55" Type="http://schemas.openxmlformats.org/officeDocument/2006/relationships/customXml" Target="../ink/ink80.xml"/><Relationship Id="rId97" Type="http://schemas.openxmlformats.org/officeDocument/2006/relationships/image" Target="../media/image63.png"/><Relationship Id="rId104" Type="http://schemas.openxmlformats.org/officeDocument/2006/relationships/image" Target="../media/image24.png"/><Relationship Id="rId112" Type="http://schemas.openxmlformats.org/officeDocument/2006/relationships/customXml" Target="../ink/ink94.xml"/><Relationship Id="rId120" Type="http://schemas.openxmlformats.org/officeDocument/2006/relationships/customXml" Target="../ink/ink101.xml"/><Relationship Id="rId125" Type="http://schemas.openxmlformats.org/officeDocument/2006/relationships/image" Target="../media/image45.png"/><Relationship Id="rId133" Type="http://schemas.openxmlformats.org/officeDocument/2006/relationships/image" Target="../media/image49.png"/><Relationship Id="rId138" Type="http://schemas.openxmlformats.org/officeDocument/2006/relationships/customXml" Target="../ink/ink110.xml"/><Relationship Id="rId141" Type="http://schemas.openxmlformats.org/officeDocument/2006/relationships/image" Target="../media/image53.png"/><Relationship Id="rId7" Type="http://schemas.openxmlformats.org/officeDocument/2006/relationships/image" Target="../media/image410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60.png"/><Relationship Id="rId29" Type="http://schemas.openxmlformats.org/officeDocument/2006/relationships/customXml" Target="../ink/ink73.xml"/><Relationship Id="rId107" Type="http://schemas.openxmlformats.org/officeDocument/2006/relationships/image" Target="../media/image28.png"/><Relationship Id="rId11" Type="http://schemas.openxmlformats.org/officeDocument/2006/relationships/customXml" Target="../ink/ink64.xml"/><Relationship Id="rId24" Type="http://schemas.openxmlformats.org/officeDocument/2006/relationships/image" Target="../media/image70.png"/><Relationship Id="rId32" Type="http://schemas.openxmlformats.org/officeDocument/2006/relationships/image" Target="../media/image111.png"/><Relationship Id="rId53" Type="http://schemas.openxmlformats.org/officeDocument/2006/relationships/customXml" Target="../ink/ink79.xml"/><Relationship Id="rId58" Type="http://schemas.openxmlformats.org/officeDocument/2006/relationships/image" Target="../media/image44.png"/><Relationship Id="rId102" Type="http://schemas.openxmlformats.org/officeDocument/2006/relationships/customXml" Target="../ink/ink86.xml"/><Relationship Id="rId110" Type="http://schemas.openxmlformats.org/officeDocument/2006/relationships/customXml" Target="../ink/ink92.xml"/><Relationship Id="rId115" Type="http://schemas.openxmlformats.org/officeDocument/2006/relationships/customXml" Target="../ink/ink97.xml"/><Relationship Id="rId123" Type="http://schemas.openxmlformats.org/officeDocument/2006/relationships/image" Target="../media/image33.png"/><Relationship Id="rId128" Type="http://schemas.openxmlformats.org/officeDocument/2006/relationships/customXml" Target="../ink/ink105.xml"/><Relationship Id="rId131" Type="http://schemas.openxmlformats.org/officeDocument/2006/relationships/image" Target="../media/image48.png"/><Relationship Id="rId136" Type="http://schemas.openxmlformats.org/officeDocument/2006/relationships/customXml" Target="../ink/ink109.xml"/><Relationship Id="rId5" Type="http://schemas.openxmlformats.org/officeDocument/2006/relationships/image" Target="../media/image18.png"/><Relationship Id="rId95" Type="http://schemas.openxmlformats.org/officeDocument/2006/relationships/image" Target="../media/image62.png"/><Relationship Id="rId19" Type="http://schemas.openxmlformats.org/officeDocument/2006/relationships/customXml" Target="../ink/ink68.xml"/><Relationship Id="rId14" Type="http://schemas.openxmlformats.org/officeDocument/2006/relationships/image" Target="../media/image56.png"/><Relationship Id="rId22" Type="http://schemas.openxmlformats.org/officeDocument/2006/relationships/image" Target="../media/image30.png"/><Relationship Id="rId27" Type="http://schemas.openxmlformats.org/officeDocument/2006/relationships/customXml" Target="../ink/ink72.xml"/><Relationship Id="rId30" Type="http://schemas.openxmlformats.org/officeDocument/2006/relationships/image" Target="../media/image100.png"/><Relationship Id="rId35" Type="http://schemas.openxmlformats.org/officeDocument/2006/relationships/customXml" Target="../ink/ink76.xml"/><Relationship Id="rId56" Type="http://schemas.openxmlformats.org/officeDocument/2006/relationships/image" Target="../media/image43.png"/><Relationship Id="rId100" Type="http://schemas.openxmlformats.org/officeDocument/2006/relationships/customXml" Target="../ink/ink85.xml"/><Relationship Id="rId105" Type="http://schemas.openxmlformats.org/officeDocument/2006/relationships/customXml" Target="../ink/ink88.xml"/><Relationship Id="rId113" Type="http://schemas.openxmlformats.org/officeDocument/2006/relationships/customXml" Target="../ink/ink95.xml"/><Relationship Id="rId118" Type="http://schemas.openxmlformats.org/officeDocument/2006/relationships/customXml" Target="../ink/ink99.xml"/><Relationship Id="rId126" Type="http://schemas.openxmlformats.org/officeDocument/2006/relationships/customXml" Target="../ink/ink104.xml"/><Relationship Id="rId134" Type="http://schemas.openxmlformats.org/officeDocument/2006/relationships/customXml" Target="../ink/ink108.xml"/><Relationship Id="rId139" Type="http://schemas.openxmlformats.org/officeDocument/2006/relationships/image" Target="../media/image52.png"/><Relationship Id="rId8" Type="http://schemas.openxmlformats.org/officeDocument/2006/relationships/customXml" Target="../ink/ink63.xml"/><Relationship Id="rId51" Type="http://schemas.openxmlformats.org/officeDocument/2006/relationships/customXml" Target="../ink/ink78.xml"/><Relationship Id="rId98" Type="http://schemas.openxmlformats.org/officeDocument/2006/relationships/customXml" Target="../ink/ink84.xml"/><Relationship Id="rId121" Type="http://schemas.openxmlformats.org/officeDocument/2006/relationships/image" Target="../media/image32.png"/><Relationship Id="rId3" Type="http://schemas.openxmlformats.org/officeDocument/2006/relationships/image" Target="../media/image2.jpg"/><Relationship Id="rId12" Type="http://schemas.openxmlformats.org/officeDocument/2006/relationships/image" Target="../media/image21.png"/><Relationship Id="rId17" Type="http://schemas.openxmlformats.org/officeDocument/2006/relationships/customXml" Target="../ink/ink67.xml"/><Relationship Id="rId25" Type="http://schemas.openxmlformats.org/officeDocument/2006/relationships/customXml" Target="../ink/ink71.xml"/><Relationship Id="rId33" Type="http://schemas.openxmlformats.org/officeDocument/2006/relationships/customXml" Target="../ink/ink75.xml"/><Relationship Id="rId38" Type="http://schemas.openxmlformats.org/officeDocument/2006/relationships/image" Target="../media/image34.png"/><Relationship Id="rId59" Type="http://schemas.openxmlformats.org/officeDocument/2006/relationships/customXml" Target="../ink/ink82.xml"/><Relationship Id="rId103" Type="http://schemas.openxmlformats.org/officeDocument/2006/relationships/customXml" Target="../ink/ink87.xml"/><Relationship Id="rId108" Type="http://schemas.openxmlformats.org/officeDocument/2006/relationships/customXml" Target="../ink/ink90.xml"/><Relationship Id="rId116" Type="http://schemas.openxmlformats.org/officeDocument/2006/relationships/image" Target="../media/image31.png"/><Relationship Id="rId124" Type="http://schemas.openxmlformats.org/officeDocument/2006/relationships/customXml" Target="../ink/ink103.xml"/><Relationship Id="rId129" Type="http://schemas.openxmlformats.org/officeDocument/2006/relationships/image" Target="../media/image47.png"/><Relationship Id="rId137" Type="http://schemas.openxmlformats.org/officeDocument/2006/relationships/image" Target="../media/image51.png"/><Relationship Id="rId20" Type="http://schemas.openxmlformats.org/officeDocument/2006/relationships/image" Target="../media/image29.png"/><Relationship Id="rId54" Type="http://schemas.openxmlformats.org/officeDocument/2006/relationships/image" Target="../media/image42.png"/><Relationship Id="rId96" Type="http://schemas.openxmlformats.org/officeDocument/2006/relationships/customXml" Target="../ink/ink83.xml"/><Relationship Id="rId111" Type="http://schemas.openxmlformats.org/officeDocument/2006/relationships/customXml" Target="../ink/ink93.xml"/><Relationship Id="rId132" Type="http://schemas.openxmlformats.org/officeDocument/2006/relationships/customXml" Target="../ink/ink107.xml"/><Relationship Id="rId140" Type="http://schemas.openxmlformats.org/officeDocument/2006/relationships/customXml" Target="../ink/ink111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62.xml"/><Relationship Id="rId15" Type="http://schemas.openxmlformats.org/officeDocument/2006/relationships/customXml" Target="../ink/ink66.xml"/><Relationship Id="rId23" Type="http://schemas.openxmlformats.org/officeDocument/2006/relationships/customXml" Target="../ink/ink70.xml"/><Relationship Id="rId28" Type="http://schemas.openxmlformats.org/officeDocument/2006/relationships/image" Target="../media/image90.png"/><Relationship Id="rId57" Type="http://schemas.openxmlformats.org/officeDocument/2006/relationships/customXml" Target="../ink/ink81.xml"/><Relationship Id="rId106" Type="http://schemas.openxmlformats.org/officeDocument/2006/relationships/customXml" Target="../ink/ink89.xml"/><Relationship Id="rId114" Type="http://schemas.openxmlformats.org/officeDocument/2006/relationships/customXml" Target="../ink/ink96.xml"/><Relationship Id="rId119" Type="http://schemas.openxmlformats.org/officeDocument/2006/relationships/customXml" Target="../ink/ink100.xml"/><Relationship Id="rId127" Type="http://schemas.openxmlformats.org/officeDocument/2006/relationships/image" Target="../media/image46.png"/><Relationship Id="rId10" Type="http://schemas.openxmlformats.org/officeDocument/2006/relationships/image" Target="../media/image20.png"/><Relationship Id="rId31" Type="http://schemas.openxmlformats.org/officeDocument/2006/relationships/customXml" Target="../ink/ink74.xml"/><Relationship Id="rId52" Type="http://schemas.openxmlformats.org/officeDocument/2006/relationships/image" Target="../media/image41.png"/><Relationship Id="rId99" Type="http://schemas.openxmlformats.org/officeDocument/2006/relationships/image" Target="../media/image22.png"/><Relationship Id="rId101" Type="http://schemas.openxmlformats.org/officeDocument/2006/relationships/image" Target="../media/image23.png"/><Relationship Id="rId122" Type="http://schemas.openxmlformats.org/officeDocument/2006/relationships/customXml" Target="../ink/ink102.xml"/><Relationship Id="rId130" Type="http://schemas.openxmlformats.org/officeDocument/2006/relationships/customXml" Target="../ink/ink106.xml"/><Relationship Id="rId135" Type="http://schemas.openxmlformats.org/officeDocument/2006/relationships/image" Target="../media/image50.png"/><Relationship Id="rId4" Type="http://schemas.openxmlformats.org/officeDocument/2006/relationships/image" Target="../media/image6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9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0.png"/><Relationship Id="rId5" Type="http://schemas.openxmlformats.org/officeDocument/2006/relationships/image" Target="../media/image170.png"/><Relationship Id="rId4" Type="http://schemas.openxmlformats.org/officeDocument/2006/relationships/image" Target="../media/image16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0.png"/><Relationship Id="rId4" Type="http://schemas.openxmlformats.org/officeDocument/2006/relationships/image" Target="../media/image20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0.png"/><Relationship Id="rId4" Type="http://schemas.openxmlformats.org/officeDocument/2006/relationships/image" Target="../media/image2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0.png"/><Relationship Id="rId4" Type="http://schemas.openxmlformats.org/officeDocument/2006/relationships/image" Target="../media/image2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5.png"/><Relationship Id="rId5" Type="http://schemas.openxmlformats.org/officeDocument/2006/relationships/hyperlink" Target="https://www.facebook.com/groups/titeachers/" TargetMode="External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3Pqk5yh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1.emf"/><Relationship Id="rId4" Type="http://schemas.openxmlformats.org/officeDocument/2006/relationships/image" Target="../media/image6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0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title"/>
          </p:nvPr>
        </p:nvSpPr>
        <p:spPr>
          <a:xfrm>
            <a:off x="4691743" y="1518539"/>
            <a:ext cx="6716485" cy="1887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300"/>
              <a:buFont typeface="Arial"/>
              <a:buNone/>
            </a:pPr>
            <a:r>
              <a:rPr lang="en-US" sz="43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Transforming Trig in AP</a:t>
            </a:r>
            <a:r>
              <a:rPr lang="en-US" sz="4300" baseline="300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®</a:t>
            </a:r>
            <a:r>
              <a:rPr lang="en-US" sz="43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Precalculus: Using Graphing Tools to Deepen Understanding of Functions</a:t>
            </a:r>
            <a:endParaRPr dirty="0"/>
          </a:p>
        </p:txBody>
      </p:sp>
      <p:sp>
        <p:nvSpPr>
          <p:cNvPr id="89" name="Google Shape;89;p1"/>
          <p:cNvSpPr txBox="1"/>
          <p:nvPr/>
        </p:nvSpPr>
        <p:spPr>
          <a:xfrm>
            <a:off x="4808034" y="4469877"/>
            <a:ext cx="5852532" cy="591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education.ti.com/webinars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9"/>
          <p:cNvSpPr txBox="1"/>
          <p:nvPr/>
        </p:nvSpPr>
        <p:spPr>
          <a:xfrm>
            <a:off x="618743" y="699940"/>
            <a:ext cx="10789485" cy="66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1C24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rgbClr val="ED1C24"/>
                </a:solidFill>
                <a:latin typeface="Arial"/>
                <a:ea typeface="Arial"/>
                <a:cs typeface="Arial"/>
                <a:sym typeface="Arial"/>
              </a:rPr>
              <a:t>Modeling Contextual Periodic Functions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8A6941E4-D852-B4A9-7561-C83579E0475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783771" y="1244338"/>
                <a:ext cx="10789485" cy="4913721"/>
              </a:xfrm>
            </p:spPr>
            <p:txBody>
              <a:bodyPr>
                <a:noAutofit/>
              </a:bodyPr>
              <a:lstStyle/>
              <a:p>
                <a:pPr marL="114300" indent="0">
                  <a:lnSpc>
                    <a:spcPct val="150000"/>
                  </a:lnSpc>
                  <a:buNone/>
                </a:pPr>
                <a:r>
                  <a:rPr lang="en-US" dirty="0"/>
                  <a:t>A child is being pushed on a swing. An older sibling holds the swing so they have a distance of 0 feet to each other 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 seconds. The swing and child are 12 feet away from each other when the swing changes direction. A full swing from push to push takes 3 seconds. </a:t>
                </a:r>
                <a:br>
                  <a:rPr lang="en-US" dirty="0"/>
                </a:br>
                <a:br>
                  <a:rPr lang="en-US" dirty="0"/>
                </a:br>
                <a:r>
                  <a:rPr lang="en-US" dirty="0"/>
                  <a:t>The sinusoidal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dirty="0"/>
                  <a:t> models the distance between the siblings in feet, as a function of time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, in seconds. 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8A6941E4-D852-B4A9-7561-C83579E0475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783771" y="1244338"/>
                <a:ext cx="10789485" cy="4913721"/>
              </a:xfrm>
              <a:blipFill>
                <a:blip r:embed="rId4"/>
                <a:stretch>
                  <a:fillRect l="-113" r="-11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772E4DD7-0569-DE0F-4B94-81E43B912E82}"/>
              </a:ext>
            </a:extLst>
          </p:cNvPr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</a:p>
        </p:txBody>
      </p:sp>
    </p:spTree>
    <p:extLst>
      <p:ext uri="{BB962C8B-B14F-4D97-AF65-F5344CB8AC3E}">
        <p14:creationId xmlns:p14="http://schemas.microsoft.com/office/powerpoint/2010/main" val="1992015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6">
          <a:extLst>
            <a:ext uri="{FF2B5EF4-FFF2-40B4-BE49-F238E27FC236}">
              <a16:creationId xmlns:a16="http://schemas.microsoft.com/office/drawing/2014/main" id="{527F8E83-E103-34DD-2F2C-F27C40080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9">
            <a:extLst>
              <a:ext uri="{FF2B5EF4-FFF2-40B4-BE49-F238E27FC236}">
                <a16:creationId xmlns:a16="http://schemas.microsoft.com/office/drawing/2014/main" id="{55333000-5CDD-5B1A-0ADA-A1410A4AF09B}"/>
              </a:ext>
            </a:extLst>
          </p:cNvPr>
          <p:cNvSpPr txBox="1"/>
          <p:nvPr/>
        </p:nvSpPr>
        <p:spPr>
          <a:xfrm>
            <a:off x="618743" y="699940"/>
            <a:ext cx="10789485" cy="66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1C24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ED1C2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Modeling Contextual Periodic Functions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DB424571-58A8-7886-68A7-8FB5A87F0E4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783771" y="1244338"/>
                <a:ext cx="10789485" cy="4913721"/>
              </a:xfrm>
            </p:spPr>
            <p:txBody>
              <a:bodyPr>
                <a:noAutofit/>
              </a:bodyPr>
              <a:lstStyle/>
              <a:p>
                <a:pPr marL="114300" indent="0">
                  <a:lnSpc>
                    <a:spcPct val="150000"/>
                  </a:lnSpc>
                  <a:buNone/>
                </a:pPr>
                <a:r>
                  <a:rPr lang="en-US" dirty="0"/>
                  <a:t>0 feet to each other 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br>
                  <a:rPr lang="en-US" dirty="0"/>
                </a:br>
                <a:r>
                  <a:rPr lang="en-US" dirty="0"/>
                  <a:t>12 feet way when changes direction. </a:t>
                </a:r>
                <a:br>
                  <a:rPr lang="en-US" dirty="0"/>
                </a:br>
                <a:r>
                  <a:rPr lang="en-US" dirty="0"/>
                  <a:t>A full swing takes 3 seconds. </a:t>
                </a:r>
                <a:br>
                  <a:rPr lang="en-US" dirty="0"/>
                </a:br>
                <a:r>
                  <a:rPr lang="en-US" dirty="0"/>
                  <a:t>Determine possible coordinates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for the points: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𝐺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𝐽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DB424571-58A8-7886-68A7-8FB5A87F0E4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783771" y="1244338"/>
                <a:ext cx="10789485" cy="4913721"/>
              </a:xfrm>
              <a:blipFill>
                <a:blip r:embed="rId4"/>
                <a:stretch>
                  <a:fillRect l="-1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A73A76C9-DE04-5BDE-E8BC-99F6B4F86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290" y="1244338"/>
            <a:ext cx="2457793" cy="22101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1C3B04-89AB-9BDC-B9F6-4DCC731546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1579" y="3942392"/>
            <a:ext cx="6267293" cy="220787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B35179DC-934D-F570-A7F0-0F9ABF91298F}"/>
                  </a:ext>
                </a:extLst>
              </p14:cNvPr>
              <p14:cNvContentPartPr/>
              <p14:nvPr/>
            </p14:nvContentPartPr>
            <p14:xfrm>
              <a:off x="5353463" y="5881337"/>
              <a:ext cx="79920" cy="1965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B35179DC-934D-F570-A7F0-0F9ABF91298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344463" y="5872337"/>
                <a:ext cx="97560" cy="214200"/>
              </a:xfrm>
              <a:prstGeom prst="rect">
                <a:avLst/>
              </a:prstGeom>
            </p:spPr>
          </p:pic>
        </mc:Fallback>
      </mc:AlternateContent>
      <p:grpSp>
        <p:nvGrpSpPr>
          <p:cNvPr id="11" name="Group 10">
            <a:extLst>
              <a:ext uri="{FF2B5EF4-FFF2-40B4-BE49-F238E27FC236}">
                <a16:creationId xmlns:a16="http://schemas.microsoft.com/office/drawing/2014/main" id="{8C25D5E2-6FB8-B174-7155-A4C5A0A5C92B}"/>
              </a:ext>
            </a:extLst>
          </p:cNvPr>
          <p:cNvGrpSpPr/>
          <p:nvPr/>
        </p:nvGrpSpPr>
        <p:grpSpPr>
          <a:xfrm>
            <a:off x="5469743" y="5913017"/>
            <a:ext cx="206280" cy="144000"/>
            <a:chOff x="4081895" y="4055735"/>
            <a:chExt cx="206280" cy="144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B86A2287-E1E8-28EE-DC09-34C6236A7A00}"/>
                    </a:ext>
                  </a:extLst>
                </p14:cNvPr>
                <p14:cNvContentPartPr/>
                <p14:nvPr/>
              </p14:nvContentPartPr>
              <p14:xfrm>
                <a:off x="4081895" y="4055735"/>
                <a:ext cx="104760" cy="10692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B86A2287-E1E8-28EE-DC09-34C6236A7A00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072895" y="4046735"/>
                  <a:ext cx="12240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E19EBBE5-4B46-350C-6794-1B5CA1B5C586}"/>
                    </a:ext>
                  </a:extLst>
                </p14:cNvPr>
                <p14:cNvContentPartPr/>
                <p14:nvPr/>
              </p14:nvContentPartPr>
              <p14:xfrm>
                <a:off x="4264055" y="4137095"/>
                <a:ext cx="24120" cy="6264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E19EBBE5-4B46-350C-6794-1B5CA1B5C586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255055" y="4128095"/>
                  <a:ext cx="41760" cy="80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845B3AC3-2BC3-DB6B-0E9B-27C9335ECB4D}"/>
                  </a:ext>
                </a:extLst>
              </p14:cNvPr>
              <p14:cNvContentPartPr/>
              <p14:nvPr/>
            </p14:nvContentPartPr>
            <p14:xfrm>
              <a:off x="5910912" y="5895587"/>
              <a:ext cx="50760" cy="17424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845B3AC3-2BC3-DB6B-0E9B-27C9335ECB4D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901912" y="5886606"/>
                <a:ext cx="68400" cy="1918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CD66FEBA-5199-5788-C427-C76106E86E35}"/>
                  </a:ext>
                </a:extLst>
              </p14:cNvPr>
              <p14:cNvContentPartPr/>
              <p14:nvPr/>
            </p14:nvContentPartPr>
            <p14:xfrm flipH="1">
              <a:off x="8022830" y="5910337"/>
              <a:ext cx="65880" cy="1911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CD66FEBA-5199-5788-C427-C76106E86E35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 flipH="1">
                <a:off x="8014190" y="5901337"/>
                <a:ext cx="83520" cy="20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F7FC9912-9DB3-2623-38DE-FE73565FB1D2}"/>
                  </a:ext>
                </a:extLst>
              </p14:cNvPr>
              <p14:cNvContentPartPr/>
              <p14:nvPr/>
            </p14:nvContentPartPr>
            <p14:xfrm>
              <a:off x="6921215" y="3989984"/>
              <a:ext cx="73800" cy="20232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F7FC9912-9DB3-2623-38DE-FE73565FB1D2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912575" y="3980984"/>
                <a:ext cx="91440" cy="21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8996F8A9-3B07-411C-C7F6-DF32CC823D55}"/>
                  </a:ext>
                </a:extLst>
              </p14:cNvPr>
              <p14:cNvContentPartPr/>
              <p14:nvPr/>
            </p14:nvContentPartPr>
            <p14:xfrm>
              <a:off x="7593335" y="3998264"/>
              <a:ext cx="63000" cy="17820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8996F8A9-3B07-411C-C7F6-DF32CC823D55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7584695" y="3989264"/>
                <a:ext cx="80640" cy="19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05F8B8CF-AEE9-0214-6876-5B6279DAE917}"/>
                  </a:ext>
                </a:extLst>
              </p14:cNvPr>
              <p14:cNvContentPartPr/>
              <p14:nvPr/>
            </p14:nvContentPartPr>
            <p14:xfrm>
              <a:off x="7285175" y="4160624"/>
              <a:ext cx="24840" cy="6192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05F8B8CF-AEE9-0214-6876-5B6279DAE917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7276175" y="4151984"/>
                <a:ext cx="42480" cy="7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E520C93D-B726-CC6A-D7C1-5A139718CC0F}"/>
                  </a:ext>
                </a:extLst>
              </p14:cNvPr>
              <p14:cNvContentPartPr/>
              <p14:nvPr/>
            </p14:nvContentPartPr>
            <p14:xfrm>
              <a:off x="4680990" y="4686909"/>
              <a:ext cx="57600" cy="17604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E520C93D-B726-CC6A-D7C1-5A139718CC0F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671990" y="4677927"/>
                <a:ext cx="75240" cy="1936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18654E41-F32E-6D1E-21A7-5D5E9FD021C7}"/>
                  </a:ext>
                </a:extLst>
              </p14:cNvPr>
              <p14:cNvContentPartPr/>
              <p14:nvPr/>
            </p14:nvContentPartPr>
            <p14:xfrm>
              <a:off x="4981499" y="4801247"/>
              <a:ext cx="26640" cy="5364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18654E41-F32E-6D1E-21A7-5D5E9FD021C7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972499" y="4792247"/>
                <a:ext cx="44280" cy="7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B75B9EE2-10F3-5055-421A-2CE38B0C7486}"/>
                  </a:ext>
                </a:extLst>
              </p14:cNvPr>
              <p14:cNvContentPartPr/>
              <p14:nvPr/>
            </p14:nvContentPartPr>
            <p14:xfrm>
              <a:off x="6501838" y="5107284"/>
              <a:ext cx="47160" cy="15768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B75B9EE2-10F3-5055-421A-2CE38B0C7486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6492906" y="5098284"/>
                <a:ext cx="64666" cy="17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CFB776F9-4702-694A-E4FC-F44FF27F52A3}"/>
                  </a:ext>
                </a:extLst>
              </p14:cNvPr>
              <p14:cNvContentPartPr/>
              <p14:nvPr/>
            </p14:nvContentPartPr>
            <p14:xfrm>
              <a:off x="8142844" y="5948749"/>
              <a:ext cx="78840" cy="10044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CFB776F9-4702-694A-E4FC-F44FF27F52A3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8134204" y="5939749"/>
                <a:ext cx="96480" cy="118080"/>
              </a:xfrm>
              <a:prstGeom prst="rect">
                <a:avLst/>
              </a:prstGeom>
            </p:spPr>
          </p:pic>
        </mc:Fallback>
      </mc:AlternateContent>
      <p:grpSp>
        <p:nvGrpSpPr>
          <p:cNvPr id="41" name="Group 40">
            <a:extLst>
              <a:ext uri="{FF2B5EF4-FFF2-40B4-BE49-F238E27FC236}">
                <a16:creationId xmlns:a16="http://schemas.microsoft.com/office/drawing/2014/main" id="{B13CB1AC-1C8B-A056-7F50-1D9FBD50DF93}"/>
              </a:ext>
            </a:extLst>
          </p:cNvPr>
          <p:cNvGrpSpPr/>
          <p:nvPr/>
        </p:nvGrpSpPr>
        <p:grpSpPr>
          <a:xfrm>
            <a:off x="7029955" y="4038352"/>
            <a:ext cx="221760" cy="128160"/>
            <a:chOff x="5454575" y="5915495"/>
            <a:chExt cx="221760" cy="128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F635F15B-3438-5CEF-E92E-C5C562611BCE}"/>
                    </a:ext>
                  </a:extLst>
                </p14:cNvPr>
                <p14:cNvContentPartPr/>
                <p14:nvPr/>
              </p14:nvContentPartPr>
              <p14:xfrm>
                <a:off x="5454575" y="5915495"/>
                <a:ext cx="37080" cy="11808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F635F15B-3438-5CEF-E92E-C5C562611BCE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5445575" y="5906467"/>
                  <a:ext cx="54720" cy="13577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3E738BF1-8DE7-0625-C7E0-2059B33EE9D8}"/>
                    </a:ext>
                  </a:extLst>
                </p14:cNvPr>
                <p14:cNvContentPartPr/>
                <p14:nvPr/>
              </p14:nvContentPartPr>
              <p14:xfrm>
                <a:off x="5519015" y="6043295"/>
                <a:ext cx="3960" cy="3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3E738BF1-8DE7-0625-C7E0-2059B33EE9D8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5510765" y="6034295"/>
                  <a:ext cx="2013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0CDBC6DF-1A3D-B8A2-C2FA-5DE99F8893B2}"/>
                    </a:ext>
                  </a:extLst>
                </p14:cNvPr>
                <p14:cNvContentPartPr/>
                <p14:nvPr/>
              </p14:nvContentPartPr>
              <p14:xfrm>
                <a:off x="5578055" y="5928095"/>
                <a:ext cx="98280" cy="972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0CDBC6DF-1A3D-B8A2-C2FA-5DE99F8893B2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5569055" y="5919455"/>
                  <a:ext cx="115920" cy="114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31B9137-A4D9-3619-0B9E-A75C76CE129E}"/>
              </a:ext>
            </a:extLst>
          </p:cNvPr>
          <p:cNvGrpSpPr/>
          <p:nvPr/>
        </p:nvGrpSpPr>
        <p:grpSpPr>
          <a:xfrm>
            <a:off x="8269115" y="3998343"/>
            <a:ext cx="308880" cy="216720"/>
            <a:chOff x="3977135" y="5910455"/>
            <a:chExt cx="308880" cy="216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D8FEF8DD-6289-A8DF-523E-BEEA69EC1E55}"/>
                    </a:ext>
                  </a:extLst>
                </p14:cNvPr>
                <p14:cNvContentPartPr/>
                <p14:nvPr/>
              </p14:nvContentPartPr>
              <p14:xfrm>
                <a:off x="3977135" y="5910455"/>
                <a:ext cx="54720" cy="11124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D8FEF8DD-6289-A8DF-523E-BEEA69EC1E55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3968495" y="5901455"/>
                  <a:ext cx="7236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FA388AA2-74FA-0D5C-9A77-3E8EC60B6B2F}"/>
                    </a:ext>
                  </a:extLst>
                </p14:cNvPr>
                <p14:cNvContentPartPr/>
                <p14:nvPr/>
              </p14:nvContentPartPr>
              <p14:xfrm>
                <a:off x="4048055" y="5968775"/>
                <a:ext cx="64800" cy="1047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FA388AA2-74FA-0D5C-9A77-3E8EC60B6B2F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039415" y="5959775"/>
                  <a:ext cx="8244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8B4289F4-B533-96A8-FA06-A4350DF8F0DD}"/>
                    </a:ext>
                  </a:extLst>
                </p14:cNvPr>
                <p14:cNvContentPartPr/>
                <p14:nvPr/>
              </p14:nvContentPartPr>
              <p14:xfrm>
                <a:off x="4106015" y="6048335"/>
                <a:ext cx="57600" cy="7884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8B4289F4-B533-96A8-FA06-A4350DF8F0DD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4097015" y="6039335"/>
                  <a:ext cx="7524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4E016446-57A8-D8E2-E376-8BECF140E3F9}"/>
                    </a:ext>
                  </a:extLst>
                </p14:cNvPr>
                <p14:cNvContentPartPr/>
                <p14:nvPr/>
              </p14:nvContentPartPr>
              <p14:xfrm>
                <a:off x="4241015" y="5916575"/>
                <a:ext cx="44640" cy="7668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4E016446-57A8-D8E2-E376-8BECF140E3F9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4232375" y="5907575"/>
                  <a:ext cx="6228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74B9A92D-F995-49A6-EAB2-5EF35A1D8BBF}"/>
                    </a:ext>
                  </a:extLst>
                </p14:cNvPr>
                <p14:cNvContentPartPr/>
                <p14:nvPr/>
              </p14:nvContentPartPr>
              <p14:xfrm>
                <a:off x="4285655" y="6073175"/>
                <a:ext cx="360" cy="36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74B9A92D-F995-49A6-EAB2-5EF35A1D8BBF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4277015" y="606453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1F7B21D-3501-0E5F-B84B-28C0251F89CC}"/>
              </a:ext>
            </a:extLst>
          </p:cNvPr>
          <p:cNvGrpSpPr/>
          <p:nvPr/>
        </p:nvGrpSpPr>
        <p:grpSpPr>
          <a:xfrm>
            <a:off x="5970363" y="5082635"/>
            <a:ext cx="365400" cy="216720"/>
            <a:chOff x="4707215" y="4625255"/>
            <a:chExt cx="365400" cy="216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353282DD-BD3D-51E3-1903-6A494CC57E65}"/>
                    </a:ext>
                  </a:extLst>
                </p14:cNvPr>
                <p14:cNvContentPartPr/>
                <p14:nvPr/>
              </p14:nvContentPartPr>
              <p14:xfrm>
                <a:off x="4707215" y="4625255"/>
                <a:ext cx="60480" cy="18504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353282DD-BD3D-51E3-1903-6A494CC57E65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4698215" y="4616255"/>
                  <a:ext cx="78120" cy="20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D9EDA162-A252-14FF-8678-964A1A112E3C}"/>
                    </a:ext>
                  </a:extLst>
                </p14:cNvPr>
                <p14:cNvContentPartPr/>
                <p14:nvPr/>
              </p14:nvContentPartPr>
              <p14:xfrm>
                <a:off x="5041655" y="4769615"/>
                <a:ext cx="30960" cy="723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D9EDA162-A252-14FF-8678-964A1A112E3C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033015" y="4760975"/>
                  <a:ext cx="4860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D92C5F82-421F-8F7D-24AA-8983A3D939B3}"/>
                    </a:ext>
                  </a:extLst>
                </p14:cNvPr>
                <p14:cNvContentPartPr/>
                <p14:nvPr/>
              </p14:nvContentPartPr>
              <p14:xfrm>
                <a:off x="4805855" y="4759895"/>
                <a:ext cx="14400" cy="1836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D92C5F82-421F-8F7D-24AA-8983A3D939B3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4797215" y="4750895"/>
                  <a:ext cx="3204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47E5E564-321C-58AE-FF28-8D78563DBADB}"/>
                    </a:ext>
                  </a:extLst>
                </p14:cNvPr>
                <p14:cNvContentPartPr/>
                <p14:nvPr/>
              </p14:nvContentPartPr>
              <p14:xfrm>
                <a:off x="4838255" y="4646855"/>
                <a:ext cx="50040" cy="12636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47E5E564-321C-58AE-FF28-8D78563DBADB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4829255" y="4637855"/>
                  <a:ext cx="6768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EACB9E21-4612-93D7-0B1D-A44C931E84C2}"/>
                    </a:ext>
                  </a:extLst>
                </p14:cNvPr>
                <p14:cNvContentPartPr/>
                <p14:nvPr/>
              </p14:nvContentPartPr>
              <p14:xfrm>
                <a:off x="4940855" y="4646135"/>
                <a:ext cx="65880" cy="11592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EACB9E21-4612-93D7-0B1D-A44C931E84C2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4931855" y="4637495"/>
                  <a:ext cx="83520" cy="133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76768960-9E8E-31CB-CECA-E7C7AB73CA90}"/>
              </a:ext>
            </a:extLst>
          </p:cNvPr>
          <p:cNvGrpSpPr/>
          <p:nvPr/>
        </p:nvGrpSpPr>
        <p:grpSpPr>
          <a:xfrm>
            <a:off x="6641135" y="5302799"/>
            <a:ext cx="280080" cy="217800"/>
            <a:chOff x="7482211" y="4764215"/>
            <a:chExt cx="280080" cy="217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150" name="Ink 149">
                  <a:extLst>
                    <a:ext uri="{FF2B5EF4-FFF2-40B4-BE49-F238E27FC236}">
                      <a16:creationId xmlns:a16="http://schemas.microsoft.com/office/drawing/2014/main" id="{578EBCA8-9741-C4F3-1232-0A5FDA54EA80}"/>
                    </a:ext>
                  </a:extLst>
                </p14:cNvPr>
                <p14:cNvContentPartPr/>
                <p14:nvPr/>
              </p14:nvContentPartPr>
              <p14:xfrm>
                <a:off x="7482211" y="4790135"/>
                <a:ext cx="64440" cy="147240"/>
              </p14:xfrm>
            </p:contentPart>
          </mc:Choice>
          <mc:Fallback xmlns="">
            <p:pic>
              <p:nvPicPr>
                <p:cNvPr id="150" name="Ink 149">
                  <a:extLst>
                    <a:ext uri="{FF2B5EF4-FFF2-40B4-BE49-F238E27FC236}">
                      <a16:creationId xmlns:a16="http://schemas.microsoft.com/office/drawing/2014/main" id="{578EBCA8-9741-C4F3-1232-0A5FDA54EA80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7473211" y="4781135"/>
                  <a:ext cx="8208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026BEE67-B517-40B1-20DE-2A8DDAE46581}"/>
                    </a:ext>
                  </a:extLst>
                </p14:cNvPr>
                <p14:cNvContentPartPr/>
                <p14:nvPr/>
              </p14:nvContentPartPr>
              <p14:xfrm>
                <a:off x="7580131" y="4810295"/>
                <a:ext cx="41760" cy="13284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026BEE67-B517-40B1-20DE-2A8DDAE46581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7571131" y="4801319"/>
                  <a:ext cx="59400" cy="15043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E666D8E5-D70C-E867-35BF-1E0C02EE9729}"/>
                    </a:ext>
                  </a:extLst>
                </p14:cNvPr>
                <p14:cNvContentPartPr/>
                <p14:nvPr/>
              </p14:nvContentPartPr>
              <p14:xfrm>
                <a:off x="7616851" y="4916495"/>
                <a:ext cx="37440" cy="2628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E666D8E5-D70C-E867-35BF-1E0C02EE9729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7607764" y="4907617"/>
                  <a:ext cx="55251" cy="4368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5D24A1CC-0FE4-4923-850F-F36A7781C1EF}"/>
                    </a:ext>
                  </a:extLst>
                </p14:cNvPr>
                <p14:cNvContentPartPr/>
                <p14:nvPr/>
              </p14:nvContentPartPr>
              <p14:xfrm>
                <a:off x="7666531" y="4889855"/>
                <a:ext cx="1800" cy="92160"/>
              </p14:xfrm>
            </p:contentPart>
          </mc:Choice>
          <mc:Fallback xmlns="">
            <p:pic>
              <p:nvPicPr>
                <p:cNvPr id="153" name="Ink 152">
                  <a:extLst>
                    <a:ext uri="{FF2B5EF4-FFF2-40B4-BE49-F238E27FC236}">
                      <a16:creationId xmlns:a16="http://schemas.microsoft.com/office/drawing/2014/main" id="{5D24A1CC-0FE4-4923-850F-F36A7781C1EF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7657531" y="4880890"/>
                  <a:ext cx="19440" cy="10973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93B97E7E-C73F-6F32-CAD4-48983B5E201A}"/>
                    </a:ext>
                  </a:extLst>
                </p14:cNvPr>
                <p14:cNvContentPartPr/>
                <p14:nvPr/>
              </p14:nvContentPartPr>
              <p14:xfrm>
                <a:off x="7692451" y="4764215"/>
                <a:ext cx="65160" cy="68040"/>
              </p14:xfrm>
            </p:contentPart>
          </mc:Choice>
          <mc:Fallback xmlns="">
            <p:pic>
              <p:nvPicPr>
                <p:cNvPr id="154" name="Ink 153">
                  <a:extLst>
                    <a:ext uri="{FF2B5EF4-FFF2-40B4-BE49-F238E27FC236}">
                      <a16:creationId xmlns:a16="http://schemas.microsoft.com/office/drawing/2014/main" id="{93B97E7E-C73F-6F32-CAD4-48983B5E201A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7683451" y="4755215"/>
                  <a:ext cx="8280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155" name="Ink 154">
                  <a:extLst>
                    <a:ext uri="{FF2B5EF4-FFF2-40B4-BE49-F238E27FC236}">
                      <a16:creationId xmlns:a16="http://schemas.microsoft.com/office/drawing/2014/main" id="{34F34C60-75AE-645C-FBA5-5578AAE9E23D}"/>
                    </a:ext>
                  </a:extLst>
                </p14:cNvPr>
                <p14:cNvContentPartPr/>
                <p14:nvPr/>
              </p14:nvContentPartPr>
              <p14:xfrm>
                <a:off x="7761931" y="4904615"/>
                <a:ext cx="360" cy="4320"/>
              </p14:xfrm>
            </p:contentPart>
          </mc:Choice>
          <mc:Fallback xmlns="">
            <p:pic>
              <p:nvPicPr>
                <p:cNvPr id="155" name="Ink 154">
                  <a:extLst>
                    <a:ext uri="{FF2B5EF4-FFF2-40B4-BE49-F238E27FC236}">
                      <a16:creationId xmlns:a16="http://schemas.microsoft.com/office/drawing/2014/main" id="{34F34C60-75AE-645C-FBA5-5578AAE9E23D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7752931" y="4895615"/>
                  <a:ext cx="18000" cy="21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DC80E363-EC20-F42A-D095-57AFF2E60D7B}"/>
              </a:ext>
            </a:extLst>
          </p:cNvPr>
          <p:cNvGrpSpPr/>
          <p:nvPr/>
        </p:nvGrpSpPr>
        <p:grpSpPr>
          <a:xfrm>
            <a:off x="7397970" y="4044364"/>
            <a:ext cx="145080" cy="83160"/>
            <a:chOff x="7397970" y="4044364"/>
            <a:chExt cx="145080" cy="83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179" name="Ink 178">
                  <a:extLst>
                    <a:ext uri="{FF2B5EF4-FFF2-40B4-BE49-F238E27FC236}">
                      <a16:creationId xmlns:a16="http://schemas.microsoft.com/office/drawing/2014/main" id="{27A6C154-6606-DB9E-6CE4-13229D93F5D7}"/>
                    </a:ext>
                  </a:extLst>
                </p14:cNvPr>
                <p14:cNvContentPartPr/>
                <p14:nvPr/>
              </p14:nvContentPartPr>
              <p14:xfrm>
                <a:off x="7397970" y="4044364"/>
                <a:ext cx="9000" cy="83160"/>
              </p14:xfrm>
            </p:contentPart>
          </mc:Choice>
          <mc:Fallback xmlns="">
            <p:pic>
              <p:nvPicPr>
                <p:cNvPr id="179" name="Ink 178">
                  <a:extLst>
                    <a:ext uri="{FF2B5EF4-FFF2-40B4-BE49-F238E27FC236}">
                      <a16:creationId xmlns:a16="http://schemas.microsoft.com/office/drawing/2014/main" id="{27A6C154-6606-DB9E-6CE4-13229D93F5D7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7388970" y="4035364"/>
                  <a:ext cx="2664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180" name="Ink 179">
                  <a:extLst>
                    <a:ext uri="{FF2B5EF4-FFF2-40B4-BE49-F238E27FC236}">
                      <a16:creationId xmlns:a16="http://schemas.microsoft.com/office/drawing/2014/main" id="{F3B69315-D5F9-267D-08F7-67F84A5E6565}"/>
                    </a:ext>
                  </a:extLst>
                </p14:cNvPr>
                <p14:cNvContentPartPr/>
                <p14:nvPr/>
              </p14:nvContentPartPr>
              <p14:xfrm>
                <a:off x="7457370" y="4044364"/>
                <a:ext cx="85680" cy="69120"/>
              </p14:xfrm>
            </p:contentPart>
          </mc:Choice>
          <mc:Fallback xmlns="">
            <p:pic>
              <p:nvPicPr>
                <p:cNvPr id="180" name="Ink 179">
                  <a:extLst>
                    <a:ext uri="{FF2B5EF4-FFF2-40B4-BE49-F238E27FC236}">
                      <a16:creationId xmlns:a16="http://schemas.microsoft.com/office/drawing/2014/main" id="{F3B69315-D5F9-267D-08F7-67F84A5E6565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7448730" y="4035364"/>
                  <a:ext cx="103320" cy="86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8">
            <p14:nvContentPartPr>
              <p14:cNvPr id="183" name="Ink 182">
                <a:extLst>
                  <a:ext uri="{FF2B5EF4-FFF2-40B4-BE49-F238E27FC236}">
                    <a16:creationId xmlns:a16="http://schemas.microsoft.com/office/drawing/2014/main" id="{FED24AD5-A56C-EFFE-A2E6-51CF3FCF0A1C}"/>
                  </a:ext>
                </a:extLst>
              </p14:cNvPr>
              <p14:cNvContentPartPr/>
              <p14:nvPr/>
            </p14:nvContentPartPr>
            <p14:xfrm>
              <a:off x="6367254" y="5120764"/>
              <a:ext cx="84600" cy="106200"/>
            </p14:xfrm>
          </p:contentPart>
        </mc:Choice>
        <mc:Fallback xmlns="">
          <p:pic>
            <p:nvPicPr>
              <p:cNvPr id="183" name="Ink 182">
                <a:extLst>
                  <a:ext uri="{FF2B5EF4-FFF2-40B4-BE49-F238E27FC236}">
                    <a16:creationId xmlns:a16="http://schemas.microsoft.com/office/drawing/2014/main" id="{FED24AD5-A56C-EFFE-A2E6-51CF3FCF0A1C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6358254" y="5111764"/>
                <a:ext cx="102240" cy="12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188" name="Ink 187">
                <a:extLst>
                  <a:ext uri="{FF2B5EF4-FFF2-40B4-BE49-F238E27FC236}">
                    <a16:creationId xmlns:a16="http://schemas.microsoft.com/office/drawing/2014/main" id="{7593B3B4-583E-59A8-A477-36BD0D2DABC4}"/>
                  </a:ext>
                </a:extLst>
              </p14:cNvPr>
              <p14:cNvContentPartPr/>
              <p14:nvPr/>
            </p14:nvContentPartPr>
            <p14:xfrm>
              <a:off x="5753423" y="5895289"/>
              <a:ext cx="74160" cy="106920"/>
            </p14:xfrm>
          </p:contentPart>
        </mc:Choice>
        <mc:Fallback xmlns="">
          <p:pic>
            <p:nvPicPr>
              <p:cNvPr id="188" name="Ink 187">
                <a:extLst>
                  <a:ext uri="{FF2B5EF4-FFF2-40B4-BE49-F238E27FC236}">
                    <a16:creationId xmlns:a16="http://schemas.microsoft.com/office/drawing/2014/main" id="{7593B3B4-583E-59A8-A477-36BD0D2DABC4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5744423" y="5886289"/>
                <a:ext cx="91800" cy="12456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48B54D1E-ADBD-FAC7-196B-738E103ED743}"/>
              </a:ext>
            </a:extLst>
          </p:cNvPr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  <a:sym typeface="Arial"/>
              </a:rPr>
              <a:t>education.ti.com/webinars   | Transforming Trig in AP® Precalculus: Using Graphing Tools to Deepen Understanding of Functions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261B9166-FFCA-BE1C-DA6D-C99EEF62DBA2}"/>
                  </a:ext>
                </a:extLst>
              </p14:cNvPr>
              <p14:cNvContentPartPr/>
              <p14:nvPr/>
            </p14:nvContentPartPr>
            <p14:xfrm>
              <a:off x="5230747" y="4688564"/>
              <a:ext cx="47160" cy="15768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261B9166-FFCA-BE1C-DA6D-C99EEF62DBA2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5221815" y="4679564"/>
                <a:ext cx="64666" cy="17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3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86C8CF55-9BA7-8D5A-C6BA-2B2E776385D1}"/>
                  </a:ext>
                </a:extLst>
              </p14:cNvPr>
              <p14:cNvContentPartPr/>
              <p14:nvPr/>
            </p14:nvContentPartPr>
            <p14:xfrm>
              <a:off x="4905773" y="4704915"/>
              <a:ext cx="71280" cy="11052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86C8CF55-9BA7-8D5A-C6BA-2B2E776385D1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4899653" y="4698795"/>
                <a:ext cx="83520" cy="12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5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61E61520-FBDD-7125-9637-495D26D14619}"/>
                  </a:ext>
                </a:extLst>
              </p14:cNvPr>
              <p14:cNvContentPartPr/>
              <p14:nvPr/>
            </p14:nvContentPartPr>
            <p14:xfrm>
              <a:off x="5085672" y="4711469"/>
              <a:ext cx="84600" cy="10620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61E61520-FBDD-7125-9637-495D26D14619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5076672" y="4702469"/>
                <a:ext cx="102240" cy="12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A16C22C7-6016-418C-2624-E9B9C77E3F52}"/>
                  </a:ext>
                </a:extLst>
              </p14:cNvPr>
              <p14:cNvContentPartPr/>
              <p14:nvPr/>
            </p14:nvContentPartPr>
            <p14:xfrm>
              <a:off x="3858535" y="3969163"/>
              <a:ext cx="91060" cy="202320"/>
            </p14:xfrm>
          </p:contentPart>
        </mc:Choice>
        <mc:Fallback xmlns=""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A16C22C7-6016-418C-2624-E9B9C77E3F52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3849537" y="3960163"/>
                <a:ext cx="108696" cy="21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8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A027F88C-B328-4404-4E9A-BD16F3D4C1F8}"/>
                  </a:ext>
                </a:extLst>
              </p14:cNvPr>
              <p14:cNvContentPartPr/>
              <p14:nvPr/>
            </p14:nvContentPartPr>
            <p14:xfrm>
              <a:off x="4547915" y="3977443"/>
              <a:ext cx="63000" cy="17820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A027F88C-B328-4404-4E9A-BD16F3D4C1F8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4538863" y="3968443"/>
                <a:ext cx="80741" cy="19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0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B7E19520-A675-F6FE-DB5F-CB3EAF2D12F4}"/>
                  </a:ext>
                </a:extLst>
              </p14:cNvPr>
              <p14:cNvContentPartPr/>
              <p14:nvPr/>
            </p14:nvContentPartPr>
            <p14:xfrm>
              <a:off x="4239755" y="4139803"/>
              <a:ext cx="24840" cy="6192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B7E19520-A675-F6FE-DB5F-CB3EAF2D12F4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4230755" y="4130803"/>
                <a:ext cx="42480" cy="79560"/>
              </a:xfrm>
              <a:prstGeom prst="rect">
                <a:avLst/>
              </a:prstGeom>
            </p:spPr>
          </p:pic>
        </mc:Fallback>
      </mc:AlternateContent>
      <p:grpSp>
        <p:nvGrpSpPr>
          <p:cNvPr id="52" name="Group 51">
            <a:extLst>
              <a:ext uri="{FF2B5EF4-FFF2-40B4-BE49-F238E27FC236}">
                <a16:creationId xmlns:a16="http://schemas.microsoft.com/office/drawing/2014/main" id="{126DCDE8-5B2A-5F10-EAC6-29BEA052ED84}"/>
              </a:ext>
            </a:extLst>
          </p:cNvPr>
          <p:cNvGrpSpPr/>
          <p:nvPr/>
        </p:nvGrpSpPr>
        <p:grpSpPr>
          <a:xfrm>
            <a:off x="3984535" y="4017531"/>
            <a:ext cx="221760" cy="128160"/>
            <a:chOff x="5454575" y="5915495"/>
            <a:chExt cx="221760" cy="128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08435659-FD9D-E21D-7EBF-180348864A69}"/>
                    </a:ext>
                  </a:extLst>
                </p14:cNvPr>
                <p14:cNvContentPartPr/>
                <p14:nvPr/>
              </p14:nvContentPartPr>
              <p14:xfrm>
                <a:off x="5454575" y="5915495"/>
                <a:ext cx="37080" cy="11808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08435659-FD9D-E21D-7EBF-180348864A69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5445575" y="5906467"/>
                  <a:ext cx="54720" cy="13577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E1315329-F6E6-09F8-50F5-D3F1854B9464}"/>
                    </a:ext>
                  </a:extLst>
                </p14:cNvPr>
                <p14:cNvContentPartPr/>
                <p14:nvPr/>
              </p14:nvContentPartPr>
              <p14:xfrm>
                <a:off x="5519015" y="6043295"/>
                <a:ext cx="3960" cy="3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E1315329-F6E6-09F8-50F5-D3F1854B9464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5510765" y="6034295"/>
                  <a:ext cx="2013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421C37D8-3900-5A1B-52F8-C228DC1C358B}"/>
                    </a:ext>
                  </a:extLst>
                </p14:cNvPr>
                <p14:cNvContentPartPr/>
                <p14:nvPr/>
              </p14:nvContentPartPr>
              <p14:xfrm>
                <a:off x="5578055" y="5928095"/>
                <a:ext cx="98280" cy="972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0CDBC6DF-1A3D-B8A2-C2FA-5DE99F8893B2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5569055" y="5919455"/>
                  <a:ext cx="115920" cy="114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5697F3EC-B3BE-72C1-B788-CFCCA83251B1}"/>
              </a:ext>
            </a:extLst>
          </p:cNvPr>
          <p:cNvGrpSpPr/>
          <p:nvPr/>
        </p:nvGrpSpPr>
        <p:grpSpPr>
          <a:xfrm>
            <a:off x="4352550" y="4023543"/>
            <a:ext cx="145080" cy="83160"/>
            <a:chOff x="7397970" y="4044364"/>
            <a:chExt cx="145080" cy="83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F9745306-2256-C71D-E972-B08C34D42703}"/>
                    </a:ext>
                  </a:extLst>
                </p14:cNvPr>
                <p14:cNvContentPartPr/>
                <p14:nvPr/>
              </p14:nvContentPartPr>
              <p14:xfrm>
                <a:off x="7397970" y="4044364"/>
                <a:ext cx="9000" cy="83160"/>
              </p14:xfrm>
            </p:contentPart>
          </mc:Choice>
          <mc:Fallback xmlns="">
            <p:pic>
              <p:nvPicPr>
                <p:cNvPr id="179" name="Ink 178">
                  <a:extLst>
                    <a:ext uri="{FF2B5EF4-FFF2-40B4-BE49-F238E27FC236}">
                      <a16:creationId xmlns:a16="http://schemas.microsoft.com/office/drawing/2014/main" id="{27A6C154-6606-DB9E-6CE4-13229D93F5D7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7388970" y="4035364"/>
                  <a:ext cx="2664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2A7065D5-787B-04E7-65B9-502A4B16BA49}"/>
                    </a:ext>
                  </a:extLst>
                </p14:cNvPr>
                <p14:cNvContentPartPr/>
                <p14:nvPr/>
              </p14:nvContentPartPr>
              <p14:xfrm>
                <a:off x="7457370" y="4044364"/>
                <a:ext cx="85680" cy="69120"/>
              </p14:xfrm>
            </p:contentPart>
          </mc:Choice>
          <mc:Fallback xmlns="">
            <p:pic>
              <p:nvPicPr>
                <p:cNvPr id="180" name="Ink 179">
                  <a:extLst>
                    <a:ext uri="{FF2B5EF4-FFF2-40B4-BE49-F238E27FC236}">
                      <a16:creationId xmlns:a16="http://schemas.microsoft.com/office/drawing/2014/main" id="{F3B69315-D5F9-267D-08F7-67F84A5E6565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7448730" y="4035364"/>
                  <a:ext cx="103320" cy="86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7">
            <p14:nvContentPartPr>
              <p14:cNvPr id="128" name="Ink 127">
                <a:extLst>
                  <a:ext uri="{FF2B5EF4-FFF2-40B4-BE49-F238E27FC236}">
                    <a16:creationId xmlns:a16="http://schemas.microsoft.com/office/drawing/2014/main" id="{F92F43B8-8BCF-9F3D-3447-79FD37026087}"/>
                  </a:ext>
                </a:extLst>
              </p14:cNvPr>
              <p14:cNvContentPartPr/>
              <p14:nvPr/>
            </p14:nvContentPartPr>
            <p14:xfrm>
              <a:off x="3904973" y="4076355"/>
              <a:ext cx="47520" cy="360"/>
            </p14:xfrm>
          </p:contentPart>
        </mc:Choice>
        <mc:Fallback xmlns="">
          <p:pic>
            <p:nvPicPr>
              <p:cNvPr id="128" name="Ink 127">
                <a:extLst>
                  <a:ext uri="{FF2B5EF4-FFF2-40B4-BE49-F238E27FC236}">
                    <a16:creationId xmlns:a16="http://schemas.microsoft.com/office/drawing/2014/main" id="{F92F43B8-8BCF-9F3D-3447-79FD37026087}"/>
                  </a:ext>
                </a:extLst>
              </p:cNvPr>
              <p:cNvPicPr/>
              <p:nvPr/>
            </p:nvPicPr>
            <p:blipFill>
              <a:blip r:embed="rId118"/>
              <a:stretch>
                <a:fillRect/>
              </a:stretch>
            </p:blipFill>
            <p:spPr>
              <a:xfrm>
                <a:off x="3898853" y="4070235"/>
                <a:ext cx="5976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9">
            <p14:nvContentPartPr>
              <p14:cNvPr id="134" name="Ink 133">
                <a:extLst>
                  <a:ext uri="{FF2B5EF4-FFF2-40B4-BE49-F238E27FC236}">
                    <a16:creationId xmlns:a16="http://schemas.microsoft.com/office/drawing/2014/main" id="{CA296AF1-C717-7169-D53D-EC8A6AB2FCDE}"/>
                  </a:ext>
                </a:extLst>
              </p14:cNvPr>
              <p14:cNvContentPartPr/>
              <p14:nvPr/>
            </p14:nvContentPartPr>
            <p14:xfrm>
              <a:off x="8276630" y="6061284"/>
              <a:ext cx="24840" cy="61920"/>
            </p14:xfrm>
          </p:contentPart>
        </mc:Choice>
        <mc:Fallback xmlns="">
          <p:pic>
            <p:nvPicPr>
              <p:cNvPr id="134" name="Ink 133">
                <a:extLst>
                  <a:ext uri="{FF2B5EF4-FFF2-40B4-BE49-F238E27FC236}">
                    <a16:creationId xmlns:a16="http://schemas.microsoft.com/office/drawing/2014/main" id="{CA296AF1-C717-7169-D53D-EC8A6AB2FCDE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8267630" y="6052284"/>
                <a:ext cx="42480" cy="7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135" name="Ink 134">
                <a:extLst>
                  <a:ext uri="{FF2B5EF4-FFF2-40B4-BE49-F238E27FC236}">
                    <a16:creationId xmlns:a16="http://schemas.microsoft.com/office/drawing/2014/main" id="{33198179-2ECD-5FED-D4E7-EEB962A1EC80}"/>
                  </a:ext>
                </a:extLst>
              </p14:cNvPr>
              <p14:cNvContentPartPr/>
              <p14:nvPr/>
            </p14:nvContentPartPr>
            <p14:xfrm>
              <a:off x="8530013" y="5941215"/>
              <a:ext cx="50760" cy="174240"/>
            </p14:xfrm>
          </p:contentPart>
        </mc:Choice>
        <mc:Fallback xmlns="">
          <p:pic>
            <p:nvPicPr>
              <p:cNvPr id="135" name="Ink 134">
                <a:extLst>
                  <a:ext uri="{FF2B5EF4-FFF2-40B4-BE49-F238E27FC236}">
                    <a16:creationId xmlns:a16="http://schemas.microsoft.com/office/drawing/2014/main" id="{33198179-2ECD-5FED-D4E7-EEB962A1EC80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521013" y="5932234"/>
                <a:ext cx="68400" cy="1918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1">
            <p14:nvContentPartPr>
              <p14:cNvPr id="136" name="Ink 135">
                <a:extLst>
                  <a:ext uri="{FF2B5EF4-FFF2-40B4-BE49-F238E27FC236}">
                    <a16:creationId xmlns:a16="http://schemas.microsoft.com/office/drawing/2014/main" id="{BDC13B5A-F77B-BD5F-51C6-8704D648EA61}"/>
                  </a:ext>
                </a:extLst>
              </p14:cNvPr>
              <p14:cNvContentPartPr/>
              <p14:nvPr/>
            </p14:nvContentPartPr>
            <p14:xfrm>
              <a:off x="8372524" y="5940917"/>
              <a:ext cx="74160" cy="106920"/>
            </p14:xfrm>
          </p:contentPart>
        </mc:Choice>
        <mc:Fallback xmlns="">
          <p:pic>
            <p:nvPicPr>
              <p:cNvPr id="136" name="Ink 135">
                <a:extLst>
                  <a:ext uri="{FF2B5EF4-FFF2-40B4-BE49-F238E27FC236}">
                    <a16:creationId xmlns:a16="http://schemas.microsoft.com/office/drawing/2014/main" id="{BDC13B5A-F77B-BD5F-51C6-8704D648EA61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8363524" y="5931917"/>
                <a:ext cx="91800" cy="124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58" name="Group 157">
            <a:extLst>
              <a:ext uri="{FF2B5EF4-FFF2-40B4-BE49-F238E27FC236}">
                <a16:creationId xmlns:a16="http://schemas.microsoft.com/office/drawing/2014/main" id="{2A7532BA-CE67-7EB8-6896-035AA17ACCEE}"/>
              </a:ext>
            </a:extLst>
          </p:cNvPr>
          <p:cNvGrpSpPr/>
          <p:nvPr/>
        </p:nvGrpSpPr>
        <p:grpSpPr>
          <a:xfrm>
            <a:off x="4728795" y="4718595"/>
            <a:ext cx="158258" cy="115560"/>
            <a:chOff x="4728795" y="4718595"/>
            <a:chExt cx="158258" cy="115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F4685224-37C6-777C-DF48-8F7AC09285F0}"/>
                    </a:ext>
                  </a:extLst>
                </p14:cNvPr>
                <p14:cNvContentPartPr/>
                <p14:nvPr/>
              </p14:nvContentPartPr>
              <p14:xfrm>
                <a:off x="4807133" y="4833795"/>
                <a:ext cx="2880" cy="3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F4685224-37C6-777C-DF48-8F7AC09285F0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4801013" y="4827675"/>
                  <a:ext cx="1512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E4709763-C7EA-722B-BAB7-9F6772CB3FC1}"/>
                    </a:ext>
                  </a:extLst>
                </p14:cNvPr>
                <p14:cNvContentPartPr/>
                <p14:nvPr/>
              </p14:nvContentPartPr>
              <p14:xfrm>
                <a:off x="4838453" y="4718595"/>
                <a:ext cx="48600" cy="1080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E4709763-C7EA-722B-BAB7-9F6772CB3FC1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4832333" y="4712475"/>
                  <a:ext cx="6084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157" name="Ink 156">
                  <a:extLst>
                    <a:ext uri="{FF2B5EF4-FFF2-40B4-BE49-F238E27FC236}">
                      <a16:creationId xmlns:a16="http://schemas.microsoft.com/office/drawing/2014/main" id="{916C9287-DDEE-B4C8-6E2D-A66089146AC7}"/>
                    </a:ext>
                  </a:extLst>
                </p14:cNvPr>
                <p14:cNvContentPartPr/>
                <p14:nvPr/>
              </p14:nvContentPartPr>
              <p14:xfrm>
                <a:off x="4728795" y="4781235"/>
                <a:ext cx="52200" cy="360"/>
              </p14:xfrm>
            </p:contentPart>
          </mc:Choice>
          <mc:Fallback xmlns="">
            <p:pic>
              <p:nvPicPr>
                <p:cNvPr id="157" name="Ink 156">
                  <a:extLst>
                    <a:ext uri="{FF2B5EF4-FFF2-40B4-BE49-F238E27FC236}">
                      <a16:creationId xmlns:a16="http://schemas.microsoft.com/office/drawing/2014/main" id="{916C9287-DDEE-B4C8-6E2D-A66089146AC7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4720155" y="4772595"/>
                  <a:ext cx="6984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45FD46EA-33E3-52D2-FFAD-7AAAD5515AF1}"/>
              </a:ext>
            </a:extLst>
          </p:cNvPr>
          <p:cNvGrpSpPr/>
          <p:nvPr/>
        </p:nvGrpSpPr>
        <p:grpSpPr>
          <a:xfrm>
            <a:off x="7610595" y="5100195"/>
            <a:ext cx="581400" cy="201960"/>
            <a:chOff x="7610595" y="5100195"/>
            <a:chExt cx="581400" cy="201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160" name="Ink 159">
                  <a:extLst>
                    <a:ext uri="{FF2B5EF4-FFF2-40B4-BE49-F238E27FC236}">
                      <a16:creationId xmlns:a16="http://schemas.microsoft.com/office/drawing/2014/main" id="{00CAE863-FA95-3A8B-4374-54D4C43A872E}"/>
                    </a:ext>
                  </a:extLst>
                </p14:cNvPr>
                <p14:cNvContentPartPr/>
                <p14:nvPr/>
              </p14:nvContentPartPr>
              <p14:xfrm>
                <a:off x="7610595" y="5100195"/>
                <a:ext cx="56160" cy="201960"/>
              </p14:xfrm>
            </p:contentPart>
          </mc:Choice>
          <mc:Fallback xmlns="">
            <p:pic>
              <p:nvPicPr>
                <p:cNvPr id="160" name="Ink 159">
                  <a:extLst>
                    <a:ext uri="{FF2B5EF4-FFF2-40B4-BE49-F238E27FC236}">
                      <a16:creationId xmlns:a16="http://schemas.microsoft.com/office/drawing/2014/main" id="{00CAE863-FA95-3A8B-4374-54D4C43A872E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7601595" y="5091555"/>
                  <a:ext cx="7380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161" name="Ink 160">
                  <a:extLst>
                    <a:ext uri="{FF2B5EF4-FFF2-40B4-BE49-F238E27FC236}">
                      <a16:creationId xmlns:a16="http://schemas.microsoft.com/office/drawing/2014/main" id="{2F879C4B-9371-5858-D6DB-09B494B3BF30}"/>
                    </a:ext>
                  </a:extLst>
                </p14:cNvPr>
                <p14:cNvContentPartPr/>
                <p14:nvPr/>
              </p14:nvContentPartPr>
              <p14:xfrm>
                <a:off x="7700595" y="5127915"/>
                <a:ext cx="118800" cy="118080"/>
              </p14:xfrm>
            </p:contentPart>
          </mc:Choice>
          <mc:Fallback xmlns="">
            <p:pic>
              <p:nvPicPr>
                <p:cNvPr id="161" name="Ink 160">
                  <a:extLst>
                    <a:ext uri="{FF2B5EF4-FFF2-40B4-BE49-F238E27FC236}">
                      <a16:creationId xmlns:a16="http://schemas.microsoft.com/office/drawing/2014/main" id="{2F879C4B-9371-5858-D6DB-09B494B3BF30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7691955" y="5118915"/>
                  <a:ext cx="13644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162" name="Ink 161">
                  <a:extLst>
                    <a:ext uri="{FF2B5EF4-FFF2-40B4-BE49-F238E27FC236}">
                      <a16:creationId xmlns:a16="http://schemas.microsoft.com/office/drawing/2014/main" id="{7D7BE13E-BA3D-E535-214D-8B63FCA7DFC7}"/>
                    </a:ext>
                  </a:extLst>
                </p14:cNvPr>
                <p14:cNvContentPartPr/>
                <p14:nvPr/>
              </p14:nvContentPartPr>
              <p14:xfrm>
                <a:off x="7876995" y="5248155"/>
                <a:ext cx="360" cy="360"/>
              </p14:xfrm>
            </p:contentPart>
          </mc:Choice>
          <mc:Fallback xmlns="">
            <p:pic>
              <p:nvPicPr>
                <p:cNvPr id="162" name="Ink 161">
                  <a:extLst>
                    <a:ext uri="{FF2B5EF4-FFF2-40B4-BE49-F238E27FC236}">
                      <a16:creationId xmlns:a16="http://schemas.microsoft.com/office/drawing/2014/main" id="{7D7BE13E-BA3D-E535-214D-8B63FCA7DFC7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7867995" y="523915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164" name="Ink 163">
                  <a:extLst>
                    <a:ext uri="{FF2B5EF4-FFF2-40B4-BE49-F238E27FC236}">
                      <a16:creationId xmlns:a16="http://schemas.microsoft.com/office/drawing/2014/main" id="{55B015FE-23C6-0DB5-3B8A-F9D343A823E7}"/>
                    </a:ext>
                  </a:extLst>
                </p14:cNvPr>
                <p14:cNvContentPartPr/>
                <p14:nvPr/>
              </p14:nvContentPartPr>
              <p14:xfrm>
                <a:off x="7924515" y="5118915"/>
                <a:ext cx="100440" cy="117000"/>
              </p14:xfrm>
            </p:contentPart>
          </mc:Choice>
          <mc:Fallback xmlns="">
            <p:pic>
              <p:nvPicPr>
                <p:cNvPr id="164" name="Ink 163">
                  <a:extLst>
                    <a:ext uri="{FF2B5EF4-FFF2-40B4-BE49-F238E27FC236}">
                      <a16:creationId xmlns:a16="http://schemas.microsoft.com/office/drawing/2014/main" id="{55B015FE-23C6-0DB5-3B8A-F9D343A823E7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7915875" y="5109915"/>
                  <a:ext cx="11808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169" name="Ink 168">
                  <a:extLst>
                    <a:ext uri="{FF2B5EF4-FFF2-40B4-BE49-F238E27FC236}">
                      <a16:creationId xmlns:a16="http://schemas.microsoft.com/office/drawing/2014/main" id="{A5CE8A29-24A0-8CA5-E3A4-BBCDD23377E7}"/>
                    </a:ext>
                  </a:extLst>
                </p14:cNvPr>
                <p14:cNvContentPartPr/>
                <p14:nvPr/>
              </p14:nvContentPartPr>
              <p14:xfrm>
                <a:off x="8075715" y="5123955"/>
                <a:ext cx="79560" cy="129240"/>
              </p14:xfrm>
            </p:contentPart>
          </mc:Choice>
          <mc:Fallback xmlns="">
            <p:pic>
              <p:nvPicPr>
                <p:cNvPr id="169" name="Ink 168">
                  <a:extLst>
                    <a:ext uri="{FF2B5EF4-FFF2-40B4-BE49-F238E27FC236}">
                      <a16:creationId xmlns:a16="http://schemas.microsoft.com/office/drawing/2014/main" id="{A5CE8A29-24A0-8CA5-E3A4-BBCDD23377E7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8066715" y="5115315"/>
                  <a:ext cx="9720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170" name="Ink 169">
                  <a:extLst>
                    <a:ext uri="{FF2B5EF4-FFF2-40B4-BE49-F238E27FC236}">
                      <a16:creationId xmlns:a16="http://schemas.microsoft.com/office/drawing/2014/main" id="{BECE9459-2607-E3B8-D4C4-B284F7EF9B48}"/>
                    </a:ext>
                  </a:extLst>
                </p14:cNvPr>
                <p14:cNvContentPartPr/>
                <p14:nvPr/>
              </p14:nvContentPartPr>
              <p14:xfrm>
                <a:off x="8159595" y="5262195"/>
                <a:ext cx="32400" cy="37800"/>
              </p14:xfrm>
            </p:contentPart>
          </mc:Choice>
          <mc:Fallback xmlns="">
            <p:pic>
              <p:nvPicPr>
                <p:cNvPr id="170" name="Ink 169">
                  <a:extLst>
                    <a:ext uri="{FF2B5EF4-FFF2-40B4-BE49-F238E27FC236}">
                      <a16:creationId xmlns:a16="http://schemas.microsoft.com/office/drawing/2014/main" id="{BECE9459-2607-E3B8-D4C4-B284F7EF9B48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8150595" y="5253555"/>
                  <a:ext cx="50040" cy="55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0">
            <p14:nvContentPartPr>
              <p14:cNvPr id="172" name="Ink 171">
                <a:extLst>
                  <a:ext uri="{FF2B5EF4-FFF2-40B4-BE49-F238E27FC236}">
                    <a16:creationId xmlns:a16="http://schemas.microsoft.com/office/drawing/2014/main" id="{AC0125C7-6868-B1E4-701E-3DBF7BF8B86E}"/>
                  </a:ext>
                </a:extLst>
              </p14:cNvPr>
              <p14:cNvContentPartPr/>
              <p14:nvPr/>
            </p14:nvContentPartPr>
            <p14:xfrm>
              <a:off x="8510235" y="5100195"/>
              <a:ext cx="63720" cy="172080"/>
            </p14:xfrm>
          </p:contentPart>
        </mc:Choice>
        <mc:Fallback xmlns="">
          <p:pic>
            <p:nvPicPr>
              <p:cNvPr id="172" name="Ink 171">
                <a:extLst>
                  <a:ext uri="{FF2B5EF4-FFF2-40B4-BE49-F238E27FC236}">
                    <a16:creationId xmlns:a16="http://schemas.microsoft.com/office/drawing/2014/main" id="{AC0125C7-6868-B1E4-701E-3DBF7BF8B86E}"/>
                  </a:ext>
                </a:extLst>
              </p:cNvPr>
              <p:cNvPicPr/>
              <p:nvPr/>
            </p:nvPicPr>
            <p:blipFill>
              <a:blip r:embed="rId141"/>
              <a:stretch>
                <a:fillRect/>
              </a:stretch>
            </p:blipFill>
            <p:spPr>
              <a:xfrm>
                <a:off x="8501595" y="5091555"/>
                <a:ext cx="81360" cy="18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2">
            <p14:nvContentPartPr>
              <p14:cNvPr id="178" name="Ink 177">
                <a:extLst>
                  <a:ext uri="{FF2B5EF4-FFF2-40B4-BE49-F238E27FC236}">
                    <a16:creationId xmlns:a16="http://schemas.microsoft.com/office/drawing/2014/main" id="{04DF7BA8-0E81-AD4A-983A-1ABF88EC12D8}"/>
                  </a:ext>
                </a:extLst>
              </p14:cNvPr>
              <p14:cNvContentPartPr/>
              <p14:nvPr/>
            </p14:nvContentPartPr>
            <p14:xfrm>
              <a:off x="8283795" y="5138355"/>
              <a:ext cx="105120" cy="124200"/>
            </p14:xfrm>
          </p:contentPart>
        </mc:Choice>
        <mc:Fallback xmlns="">
          <p:pic>
            <p:nvPicPr>
              <p:cNvPr id="178" name="Ink 177">
                <a:extLst>
                  <a:ext uri="{FF2B5EF4-FFF2-40B4-BE49-F238E27FC236}">
                    <a16:creationId xmlns:a16="http://schemas.microsoft.com/office/drawing/2014/main" id="{04DF7BA8-0E81-AD4A-983A-1ABF88EC12D8}"/>
                  </a:ext>
                </a:extLst>
              </p:cNvPr>
              <p:cNvPicPr/>
              <p:nvPr/>
            </p:nvPicPr>
            <p:blipFill>
              <a:blip r:embed="rId143"/>
              <a:stretch>
                <a:fillRect/>
              </a:stretch>
            </p:blipFill>
            <p:spPr>
              <a:xfrm>
                <a:off x="8275155" y="5129715"/>
                <a:ext cx="122760" cy="141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616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"/>
                            </p:stCondLst>
                            <p:childTnLst>
                              <p:par>
                                <p:cTn id="128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500"/>
                            </p:stCondLst>
                            <p:childTnLst>
                              <p:par>
                                <p:cTn id="136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000"/>
                            </p:stCondLst>
                            <p:childTnLst>
                              <p:par>
                                <p:cTn id="140" presetID="6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6">
          <a:extLst>
            <a:ext uri="{FF2B5EF4-FFF2-40B4-BE49-F238E27FC236}">
              <a16:creationId xmlns:a16="http://schemas.microsoft.com/office/drawing/2014/main" id="{C14A9121-67B1-70DA-E359-3AE452E68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9">
            <a:extLst>
              <a:ext uri="{FF2B5EF4-FFF2-40B4-BE49-F238E27FC236}">
                <a16:creationId xmlns:a16="http://schemas.microsoft.com/office/drawing/2014/main" id="{5BA6F83A-E4DF-F4A5-8EDF-FC38AB6C03A6}"/>
              </a:ext>
            </a:extLst>
          </p:cNvPr>
          <p:cNvSpPr txBox="1"/>
          <p:nvPr/>
        </p:nvSpPr>
        <p:spPr>
          <a:xfrm>
            <a:off x="618743" y="699940"/>
            <a:ext cx="10789485" cy="66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1C24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ED1C2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Modeling Contextual Periodic Functions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9F3670E8-E4C8-92E5-B2C6-70139B91292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425833" y="1113737"/>
                <a:ext cx="10789485" cy="4913721"/>
              </a:xfrm>
            </p:spPr>
            <p:txBody>
              <a:bodyPr>
                <a:noAutofit/>
              </a:bodyPr>
              <a:lstStyle/>
              <a:p>
                <a:pPr marL="114300" indent="0">
                  <a:lnSpc>
                    <a:spcPct val="150000"/>
                  </a:lnSpc>
                  <a:buNone/>
                </a:pPr>
                <a:r>
                  <a:rPr lang="en-US" dirty="0"/>
                  <a:t>The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dirty="0"/>
                  <a:t> can be </a:t>
                </a:r>
              </a:p>
              <a:p>
                <a:pPr marL="114300" indent="0">
                  <a:lnSpc>
                    <a:spcPct val="150000"/>
                  </a:lnSpc>
                  <a:buNone/>
                </a:pPr>
                <a:r>
                  <a:rPr lang="en-US" dirty="0"/>
                  <a:t>written in the form </a:t>
                </a:r>
                <a:br>
                  <a:rPr lang="en-US" dirty="0"/>
                </a:b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d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.</m:t>
                        </m:r>
                      </m:e>
                    </m:func>
                  </m:oMath>
                </a14:m>
                <a:endParaRPr lang="en-US" dirty="0"/>
              </a:p>
              <a:p>
                <a:pPr marL="114300" indent="0">
                  <a:lnSpc>
                    <a:spcPct val="150000"/>
                  </a:lnSpc>
                  <a:buNone/>
                </a:pPr>
                <a:r>
                  <a:rPr lang="en-US" dirty="0"/>
                  <a:t>Find values of constant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dirty="0"/>
              </a:p>
              <a:p>
                <a:pPr marL="114300" indent="0">
                  <a:lnSpc>
                    <a:spcPct val="100000"/>
                  </a:lnSpc>
                  <a:buNone/>
                </a:pPr>
                <a:br>
                  <a:rPr lang="en-US" dirty="0"/>
                </a:br>
                <a:r>
                  <a:rPr lang="en-US" dirty="0"/>
                  <a:t>How do you think we can do this?</a:t>
                </a:r>
              </a:p>
              <a:p>
                <a:pPr marL="114300" indent="0">
                  <a:lnSpc>
                    <a:spcPct val="100000"/>
                  </a:lnSpc>
                  <a:buNone/>
                </a:pPr>
                <a:br>
                  <a:rPr lang="en-US" dirty="0"/>
                </a:br>
                <a:r>
                  <a:rPr lang="en-US" dirty="0"/>
                  <a:t>Are there ways to verify with technology?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9F3670E8-E4C8-92E5-B2C6-70139B91292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25833" y="1113737"/>
                <a:ext cx="10789485" cy="4913721"/>
              </a:xfrm>
              <a:blipFill>
                <a:blip r:embed="rId4"/>
                <a:stretch>
                  <a:fillRect l="-113" b="-6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81753DEE-9002-DDBA-094D-E459A47398FA}"/>
              </a:ext>
            </a:extLst>
          </p:cNvPr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  <a:sym typeface="Arial"/>
              </a:rPr>
              <a:t>education.ti.com/webinars   | Transforming Trig in AP® Precalculus: Using Graphing Tools to Deepen Understanding of Functions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54D82A-ABA8-C5A5-159B-DD8AE55DF1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0935" y="1362722"/>
            <a:ext cx="6267293" cy="220787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1CCDA07-0155-94AF-4D6F-493399D7A525}"/>
                  </a:ext>
                </a:extLst>
              </p14:cNvPr>
              <p14:cNvContentPartPr/>
              <p14:nvPr/>
            </p14:nvContentPartPr>
            <p14:xfrm>
              <a:off x="7742819" y="3301667"/>
              <a:ext cx="79920" cy="1965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1CCDA07-0155-94AF-4D6F-493399D7A52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733819" y="3292667"/>
                <a:ext cx="97560" cy="214200"/>
              </a:xfrm>
              <a:prstGeom prst="rect">
                <a:avLst/>
              </a:prstGeom>
            </p:spPr>
          </p:pic>
        </mc:Fallback>
      </mc:AlternateContent>
      <p:grpSp>
        <p:nvGrpSpPr>
          <p:cNvPr id="7" name="Group 6">
            <a:extLst>
              <a:ext uri="{FF2B5EF4-FFF2-40B4-BE49-F238E27FC236}">
                <a16:creationId xmlns:a16="http://schemas.microsoft.com/office/drawing/2014/main" id="{48DEA8E1-53B7-A960-755B-03106D2BE3BE}"/>
              </a:ext>
            </a:extLst>
          </p:cNvPr>
          <p:cNvGrpSpPr/>
          <p:nvPr/>
        </p:nvGrpSpPr>
        <p:grpSpPr>
          <a:xfrm>
            <a:off x="7859099" y="3333347"/>
            <a:ext cx="206280" cy="144000"/>
            <a:chOff x="4081895" y="4055735"/>
            <a:chExt cx="206280" cy="144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6DD88E5E-CF2A-D3D1-BA53-F8661273A1E9}"/>
                    </a:ext>
                  </a:extLst>
                </p14:cNvPr>
                <p14:cNvContentPartPr/>
                <p14:nvPr/>
              </p14:nvContentPartPr>
              <p14:xfrm>
                <a:off x="4081895" y="4055735"/>
                <a:ext cx="104760" cy="10692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B86A2287-E1E8-28EE-DC09-34C6236A7A00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072895" y="4046735"/>
                  <a:ext cx="12240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70F945A1-872A-671D-0A7B-8D878F965B48}"/>
                    </a:ext>
                  </a:extLst>
                </p14:cNvPr>
                <p14:cNvContentPartPr/>
                <p14:nvPr/>
              </p14:nvContentPartPr>
              <p14:xfrm>
                <a:off x="4264055" y="4137095"/>
                <a:ext cx="24120" cy="6264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E19EBBE5-4B46-350C-6794-1B5CA1B5C586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255055" y="4128095"/>
                  <a:ext cx="41760" cy="80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FE3E1984-EC8B-DB35-E676-7773A5DC6A07}"/>
                  </a:ext>
                </a:extLst>
              </p14:cNvPr>
              <p14:cNvContentPartPr/>
              <p14:nvPr/>
            </p14:nvContentPartPr>
            <p14:xfrm>
              <a:off x="8300268" y="3315917"/>
              <a:ext cx="50760" cy="17424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FE3E1984-EC8B-DB35-E676-7773A5DC6A07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291268" y="3306936"/>
                <a:ext cx="68400" cy="1918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899BFDF6-1BC0-8C5A-3EDE-6D9B83135518}"/>
                  </a:ext>
                </a:extLst>
              </p14:cNvPr>
              <p14:cNvContentPartPr/>
              <p14:nvPr/>
            </p14:nvContentPartPr>
            <p14:xfrm flipH="1">
              <a:off x="10412186" y="3330667"/>
              <a:ext cx="65880" cy="1911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899BFDF6-1BC0-8C5A-3EDE-6D9B83135518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 flipH="1">
                <a:off x="10403546" y="3321667"/>
                <a:ext cx="83520" cy="20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765A345-9D3C-621D-C9CB-BAF0F47B73AA}"/>
                  </a:ext>
                </a:extLst>
              </p14:cNvPr>
              <p14:cNvContentPartPr/>
              <p14:nvPr/>
            </p14:nvContentPartPr>
            <p14:xfrm>
              <a:off x="9310571" y="1410314"/>
              <a:ext cx="73800" cy="20232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765A345-9D3C-621D-C9CB-BAF0F47B73AA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9301571" y="1401314"/>
                <a:ext cx="91440" cy="21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AB6C034B-E588-D87D-12AA-B9C2B047FBD6}"/>
                  </a:ext>
                </a:extLst>
              </p14:cNvPr>
              <p14:cNvContentPartPr/>
              <p14:nvPr/>
            </p14:nvContentPartPr>
            <p14:xfrm>
              <a:off x="9982691" y="1418594"/>
              <a:ext cx="63000" cy="17820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AB6C034B-E588-D87D-12AA-B9C2B047FBD6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9973639" y="1409594"/>
                <a:ext cx="80741" cy="19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A4D38C2D-EB4F-6DF1-347F-7EEC36413D68}"/>
                  </a:ext>
                </a:extLst>
              </p14:cNvPr>
              <p14:cNvContentPartPr/>
              <p14:nvPr/>
            </p14:nvContentPartPr>
            <p14:xfrm>
              <a:off x="9674531" y="1580954"/>
              <a:ext cx="24840" cy="6192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A4D38C2D-EB4F-6DF1-347F-7EEC36413D68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9665531" y="1571954"/>
                <a:ext cx="42480" cy="7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7DB18EAD-BE59-0F6A-4372-1632DFD5EC8B}"/>
                  </a:ext>
                </a:extLst>
              </p14:cNvPr>
              <p14:cNvContentPartPr/>
              <p14:nvPr/>
            </p14:nvContentPartPr>
            <p14:xfrm>
              <a:off x="7070346" y="2107239"/>
              <a:ext cx="57600" cy="17604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7DB18EAD-BE59-0F6A-4372-1632DFD5EC8B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7061346" y="2098257"/>
                <a:ext cx="75240" cy="1936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6063EA45-864A-B94F-C8D8-C4B9E527ADA0}"/>
                  </a:ext>
                </a:extLst>
              </p14:cNvPr>
              <p14:cNvContentPartPr/>
              <p14:nvPr/>
            </p14:nvContentPartPr>
            <p14:xfrm>
              <a:off x="7370855" y="2221577"/>
              <a:ext cx="26640" cy="5364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6063EA45-864A-B94F-C8D8-C4B9E527ADA0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7361855" y="2212577"/>
                <a:ext cx="44280" cy="7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22EE746A-735A-3124-0730-00930A996EDF}"/>
                  </a:ext>
                </a:extLst>
              </p14:cNvPr>
              <p14:cNvContentPartPr/>
              <p14:nvPr/>
            </p14:nvContentPartPr>
            <p14:xfrm>
              <a:off x="8891194" y="2527614"/>
              <a:ext cx="47160" cy="15768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22EE746A-735A-3124-0730-00930A996EDF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8882262" y="2518614"/>
                <a:ext cx="64666" cy="17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D3696FB6-0DEA-40D5-4993-E40D4E684623}"/>
                  </a:ext>
                </a:extLst>
              </p14:cNvPr>
              <p14:cNvContentPartPr/>
              <p14:nvPr/>
            </p14:nvContentPartPr>
            <p14:xfrm>
              <a:off x="10532200" y="3369079"/>
              <a:ext cx="78840" cy="100440"/>
            </p14:xfrm>
          </p:contentPart>
        </mc:Choice>
        <mc:Fallback xmlns=""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D3696FB6-0DEA-40D5-4993-E40D4E684623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10523560" y="3360079"/>
                <a:ext cx="96480" cy="118080"/>
              </a:xfrm>
              <a:prstGeom prst="rect">
                <a:avLst/>
              </a:prstGeom>
            </p:spPr>
          </p:pic>
        </mc:Fallback>
      </mc:AlternateContent>
      <p:grpSp>
        <p:nvGrpSpPr>
          <p:cNvPr id="39" name="Group 38">
            <a:extLst>
              <a:ext uri="{FF2B5EF4-FFF2-40B4-BE49-F238E27FC236}">
                <a16:creationId xmlns:a16="http://schemas.microsoft.com/office/drawing/2014/main" id="{7D645D51-02F9-B13C-C101-F7F0063E1514}"/>
              </a:ext>
            </a:extLst>
          </p:cNvPr>
          <p:cNvGrpSpPr/>
          <p:nvPr/>
        </p:nvGrpSpPr>
        <p:grpSpPr>
          <a:xfrm>
            <a:off x="9419311" y="1458682"/>
            <a:ext cx="221760" cy="128160"/>
            <a:chOff x="5454575" y="5915495"/>
            <a:chExt cx="221760" cy="128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0EBFE038-F3BF-2F08-955B-C411724BAAEC}"/>
                    </a:ext>
                  </a:extLst>
                </p14:cNvPr>
                <p14:cNvContentPartPr/>
                <p14:nvPr/>
              </p14:nvContentPartPr>
              <p14:xfrm>
                <a:off x="5454575" y="5915495"/>
                <a:ext cx="37080" cy="1180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0EBFE038-F3BF-2F08-955B-C411724BAAEC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5445575" y="5906467"/>
                  <a:ext cx="54720" cy="13577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8FA8587A-CE5D-83AB-E3B3-8C5B06DDB9AB}"/>
                    </a:ext>
                  </a:extLst>
                </p14:cNvPr>
                <p14:cNvContentPartPr/>
                <p14:nvPr/>
              </p14:nvContentPartPr>
              <p14:xfrm>
                <a:off x="5519015" y="6043295"/>
                <a:ext cx="3960" cy="3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8FA8587A-CE5D-83AB-E3B3-8C5B06DDB9AB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5510765" y="6034295"/>
                  <a:ext cx="2013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69B30F1C-7FE6-B656-CC8F-75ED4BECFF1E}"/>
                    </a:ext>
                  </a:extLst>
                </p14:cNvPr>
                <p14:cNvContentPartPr/>
                <p14:nvPr/>
              </p14:nvContentPartPr>
              <p14:xfrm>
                <a:off x="5578055" y="5928095"/>
                <a:ext cx="98280" cy="972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0CDBC6DF-1A3D-B8A2-C2FA-5DE99F8893B2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5569055" y="5919455"/>
                  <a:ext cx="115920" cy="114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61F1E33-F4A0-80AD-3279-4D99258C08FF}"/>
              </a:ext>
            </a:extLst>
          </p:cNvPr>
          <p:cNvGrpSpPr/>
          <p:nvPr/>
        </p:nvGrpSpPr>
        <p:grpSpPr>
          <a:xfrm>
            <a:off x="8359719" y="2502965"/>
            <a:ext cx="365400" cy="216720"/>
            <a:chOff x="4707215" y="4625255"/>
            <a:chExt cx="365400" cy="216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23B8A20B-6DD3-68BB-F4B7-D3600DC12D4D}"/>
                    </a:ext>
                  </a:extLst>
                </p14:cNvPr>
                <p14:cNvContentPartPr/>
                <p14:nvPr/>
              </p14:nvContentPartPr>
              <p14:xfrm>
                <a:off x="4707215" y="4625255"/>
                <a:ext cx="60480" cy="18504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353282DD-BD3D-51E3-1903-6A494CC57E65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4698215" y="4616255"/>
                  <a:ext cx="78120" cy="20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A5D191C1-048A-B49B-D566-DA471C7BF200}"/>
                    </a:ext>
                  </a:extLst>
                </p14:cNvPr>
                <p14:cNvContentPartPr/>
                <p14:nvPr/>
              </p14:nvContentPartPr>
              <p14:xfrm>
                <a:off x="5041655" y="4769615"/>
                <a:ext cx="30960" cy="723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D9EDA162-A252-14FF-8678-964A1A112E3C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033015" y="4760975"/>
                  <a:ext cx="4860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986E7CB4-01D4-0D7F-32BB-EF848CF86295}"/>
                    </a:ext>
                  </a:extLst>
                </p14:cNvPr>
                <p14:cNvContentPartPr/>
                <p14:nvPr/>
              </p14:nvContentPartPr>
              <p14:xfrm>
                <a:off x="4805855" y="4759895"/>
                <a:ext cx="14400" cy="1836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D92C5F82-421F-8F7D-24AA-8983A3D939B3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4797215" y="4750895"/>
                  <a:ext cx="3204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65607111-2501-4519-85C1-EB8A1B026192}"/>
                    </a:ext>
                  </a:extLst>
                </p14:cNvPr>
                <p14:cNvContentPartPr/>
                <p14:nvPr/>
              </p14:nvContentPartPr>
              <p14:xfrm>
                <a:off x="4838255" y="4646855"/>
                <a:ext cx="50040" cy="12636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47E5E564-321C-58AE-FF28-8D78563DBADB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4829255" y="4637855"/>
                  <a:ext cx="6768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59CA5911-79C2-79DE-CC8F-03D6E33B4542}"/>
                    </a:ext>
                  </a:extLst>
                </p14:cNvPr>
                <p14:cNvContentPartPr/>
                <p14:nvPr/>
              </p14:nvContentPartPr>
              <p14:xfrm>
                <a:off x="4940855" y="4646135"/>
                <a:ext cx="65880" cy="11592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EACB9E21-4612-93D7-0B1D-A44C931E84C2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4931855" y="4637495"/>
                  <a:ext cx="83520" cy="133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9F06F67A-B0BE-FDD8-B772-FFC17B6FA329}"/>
              </a:ext>
            </a:extLst>
          </p:cNvPr>
          <p:cNvGrpSpPr/>
          <p:nvPr/>
        </p:nvGrpSpPr>
        <p:grpSpPr>
          <a:xfrm>
            <a:off x="9787326" y="1464694"/>
            <a:ext cx="145080" cy="83160"/>
            <a:chOff x="7397970" y="4044364"/>
            <a:chExt cx="145080" cy="83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06908B92-C44A-204B-8B91-0683897F41EE}"/>
                    </a:ext>
                  </a:extLst>
                </p14:cNvPr>
                <p14:cNvContentPartPr/>
                <p14:nvPr/>
              </p14:nvContentPartPr>
              <p14:xfrm>
                <a:off x="7397970" y="4044364"/>
                <a:ext cx="9000" cy="83160"/>
              </p14:xfrm>
            </p:contentPart>
          </mc:Choice>
          <mc:Fallback xmlns="">
            <p:pic>
              <p:nvPicPr>
                <p:cNvPr id="179" name="Ink 178">
                  <a:extLst>
                    <a:ext uri="{FF2B5EF4-FFF2-40B4-BE49-F238E27FC236}">
                      <a16:creationId xmlns:a16="http://schemas.microsoft.com/office/drawing/2014/main" id="{27A6C154-6606-DB9E-6CE4-13229D93F5D7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7388970" y="4035364"/>
                  <a:ext cx="2664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F68F9370-469B-36BB-A823-597C45EB4995}"/>
                    </a:ext>
                  </a:extLst>
                </p14:cNvPr>
                <p14:cNvContentPartPr/>
                <p14:nvPr/>
              </p14:nvContentPartPr>
              <p14:xfrm>
                <a:off x="7457370" y="4044364"/>
                <a:ext cx="85680" cy="69120"/>
              </p14:xfrm>
            </p:contentPart>
          </mc:Choice>
          <mc:Fallback xmlns="">
            <p:pic>
              <p:nvPicPr>
                <p:cNvPr id="180" name="Ink 179">
                  <a:extLst>
                    <a:ext uri="{FF2B5EF4-FFF2-40B4-BE49-F238E27FC236}">
                      <a16:creationId xmlns:a16="http://schemas.microsoft.com/office/drawing/2014/main" id="{F3B69315-D5F9-267D-08F7-67F84A5E6565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7448730" y="4035364"/>
                  <a:ext cx="103320" cy="86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8">
            <p14:nvContentPartPr>
              <p14:cNvPr id="140" name="Ink 139">
                <a:extLst>
                  <a:ext uri="{FF2B5EF4-FFF2-40B4-BE49-F238E27FC236}">
                    <a16:creationId xmlns:a16="http://schemas.microsoft.com/office/drawing/2014/main" id="{3CF8A931-D24E-D8F4-EF94-927C280B60D9}"/>
                  </a:ext>
                </a:extLst>
              </p14:cNvPr>
              <p14:cNvContentPartPr/>
              <p14:nvPr/>
            </p14:nvContentPartPr>
            <p14:xfrm>
              <a:off x="8756610" y="2541094"/>
              <a:ext cx="84600" cy="106200"/>
            </p14:xfrm>
          </p:contentPart>
        </mc:Choice>
        <mc:Fallback xmlns="">
          <p:pic>
            <p:nvPicPr>
              <p:cNvPr id="140" name="Ink 139">
                <a:extLst>
                  <a:ext uri="{FF2B5EF4-FFF2-40B4-BE49-F238E27FC236}">
                    <a16:creationId xmlns:a16="http://schemas.microsoft.com/office/drawing/2014/main" id="{3CF8A931-D24E-D8F4-EF94-927C280B60D9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8747610" y="2532094"/>
                <a:ext cx="102240" cy="12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141" name="Ink 140">
                <a:extLst>
                  <a:ext uri="{FF2B5EF4-FFF2-40B4-BE49-F238E27FC236}">
                    <a16:creationId xmlns:a16="http://schemas.microsoft.com/office/drawing/2014/main" id="{0DBC3DD7-2360-657C-1F44-43CCA637F037}"/>
                  </a:ext>
                </a:extLst>
              </p14:cNvPr>
              <p14:cNvContentPartPr/>
              <p14:nvPr/>
            </p14:nvContentPartPr>
            <p14:xfrm>
              <a:off x="8142779" y="3315619"/>
              <a:ext cx="74160" cy="106920"/>
            </p14:xfrm>
          </p:contentPart>
        </mc:Choice>
        <mc:Fallback xmlns="">
          <p:pic>
            <p:nvPicPr>
              <p:cNvPr id="141" name="Ink 140">
                <a:extLst>
                  <a:ext uri="{FF2B5EF4-FFF2-40B4-BE49-F238E27FC236}">
                    <a16:creationId xmlns:a16="http://schemas.microsoft.com/office/drawing/2014/main" id="{0DBC3DD7-2360-657C-1F44-43CCA637F037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8133779" y="3306619"/>
                <a:ext cx="91800" cy="12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142" name="Ink 141">
                <a:extLst>
                  <a:ext uri="{FF2B5EF4-FFF2-40B4-BE49-F238E27FC236}">
                    <a16:creationId xmlns:a16="http://schemas.microsoft.com/office/drawing/2014/main" id="{6CD721AC-5F2A-1886-CF9C-104C4986F2AC}"/>
                  </a:ext>
                </a:extLst>
              </p14:cNvPr>
              <p14:cNvContentPartPr/>
              <p14:nvPr/>
            </p14:nvContentPartPr>
            <p14:xfrm>
              <a:off x="7620103" y="2108894"/>
              <a:ext cx="47160" cy="157680"/>
            </p14:xfrm>
          </p:contentPart>
        </mc:Choice>
        <mc:Fallback xmlns="">
          <p:pic>
            <p:nvPicPr>
              <p:cNvPr id="142" name="Ink 141">
                <a:extLst>
                  <a:ext uri="{FF2B5EF4-FFF2-40B4-BE49-F238E27FC236}">
                    <a16:creationId xmlns:a16="http://schemas.microsoft.com/office/drawing/2014/main" id="{6CD721AC-5F2A-1886-CF9C-104C4986F2AC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7611171" y="2099894"/>
                <a:ext cx="64666" cy="17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3">
            <p14:nvContentPartPr>
              <p14:cNvPr id="143" name="Ink 142">
                <a:extLst>
                  <a:ext uri="{FF2B5EF4-FFF2-40B4-BE49-F238E27FC236}">
                    <a16:creationId xmlns:a16="http://schemas.microsoft.com/office/drawing/2014/main" id="{442D7103-EA79-E947-05A9-C2CDA3DA223F}"/>
                  </a:ext>
                </a:extLst>
              </p14:cNvPr>
              <p14:cNvContentPartPr/>
              <p14:nvPr/>
            </p14:nvContentPartPr>
            <p14:xfrm>
              <a:off x="7295129" y="2125245"/>
              <a:ext cx="71280" cy="110520"/>
            </p14:xfrm>
          </p:contentPart>
        </mc:Choice>
        <mc:Fallback xmlns="">
          <p:pic>
            <p:nvPicPr>
              <p:cNvPr id="143" name="Ink 142">
                <a:extLst>
                  <a:ext uri="{FF2B5EF4-FFF2-40B4-BE49-F238E27FC236}">
                    <a16:creationId xmlns:a16="http://schemas.microsoft.com/office/drawing/2014/main" id="{442D7103-EA79-E947-05A9-C2CDA3DA223F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7289009" y="2119125"/>
                <a:ext cx="83520" cy="12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5">
            <p14:nvContentPartPr>
              <p14:cNvPr id="144" name="Ink 143">
                <a:extLst>
                  <a:ext uri="{FF2B5EF4-FFF2-40B4-BE49-F238E27FC236}">
                    <a16:creationId xmlns:a16="http://schemas.microsoft.com/office/drawing/2014/main" id="{EC66E40A-D24A-6695-90F4-67AF8A2A3CBE}"/>
                  </a:ext>
                </a:extLst>
              </p14:cNvPr>
              <p14:cNvContentPartPr/>
              <p14:nvPr/>
            </p14:nvContentPartPr>
            <p14:xfrm>
              <a:off x="7475028" y="2131799"/>
              <a:ext cx="84600" cy="106200"/>
            </p14:xfrm>
          </p:contentPart>
        </mc:Choice>
        <mc:Fallback xmlns="">
          <p:pic>
            <p:nvPicPr>
              <p:cNvPr id="144" name="Ink 143">
                <a:extLst>
                  <a:ext uri="{FF2B5EF4-FFF2-40B4-BE49-F238E27FC236}">
                    <a16:creationId xmlns:a16="http://schemas.microsoft.com/office/drawing/2014/main" id="{EC66E40A-D24A-6695-90F4-67AF8A2A3CBE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7466028" y="2122799"/>
                <a:ext cx="102240" cy="12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145" name="Ink 144">
                <a:extLst>
                  <a:ext uri="{FF2B5EF4-FFF2-40B4-BE49-F238E27FC236}">
                    <a16:creationId xmlns:a16="http://schemas.microsoft.com/office/drawing/2014/main" id="{54875081-6BB5-715A-DF1A-E0D6B3ED858C}"/>
                  </a:ext>
                </a:extLst>
              </p14:cNvPr>
              <p14:cNvContentPartPr/>
              <p14:nvPr/>
            </p14:nvContentPartPr>
            <p14:xfrm>
              <a:off x="6247891" y="1389493"/>
              <a:ext cx="91060" cy="202320"/>
            </p14:xfrm>
          </p:contentPart>
        </mc:Choice>
        <mc:Fallback xmlns="">
          <p:pic>
            <p:nvPicPr>
              <p:cNvPr id="145" name="Ink 144">
                <a:extLst>
                  <a:ext uri="{FF2B5EF4-FFF2-40B4-BE49-F238E27FC236}">
                    <a16:creationId xmlns:a16="http://schemas.microsoft.com/office/drawing/2014/main" id="{54875081-6BB5-715A-DF1A-E0D6B3ED858C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6238893" y="1380493"/>
                <a:ext cx="108696" cy="21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8">
            <p14:nvContentPartPr>
              <p14:cNvPr id="146" name="Ink 145">
                <a:extLst>
                  <a:ext uri="{FF2B5EF4-FFF2-40B4-BE49-F238E27FC236}">
                    <a16:creationId xmlns:a16="http://schemas.microsoft.com/office/drawing/2014/main" id="{C0BC95E7-3C1D-C496-80FF-071AA1FC7BEB}"/>
                  </a:ext>
                </a:extLst>
              </p14:cNvPr>
              <p14:cNvContentPartPr/>
              <p14:nvPr/>
            </p14:nvContentPartPr>
            <p14:xfrm>
              <a:off x="6937271" y="1397773"/>
              <a:ext cx="63000" cy="178200"/>
            </p14:xfrm>
          </p:contentPart>
        </mc:Choice>
        <mc:Fallback xmlns="">
          <p:pic>
            <p:nvPicPr>
              <p:cNvPr id="146" name="Ink 145">
                <a:extLst>
                  <a:ext uri="{FF2B5EF4-FFF2-40B4-BE49-F238E27FC236}">
                    <a16:creationId xmlns:a16="http://schemas.microsoft.com/office/drawing/2014/main" id="{C0BC95E7-3C1D-C496-80FF-071AA1FC7BEB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928219" y="1388773"/>
                <a:ext cx="80741" cy="19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9">
            <p14:nvContentPartPr>
              <p14:cNvPr id="147" name="Ink 146">
                <a:extLst>
                  <a:ext uri="{FF2B5EF4-FFF2-40B4-BE49-F238E27FC236}">
                    <a16:creationId xmlns:a16="http://schemas.microsoft.com/office/drawing/2014/main" id="{1FD13515-F8CB-DAA5-2FF8-3A79F5330BD7}"/>
                  </a:ext>
                </a:extLst>
              </p14:cNvPr>
              <p14:cNvContentPartPr/>
              <p14:nvPr/>
            </p14:nvContentPartPr>
            <p14:xfrm>
              <a:off x="6629111" y="1560133"/>
              <a:ext cx="24840" cy="61920"/>
            </p14:xfrm>
          </p:contentPart>
        </mc:Choice>
        <mc:Fallback xmlns="">
          <p:pic>
            <p:nvPicPr>
              <p:cNvPr id="147" name="Ink 146">
                <a:extLst>
                  <a:ext uri="{FF2B5EF4-FFF2-40B4-BE49-F238E27FC236}">
                    <a16:creationId xmlns:a16="http://schemas.microsoft.com/office/drawing/2014/main" id="{1FD13515-F8CB-DAA5-2FF8-3A79F5330BD7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620111" y="1551133"/>
                <a:ext cx="42480" cy="79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48" name="Group 147">
            <a:extLst>
              <a:ext uri="{FF2B5EF4-FFF2-40B4-BE49-F238E27FC236}">
                <a16:creationId xmlns:a16="http://schemas.microsoft.com/office/drawing/2014/main" id="{FB1C6621-2C47-B30E-2ECA-EF14326688D4}"/>
              </a:ext>
            </a:extLst>
          </p:cNvPr>
          <p:cNvGrpSpPr/>
          <p:nvPr/>
        </p:nvGrpSpPr>
        <p:grpSpPr>
          <a:xfrm>
            <a:off x="6373891" y="1437861"/>
            <a:ext cx="221760" cy="128160"/>
            <a:chOff x="5454575" y="5915495"/>
            <a:chExt cx="221760" cy="128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149" name="Ink 148">
                  <a:extLst>
                    <a:ext uri="{FF2B5EF4-FFF2-40B4-BE49-F238E27FC236}">
                      <a16:creationId xmlns:a16="http://schemas.microsoft.com/office/drawing/2014/main" id="{38E4F804-DFC8-1A05-CC05-B9519B7F8536}"/>
                    </a:ext>
                  </a:extLst>
                </p14:cNvPr>
                <p14:cNvContentPartPr/>
                <p14:nvPr/>
              </p14:nvContentPartPr>
              <p14:xfrm>
                <a:off x="5454575" y="5915495"/>
                <a:ext cx="37080" cy="118080"/>
              </p14:xfrm>
            </p:contentPart>
          </mc:Choice>
          <mc:Fallback xmlns="">
            <p:pic>
              <p:nvPicPr>
                <p:cNvPr id="149" name="Ink 148">
                  <a:extLst>
                    <a:ext uri="{FF2B5EF4-FFF2-40B4-BE49-F238E27FC236}">
                      <a16:creationId xmlns:a16="http://schemas.microsoft.com/office/drawing/2014/main" id="{38E4F804-DFC8-1A05-CC05-B9519B7F8536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5445575" y="5906467"/>
                  <a:ext cx="54720" cy="13577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150" name="Ink 149">
                  <a:extLst>
                    <a:ext uri="{FF2B5EF4-FFF2-40B4-BE49-F238E27FC236}">
                      <a16:creationId xmlns:a16="http://schemas.microsoft.com/office/drawing/2014/main" id="{36802222-558A-FE74-3737-DDADDE324E9A}"/>
                    </a:ext>
                  </a:extLst>
                </p14:cNvPr>
                <p14:cNvContentPartPr/>
                <p14:nvPr/>
              </p14:nvContentPartPr>
              <p14:xfrm>
                <a:off x="5519015" y="6043295"/>
                <a:ext cx="3960" cy="360"/>
              </p14:xfrm>
            </p:contentPart>
          </mc:Choice>
          <mc:Fallback xmlns="">
            <p:pic>
              <p:nvPicPr>
                <p:cNvPr id="150" name="Ink 149">
                  <a:extLst>
                    <a:ext uri="{FF2B5EF4-FFF2-40B4-BE49-F238E27FC236}">
                      <a16:creationId xmlns:a16="http://schemas.microsoft.com/office/drawing/2014/main" id="{36802222-558A-FE74-3737-DDADDE324E9A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5510765" y="6034295"/>
                  <a:ext cx="2013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66424C86-BFDF-6635-03A7-7996F4F20FCB}"/>
                    </a:ext>
                  </a:extLst>
                </p14:cNvPr>
                <p14:cNvContentPartPr/>
                <p14:nvPr/>
              </p14:nvContentPartPr>
              <p14:xfrm>
                <a:off x="5578055" y="5928095"/>
                <a:ext cx="98280" cy="972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0CDBC6DF-1A3D-B8A2-C2FA-5DE99F8893B2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5569055" y="5919455"/>
                  <a:ext cx="115920" cy="114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2E8BEA8F-6E6C-6F73-3852-DADAD0FF57AA}"/>
              </a:ext>
            </a:extLst>
          </p:cNvPr>
          <p:cNvGrpSpPr/>
          <p:nvPr/>
        </p:nvGrpSpPr>
        <p:grpSpPr>
          <a:xfrm>
            <a:off x="6741906" y="1443873"/>
            <a:ext cx="145080" cy="83160"/>
            <a:chOff x="7397970" y="4044364"/>
            <a:chExt cx="145080" cy="83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F22F855D-84DC-D0A1-E801-688723B706B2}"/>
                    </a:ext>
                  </a:extLst>
                </p14:cNvPr>
                <p14:cNvContentPartPr/>
                <p14:nvPr/>
              </p14:nvContentPartPr>
              <p14:xfrm>
                <a:off x="7397970" y="4044364"/>
                <a:ext cx="9000" cy="83160"/>
              </p14:xfrm>
            </p:contentPart>
          </mc:Choice>
          <mc:Fallback xmlns="">
            <p:pic>
              <p:nvPicPr>
                <p:cNvPr id="179" name="Ink 178">
                  <a:extLst>
                    <a:ext uri="{FF2B5EF4-FFF2-40B4-BE49-F238E27FC236}">
                      <a16:creationId xmlns:a16="http://schemas.microsoft.com/office/drawing/2014/main" id="{27A6C154-6606-DB9E-6CE4-13229D93F5D7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7388970" y="4035364"/>
                  <a:ext cx="2664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2EA8F07C-2A91-1A61-3C5C-9A20FECBBED2}"/>
                    </a:ext>
                  </a:extLst>
                </p14:cNvPr>
                <p14:cNvContentPartPr/>
                <p14:nvPr/>
              </p14:nvContentPartPr>
              <p14:xfrm>
                <a:off x="7457370" y="4044364"/>
                <a:ext cx="85680" cy="69120"/>
              </p14:xfrm>
            </p:contentPart>
          </mc:Choice>
          <mc:Fallback xmlns="">
            <p:pic>
              <p:nvPicPr>
                <p:cNvPr id="180" name="Ink 179">
                  <a:extLst>
                    <a:ext uri="{FF2B5EF4-FFF2-40B4-BE49-F238E27FC236}">
                      <a16:creationId xmlns:a16="http://schemas.microsoft.com/office/drawing/2014/main" id="{F3B69315-D5F9-267D-08F7-67F84A5E6565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7448730" y="4035364"/>
                  <a:ext cx="103320" cy="86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5">
            <p14:nvContentPartPr>
              <p14:cNvPr id="155" name="Ink 154">
                <a:extLst>
                  <a:ext uri="{FF2B5EF4-FFF2-40B4-BE49-F238E27FC236}">
                    <a16:creationId xmlns:a16="http://schemas.microsoft.com/office/drawing/2014/main" id="{76256062-2793-5D6D-884A-FE9CECFD5625}"/>
                  </a:ext>
                </a:extLst>
              </p14:cNvPr>
              <p14:cNvContentPartPr/>
              <p14:nvPr/>
            </p14:nvContentPartPr>
            <p14:xfrm>
              <a:off x="6294329" y="1496685"/>
              <a:ext cx="47520" cy="360"/>
            </p14:xfrm>
          </p:contentPart>
        </mc:Choice>
        <mc:Fallback xmlns="">
          <p:pic>
            <p:nvPicPr>
              <p:cNvPr id="155" name="Ink 154">
                <a:extLst>
                  <a:ext uri="{FF2B5EF4-FFF2-40B4-BE49-F238E27FC236}">
                    <a16:creationId xmlns:a16="http://schemas.microsoft.com/office/drawing/2014/main" id="{76256062-2793-5D6D-884A-FE9CECFD5625}"/>
                  </a:ext>
                </a:extLst>
              </p:cNvPr>
              <p:cNvPicPr/>
              <p:nvPr/>
            </p:nvPicPr>
            <p:blipFill>
              <a:blip r:embed="rId116"/>
              <a:stretch>
                <a:fillRect/>
              </a:stretch>
            </p:blipFill>
            <p:spPr>
              <a:xfrm>
                <a:off x="6288209" y="1490565"/>
                <a:ext cx="5976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7">
            <p14:nvContentPartPr>
              <p14:cNvPr id="156" name="Ink 155">
                <a:extLst>
                  <a:ext uri="{FF2B5EF4-FFF2-40B4-BE49-F238E27FC236}">
                    <a16:creationId xmlns:a16="http://schemas.microsoft.com/office/drawing/2014/main" id="{D8FF1874-9F3D-2B8A-716B-882C8AB32DB2}"/>
                  </a:ext>
                </a:extLst>
              </p14:cNvPr>
              <p14:cNvContentPartPr/>
              <p14:nvPr/>
            </p14:nvContentPartPr>
            <p14:xfrm>
              <a:off x="10665986" y="3481614"/>
              <a:ext cx="24840" cy="61920"/>
            </p14:xfrm>
          </p:contentPart>
        </mc:Choice>
        <mc:Fallback xmlns="">
          <p:pic>
            <p:nvPicPr>
              <p:cNvPr id="156" name="Ink 155">
                <a:extLst>
                  <a:ext uri="{FF2B5EF4-FFF2-40B4-BE49-F238E27FC236}">
                    <a16:creationId xmlns:a16="http://schemas.microsoft.com/office/drawing/2014/main" id="{D8FF1874-9F3D-2B8A-716B-882C8AB32DB2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0656986" y="3472614"/>
                <a:ext cx="42480" cy="7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8">
            <p14:nvContentPartPr>
              <p14:cNvPr id="157" name="Ink 156">
                <a:extLst>
                  <a:ext uri="{FF2B5EF4-FFF2-40B4-BE49-F238E27FC236}">
                    <a16:creationId xmlns:a16="http://schemas.microsoft.com/office/drawing/2014/main" id="{70E369BC-4EFA-0125-A884-6DC2E50B697B}"/>
                  </a:ext>
                </a:extLst>
              </p14:cNvPr>
              <p14:cNvContentPartPr/>
              <p14:nvPr/>
            </p14:nvContentPartPr>
            <p14:xfrm>
              <a:off x="10919369" y="3361545"/>
              <a:ext cx="50760" cy="174240"/>
            </p14:xfrm>
          </p:contentPart>
        </mc:Choice>
        <mc:Fallback xmlns="">
          <p:pic>
            <p:nvPicPr>
              <p:cNvPr id="157" name="Ink 156">
                <a:extLst>
                  <a:ext uri="{FF2B5EF4-FFF2-40B4-BE49-F238E27FC236}">
                    <a16:creationId xmlns:a16="http://schemas.microsoft.com/office/drawing/2014/main" id="{70E369BC-4EFA-0125-A884-6DC2E50B697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910369" y="3352564"/>
                <a:ext cx="68400" cy="1918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9">
            <p14:nvContentPartPr>
              <p14:cNvPr id="158" name="Ink 157">
                <a:extLst>
                  <a:ext uri="{FF2B5EF4-FFF2-40B4-BE49-F238E27FC236}">
                    <a16:creationId xmlns:a16="http://schemas.microsoft.com/office/drawing/2014/main" id="{1BD035ED-3948-5C3C-CC11-48F2AF9339D3}"/>
                  </a:ext>
                </a:extLst>
              </p14:cNvPr>
              <p14:cNvContentPartPr/>
              <p14:nvPr/>
            </p14:nvContentPartPr>
            <p14:xfrm>
              <a:off x="10761880" y="3361247"/>
              <a:ext cx="74160" cy="106920"/>
            </p14:xfrm>
          </p:contentPart>
        </mc:Choice>
        <mc:Fallback xmlns="">
          <p:pic>
            <p:nvPicPr>
              <p:cNvPr id="158" name="Ink 157">
                <a:extLst>
                  <a:ext uri="{FF2B5EF4-FFF2-40B4-BE49-F238E27FC236}">
                    <a16:creationId xmlns:a16="http://schemas.microsoft.com/office/drawing/2014/main" id="{1BD035ED-3948-5C3C-CC11-48F2AF9339D3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10752880" y="3352247"/>
                <a:ext cx="91800" cy="124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59" name="Group 158">
            <a:extLst>
              <a:ext uri="{FF2B5EF4-FFF2-40B4-BE49-F238E27FC236}">
                <a16:creationId xmlns:a16="http://schemas.microsoft.com/office/drawing/2014/main" id="{1A03A0D7-2373-B3A9-CC02-84A199CB09C8}"/>
              </a:ext>
            </a:extLst>
          </p:cNvPr>
          <p:cNvGrpSpPr/>
          <p:nvPr/>
        </p:nvGrpSpPr>
        <p:grpSpPr>
          <a:xfrm>
            <a:off x="7118151" y="2138925"/>
            <a:ext cx="158258" cy="115560"/>
            <a:chOff x="4728795" y="4718595"/>
            <a:chExt cx="158258" cy="115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160" name="Ink 159">
                  <a:extLst>
                    <a:ext uri="{FF2B5EF4-FFF2-40B4-BE49-F238E27FC236}">
                      <a16:creationId xmlns:a16="http://schemas.microsoft.com/office/drawing/2014/main" id="{3D6052A7-F641-417E-AA1B-E1DA10A8FACF}"/>
                    </a:ext>
                  </a:extLst>
                </p14:cNvPr>
                <p14:cNvContentPartPr/>
                <p14:nvPr/>
              </p14:nvContentPartPr>
              <p14:xfrm>
                <a:off x="4807133" y="4833795"/>
                <a:ext cx="2880" cy="360"/>
              </p14:xfrm>
            </p:contentPart>
          </mc:Choice>
          <mc:Fallback xmlns="">
            <p:pic>
              <p:nvPicPr>
                <p:cNvPr id="160" name="Ink 159">
                  <a:extLst>
                    <a:ext uri="{FF2B5EF4-FFF2-40B4-BE49-F238E27FC236}">
                      <a16:creationId xmlns:a16="http://schemas.microsoft.com/office/drawing/2014/main" id="{3D6052A7-F641-417E-AA1B-E1DA10A8FACF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4801013" y="4827675"/>
                  <a:ext cx="1512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161" name="Ink 160">
                  <a:extLst>
                    <a:ext uri="{FF2B5EF4-FFF2-40B4-BE49-F238E27FC236}">
                      <a16:creationId xmlns:a16="http://schemas.microsoft.com/office/drawing/2014/main" id="{AFCDB4FC-25CB-3B61-B7A9-106274E84F95}"/>
                    </a:ext>
                  </a:extLst>
                </p14:cNvPr>
                <p14:cNvContentPartPr/>
                <p14:nvPr/>
              </p14:nvContentPartPr>
              <p14:xfrm>
                <a:off x="4838453" y="4718595"/>
                <a:ext cx="48600" cy="108000"/>
              </p14:xfrm>
            </p:contentPart>
          </mc:Choice>
          <mc:Fallback xmlns="">
            <p:pic>
              <p:nvPicPr>
                <p:cNvPr id="161" name="Ink 160">
                  <a:extLst>
                    <a:ext uri="{FF2B5EF4-FFF2-40B4-BE49-F238E27FC236}">
                      <a16:creationId xmlns:a16="http://schemas.microsoft.com/office/drawing/2014/main" id="{AFCDB4FC-25CB-3B61-B7A9-106274E84F95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4832333" y="4712475"/>
                  <a:ext cx="6084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162" name="Ink 161">
                  <a:extLst>
                    <a:ext uri="{FF2B5EF4-FFF2-40B4-BE49-F238E27FC236}">
                      <a16:creationId xmlns:a16="http://schemas.microsoft.com/office/drawing/2014/main" id="{25061B12-C655-1799-4F7E-23910CD9F274}"/>
                    </a:ext>
                  </a:extLst>
                </p14:cNvPr>
                <p14:cNvContentPartPr/>
                <p14:nvPr/>
              </p14:nvContentPartPr>
              <p14:xfrm>
                <a:off x="4728795" y="4781235"/>
                <a:ext cx="52200" cy="360"/>
              </p14:xfrm>
            </p:contentPart>
          </mc:Choice>
          <mc:Fallback xmlns="">
            <p:pic>
              <p:nvPicPr>
                <p:cNvPr id="162" name="Ink 161">
                  <a:extLst>
                    <a:ext uri="{FF2B5EF4-FFF2-40B4-BE49-F238E27FC236}">
                      <a16:creationId xmlns:a16="http://schemas.microsoft.com/office/drawing/2014/main" id="{25061B12-C655-1799-4F7E-23910CD9F274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4720155" y="4772595"/>
                  <a:ext cx="6984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546FFFCE-1E22-B7BE-5D8E-385D33D862EE}"/>
              </a:ext>
            </a:extLst>
          </p:cNvPr>
          <p:cNvGrpSpPr/>
          <p:nvPr/>
        </p:nvGrpSpPr>
        <p:grpSpPr>
          <a:xfrm>
            <a:off x="9999951" y="2520525"/>
            <a:ext cx="581400" cy="201960"/>
            <a:chOff x="7610595" y="5100195"/>
            <a:chExt cx="581400" cy="201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164" name="Ink 163">
                  <a:extLst>
                    <a:ext uri="{FF2B5EF4-FFF2-40B4-BE49-F238E27FC236}">
                      <a16:creationId xmlns:a16="http://schemas.microsoft.com/office/drawing/2014/main" id="{7395359D-6BF6-6C22-04C4-29063D89A54C}"/>
                    </a:ext>
                  </a:extLst>
                </p14:cNvPr>
                <p14:cNvContentPartPr/>
                <p14:nvPr/>
              </p14:nvContentPartPr>
              <p14:xfrm>
                <a:off x="7610595" y="5100195"/>
                <a:ext cx="56160" cy="201960"/>
              </p14:xfrm>
            </p:contentPart>
          </mc:Choice>
          <mc:Fallback xmlns="">
            <p:pic>
              <p:nvPicPr>
                <p:cNvPr id="164" name="Ink 163">
                  <a:extLst>
                    <a:ext uri="{FF2B5EF4-FFF2-40B4-BE49-F238E27FC236}">
                      <a16:creationId xmlns:a16="http://schemas.microsoft.com/office/drawing/2014/main" id="{7395359D-6BF6-6C22-04C4-29063D89A54C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7601595" y="5091555"/>
                  <a:ext cx="7380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165" name="Ink 164">
                  <a:extLst>
                    <a:ext uri="{FF2B5EF4-FFF2-40B4-BE49-F238E27FC236}">
                      <a16:creationId xmlns:a16="http://schemas.microsoft.com/office/drawing/2014/main" id="{1D56FD0B-B888-3796-A01B-14DE0BCCE409}"/>
                    </a:ext>
                  </a:extLst>
                </p14:cNvPr>
                <p14:cNvContentPartPr/>
                <p14:nvPr/>
              </p14:nvContentPartPr>
              <p14:xfrm>
                <a:off x="7700595" y="5127915"/>
                <a:ext cx="118800" cy="118080"/>
              </p14:xfrm>
            </p:contentPart>
          </mc:Choice>
          <mc:Fallback xmlns="">
            <p:pic>
              <p:nvPicPr>
                <p:cNvPr id="165" name="Ink 164">
                  <a:extLst>
                    <a:ext uri="{FF2B5EF4-FFF2-40B4-BE49-F238E27FC236}">
                      <a16:creationId xmlns:a16="http://schemas.microsoft.com/office/drawing/2014/main" id="{1D56FD0B-B888-3796-A01B-14DE0BCCE409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7691955" y="5118915"/>
                  <a:ext cx="13644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166" name="Ink 165">
                  <a:extLst>
                    <a:ext uri="{FF2B5EF4-FFF2-40B4-BE49-F238E27FC236}">
                      <a16:creationId xmlns:a16="http://schemas.microsoft.com/office/drawing/2014/main" id="{E9E8401C-DDF4-7638-4167-B58FA166E78A}"/>
                    </a:ext>
                  </a:extLst>
                </p14:cNvPr>
                <p14:cNvContentPartPr/>
                <p14:nvPr/>
              </p14:nvContentPartPr>
              <p14:xfrm>
                <a:off x="7876995" y="5248155"/>
                <a:ext cx="360" cy="360"/>
              </p14:xfrm>
            </p:contentPart>
          </mc:Choice>
          <mc:Fallback xmlns="">
            <p:pic>
              <p:nvPicPr>
                <p:cNvPr id="166" name="Ink 165">
                  <a:extLst>
                    <a:ext uri="{FF2B5EF4-FFF2-40B4-BE49-F238E27FC236}">
                      <a16:creationId xmlns:a16="http://schemas.microsoft.com/office/drawing/2014/main" id="{E9E8401C-DDF4-7638-4167-B58FA166E78A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7867995" y="523915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168" name="Ink 167">
                  <a:extLst>
                    <a:ext uri="{FF2B5EF4-FFF2-40B4-BE49-F238E27FC236}">
                      <a16:creationId xmlns:a16="http://schemas.microsoft.com/office/drawing/2014/main" id="{092CD715-5A4A-7C1C-817D-9A2BE5846A5A}"/>
                    </a:ext>
                  </a:extLst>
                </p14:cNvPr>
                <p14:cNvContentPartPr/>
                <p14:nvPr/>
              </p14:nvContentPartPr>
              <p14:xfrm>
                <a:off x="7924515" y="5118915"/>
                <a:ext cx="100440" cy="117000"/>
              </p14:xfrm>
            </p:contentPart>
          </mc:Choice>
          <mc:Fallback xmlns="">
            <p:pic>
              <p:nvPicPr>
                <p:cNvPr id="168" name="Ink 167">
                  <a:extLst>
                    <a:ext uri="{FF2B5EF4-FFF2-40B4-BE49-F238E27FC236}">
                      <a16:creationId xmlns:a16="http://schemas.microsoft.com/office/drawing/2014/main" id="{092CD715-5A4A-7C1C-817D-9A2BE5846A5A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7915875" y="5109915"/>
                  <a:ext cx="11808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169" name="Ink 168">
                  <a:extLst>
                    <a:ext uri="{FF2B5EF4-FFF2-40B4-BE49-F238E27FC236}">
                      <a16:creationId xmlns:a16="http://schemas.microsoft.com/office/drawing/2014/main" id="{D74B01A3-457C-2404-83D7-75E1328603FE}"/>
                    </a:ext>
                  </a:extLst>
                </p14:cNvPr>
                <p14:cNvContentPartPr/>
                <p14:nvPr/>
              </p14:nvContentPartPr>
              <p14:xfrm>
                <a:off x="8075715" y="5123955"/>
                <a:ext cx="79560" cy="129240"/>
              </p14:xfrm>
            </p:contentPart>
          </mc:Choice>
          <mc:Fallback xmlns="">
            <p:pic>
              <p:nvPicPr>
                <p:cNvPr id="169" name="Ink 168">
                  <a:extLst>
                    <a:ext uri="{FF2B5EF4-FFF2-40B4-BE49-F238E27FC236}">
                      <a16:creationId xmlns:a16="http://schemas.microsoft.com/office/drawing/2014/main" id="{D74B01A3-457C-2404-83D7-75E1328603FE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8066715" y="5115315"/>
                  <a:ext cx="9720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170" name="Ink 169">
                  <a:extLst>
                    <a:ext uri="{FF2B5EF4-FFF2-40B4-BE49-F238E27FC236}">
                      <a16:creationId xmlns:a16="http://schemas.microsoft.com/office/drawing/2014/main" id="{CC0D2257-F229-1318-01B2-0FC919965492}"/>
                    </a:ext>
                  </a:extLst>
                </p14:cNvPr>
                <p14:cNvContentPartPr/>
                <p14:nvPr/>
              </p14:nvContentPartPr>
              <p14:xfrm>
                <a:off x="8159595" y="5262195"/>
                <a:ext cx="32400" cy="37800"/>
              </p14:xfrm>
            </p:contentPart>
          </mc:Choice>
          <mc:Fallback xmlns="">
            <p:pic>
              <p:nvPicPr>
                <p:cNvPr id="170" name="Ink 169">
                  <a:extLst>
                    <a:ext uri="{FF2B5EF4-FFF2-40B4-BE49-F238E27FC236}">
                      <a16:creationId xmlns:a16="http://schemas.microsoft.com/office/drawing/2014/main" id="{CC0D2257-F229-1318-01B2-0FC919965492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8150595" y="5253555"/>
                  <a:ext cx="50040" cy="55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8">
            <p14:nvContentPartPr>
              <p14:cNvPr id="171" name="Ink 170">
                <a:extLst>
                  <a:ext uri="{FF2B5EF4-FFF2-40B4-BE49-F238E27FC236}">
                    <a16:creationId xmlns:a16="http://schemas.microsoft.com/office/drawing/2014/main" id="{E2B6844B-DF12-D3EE-3069-4E739D20CFA9}"/>
                  </a:ext>
                </a:extLst>
              </p14:cNvPr>
              <p14:cNvContentPartPr/>
              <p14:nvPr/>
            </p14:nvContentPartPr>
            <p14:xfrm>
              <a:off x="10899591" y="2520525"/>
              <a:ext cx="63720" cy="172080"/>
            </p14:xfrm>
          </p:contentPart>
        </mc:Choice>
        <mc:Fallback xmlns="">
          <p:pic>
            <p:nvPicPr>
              <p:cNvPr id="171" name="Ink 170">
                <a:extLst>
                  <a:ext uri="{FF2B5EF4-FFF2-40B4-BE49-F238E27FC236}">
                    <a16:creationId xmlns:a16="http://schemas.microsoft.com/office/drawing/2014/main" id="{E2B6844B-DF12-D3EE-3069-4E739D20CFA9}"/>
                  </a:ext>
                </a:extLst>
              </p:cNvPr>
              <p:cNvPicPr/>
              <p:nvPr/>
            </p:nvPicPr>
            <p:blipFill>
              <a:blip r:embed="rId139"/>
              <a:stretch>
                <a:fillRect/>
              </a:stretch>
            </p:blipFill>
            <p:spPr>
              <a:xfrm>
                <a:off x="10890951" y="2511885"/>
                <a:ext cx="81360" cy="18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0">
            <p14:nvContentPartPr>
              <p14:cNvPr id="172" name="Ink 171">
                <a:extLst>
                  <a:ext uri="{FF2B5EF4-FFF2-40B4-BE49-F238E27FC236}">
                    <a16:creationId xmlns:a16="http://schemas.microsoft.com/office/drawing/2014/main" id="{DF2C3958-C0CD-DEA7-0586-E89C03430CD2}"/>
                  </a:ext>
                </a:extLst>
              </p14:cNvPr>
              <p14:cNvContentPartPr/>
              <p14:nvPr/>
            </p14:nvContentPartPr>
            <p14:xfrm>
              <a:off x="10673151" y="2558685"/>
              <a:ext cx="105120" cy="124200"/>
            </p14:xfrm>
          </p:contentPart>
        </mc:Choice>
        <mc:Fallback xmlns="">
          <p:pic>
            <p:nvPicPr>
              <p:cNvPr id="172" name="Ink 171">
                <a:extLst>
                  <a:ext uri="{FF2B5EF4-FFF2-40B4-BE49-F238E27FC236}">
                    <a16:creationId xmlns:a16="http://schemas.microsoft.com/office/drawing/2014/main" id="{DF2C3958-C0CD-DEA7-0586-E89C03430CD2}"/>
                  </a:ext>
                </a:extLst>
              </p:cNvPr>
              <p:cNvPicPr/>
              <p:nvPr/>
            </p:nvPicPr>
            <p:blipFill>
              <a:blip r:embed="rId141"/>
              <a:stretch>
                <a:fillRect/>
              </a:stretch>
            </p:blipFill>
            <p:spPr>
              <a:xfrm>
                <a:off x="10664511" y="2550045"/>
                <a:ext cx="122760" cy="141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2609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0"/>
          <p:cNvSpPr txBox="1"/>
          <p:nvPr/>
        </p:nvSpPr>
        <p:spPr>
          <a:xfrm>
            <a:off x="618743" y="699940"/>
            <a:ext cx="10789485" cy="66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1C24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rgbClr val="ED1C24"/>
                </a:solidFill>
                <a:latin typeface="Arial"/>
                <a:ea typeface="Arial"/>
                <a:cs typeface="Arial"/>
                <a:sym typeface="Arial"/>
              </a:rPr>
              <a:t>Verifying Trigonometric Identities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D94C6F3-5383-1324-5A38-2407D7ECE0F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703288" y="1503337"/>
                <a:ext cx="10515600" cy="4351338"/>
              </a:xfrm>
            </p:spPr>
            <p:txBody>
              <a:bodyPr/>
              <a:lstStyle/>
              <a:p>
                <a:pPr marL="114300" indent="0">
                  <a:buNone/>
                </a:pPr>
                <a:r>
                  <a:rPr lang="en-US" dirty="0"/>
                  <a:t>What does it mean when we say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US" b="0" i="1" smtClean="0">
                        <a:latin typeface="Cambria Math" panose="02040503050406030204" pitchFamily="18" charset="0"/>
                      </a:rPr>
                      <m:t>⋅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cot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US" b="0" i="1" smtClean="0">
                        <a:latin typeface="Cambria Math" panose="02040503050406030204" pitchFamily="18" charset="0"/>
                      </a:rPr>
                      <m:t>⋅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sec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dirty="0"/>
                  <a:t>?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How do we go about verifying a trig identity algebraically?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How can we use a graph to help us visualize and reinforce that our algebraic steps are correct?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D94C6F3-5383-1324-5A38-2407D7ECE0F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703288" y="1503337"/>
                <a:ext cx="10515600" cy="4351338"/>
              </a:xfrm>
              <a:blipFill>
                <a:blip r:embed="rId4"/>
                <a:stretch>
                  <a:fillRect l="-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A13872A5-8458-ADEE-2DB4-236DCBEFFFA4}"/>
              </a:ext>
            </a:extLst>
          </p:cNvPr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1"/>
          <p:cNvSpPr txBox="1"/>
          <p:nvPr/>
        </p:nvSpPr>
        <p:spPr>
          <a:xfrm>
            <a:off x="618743" y="699940"/>
            <a:ext cx="10789485" cy="66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1C24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rgbClr val="ED1C24"/>
                </a:solidFill>
                <a:latin typeface="Arial"/>
                <a:ea typeface="Arial"/>
                <a:cs typeface="Arial"/>
                <a:sym typeface="Arial"/>
              </a:rPr>
              <a:t>Trig Identity #1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0FA585B-4D4A-C722-C4FE-DB7F1CEA33AC}"/>
                  </a:ext>
                </a:extLst>
              </p:cNvPr>
              <p:cNvSpPr txBox="1"/>
              <p:nvPr/>
            </p:nvSpPr>
            <p:spPr>
              <a:xfrm>
                <a:off x="618743" y="1633927"/>
                <a:ext cx="562131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latin typeface="Cambria Math" panose="02040503050406030204" pitchFamily="18" charset="0"/>
                        </a:rPr>
                        <m:t>cot</m:t>
                      </m:r>
                      <m:d>
                        <m:dPr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⋅</m:t>
                      </m:r>
                      <m:func>
                        <m:funcPr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600" b="0" i="0" smtClean="0">
                              <a:latin typeface="Cambria Math" panose="02040503050406030204" pitchFamily="18" charset="0"/>
                            </a:rPr>
                            <m:t>sec</m:t>
                          </m:r>
                        </m:fName>
                        <m:e>
                          <m:d>
                            <m:dPr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0FA585B-4D4A-C722-C4FE-DB7F1CEA33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743" y="1633927"/>
                <a:ext cx="5621311" cy="6463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C44617-1352-D366-13DD-35D2C989365C}"/>
                  </a:ext>
                </a:extLst>
              </p:cNvPr>
              <p:cNvSpPr txBox="1"/>
              <p:nvPr/>
            </p:nvSpPr>
            <p:spPr>
              <a:xfrm>
                <a:off x="688697" y="2551463"/>
                <a:ext cx="5621311" cy="1265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36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num>
                        <m:den>
                          <m:func>
                            <m:funcPr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3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6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</m:den>
                      </m:f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unc>
                            <m:funcPr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3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6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</m:den>
                      </m:f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C44617-1352-D366-13DD-35D2C9893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697" y="2551463"/>
                <a:ext cx="5621311" cy="12657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2D0ED06-7A5A-B3B8-4BA3-9A0CEB9E0E1A}"/>
                  </a:ext>
                </a:extLst>
              </p:cNvPr>
              <p:cNvSpPr txBox="1"/>
              <p:nvPr/>
            </p:nvSpPr>
            <p:spPr>
              <a:xfrm>
                <a:off x="688696" y="4214734"/>
                <a:ext cx="562131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1=1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2D0ED06-7A5A-B3B8-4BA3-9A0CEB9E0E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696" y="4214734"/>
                <a:ext cx="5621311" cy="6463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DF20853-D1BE-A302-C197-E54C092F0E90}"/>
                  </a:ext>
                </a:extLst>
              </p:cNvPr>
              <p:cNvSpPr txBox="1"/>
              <p:nvPr/>
            </p:nvSpPr>
            <p:spPr>
              <a:xfrm>
                <a:off x="6775554" y="2155212"/>
                <a:ext cx="376253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Write expressions in terms 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i="1" dirty="0" smtClean="0">
                        <a:latin typeface="Cambria Math" panose="02040503050406030204" pitchFamily="18" charset="0"/>
                      </a:rPr>
                      <m:t>sin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⁡(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i="1" dirty="0" smtClean="0">
                        <a:latin typeface="Cambria Math" panose="02040503050406030204" pitchFamily="18" charset="0"/>
                      </a:rPr>
                      <m:t>cos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⁡(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DF20853-D1BE-A302-C197-E54C092F0E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5554" y="2155212"/>
                <a:ext cx="3762531" cy="830997"/>
              </a:xfrm>
              <a:prstGeom prst="rect">
                <a:avLst/>
              </a:prstGeom>
              <a:blipFill>
                <a:blip r:embed="rId7"/>
                <a:stretch>
                  <a:fillRect l="-2427" t="-5147" b="-16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B441AB82-9FAA-73D9-E84B-204DE1ADB0D2}"/>
              </a:ext>
            </a:extLst>
          </p:cNvPr>
          <p:cNvSpPr txBox="1"/>
          <p:nvPr/>
        </p:nvSpPr>
        <p:spPr>
          <a:xfrm>
            <a:off x="6775555" y="3517692"/>
            <a:ext cx="37625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Multiply fractions and divide out the common factors</a:t>
            </a:r>
          </a:p>
        </p:txBody>
      </p:sp>
      <p:cxnSp>
        <p:nvCxnSpPr>
          <p:cNvPr id="8" name="Connector: Curved 7">
            <a:extLst>
              <a:ext uri="{FF2B5EF4-FFF2-40B4-BE49-F238E27FC236}">
                <a16:creationId xmlns:a16="http://schemas.microsoft.com/office/drawing/2014/main" id="{8CD1B543-FED0-69A9-ADFD-9860550356D1}"/>
              </a:ext>
            </a:extLst>
          </p:cNvPr>
          <p:cNvCxnSpPr>
            <a:stCxn id="2" idx="3"/>
            <a:endCxn id="3" idx="3"/>
          </p:cNvCxnSpPr>
          <p:nvPr/>
        </p:nvCxnSpPr>
        <p:spPr>
          <a:xfrm>
            <a:off x="6240054" y="1957093"/>
            <a:ext cx="69954" cy="1227236"/>
          </a:xfrm>
          <a:prstGeom prst="curvedConnector3">
            <a:avLst>
              <a:gd name="adj1" fmla="val 608929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or: Curved 10">
            <a:extLst>
              <a:ext uri="{FF2B5EF4-FFF2-40B4-BE49-F238E27FC236}">
                <a16:creationId xmlns:a16="http://schemas.microsoft.com/office/drawing/2014/main" id="{4ABA7810-4CCE-E19F-9B6F-79771625206E}"/>
              </a:ext>
            </a:extLst>
          </p:cNvPr>
          <p:cNvCxnSpPr/>
          <p:nvPr/>
        </p:nvCxnSpPr>
        <p:spPr>
          <a:xfrm>
            <a:off x="6240053" y="3310663"/>
            <a:ext cx="69954" cy="1227236"/>
          </a:xfrm>
          <a:prstGeom prst="curvedConnector3">
            <a:avLst>
              <a:gd name="adj1" fmla="val 608929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604BC95-DBA6-894B-7CC4-F71E930FF02B}"/>
              </a:ext>
            </a:extLst>
          </p:cNvPr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2">
          <a:extLst>
            <a:ext uri="{FF2B5EF4-FFF2-40B4-BE49-F238E27FC236}">
              <a16:creationId xmlns:a16="http://schemas.microsoft.com/office/drawing/2014/main" id="{3199F16C-A230-08A1-FF1C-723CD4F82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1">
            <a:extLst>
              <a:ext uri="{FF2B5EF4-FFF2-40B4-BE49-F238E27FC236}">
                <a16:creationId xmlns:a16="http://schemas.microsoft.com/office/drawing/2014/main" id="{3E6D4ED4-3BFE-FC34-78FA-CCF468F3602D}"/>
              </a:ext>
            </a:extLst>
          </p:cNvPr>
          <p:cNvSpPr txBox="1"/>
          <p:nvPr/>
        </p:nvSpPr>
        <p:spPr>
          <a:xfrm>
            <a:off x="618743" y="699940"/>
            <a:ext cx="10789485" cy="66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1C24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rgbClr val="ED1C24"/>
                </a:solidFill>
                <a:latin typeface="Arial"/>
                <a:ea typeface="Arial"/>
                <a:cs typeface="Arial"/>
                <a:sym typeface="Arial"/>
              </a:rPr>
              <a:t>Trig Identity #2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4" name="Google Shape;184;p11">
                <a:extLst>
                  <a:ext uri="{FF2B5EF4-FFF2-40B4-BE49-F238E27FC236}">
                    <a16:creationId xmlns:a16="http://schemas.microsoft.com/office/drawing/2014/main" id="{405D07B4-E871-30D0-DD1D-004368DE4A16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618744" y="1362722"/>
                <a:ext cx="4500397" cy="47953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/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sec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sec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:endParaRPr lang="en-US" dirty="0"/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sec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sec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sec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US" b="0" dirty="0"/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:endParaRPr lang="en-US" b="0" dirty="0"/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1−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US" b="0" dirty="0"/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dirty="0"/>
              </a:p>
            </p:txBody>
          </p:sp>
        </mc:Choice>
        <mc:Fallback xmlns="">
          <p:sp>
            <p:nvSpPr>
              <p:cNvPr id="184" name="Google Shape;184;p11">
                <a:extLst>
                  <a:ext uri="{FF2B5EF4-FFF2-40B4-BE49-F238E27FC236}">
                    <a16:creationId xmlns:a16="http://schemas.microsoft.com/office/drawing/2014/main" id="{405D07B4-E871-30D0-DD1D-004368DE4A16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618744" y="1362722"/>
                <a:ext cx="4500397" cy="47953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C328902-166B-D16B-70D8-B5600BF14971}"/>
                  </a:ext>
                </a:extLst>
              </p:cNvPr>
              <p:cNvSpPr txBox="1"/>
              <p:nvPr/>
            </p:nvSpPr>
            <p:spPr>
              <a:xfrm>
                <a:off x="5697901" y="2031610"/>
                <a:ext cx="513156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Divide both terms in the numerator by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sz="240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400" i="0" dirty="0" smtClean="0">
                                <a:latin typeface="Cambria Math" panose="02040503050406030204" pitchFamily="18" charset="0"/>
                              </a:rPr>
                              <m:t>sec</m:t>
                            </m:r>
                          </m:e>
                          <m:sup>
                            <m:r>
                              <a:rPr lang="en-US" sz="240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C328902-166B-D16B-70D8-B5600BF149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7901" y="2031610"/>
                <a:ext cx="5131566" cy="830997"/>
              </a:xfrm>
              <a:prstGeom prst="rect">
                <a:avLst/>
              </a:prstGeom>
              <a:blipFill>
                <a:blip r:embed="rId5"/>
                <a:stretch>
                  <a:fillRect l="-1902" t="-5109" b="-160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B40B2552-0D3F-465A-727A-2D870732784B}"/>
              </a:ext>
            </a:extLst>
          </p:cNvPr>
          <p:cNvSpPr txBox="1"/>
          <p:nvPr/>
        </p:nvSpPr>
        <p:spPr>
          <a:xfrm>
            <a:off x="5697901" y="3096128"/>
            <a:ext cx="5034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Simplify the first ratio and substitute in a quotient identity for the second ratio.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5DAA38-749B-290C-118C-4523F6A2BD00}"/>
              </a:ext>
            </a:extLst>
          </p:cNvPr>
          <p:cNvSpPr txBox="1"/>
          <p:nvPr/>
        </p:nvSpPr>
        <p:spPr>
          <a:xfrm>
            <a:off x="5746585" y="4404195"/>
            <a:ext cx="5034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Substitute in a Pythagorean identity.</a:t>
            </a:r>
          </a:p>
        </p:txBody>
      </p:sp>
      <p:cxnSp>
        <p:nvCxnSpPr>
          <p:cNvPr id="5" name="Connector: Curved 4">
            <a:extLst>
              <a:ext uri="{FF2B5EF4-FFF2-40B4-BE49-F238E27FC236}">
                <a16:creationId xmlns:a16="http://schemas.microsoft.com/office/drawing/2014/main" id="{D1817B12-142A-2832-FA5A-62107416B894}"/>
              </a:ext>
            </a:extLst>
          </p:cNvPr>
          <p:cNvCxnSpPr/>
          <p:nvPr/>
        </p:nvCxnSpPr>
        <p:spPr>
          <a:xfrm>
            <a:off x="4847643" y="2052462"/>
            <a:ext cx="69954" cy="914400"/>
          </a:xfrm>
          <a:prstGeom prst="curvedConnector3">
            <a:avLst>
              <a:gd name="adj1" fmla="val 608929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or: Curved 5">
            <a:extLst>
              <a:ext uri="{FF2B5EF4-FFF2-40B4-BE49-F238E27FC236}">
                <a16:creationId xmlns:a16="http://schemas.microsoft.com/office/drawing/2014/main" id="{42C27553-6EA1-47A9-AF25-1AC9E3A33558}"/>
              </a:ext>
            </a:extLst>
          </p:cNvPr>
          <p:cNvCxnSpPr>
            <a:cxnSpLocks/>
          </p:cNvCxnSpPr>
          <p:nvPr/>
        </p:nvCxnSpPr>
        <p:spPr>
          <a:xfrm>
            <a:off x="4917597" y="3186627"/>
            <a:ext cx="69954" cy="914400"/>
          </a:xfrm>
          <a:prstGeom prst="curvedConnector3">
            <a:avLst>
              <a:gd name="adj1" fmla="val 758929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Curved 21">
            <a:extLst>
              <a:ext uri="{FF2B5EF4-FFF2-40B4-BE49-F238E27FC236}">
                <a16:creationId xmlns:a16="http://schemas.microsoft.com/office/drawing/2014/main" id="{F08DBBBC-FDDB-5B40-9ECA-CC823EF4BA5D}"/>
              </a:ext>
            </a:extLst>
          </p:cNvPr>
          <p:cNvCxnSpPr>
            <a:cxnSpLocks/>
          </p:cNvCxnSpPr>
          <p:nvPr/>
        </p:nvCxnSpPr>
        <p:spPr>
          <a:xfrm>
            <a:off x="4952574" y="4362494"/>
            <a:ext cx="69954" cy="914400"/>
          </a:xfrm>
          <a:prstGeom prst="curvedConnector3">
            <a:avLst>
              <a:gd name="adj1" fmla="val 758929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7C46EA74-37D9-1DCE-E1DD-422F42C88190}"/>
              </a:ext>
            </a:extLst>
          </p:cNvPr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</a:p>
        </p:txBody>
      </p:sp>
    </p:spTree>
    <p:extLst>
      <p:ext uri="{BB962C8B-B14F-4D97-AF65-F5344CB8AC3E}">
        <p14:creationId xmlns:p14="http://schemas.microsoft.com/office/powerpoint/2010/main" val="32569282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2">
          <a:extLst>
            <a:ext uri="{FF2B5EF4-FFF2-40B4-BE49-F238E27FC236}">
              <a16:creationId xmlns:a16="http://schemas.microsoft.com/office/drawing/2014/main" id="{21271D07-397A-12D2-DBD0-29A264AC9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1">
            <a:extLst>
              <a:ext uri="{FF2B5EF4-FFF2-40B4-BE49-F238E27FC236}">
                <a16:creationId xmlns:a16="http://schemas.microsoft.com/office/drawing/2014/main" id="{9C17F415-F101-00E5-5F73-042D2D6EEE19}"/>
              </a:ext>
            </a:extLst>
          </p:cNvPr>
          <p:cNvSpPr txBox="1"/>
          <p:nvPr/>
        </p:nvSpPr>
        <p:spPr>
          <a:xfrm>
            <a:off x="618743" y="699940"/>
            <a:ext cx="10789485" cy="66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1C24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rgbClr val="ED1C24"/>
                </a:solidFill>
                <a:latin typeface="Arial"/>
                <a:ea typeface="Arial"/>
                <a:cs typeface="Arial"/>
                <a:sym typeface="Arial"/>
              </a:rPr>
              <a:t>Trig Identity #3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4" name="Google Shape;184;p11">
                <a:extLst>
                  <a:ext uri="{FF2B5EF4-FFF2-40B4-BE49-F238E27FC236}">
                    <a16:creationId xmlns:a16="http://schemas.microsoft.com/office/drawing/2014/main" id="{EAF767A7-9A8D-0F2F-5CA7-3D991E5D54E7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618744" y="1362722"/>
                <a:ext cx="4785210" cy="47953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 fontScale="92500"/>
              </a:bodyPr>
              <a:lstStyle/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cot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sec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⋅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csc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US" b="0" dirty="0"/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:endParaRPr lang="en-US" b="0" dirty="0"/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sec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⋅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csc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US" b="0" dirty="0"/>
              </a:p>
              <a:p>
                <a:pPr marL="0" lvl="0" indent="0">
                  <a:lnSpc>
                    <a:spcPct val="100000"/>
                  </a:lnSpc>
                  <a:spcBef>
                    <a:spcPts val="0"/>
                  </a:spcBef>
                  <a:buClr>
                    <a:srgbClr val="3F3F3F"/>
                  </a:buClr>
                  <a:buSzPts val="1960"/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0" lvl="0" indent="0">
                  <a:lnSpc>
                    <a:spcPct val="100000"/>
                  </a:lnSpc>
                  <a:spcBef>
                    <a:spcPts val="0"/>
                  </a:spcBef>
                  <a:buClr>
                    <a:srgbClr val="3F3F3F"/>
                  </a:buClr>
                  <a:buSzPts val="196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func>
                            <m:func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⋅</m:t>
                          </m:r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sec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⋅</m:t>
                          </m:r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csc</m:t>
                              </m:r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pPr marL="0" lvl="0" indent="0">
                  <a:lnSpc>
                    <a:spcPct val="100000"/>
                  </a:lnSpc>
                  <a:spcBef>
                    <a:spcPts val="0"/>
                  </a:spcBef>
                  <a:buClr>
                    <a:srgbClr val="3F3F3F"/>
                  </a:buClr>
                  <a:buSzPts val="1960"/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0" lvl="0" indent="0">
                  <a:lnSpc>
                    <a:spcPct val="100000"/>
                  </a:lnSpc>
                  <a:spcBef>
                    <a:spcPts val="0"/>
                  </a:spcBef>
                  <a:buClr>
                    <a:srgbClr val="3F3F3F"/>
                  </a:buClr>
                  <a:buSzPts val="196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func>
                                <m:func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e>
                          </m:func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sec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⋅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csc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0" lvl="0" indent="0">
                  <a:lnSpc>
                    <a:spcPct val="100000"/>
                  </a:lnSpc>
                  <a:spcBef>
                    <a:spcPts val="0"/>
                  </a:spcBef>
                  <a:buClr>
                    <a:srgbClr val="3F3F3F"/>
                  </a:buClr>
                  <a:buSzPts val="1960"/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0" lvl="0" indent="0">
                  <a:lnSpc>
                    <a:spcPct val="100000"/>
                  </a:lnSpc>
                  <a:spcBef>
                    <a:spcPts val="0"/>
                  </a:spcBef>
                  <a:buClr>
                    <a:srgbClr val="3F3F3F"/>
                  </a:buClr>
                  <a:buSzPts val="196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sec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⋅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csc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sec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⋅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csc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4" name="Google Shape;184;p11">
                <a:extLst>
                  <a:ext uri="{FF2B5EF4-FFF2-40B4-BE49-F238E27FC236}">
                    <a16:creationId xmlns:a16="http://schemas.microsoft.com/office/drawing/2014/main" id="{EAF767A7-9A8D-0F2F-5CA7-3D991E5D54E7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618744" y="1362722"/>
                <a:ext cx="4785210" cy="47953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" name="Connector: Curved 1">
            <a:extLst>
              <a:ext uri="{FF2B5EF4-FFF2-40B4-BE49-F238E27FC236}">
                <a16:creationId xmlns:a16="http://schemas.microsoft.com/office/drawing/2014/main" id="{CED7EA26-C022-C797-93F7-78B6A630AA90}"/>
              </a:ext>
            </a:extLst>
          </p:cNvPr>
          <p:cNvCxnSpPr/>
          <p:nvPr/>
        </p:nvCxnSpPr>
        <p:spPr>
          <a:xfrm>
            <a:off x="5162437" y="1662718"/>
            <a:ext cx="69954" cy="914400"/>
          </a:xfrm>
          <a:prstGeom prst="curvedConnector3">
            <a:avLst>
              <a:gd name="adj1" fmla="val 608929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nector: Curved 2">
            <a:extLst>
              <a:ext uri="{FF2B5EF4-FFF2-40B4-BE49-F238E27FC236}">
                <a16:creationId xmlns:a16="http://schemas.microsoft.com/office/drawing/2014/main" id="{D2624E8D-F797-E7A8-9592-7D6A9B4CAC2F}"/>
              </a:ext>
            </a:extLst>
          </p:cNvPr>
          <p:cNvCxnSpPr/>
          <p:nvPr/>
        </p:nvCxnSpPr>
        <p:spPr>
          <a:xfrm>
            <a:off x="5235713" y="2782700"/>
            <a:ext cx="69954" cy="914400"/>
          </a:xfrm>
          <a:prstGeom prst="curvedConnector3">
            <a:avLst>
              <a:gd name="adj1" fmla="val 608929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or: Curved 3">
            <a:extLst>
              <a:ext uri="{FF2B5EF4-FFF2-40B4-BE49-F238E27FC236}">
                <a16:creationId xmlns:a16="http://schemas.microsoft.com/office/drawing/2014/main" id="{CD3E3667-D5BB-0407-8D7E-563B30104E31}"/>
              </a:ext>
            </a:extLst>
          </p:cNvPr>
          <p:cNvCxnSpPr/>
          <p:nvPr/>
        </p:nvCxnSpPr>
        <p:spPr>
          <a:xfrm>
            <a:off x="5334000" y="3896252"/>
            <a:ext cx="69954" cy="914400"/>
          </a:xfrm>
          <a:prstGeom prst="curvedConnector3">
            <a:avLst>
              <a:gd name="adj1" fmla="val 608929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or: Curved 4">
            <a:extLst>
              <a:ext uri="{FF2B5EF4-FFF2-40B4-BE49-F238E27FC236}">
                <a16:creationId xmlns:a16="http://schemas.microsoft.com/office/drawing/2014/main" id="{B607CB80-1241-61E9-E839-A26347DFD1FD}"/>
              </a:ext>
            </a:extLst>
          </p:cNvPr>
          <p:cNvCxnSpPr/>
          <p:nvPr/>
        </p:nvCxnSpPr>
        <p:spPr>
          <a:xfrm>
            <a:off x="5341468" y="5066637"/>
            <a:ext cx="69954" cy="914400"/>
          </a:xfrm>
          <a:prstGeom prst="curvedConnector3">
            <a:avLst>
              <a:gd name="adj1" fmla="val 608929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A07A63E-F16D-20CA-3A63-0A22E030E270}"/>
                  </a:ext>
                </a:extLst>
              </p:cNvPr>
              <p:cNvSpPr txBox="1"/>
              <p:nvPr/>
            </p:nvSpPr>
            <p:spPr>
              <a:xfrm>
                <a:off x="5840308" y="1704419"/>
                <a:ext cx="513156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Write the expressions in terms of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&amp;</m:t>
                    </m:r>
                    <m:func>
                      <m:func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A07A63E-F16D-20CA-3A63-0A22E030E2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0308" y="1704419"/>
                <a:ext cx="5131566" cy="830997"/>
              </a:xfrm>
              <a:prstGeom prst="rect">
                <a:avLst/>
              </a:prstGeom>
              <a:blipFill>
                <a:blip r:embed="rId5"/>
                <a:stretch>
                  <a:fillRect l="-1781" t="-51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C2B6983D-6B52-22CA-A4A2-4C22D0FB352F}"/>
              </a:ext>
            </a:extLst>
          </p:cNvPr>
          <p:cNvSpPr txBox="1"/>
          <p:nvPr/>
        </p:nvSpPr>
        <p:spPr>
          <a:xfrm>
            <a:off x="5840308" y="2967335"/>
            <a:ext cx="5131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Add using a common denominator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FDA5FF-CA27-3D2C-F3C7-62200363F334}"/>
              </a:ext>
            </a:extLst>
          </p:cNvPr>
          <p:cNvSpPr txBox="1"/>
          <p:nvPr/>
        </p:nvSpPr>
        <p:spPr>
          <a:xfrm>
            <a:off x="6013485" y="3937953"/>
            <a:ext cx="5131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Substitute in a Pythagorean identity.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CBDE96-9F02-EE0A-0E34-323D86E44E87}"/>
              </a:ext>
            </a:extLst>
          </p:cNvPr>
          <p:cNvSpPr txBox="1"/>
          <p:nvPr/>
        </p:nvSpPr>
        <p:spPr>
          <a:xfrm>
            <a:off x="5955233" y="5110647"/>
            <a:ext cx="5131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Substitute in quotient identities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D55ACC-0B78-D0F8-1556-37B78FC5F81F}"/>
              </a:ext>
            </a:extLst>
          </p:cNvPr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</a:p>
        </p:txBody>
      </p:sp>
    </p:spTree>
    <p:extLst>
      <p:ext uri="{BB962C8B-B14F-4D97-AF65-F5344CB8AC3E}">
        <p14:creationId xmlns:p14="http://schemas.microsoft.com/office/powerpoint/2010/main" val="32333994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2">
          <a:extLst>
            <a:ext uri="{FF2B5EF4-FFF2-40B4-BE49-F238E27FC236}">
              <a16:creationId xmlns:a16="http://schemas.microsoft.com/office/drawing/2014/main" id="{85AB4D6C-95CE-2C93-42C9-879D597816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1">
            <a:extLst>
              <a:ext uri="{FF2B5EF4-FFF2-40B4-BE49-F238E27FC236}">
                <a16:creationId xmlns:a16="http://schemas.microsoft.com/office/drawing/2014/main" id="{F05A713E-8584-C1CE-6008-BC2C777A126D}"/>
              </a:ext>
            </a:extLst>
          </p:cNvPr>
          <p:cNvSpPr txBox="1"/>
          <p:nvPr/>
        </p:nvSpPr>
        <p:spPr>
          <a:xfrm>
            <a:off x="618743" y="699940"/>
            <a:ext cx="10789485" cy="66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1C24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rgbClr val="ED1C24"/>
                </a:solidFill>
                <a:latin typeface="Arial"/>
                <a:ea typeface="Arial"/>
                <a:cs typeface="Arial"/>
                <a:sym typeface="Arial"/>
              </a:rPr>
              <a:t>Trig Identity #4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4" name="Google Shape;184;p11">
                <a:extLst>
                  <a:ext uri="{FF2B5EF4-FFF2-40B4-BE49-F238E27FC236}">
                    <a16:creationId xmlns:a16="http://schemas.microsoft.com/office/drawing/2014/main" id="{157A3D40-9C95-18DD-9C23-DC3892AE3039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618744" y="1362722"/>
                <a:ext cx="4597833" cy="47953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/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csc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csc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/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:endParaRPr lang="en-US" dirty="0"/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csc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/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:endParaRPr lang="en-US" dirty="0"/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⋅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/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dirty="0"/>
              </a:p>
            </p:txBody>
          </p:sp>
        </mc:Choice>
        <mc:Fallback xmlns="">
          <p:sp>
            <p:nvSpPr>
              <p:cNvPr id="184" name="Google Shape;184;p11">
                <a:extLst>
                  <a:ext uri="{FF2B5EF4-FFF2-40B4-BE49-F238E27FC236}">
                    <a16:creationId xmlns:a16="http://schemas.microsoft.com/office/drawing/2014/main" id="{157A3D40-9C95-18DD-9C23-DC3892AE3039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618744" y="1362722"/>
                <a:ext cx="4597833" cy="47953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" name="Connector: Curved 1">
            <a:extLst>
              <a:ext uri="{FF2B5EF4-FFF2-40B4-BE49-F238E27FC236}">
                <a16:creationId xmlns:a16="http://schemas.microsoft.com/office/drawing/2014/main" id="{50BE4F64-0B4C-EE00-28E3-4CA3BE2BB87A}"/>
              </a:ext>
            </a:extLst>
          </p:cNvPr>
          <p:cNvCxnSpPr/>
          <p:nvPr/>
        </p:nvCxnSpPr>
        <p:spPr>
          <a:xfrm>
            <a:off x="5162437" y="1662718"/>
            <a:ext cx="69954" cy="914400"/>
          </a:xfrm>
          <a:prstGeom prst="curvedConnector3">
            <a:avLst>
              <a:gd name="adj1" fmla="val 608929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nector: Curved 2">
            <a:extLst>
              <a:ext uri="{FF2B5EF4-FFF2-40B4-BE49-F238E27FC236}">
                <a16:creationId xmlns:a16="http://schemas.microsoft.com/office/drawing/2014/main" id="{EB9ADFFC-539D-ADC2-7474-D029CA317F9A}"/>
              </a:ext>
            </a:extLst>
          </p:cNvPr>
          <p:cNvCxnSpPr/>
          <p:nvPr/>
        </p:nvCxnSpPr>
        <p:spPr>
          <a:xfrm>
            <a:off x="5146623" y="2732278"/>
            <a:ext cx="69954" cy="914400"/>
          </a:xfrm>
          <a:prstGeom prst="curvedConnector3">
            <a:avLst>
              <a:gd name="adj1" fmla="val 608929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or: Curved 3">
            <a:extLst>
              <a:ext uri="{FF2B5EF4-FFF2-40B4-BE49-F238E27FC236}">
                <a16:creationId xmlns:a16="http://schemas.microsoft.com/office/drawing/2014/main" id="{3F3F538E-A2E3-0822-CE1E-4EA5124BC9C5}"/>
              </a:ext>
            </a:extLst>
          </p:cNvPr>
          <p:cNvCxnSpPr/>
          <p:nvPr/>
        </p:nvCxnSpPr>
        <p:spPr>
          <a:xfrm>
            <a:off x="5111646" y="3852260"/>
            <a:ext cx="69954" cy="914400"/>
          </a:xfrm>
          <a:prstGeom prst="curvedConnector3">
            <a:avLst>
              <a:gd name="adj1" fmla="val 608929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870F6B2-0E7F-BBD6-9562-9C605916C354}"/>
                  </a:ext>
                </a:extLst>
              </p:cNvPr>
              <p:cNvSpPr txBox="1"/>
              <p:nvPr/>
            </p:nvSpPr>
            <p:spPr>
              <a:xfrm>
                <a:off x="5840308" y="1704419"/>
                <a:ext cx="51315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Factor out a common factor,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csc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870F6B2-0E7F-BBD6-9562-9C605916C3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0308" y="1704419"/>
                <a:ext cx="5131566" cy="461665"/>
              </a:xfrm>
              <a:prstGeom prst="rect">
                <a:avLst/>
              </a:prstGeom>
              <a:blipFill>
                <a:blip r:embed="rId5"/>
                <a:stretch>
                  <a:fillRect l="-1781" t="-9333" b="-3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9B1B830D-1611-EAA9-74F0-6799259B4CE0}"/>
              </a:ext>
            </a:extLst>
          </p:cNvPr>
          <p:cNvSpPr txBox="1"/>
          <p:nvPr/>
        </p:nvSpPr>
        <p:spPr>
          <a:xfrm>
            <a:off x="5840308" y="2732278"/>
            <a:ext cx="5131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Substitute in a Pythagorean identity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04941F-059E-9A5F-18AA-29566E6B53B7}"/>
              </a:ext>
            </a:extLst>
          </p:cNvPr>
          <p:cNvSpPr txBox="1"/>
          <p:nvPr/>
        </p:nvSpPr>
        <p:spPr>
          <a:xfrm>
            <a:off x="5840308" y="3893961"/>
            <a:ext cx="5131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Divide the common factor.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79F93D-DAE9-B357-7EA5-4E3E53A3642F}"/>
              </a:ext>
            </a:extLst>
          </p:cNvPr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</a:p>
        </p:txBody>
      </p:sp>
    </p:spTree>
    <p:extLst>
      <p:ext uri="{BB962C8B-B14F-4D97-AF65-F5344CB8AC3E}">
        <p14:creationId xmlns:p14="http://schemas.microsoft.com/office/powerpoint/2010/main" val="485433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2">
          <a:extLst>
            <a:ext uri="{FF2B5EF4-FFF2-40B4-BE49-F238E27FC236}">
              <a16:creationId xmlns:a16="http://schemas.microsoft.com/office/drawing/2014/main" id="{624F14C5-9822-263D-70D9-F47D19228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1">
            <a:extLst>
              <a:ext uri="{FF2B5EF4-FFF2-40B4-BE49-F238E27FC236}">
                <a16:creationId xmlns:a16="http://schemas.microsoft.com/office/drawing/2014/main" id="{CD0DD1FD-6D9B-322E-6742-1EBC16FE6A13}"/>
              </a:ext>
            </a:extLst>
          </p:cNvPr>
          <p:cNvSpPr txBox="1"/>
          <p:nvPr/>
        </p:nvSpPr>
        <p:spPr>
          <a:xfrm>
            <a:off x="618743" y="699940"/>
            <a:ext cx="10789485" cy="66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rgbClr val="ED1C24"/>
              </a:buClr>
              <a:buSzPts val="3600"/>
            </a:pPr>
            <a:r>
              <a:rPr lang="en-US" sz="3600" dirty="0">
                <a:solidFill>
                  <a:srgbClr val="ED1C24"/>
                </a:solidFill>
              </a:rPr>
              <a:t>Zeros and Extrema</a:t>
            </a:r>
            <a:endParaRPr 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4" name="Google Shape;184;p11">
                <a:extLst>
                  <a:ext uri="{FF2B5EF4-FFF2-40B4-BE49-F238E27FC236}">
                    <a16:creationId xmlns:a16="http://schemas.microsoft.com/office/drawing/2014/main" id="{95B6D198-B325-8982-485B-59EAE1FE518E}"/>
                  </a:ext>
                </a:extLst>
              </p:cNvPr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618744" y="1362722"/>
                <a:ext cx="11094720" cy="47953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/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:r>
                  <a:rPr lang="en-US" dirty="0"/>
                  <a:t>The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is given by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=3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1.75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−3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.</m:t>
                        </m:r>
                      </m:e>
                    </m:func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The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US" dirty="0"/>
                  <a:t> is given by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+2.5</m:t>
                    </m:r>
                  </m:oMath>
                </a14:m>
                <a:r>
                  <a:rPr lang="en-US" dirty="0"/>
                  <a:t>.</a:t>
                </a:r>
                <a:br>
                  <a:rPr lang="en-US" dirty="0"/>
                </a:br>
                <a:br>
                  <a:rPr lang="en-US" dirty="0"/>
                </a:br>
                <a:r>
                  <a:rPr lang="en-US" dirty="0"/>
                  <a:t>What are the maximum and minimum values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?</a:t>
                </a:r>
                <a:br>
                  <a:rPr lang="en-US" dirty="0"/>
                </a:br>
                <a:br>
                  <a:rPr lang="en-US" dirty="0"/>
                </a:br>
                <a:r>
                  <a:rPr lang="en-US" dirty="0"/>
                  <a:t>What are the zeros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US" dirty="0"/>
                  <a:t> on the interval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dirty="0"/>
                  <a:t> ?</a:t>
                </a:r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:endParaRPr lang="en-US" dirty="0"/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:r>
                  <a:rPr lang="en-US" dirty="0"/>
                  <a:t>Are there places we can approach this question without technology?</a:t>
                </a:r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1960"/>
                  <a:buNone/>
                </a:pPr>
                <a:br>
                  <a:rPr lang="en-US" dirty="0"/>
                </a:br>
                <a:r>
                  <a:rPr lang="en-US" dirty="0"/>
                  <a:t>Are there places you feel we need to use technology?</a:t>
                </a:r>
                <a:endParaRPr dirty="0"/>
              </a:p>
            </p:txBody>
          </p:sp>
        </mc:Choice>
        <mc:Fallback xmlns="">
          <p:sp>
            <p:nvSpPr>
              <p:cNvPr id="184" name="Google Shape;184;p11">
                <a:extLst>
                  <a:ext uri="{FF2B5EF4-FFF2-40B4-BE49-F238E27FC236}">
                    <a16:creationId xmlns:a16="http://schemas.microsoft.com/office/drawing/2014/main" id="{95B6D198-B325-8982-485B-59EAE1FE518E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618744" y="1362722"/>
                <a:ext cx="11094720" cy="4795338"/>
              </a:xfrm>
              <a:prstGeom prst="rect">
                <a:avLst/>
              </a:prstGeom>
              <a:blipFill>
                <a:blip r:embed="rId4"/>
                <a:stretch>
                  <a:fillRect l="-1154" t="-1272" r="-137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5CB36F61-99EB-0C60-C864-ED96E43AB952}"/>
              </a:ext>
            </a:extLst>
          </p:cNvPr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</a:p>
        </p:txBody>
      </p:sp>
    </p:spTree>
    <p:extLst>
      <p:ext uri="{BB962C8B-B14F-4D97-AF65-F5344CB8AC3E}">
        <p14:creationId xmlns:p14="http://schemas.microsoft.com/office/powerpoint/2010/main" val="213801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760" y="5120640"/>
            <a:ext cx="2009140" cy="20091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4453" y="2492610"/>
            <a:ext cx="5667375" cy="819150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959188" y="3565217"/>
            <a:ext cx="4458629" cy="10625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C8C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@</a:t>
            </a:r>
            <a:r>
              <a:rPr lang="en-US" sz="2400" b="1" dirty="0" err="1">
                <a:solidFill>
                  <a:srgbClr val="007C8C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TICalculators</a:t>
            </a:r>
            <a:endParaRPr lang="en-US" sz="2400" b="1" dirty="0">
              <a:solidFill>
                <a:srgbClr val="007C8C"/>
              </a:solidFill>
              <a:latin typeface="Arial" panose="020B0604020202020204" pitchFamily="34" charset="0"/>
              <a:ea typeface="Lato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2400" b="1" dirty="0">
                <a:solidFill>
                  <a:srgbClr val="007C8C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#T3Learns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D1C24"/>
                </a:solidFill>
                <a:effectLst/>
                <a:uLnTx/>
                <a:uFillTx/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Share What You’re Learning Today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55015D5-5413-3E31-ADD2-FEE62D43BB6E}"/>
              </a:ext>
            </a:extLst>
          </p:cNvPr>
          <p:cNvSpPr txBox="1">
            <a:spLocks/>
          </p:cNvSpPr>
          <p:nvPr/>
        </p:nvSpPr>
        <p:spPr>
          <a:xfrm>
            <a:off x="3254453" y="4876196"/>
            <a:ext cx="6281434" cy="106254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137160" rIns="114300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Join the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Lato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TI Teacher Community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conversation on Facebook!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7C8C"/>
              </a:solidFill>
              <a:effectLst/>
              <a:uLnTx/>
              <a:uFillTx/>
              <a:latin typeface="Arial" panose="020B0604020202020204" pitchFamily="34" charset="0"/>
              <a:ea typeface="Lato" charset="0"/>
              <a:cs typeface="Arial" panose="020B0604020202020204" pitchFamily="34" charset="0"/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492E1CB2-6C54-A7CE-2D10-0BD05793585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472" r="8164"/>
          <a:stretch/>
        </p:blipFill>
        <p:spPr>
          <a:xfrm>
            <a:off x="8468880" y="4968712"/>
            <a:ext cx="90589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410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063978" y="192528"/>
            <a:ext cx="6262511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955" y="146499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353227" y="4701175"/>
            <a:ext cx="2642841" cy="10780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</a:t>
            </a: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3™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National Instructor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New Castle, Pennsylvania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@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Lato" charset="0"/>
                <a:cs typeface="Arial" charset="0"/>
              </a:rPr>
              <a:t>mikehouston33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85CC7D9-5753-4733-83B0-24E8051C7F96}"/>
              </a:ext>
            </a:extLst>
          </p:cNvPr>
          <p:cNvSpPr txBox="1">
            <a:spLocks/>
          </p:cNvSpPr>
          <p:nvPr/>
        </p:nvSpPr>
        <p:spPr>
          <a:xfrm>
            <a:off x="8195934" y="4297259"/>
            <a:ext cx="2216667" cy="5142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D1C24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Mark Kiraly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DB21906-544D-4767-973A-126C98DF73E9}"/>
              </a:ext>
            </a:extLst>
          </p:cNvPr>
          <p:cNvSpPr txBox="1">
            <a:spLocks/>
          </p:cNvSpPr>
          <p:nvPr/>
        </p:nvSpPr>
        <p:spPr>
          <a:xfrm>
            <a:off x="1353227" y="4285933"/>
            <a:ext cx="2517744" cy="5142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D1C24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Michael Houston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73C50978-18DA-4B05-AA68-16239A5C4A0B}"/>
              </a:ext>
            </a:extLst>
          </p:cNvPr>
          <p:cNvSpPr txBox="1">
            <a:spLocks/>
          </p:cNvSpPr>
          <p:nvPr/>
        </p:nvSpPr>
        <p:spPr>
          <a:xfrm>
            <a:off x="8195934" y="4853825"/>
            <a:ext cx="3332387" cy="925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</a:t>
            </a: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™ National Instructor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Ryan High School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Denton, Texas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265096-261D-1086-BDFD-36EB36061869}"/>
              </a:ext>
            </a:extLst>
          </p:cNvPr>
          <p:cNvSpPr txBox="1"/>
          <p:nvPr/>
        </p:nvSpPr>
        <p:spPr>
          <a:xfrm>
            <a:off x="4820374" y="4766173"/>
            <a:ext cx="3189514" cy="9110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</a:t>
            </a: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™ National Instructor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La Costa Canyon High School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Encinitas, California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35B056-1AA2-18A1-DE5F-037924E77882}"/>
              </a:ext>
            </a:extLst>
          </p:cNvPr>
          <p:cNvSpPr txBox="1"/>
          <p:nvPr/>
        </p:nvSpPr>
        <p:spPr>
          <a:xfrm>
            <a:off x="4820374" y="4319897"/>
            <a:ext cx="2426156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ED1C24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Katie Martinez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9305AA-C1CF-BD1A-6F4E-D8432AE01819}"/>
              </a:ext>
            </a:extLst>
          </p:cNvPr>
          <p:cNvPicPr>
            <a:picLocks/>
          </p:cNvPicPr>
          <p:nvPr/>
        </p:nvPicPr>
        <p:blipFill>
          <a:blip r:embed="rId3"/>
          <a:srcRect/>
          <a:stretch/>
        </p:blipFill>
        <p:spPr>
          <a:xfrm>
            <a:off x="1479268" y="1477928"/>
            <a:ext cx="2445770" cy="244577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FD6AD1BE-A23D-473D-A815-80F97228EBD9}"/>
              </a:ext>
            </a:extLst>
          </p:cNvPr>
          <p:cNvSpPr/>
          <p:nvPr/>
        </p:nvSpPr>
        <p:spPr>
          <a:xfrm>
            <a:off x="1463705" y="3826212"/>
            <a:ext cx="2461333" cy="371489"/>
          </a:xfrm>
          <a:prstGeom prst="rect">
            <a:avLst/>
          </a:prstGeom>
          <a:solidFill>
            <a:srgbClr val="ED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Host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849A95-0912-1604-190D-0F9C50F6F90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829761" y="1477928"/>
            <a:ext cx="2445770" cy="24457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F12B21F-9687-7608-E903-1644833A7B99}"/>
              </a:ext>
            </a:extLst>
          </p:cNvPr>
          <p:cNvSpPr/>
          <p:nvPr/>
        </p:nvSpPr>
        <p:spPr>
          <a:xfrm>
            <a:off x="4829761" y="3841591"/>
            <a:ext cx="2445770" cy="379329"/>
          </a:xfrm>
          <a:prstGeom prst="rect">
            <a:avLst/>
          </a:prstGeom>
          <a:solidFill>
            <a:srgbClr val="ED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Presenter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DF540A-8878-CD18-2833-D45F9C9C996F}"/>
              </a:ext>
            </a:extLst>
          </p:cNvPr>
          <p:cNvSpPr/>
          <p:nvPr/>
        </p:nvSpPr>
        <p:spPr>
          <a:xfrm>
            <a:off x="8266960" y="3841591"/>
            <a:ext cx="2445769" cy="356110"/>
          </a:xfrm>
          <a:prstGeom prst="rect">
            <a:avLst/>
          </a:prstGeom>
          <a:solidFill>
            <a:srgbClr val="ED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Presenter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A215F8-1EE8-43CB-B1D5-6876F03C8FD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215" b="1215"/>
          <a:stretch/>
        </p:blipFill>
        <p:spPr>
          <a:xfrm>
            <a:off x="8266963" y="1477928"/>
            <a:ext cx="2445769" cy="238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0073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760" y="5120640"/>
            <a:ext cx="2009140" cy="200914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D1C24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Webinar Drawing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ED1C24"/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2AF807-4AC6-C5ED-66FD-AE6A2CC2207F}"/>
              </a:ext>
            </a:extLst>
          </p:cNvPr>
          <p:cNvSpPr txBox="1"/>
          <p:nvPr/>
        </p:nvSpPr>
        <p:spPr>
          <a:xfrm>
            <a:off x="838200" y="2646597"/>
            <a:ext cx="2918637" cy="4001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from: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TI-84 Plus CE Python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TI-84 Plus 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TI-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Nspire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™ CX II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TI-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Nspire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™ CX II CAS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the winner is …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A9889C5-DA21-E50C-7EEE-962355449E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113874" cy="6627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One lucky winner receives a TI graphing calculator!</a:t>
            </a:r>
            <a:endParaRPr lang="en-US" sz="2600" b="1" dirty="0">
              <a:solidFill>
                <a:srgbClr val="007C8C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en-US" dirty="0"/>
          </a:p>
        </p:txBody>
      </p:sp>
      <p:pic>
        <p:nvPicPr>
          <p:cNvPr id="11" name="Picture 2" descr="https://education.ti.com/-/media/ti/education/images/products/product-details/graphing/84-plus-ce-python/ti-84-plus-ce-python-left-rosegold-matteblack-keyfeatures-2up-274x400-v2.png?rev=e4d1c9a5-9ac4-40ad-817e-49ba23f517d4&amp;h=400&amp;w=274&amp;la=en&amp;hash=14EAB5B6A09DA40348A2C00415E2C715453E66E3">
            <a:extLst>
              <a:ext uri="{FF2B5EF4-FFF2-40B4-BE49-F238E27FC236}">
                <a16:creationId xmlns:a16="http://schemas.microsoft.com/office/drawing/2014/main" id="{B8F32AC0-5C65-EE54-6072-521EF14A3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862" y="2745749"/>
            <a:ext cx="1869518" cy="272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TI-Nspire CX II graphing calculators showing supported testing for SAT, ACT and IB">
            <a:extLst>
              <a:ext uri="{FF2B5EF4-FFF2-40B4-BE49-F238E27FC236}">
                <a16:creationId xmlns:a16="http://schemas.microsoft.com/office/drawing/2014/main" id="{5AD50821-D703-65E7-DF26-5BBB9F875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331" y="2762452"/>
            <a:ext cx="3059888" cy="257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692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760" y="5120640"/>
            <a:ext cx="2009140" cy="200914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D1C24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Q&amp;A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ED1C24"/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57955" y="1495092"/>
            <a:ext cx="9434621" cy="63479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SzPct val="70000"/>
              <a:buNone/>
            </a:pP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Questions on anything covered today?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5623" y="2537015"/>
            <a:ext cx="2113044" cy="211304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</a:p>
        </p:txBody>
      </p:sp>
    </p:spTree>
    <p:extLst>
      <p:ext uri="{BB962C8B-B14F-4D97-AF65-F5344CB8AC3E}">
        <p14:creationId xmlns:p14="http://schemas.microsoft.com/office/powerpoint/2010/main" val="40498778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4616" y="3095051"/>
            <a:ext cx="5240355" cy="106254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Transforming Trig in AP® Precalculus: Using Graphing Tools to Deepen Understanding of Functions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007C8C"/>
                </a:solidFill>
                <a:latin typeface="Lato" charset="0"/>
                <a:ea typeface="Lato" charset="0"/>
                <a:cs typeface="Lato" charset="0"/>
                <a:hlinkClick r:id="rId3"/>
              </a:rPr>
              <a:t>https://bit.ly/3Pqk5yh</a:t>
            </a:r>
            <a:endParaRPr lang="en-US" sz="2400" b="1" dirty="0">
              <a:solidFill>
                <a:srgbClr val="007C8C"/>
              </a:solidFill>
              <a:latin typeface="Lato" charset="0"/>
              <a:ea typeface="Lato" charset="0"/>
              <a:cs typeface="Lato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65760" y="5120640"/>
            <a:ext cx="2009140" cy="20091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3637" y="2707561"/>
            <a:ext cx="1539240" cy="153924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838200" y="914400"/>
            <a:ext cx="10736766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D1C24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Download Your Certificate of Attendance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</a:p>
        </p:txBody>
      </p:sp>
    </p:spTree>
    <p:extLst>
      <p:ext uri="{BB962C8B-B14F-4D97-AF65-F5344CB8AC3E}">
        <p14:creationId xmlns:p14="http://schemas.microsoft.com/office/powerpoint/2010/main" val="1748035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365760" y="5120640"/>
            <a:ext cx="2009140" cy="200914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3"/>
          <p:cNvSpPr txBox="1"/>
          <p:nvPr/>
        </p:nvSpPr>
        <p:spPr>
          <a:xfrm>
            <a:off x="838200" y="914400"/>
            <a:ext cx="5175629" cy="66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1C24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ED1C24"/>
                </a:solidFill>
                <a:latin typeface="Arial"/>
                <a:ea typeface="Arial"/>
                <a:cs typeface="Arial"/>
                <a:sym typeface="Arial"/>
              </a:rPr>
              <a:t>Agenda</a:t>
            </a:r>
            <a:endParaRPr/>
          </a:p>
        </p:txBody>
      </p:sp>
      <p:sp>
        <p:nvSpPr>
          <p:cNvPr id="114" name="Google Shape;114;p3"/>
          <p:cNvSpPr txBox="1"/>
          <p:nvPr/>
        </p:nvSpPr>
        <p:spPr>
          <a:xfrm>
            <a:off x="1643380" y="1577182"/>
            <a:ext cx="9380598" cy="3334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-104775" algn="l" rtl="0">
              <a:lnSpc>
                <a:spcPct val="15909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50"/>
              <a:buFont typeface="Arial"/>
              <a:buChar char="•"/>
            </a:pPr>
            <a:r>
              <a:rPr lang="en-US" sz="220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Welcome &amp; Introductions</a:t>
            </a:r>
          </a:p>
          <a:p>
            <a:pPr marL="0" marR="0" lvl="0" indent="-104775" algn="l" rtl="0">
              <a:lnSpc>
                <a:spcPct val="15909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50"/>
              <a:buFont typeface="Arial"/>
              <a:buChar char="•"/>
            </a:pPr>
            <a:r>
              <a:rPr lang="en-US" sz="2200" dirty="0">
                <a:solidFill>
                  <a:srgbClr val="4D4D4D"/>
                </a:solidFill>
              </a:rPr>
              <a:t>Exploring transformations of sinusoidal functions</a:t>
            </a:r>
          </a:p>
          <a:p>
            <a:pPr marL="0" marR="0" lvl="0" indent="-104775" algn="l" rtl="0">
              <a:lnSpc>
                <a:spcPct val="15909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50"/>
              <a:buFont typeface="Arial"/>
              <a:buChar char="•"/>
            </a:pPr>
            <a:r>
              <a:rPr lang="en-US" sz="2200" dirty="0">
                <a:solidFill>
                  <a:srgbClr val="4D4D4D"/>
                </a:solidFill>
              </a:rPr>
              <a:t>Using graphing tools to model contextual periodic functions</a:t>
            </a:r>
          </a:p>
          <a:p>
            <a:pPr marL="0" marR="0" lvl="0" indent="-104775" algn="l" rtl="0">
              <a:lnSpc>
                <a:spcPct val="15909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50"/>
              <a:buFont typeface="Arial"/>
              <a:buChar char="•"/>
            </a:pPr>
            <a:r>
              <a:rPr lang="en-US" sz="2200" dirty="0">
                <a:solidFill>
                  <a:srgbClr val="4D4D4D"/>
                </a:solidFill>
              </a:rPr>
              <a:t>Using graphing tools to verify trigonometric identities</a:t>
            </a:r>
          </a:p>
          <a:p>
            <a:pPr marL="0" marR="0" lvl="0" indent="-104775" algn="l" rtl="0">
              <a:lnSpc>
                <a:spcPct val="15909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50"/>
              <a:buFont typeface="Arial"/>
              <a:buChar char="•"/>
            </a:pPr>
            <a:r>
              <a:rPr lang="en-US" sz="2200" dirty="0">
                <a:solidFill>
                  <a:srgbClr val="4D4D4D"/>
                </a:solidFill>
              </a:rPr>
              <a:t>Investigating zeros and extrema values inspired by AP exam problems</a:t>
            </a:r>
            <a:endParaRPr dirty="0"/>
          </a:p>
          <a:p>
            <a:pPr marL="0" marR="0" lvl="0" indent="-104775" algn="l" rtl="0">
              <a:lnSpc>
                <a:spcPct val="159090"/>
              </a:lnSpc>
              <a:spcBef>
                <a:spcPts val="100"/>
              </a:spcBef>
              <a:spcAft>
                <a:spcPts val="0"/>
              </a:spcAft>
              <a:buClr>
                <a:srgbClr val="CC0000"/>
              </a:buClr>
              <a:buSzPts val="1650"/>
              <a:buFont typeface="Arial"/>
              <a:buChar char="•"/>
            </a:pPr>
            <a:r>
              <a:rPr lang="en-US" sz="220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Webinar drawing</a:t>
            </a:r>
            <a:endParaRPr dirty="0"/>
          </a:p>
        </p:txBody>
      </p:sp>
      <p:sp>
        <p:nvSpPr>
          <p:cNvPr id="2" name="Google Shape;95;p2">
            <a:extLst>
              <a:ext uri="{FF2B5EF4-FFF2-40B4-BE49-F238E27FC236}">
                <a16:creationId xmlns:a16="http://schemas.microsoft.com/office/drawing/2014/main" id="{F2097685-3BFF-7D36-B3DF-7968AB63F8A9}"/>
              </a:ext>
            </a:extLst>
          </p:cNvPr>
          <p:cNvSpPr txBox="1"/>
          <p:nvPr/>
        </p:nvSpPr>
        <p:spPr>
          <a:xfrm>
            <a:off x="857955" y="146499"/>
            <a:ext cx="10811888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education.ti.com/webinars   | Transforming Trig in AP</a:t>
            </a:r>
            <a:r>
              <a:rPr lang="en-US" sz="1400" b="0" i="0" u="none" strike="noStrike" cap="none" baseline="3000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®</a:t>
            </a:r>
            <a:r>
              <a:rPr lang="en-US" sz="1400" b="0" i="0" u="none" strike="noStrike" cap="none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Precalculus: Graphing Tools to Deepen Understanding of Functions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365760" y="5120640"/>
            <a:ext cx="2009140" cy="200914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4"/>
          <p:cNvSpPr txBox="1"/>
          <p:nvPr/>
        </p:nvSpPr>
        <p:spPr>
          <a:xfrm>
            <a:off x="838200" y="914400"/>
            <a:ext cx="5175629" cy="66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1C24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ED1C24"/>
                </a:solidFill>
                <a:latin typeface="Arial"/>
                <a:ea typeface="Arial"/>
                <a:cs typeface="Arial"/>
                <a:sym typeface="Arial"/>
              </a:rPr>
              <a:t>Expected Outcomes</a:t>
            </a:r>
            <a:endParaRPr/>
          </a:p>
        </p:txBody>
      </p:sp>
      <p:pic>
        <p:nvPicPr>
          <p:cNvPr id="123" name="Google Shape;123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40115" y="1848716"/>
            <a:ext cx="647700" cy="64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91085" y="1848716"/>
            <a:ext cx="647700" cy="647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4"/>
          <p:cNvSpPr txBox="1"/>
          <p:nvPr/>
        </p:nvSpPr>
        <p:spPr>
          <a:xfrm>
            <a:off x="1274164" y="2767950"/>
            <a:ext cx="2351851" cy="2031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 CAN </a:t>
            </a:r>
            <a:r>
              <a:rPr lang="en-US" sz="1800" b="1" dirty="0">
                <a:solidFill>
                  <a:srgbClr val="3F3F3F"/>
                </a:solidFill>
              </a:rPr>
              <a:t>make predictions about transformations and use graphing technology to explore and reflect on my learning.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4"/>
          <p:cNvSpPr txBox="1"/>
          <p:nvPr/>
        </p:nvSpPr>
        <p:spPr>
          <a:xfrm>
            <a:off x="6613986" y="2767950"/>
            <a:ext cx="217025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 CAN </a:t>
            </a:r>
            <a:r>
              <a:rPr lang="en-US" sz="1800" b="1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use graphing tools as method to verify trigonometric identities.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7" name="Google Shape;127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65600" y="1848716"/>
            <a:ext cx="647700" cy="647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4"/>
          <p:cNvSpPr txBox="1"/>
          <p:nvPr/>
        </p:nvSpPr>
        <p:spPr>
          <a:xfrm>
            <a:off x="3957404" y="2770373"/>
            <a:ext cx="2056426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 CAN </a:t>
            </a:r>
            <a:r>
              <a:rPr lang="en-US" sz="1800" b="1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connect my knowledge of </a:t>
            </a:r>
            <a:r>
              <a:rPr lang="en-US" sz="1800" b="1" dirty="0">
                <a:solidFill>
                  <a:srgbClr val="3F3F3F"/>
                </a:solidFill>
              </a:rPr>
              <a:t>transformations to periodic contexts</a:t>
            </a:r>
            <a:r>
              <a:rPr lang="en-US" sz="1800" b="1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9" name="Google Shape;129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716570" y="1848716"/>
            <a:ext cx="647700" cy="6477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4"/>
          <p:cNvSpPr txBox="1"/>
          <p:nvPr/>
        </p:nvSpPr>
        <p:spPr>
          <a:xfrm>
            <a:off x="9228975" y="2767949"/>
            <a:ext cx="2223510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 CAN </a:t>
            </a:r>
            <a:r>
              <a:rPr lang="en-US" sz="1800" b="1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identify key features of trigonometric functions and apply them to unique problems.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95;p2">
            <a:extLst>
              <a:ext uri="{FF2B5EF4-FFF2-40B4-BE49-F238E27FC236}">
                <a16:creationId xmlns:a16="http://schemas.microsoft.com/office/drawing/2014/main" id="{DCA10720-A828-E5D6-8134-FB6DB8BD7235}"/>
              </a:ext>
            </a:extLst>
          </p:cNvPr>
          <p:cNvSpPr txBox="1"/>
          <p:nvPr/>
        </p:nvSpPr>
        <p:spPr>
          <a:xfrm>
            <a:off x="857955" y="146499"/>
            <a:ext cx="10811888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education.ti.com/webinars   | Transforming Trig in AP</a:t>
            </a:r>
            <a:r>
              <a:rPr lang="en-US" sz="1400" b="0" i="0" u="none" strike="noStrike" cap="none" baseline="30000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®</a:t>
            </a:r>
            <a:r>
              <a:rPr lang="en-US" sz="1400" b="0" i="0" u="none" strike="noStrike" cap="none" dirty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 Precalculus: Graphing Tools to Deepen Understanding of Functions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38200" y="914400"/>
            <a:ext cx="7051766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D1C24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WebEx Chat &amp; Poll Features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0078" y="146902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CF7546-2FA0-8307-F2A5-71F858BCE0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9303" y="5306418"/>
            <a:ext cx="2009140" cy="200914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768BBF3-06FA-15FB-1B88-D90B8E0778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078" y="1996906"/>
            <a:ext cx="6309731" cy="3170121"/>
          </a:xfrm>
        </p:spPr>
        <p:txBody>
          <a:bodyPr numCol="2" spcCol="365760">
            <a:normAutofit/>
          </a:bodyPr>
          <a:lstStyle/>
          <a:p>
            <a:pPr>
              <a:lnSpc>
                <a:spcPct val="100000"/>
              </a:lnSpc>
              <a:buSzPct val="70000"/>
              <a:buBlip>
                <a:blip r:embed="rId4"/>
              </a:buBlip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Use the chat window to send general messages.</a:t>
            </a:r>
            <a:b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</a:b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00000"/>
              </a:lnSpc>
              <a:buSzPct val="70000"/>
              <a:buBlip>
                <a:blip r:embed="rId4"/>
              </a:buBlip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Open the chat window with the messaging icon at the bottom of your screen</a:t>
            </a:r>
            <a:b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</a:b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00000"/>
              </a:lnSpc>
              <a:buSzPct val="70000"/>
              <a:buBlip>
                <a:blip r:embed="rId4"/>
              </a:buBlip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Send to chats “everyone”. Please feel free to ask questions during the presentation!</a:t>
            </a:r>
          </a:p>
          <a:p>
            <a:pPr>
              <a:lnSpc>
                <a:spcPct val="100000"/>
              </a:lnSpc>
              <a:buSzPct val="70000"/>
              <a:buBlip>
                <a:blip r:embed="rId4"/>
              </a:buBlip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The Q&amp;A and chat windows are located on the right side of your screen.</a:t>
            </a:r>
            <a:b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</a:b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00000"/>
              </a:lnSpc>
              <a:buSzPct val="70000"/>
              <a:buBlip>
                <a:blip r:embed="rId4"/>
              </a:buBlip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Later, we will use the poll feature, also found on the lower right side of your screen.</a:t>
            </a:r>
          </a:p>
          <a:p>
            <a:pPr>
              <a:lnSpc>
                <a:spcPct val="100000"/>
              </a:lnSpc>
              <a:buSzPct val="70000"/>
              <a:buBlip>
                <a:blip r:embed="rId4"/>
              </a:buBlip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54CE674-D580-4D88-7C80-5EFA645A6D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9966" y="1857516"/>
            <a:ext cx="3625769" cy="344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573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"/>
          <p:cNvSpPr txBox="1"/>
          <p:nvPr/>
        </p:nvSpPr>
        <p:spPr>
          <a:xfrm>
            <a:off x="618744" y="699940"/>
            <a:ext cx="10256620" cy="66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1C24"/>
              </a:buClr>
              <a:buSzPts val="4000"/>
              <a:buFont typeface="Arial"/>
              <a:buNone/>
            </a:pPr>
            <a:r>
              <a:rPr lang="en-US" sz="4000" dirty="0">
                <a:solidFill>
                  <a:srgbClr val="ED1C24"/>
                </a:solidFill>
              </a:rPr>
              <a:t>What do you know about the graph of f(x)?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ADFAC9-1546-6761-547E-7550166151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4860" y="1362722"/>
            <a:ext cx="6631586" cy="49816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20914E-A5E2-4764-BA91-8859FF1F0B54}"/>
              </a:ext>
            </a:extLst>
          </p:cNvPr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0" name="Google Shape;160;p8"/>
              <p:cNvSpPr txBox="1"/>
              <p:nvPr/>
            </p:nvSpPr>
            <p:spPr>
              <a:xfrm>
                <a:off x="618743" y="699939"/>
                <a:ext cx="10789485" cy="12219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ED1C24"/>
                  </a:buClr>
                  <a:buSzPts val="4000"/>
                  <a:buFont typeface="Arial"/>
                  <a:buNone/>
                </a:pPr>
                <a14:m>
                  <m:oMath xmlns:m="http://schemas.openxmlformats.org/officeDocument/2006/math">
                    <m:r>
                      <a:rPr lang="ar-AE" sz="4000" b="0" i="1" smtClean="0">
                        <a:solidFill>
                          <a:srgbClr val="ED1C24"/>
                        </a:solid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𝑔</m:t>
                    </m:r>
                    <m:d>
                      <m:dPr>
                        <m:ctrlPr>
                          <a:rPr lang="ar-AE" sz="4000" b="0" i="1" smtClean="0">
                            <a:solidFill>
                              <a:srgbClr val="ED1C24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lang="ar-AE" sz="4000" b="0" i="1" smtClean="0">
                            <a:solidFill>
                              <a:srgbClr val="ED1C24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𝑥</m:t>
                        </m:r>
                      </m:e>
                    </m:d>
                  </m:oMath>
                </a14:m>
                <a:r>
                  <a:rPr lang="ar-AE" sz="4000" dirty="0">
                    <a:solidFill>
                      <a:srgbClr val="ED1C24"/>
                    </a:solidFill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  <a:r>
                  <a:rPr lang="en-US" sz="4000" dirty="0">
                    <a:solidFill>
                      <a:srgbClr val="ED1C24"/>
                    </a:solidFill>
                    <a:latin typeface="Arial"/>
                    <a:ea typeface="Arial"/>
                    <a:cs typeface="Arial"/>
                    <a:sym typeface="Arial"/>
                  </a:rPr>
                  <a:t>is a transformation of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solidFill>
                          <a:srgbClr val="ED1C24"/>
                        </a:solid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𝑓</m:t>
                    </m:r>
                    <m:d>
                      <m:dPr>
                        <m:ctrlPr>
                          <a:rPr lang="ar-AE" sz="4000" b="0" i="1" smtClean="0">
                            <a:solidFill>
                              <a:srgbClr val="ED1C24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lang="ar-AE" sz="4000" b="0" i="1" smtClean="0">
                            <a:solidFill>
                              <a:srgbClr val="ED1C24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𝑥</m:t>
                        </m:r>
                      </m:e>
                    </m:d>
                    <m:r>
                      <a:rPr lang="ar-AE" sz="4000" b="0" i="1" smtClean="0">
                        <a:solidFill>
                          <a:srgbClr val="ED1C24"/>
                        </a:solid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.</m:t>
                    </m:r>
                  </m:oMath>
                </a14:m>
                <a:r>
                  <a:rPr lang="ar-AE" sz="4000" dirty="0">
                    <a:solidFill>
                      <a:srgbClr val="ED1C24"/>
                    </a:solidFill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  <a:r>
                  <a:rPr lang="en-US" sz="4000" dirty="0">
                    <a:solidFill>
                      <a:srgbClr val="ED1C24"/>
                    </a:solidFill>
                    <a:latin typeface="Arial"/>
                    <a:ea typeface="Arial"/>
                    <a:cs typeface="Arial"/>
                    <a:sym typeface="Arial"/>
                  </a:rPr>
                  <a:t>Write a function for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solidFill>
                          <a:srgbClr val="ED1C24"/>
                        </a:solid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𝑔</m:t>
                    </m:r>
                    <m:d>
                      <m:dPr>
                        <m:ctrlPr>
                          <a:rPr lang="ar-AE" sz="4000" b="0" i="1" smtClean="0">
                            <a:solidFill>
                              <a:srgbClr val="ED1C24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lang="ar-AE" sz="4000" b="0" i="1" smtClean="0">
                            <a:solidFill>
                              <a:srgbClr val="ED1C24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𝑥</m:t>
                        </m:r>
                      </m:e>
                    </m:d>
                  </m:oMath>
                </a14:m>
                <a:r>
                  <a:rPr lang="ar-AE" sz="4000" dirty="0">
                    <a:solidFill>
                      <a:srgbClr val="ED1C24"/>
                    </a:solidFill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  <a:r>
                  <a:rPr lang="en-US" sz="4000" dirty="0">
                    <a:solidFill>
                      <a:srgbClr val="ED1C24"/>
                    </a:solidFill>
                    <a:latin typeface="Arial"/>
                    <a:ea typeface="Arial"/>
                    <a:cs typeface="Arial"/>
                    <a:sym typeface="Arial"/>
                  </a:rPr>
                  <a:t>in terms of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solidFill>
                          <a:srgbClr val="ED1C24"/>
                        </a:solid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𝑓</m:t>
                    </m:r>
                    <m:d>
                      <m:dPr>
                        <m:ctrlPr>
                          <a:rPr lang="ar-AE" sz="4000" b="0" i="1" smtClean="0">
                            <a:solidFill>
                              <a:srgbClr val="ED1C24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lang="ar-AE" sz="4000" b="0" i="1" smtClean="0">
                            <a:solidFill>
                              <a:srgbClr val="ED1C24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𝑥</m:t>
                        </m:r>
                      </m:e>
                    </m:d>
                    <m:r>
                      <a:rPr lang="ar-AE" sz="4000" b="0" i="1" smtClean="0">
                        <a:solidFill>
                          <a:srgbClr val="ED1C24"/>
                        </a:solid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.</m:t>
                    </m:r>
                  </m:oMath>
                </a14:m>
                <a:endParaRPr lang="ar-AE" dirty="0"/>
              </a:p>
            </p:txBody>
          </p:sp>
        </mc:Choice>
        <mc:Fallback xmlns="">
          <p:sp>
            <p:nvSpPr>
              <p:cNvPr id="160" name="Google Shape;160;p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743" y="699939"/>
                <a:ext cx="10789485" cy="1221993"/>
              </a:xfrm>
              <a:prstGeom prst="rect">
                <a:avLst/>
              </a:prstGeom>
              <a:blipFill>
                <a:blip r:embed="rId4"/>
                <a:stretch>
                  <a:fillRect l="-1977" t="-12500" b="-205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F2E5084E-D7E9-3DB8-A9D3-4E10153767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8673" y="1989854"/>
            <a:ext cx="5789567" cy="434916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450989-4DF6-F874-B0E1-474D963FA575}"/>
              </a:ext>
            </a:extLst>
          </p:cNvPr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7"/>
          <p:cNvSpPr txBox="1"/>
          <p:nvPr/>
        </p:nvSpPr>
        <p:spPr>
          <a:xfrm>
            <a:off x="618743" y="699940"/>
            <a:ext cx="10789485" cy="66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1C24"/>
              </a:buClr>
              <a:buSzPts val="4000"/>
              <a:buFont typeface="Arial"/>
              <a:buNone/>
            </a:pPr>
            <a:r>
              <a:rPr lang="en-US" sz="4000" dirty="0">
                <a:solidFill>
                  <a:srgbClr val="ED1C24"/>
                </a:solidFill>
                <a:latin typeface="Arial"/>
                <a:ea typeface="Arial"/>
                <a:cs typeface="Arial"/>
                <a:sym typeface="Arial"/>
              </a:rPr>
              <a:t>Transformations of Functions</a:t>
            </a:r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C7B78A-F2AC-D31C-405F-BCC14CDEF0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952" y="1472161"/>
            <a:ext cx="7192379" cy="10955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DED1683-979E-C81F-B70C-7EF83D9EC9A1}"/>
                  </a:ext>
                </a:extLst>
              </p:cNvPr>
              <p:cNvSpPr txBox="1"/>
              <p:nvPr/>
            </p:nvSpPr>
            <p:spPr>
              <a:xfrm>
                <a:off x="760952" y="2863121"/>
                <a:ext cx="10204353" cy="19956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sz="2800" dirty="0"/>
                  <a:t>:  Vertical dilation by a factor of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endParaRPr lang="en-US" sz="2800" dirty="0"/>
              </a:p>
              <a:p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sz="2800" dirty="0"/>
                  <a:t>:  Horizontal dilation by a factor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endParaRPr lang="en-US" sz="2800" dirty="0"/>
              </a:p>
              <a:p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800" dirty="0"/>
                  <a:t>:  Horizontal translation by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800" dirty="0"/>
                  <a:t>  (called a phase shift in trig)</a:t>
                </a:r>
              </a:p>
              <a:p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sz="2800" dirty="0"/>
                  <a:t>:  Vertical translation by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DED1683-979E-C81F-B70C-7EF83D9EC9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952" y="2863121"/>
                <a:ext cx="10204353" cy="1995675"/>
              </a:xfrm>
              <a:prstGeom prst="rect">
                <a:avLst/>
              </a:prstGeom>
              <a:blipFill>
                <a:blip r:embed="rId5"/>
                <a:stretch>
                  <a:fillRect t="-3364" b="-7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642B44B8-6368-52A0-F1EF-7BEACCC732FA}"/>
              </a:ext>
            </a:extLst>
          </p:cNvPr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9"/>
          <p:cNvSpPr txBox="1"/>
          <p:nvPr/>
        </p:nvSpPr>
        <p:spPr>
          <a:xfrm>
            <a:off x="618743" y="699940"/>
            <a:ext cx="10789485" cy="66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1C24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rgbClr val="ED1C24"/>
                </a:solidFill>
                <a:latin typeface="Arial"/>
                <a:ea typeface="Arial"/>
                <a:cs typeface="Arial"/>
                <a:sym typeface="Arial"/>
              </a:rPr>
              <a:t>Exploring Transformations fo</a:t>
            </a:r>
            <a:r>
              <a:rPr lang="en-US" sz="3600" dirty="0">
                <a:solidFill>
                  <a:srgbClr val="ED1C24"/>
                </a:solidFill>
              </a:rPr>
              <a:t>r Sine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8" name="Google Shape;168;p9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618744" y="1362722"/>
                <a:ext cx="11094720" cy="47953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/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2240"/>
                  <a:buNone/>
                </a:pPr>
                <a:r>
                  <a:rPr lang="en-US" dirty="0"/>
                  <a:t>How does each parameter value of the function </a:t>
                </a:r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2240"/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d>
                          </m:e>
                        </m:d>
                      </m:e>
                    </m:func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dirty="0"/>
                  <a:t> alter the graph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US" b="0" i="1" smtClean="0">
                        <a:latin typeface="Cambria Math" panose="02040503050406030204" pitchFamily="18" charset="0"/>
                      </a:rPr>
                      <m:t>?</m:t>
                    </m:r>
                  </m:oMath>
                </a14:m>
                <a:endParaRPr lang="en-US" dirty="0"/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2240"/>
                  <a:buNone/>
                </a:pPr>
                <a:endParaRPr lang="en-US" dirty="0"/>
              </a:p>
              <a:p>
                <a:pPr marL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ts val="2240"/>
                  <a:buNone/>
                </a:pPr>
                <a:r>
                  <a:rPr lang="en-US" dirty="0"/>
                  <a:t>What specific features are altered with each parameter?</a:t>
                </a:r>
                <a:endParaRPr dirty="0"/>
              </a:p>
            </p:txBody>
          </p:sp>
        </mc:Choice>
        <mc:Fallback xmlns="">
          <p:sp>
            <p:nvSpPr>
              <p:cNvPr id="168" name="Google Shape;168;p9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618744" y="1362722"/>
                <a:ext cx="11094720" cy="4795338"/>
              </a:xfrm>
              <a:prstGeom prst="rect">
                <a:avLst/>
              </a:prstGeom>
              <a:blipFill>
                <a:blip r:embed="rId4"/>
                <a:stretch>
                  <a:fillRect l="-1154" t="-127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D1803C18-959A-42E7-9372-22BC33B358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022" y="3237871"/>
            <a:ext cx="4157866" cy="31234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0680847-0DF1-1680-0964-04098FC3D2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9078" y="3237871"/>
            <a:ext cx="4157866" cy="312342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0DA4632-049D-28B2-F374-60C4FEA5024A}"/>
              </a:ext>
            </a:extLst>
          </p:cNvPr>
          <p:cNvSpPr txBox="1"/>
          <p:nvPr/>
        </p:nvSpPr>
        <p:spPr>
          <a:xfrm>
            <a:off x="857955" y="146901"/>
            <a:ext cx="10389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education.ti.com/webinars   | Transforming Trig in AP® Precalculus: Using Graphing Tools to Deepen Understanding of Functions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1524</Words>
  <Application>Microsoft Office PowerPoint</Application>
  <PresentationFormat>Widescreen</PresentationFormat>
  <Paragraphs>181</Paragraphs>
  <Slides>22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Calibri</vt:lpstr>
      <vt:lpstr>Calibri Light</vt:lpstr>
      <vt:lpstr>Arial</vt:lpstr>
      <vt:lpstr>Cambria Math</vt:lpstr>
      <vt:lpstr>Lato</vt:lpstr>
      <vt:lpstr>Office Theme</vt:lpstr>
      <vt:lpstr>1_Office Theme</vt:lpstr>
      <vt:lpstr>Transforming Trig in AP® Precalculus: Using Graphing Tools to Deepen Understanding of Functions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Microsoft Office User</dc:creator>
  <cp:lastModifiedBy>ksallard20@yahoo.com</cp:lastModifiedBy>
  <cp:revision>18</cp:revision>
  <dcterms:created xsi:type="dcterms:W3CDTF">2021-06-29T20:36:52Z</dcterms:created>
  <dcterms:modified xsi:type="dcterms:W3CDTF">2026-02-17T21:19:44Z</dcterms:modified>
</cp:coreProperties>
</file>