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showSpecialPlsOnTitleSld="0">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y="6858000" cx="12192000"/>
  <p:notesSz cx="68580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2D200454-40CA-4A62-9FC3-DE9A4176ACB9}">
      <p15:notesGuideLst>
        <p15:guide id="1" orient="horz" pos="2928">
          <p15:clr>
            <a:srgbClr val="A4A3A4"/>
          </p15:clr>
        </p15:guide>
        <p15:guide id="2" pos="2160">
          <p15:clr>
            <a:srgbClr val="A4A3A4"/>
          </p15:clr>
        </p15:guide>
      </p15:notesGuideLst>
    </p:ext>
    <p:ext uri="GoogleSlidesCustomDataVersion2">
      <go:slidesCustomData xmlns:go="http://customooxmlschemas.google.com/" r:id="rId34" roundtripDataSignature="AMtx7mivemrIMKKbOe+Td+B3ZLdKPsHot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B78BED9-5311-4C2B-8011-21FA9EE621DE}">
  <a:tblStyle styleId="{4B78BED9-5311-4C2B-8011-21FA9EE621DE}"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7E7E7"/>
          </a:solidFill>
        </a:fill>
      </a:tcStyle>
    </a:wholeTbl>
    <a:band1H>
      <a:tcTxStyle/>
      <a:tcStyle>
        <a:fill>
          <a:solidFill>
            <a:srgbClr val="EECBCC"/>
          </a:solidFill>
        </a:fill>
      </a:tcStyle>
    </a:band1H>
    <a:band2H>
      <a:tcTxStyle/>
    </a:band2H>
    <a:band1V>
      <a:tcTxStyle/>
      <a:tcStyle>
        <a:fill>
          <a:solidFill>
            <a:srgbClr val="EECBCC"/>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notesViewPr>
    <p:cSldViewPr snapToGrid="0">
      <p:cViewPr varScale="1">
        <p:scale>
          <a:sx n="100" d="100"/>
          <a:sy n="100" d="100"/>
        </p:scale>
        <p:origin x="0" y="0"/>
      </p:cViewPr>
      <p:guideLst>
        <p:guide pos="2928" orient="horz"/>
        <p:guide pos="2160"/>
      </p:guideLst>
    </p:cSldViewPr>
  </p:notes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4" Type="http://customschemas.google.com/relationships/presentationmetadata" Target="meta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63550"/>
          </a:xfrm>
          <a:prstGeom prst="rect">
            <a:avLst/>
          </a:prstGeom>
          <a:noFill/>
          <a:ln>
            <a:noFill/>
          </a:ln>
        </p:spPr>
        <p:txBody>
          <a:bodyPr anchorCtr="0" anchor="t" bIns="46500" lIns="93025" spcFirstLastPara="1" rIns="93025" wrap="square" tIns="465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63550"/>
          </a:xfrm>
          <a:prstGeom prst="rect">
            <a:avLst/>
          </a:prstGeom>
          <a:noFill/>
          <a:ln>
            <a:noFill/>
          </a:ln>
        </p:spPr>
        <p:txBody>
          <a:bodyPr anchorCtr="0" anchor="t" bIns="46500" lIns="93025" spcFirstLastPara="1" rIns="93025" wrap="square" tIns="465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 name="Google Shape;6;n"/>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831263"/>
            <a:ext cx="2971800" cy="463550"/>
          </a:xfrm>
          <a:prstGeom prst="rect">
            <a:avLst/>
          </a:prstGeom>
          <a:noFill/>
          <a:ln>
            <a:noFill/>
          </a:ln>
        </p:spPr>
        <p:txBody>
          <a:bodyPr anchorCtr="0" anchor="b" bIns="46500" lIns="93025" spcFirstLastPara="1" rIns="93025" wrap="square" tIns="465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15: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0" lvl="0" marL="0" rtl="0" algn="l">
              <a:lnSpc>
                <a:spcPct val="100000"/>
              </a:lnSpc>
              <a:spcBef>
                <a:spcPts val="360"/>
              </a:spcBef>
              <a:spcAft>
                <a:spcPts val="0"/>
              </a:spcAft>
              <a:buSzPts val="1400"/>
              <a:buNone/>
            </a:pPr>
            <a:r>
              <a:t/>
            </a:r>
            <a:endParaRPr/>
          </a:p>
        </p:txBody>
      </p:sp>
      <p:sp>
        <p:nvSpPr>
          <p:cNvPr id="100" name="Google Shape;100;p15: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41: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
        <p:nvSpPr>
          <p:cNvPr id="452" name="Google Shape;452;p41: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53" name="Google Shape;453;p41: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rtl="0" algn="l">
              <a:lnSpc>
                <a:spcPct val="100000"/>
              </a:lnSpc>
              <a:spcBef>
                <a:spcPts val="360"/>
              </a:spcBef>
              <a:spcAft>
                <a:spcPts val="0"/>
              </a:spcAft>
              <a:buSzPts val="1400"/>
              <a:buNone/>
            </a:pPr>
            <a:r>
              <a:rPr lang="en-US"/>
              <a:t>The aha - logs rescale and allow displays with values of very different magnitudes. In the early days prior to advanced calculators, logs were used to calculate.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59" name="Google Shape;459;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a:t>Some background that might be useful and interesting.</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66" name="Google Shape;466;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a:t>More background</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p44: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73" name="Google Shape;473;p44: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b="0" i="0" lang="en-US" sz="1800" u="none" strike="noStrike">
                <a:solidFill>
                  <a:srgbClr val="000000"/>
                </a:solidFill>
                <a:latin typeface="Calibri"/>
                <a:ea typeface="Calibri"/>
                <a:cs typeface="Calibri"/>
                <a:sym typeface="Calibri"/>
              </a:rPr>
              <a:t>This slide has three important points: </a:t>
            </a:r>
            <a:endParaRPr b="0" i="0" sz="1800" u="none" strike="noStrike">
              <a:solidFill>
                <a:srgbClr val="000000"/>
              </a:solidFill>
              <a:latin typeface="Calibri"/>
              <a:ea typeface="Calibri"/>
              <a:cs typeface="Calibri"/>
              <a:sym typeface="Calibri"/>
            </a:endParaRPr>
          </a:p>
          <a:p>
            <a:pPr indent="-228600" lvl="0" marL="457200" marR="0" rtl="0" algn="l">
              <a:lnSpc>
                <a:spcPct val="100000"/>
              </a:lnSpc>
              <a:spcBef>
                <a:spcPts val="360"/>
              </a:spcBef>
              <a:spcAft>
                <a:spcPts val="0"/>
              </a:spcAft>
              <a:buClr>
                <a:srgbClr val="000000"/>
              </a:buClr>
              <a:buSzPts val="1400"/>
              <a:buFont typeface="Arial"/>
              <a:buNone/>
            </a:pPr>
            <a:r>
              <a:rPr b="0" i="0" lang="en-US" sz="1800" u="none" strike="noStrike">
                <a:solidFill>
                  <a:srgbClr val="000000"/>
                </a:solidFill>
                <a:latin typeface="Calibri"/>
                <a:ea typeface="Calibri"/>
                <a:cs typeface="Calibri"/>
                <a:sym typeface="Calibri"/>
              </a:rPr>
              <a:t>1) Delaware has 0 acres - where to put that as there is no power of 10 to get 0</a:t>
            </a:r>
            <a:r>
              <a:rPr lang="en-US" sz="1800">
                <a:solidFill>
                  <a:srgbClr val="000000"/>
                </a:solidFill>
                <a:latin typeface="Calibri"/>
                <a:ea typeface="Calibri"/>
                <a:cs typeface="Calibri"/>
                <a:sym typeface="Calibri"/>
              </a:rPr>
              <a:t>.</a:t>
            </a:r>
            <a:endParaRPr sz="1800">
              <a:solidFill>
                <a:srgbClr val="000000"/>
              </a:solidFill>
              <a:latin typeface="Calibri"/>
              <a:ea typeface="Calibri"/>
              <a:cs typeface="Calibri"/>
              <a:sym typeface="Calibri"/>
            </a:endParaRPr>
          </a:p>
          <a:p>
            <a:pPr indent="-228600" lvl="0" marL="457200" marR="0" rtl="0" algn="l">
              <a:lnSpc>
                <a:spcPct val="100000"/>
              </a:lnSpc>
              <a:spcBef>
                <a:spcPts val="360"/>
              </a:spcBef>
              <a:spcAft>
                <a:spcPts val="0"/>
              </a:spcAft>
              <a:buClr>
                <a:srgbClr val="000000"/>
              </a:buClr>
              <a:buSzPts val="1400"/>
              <a:buFont typeface="Arial"/>
              <a:buNone/>
            </a:pPr>
            <a:r>
              <a:rPr b="0" i="0" lang="en-US" sz="1800" u="none" strike="noStrike">
                <a:solidFill>
                  <a:srgbClr val="000000"/>
                </a:solidFill>
                <a:latin typeface="Calibri"/>
                <a:ea typeface="Calibri"/>
                <a:cs typeface="Calibri"/>
                <a:sym typeface="Calibri"/>
              </a:rPr>
              <a:t>2) </a:t>
            </a:r>
            <a:r>
              <a:rPr lang="en-US" sz="1800">
                <a:solidFill>
                  <a:srgbClr val="000000"/>
                </a:solidFill>
                <a:latin typeface="Calibri"/>
                <a:ea typeface="Calibri"/>
                <a:cs typeface="Calibri"/>
                <a:sym typeface="Calibri"/>
              </a:rPr>
              <a:t>H</a:t>
            </a:r>
            <a:r>
              <a:rPr b="0" i="0" lang="en-US" sz="1800" u="none" strike="noStrike">
                <a:solidFill>
                  <a:srgbClr val="000000"/>
                </a:solidFill>
                <a:latin typeface="Calibri"/>
                <a:ea typeface="Calibri"/>
                <a:cs typeface="Calibri"/>
                <a:sym typeface="Calibri"/>
              </a:rPr>
              <a:t>alf way between on a log scale is not the same as halfway on a linear scale. After this discussion, might see if anyone wants to replace their sticky notes! </a:t>
            </a:r>
            <a:endParaRPr b="0" i="0" sz="1800" u="none" strike="noStrike">
              <a:solidFill>
                <a:srgbClr val="000000"/>
              </a:solidFill>
              <a:latin typeface="Calibri"/>
              <a:ea typeface="Calibri"/>
              <a:cs typeface="Calibri"/>
              <a:sym typeface="Calibri"/>
            </a:endParaRPr>
          </a:p>
          <a:p>
            <a:pPr indent="-228600" lvl="0" marL="457200" marR="0" rtl="0" algn="l">
              <a:lnSpc>
                <a:spcPct val="100000"/>
              </a:lnSpc>
              <a:spcBef>
                <a:spcPts val="360"/>
              </a:spcBef>
              <a:spcAft>
                <a:spcPts val="0"/>
              </a:spcAft>
              <a:buClr>
                <a:srgbClr val="000000"/>
              </a:buClr>
              <a:buSzPts val="1400"/>
              <a:buFont typeface="Arial"/>
              <a:buNone/>
            </a:pPr>
            <a:r>
              <a:rPr lang="en-US" sz="1800">
                <a:solidFill>
                  <a:srgbClr val="000000"/>
                </a:solidFill>
                <a:latin typeface="Calibri"/>
                <a:ea typeface="Calibri"/>
                <a:cs typeface="Calibri"/>
                <a:sym typeface="Calibri"/>
              </a:rPr>
              <a:t>3) Point 3 is what happens with different bases for the logarithms and is investigated on the next slide.</a:t>
            </a:r>
            <a:endParaRPr/>
          </a:p>
        </p:txBody>
      </p:sp>
      <p:sp>
        <p:nvSpPr>
          <p:cNvPr id="474" name="Google Shape;474;p44: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45: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88" name="Google Shape;488;p45: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Participants could generate their own plots in pairs/groups  of acres burned using the program ACRESBUR, then create plots by using different bases working from the Stat Edit menu with different people taking different bases. They should observe that the shapes of the distributions are the same although the values on the horizontal axis differ depending on the base.</a:t>
            </a:r>
            <a:endParaRPr/>
          </a:p>
        </p:txBody>
      </p:sp>
      <p:sp>
        <p:nvSpPr>
          <p:cNvPr id="489" name="Google Shape;489;p45: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46: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03" name="Google Shape;503;p46: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Participants could generate their own plots in pairs/groups of acres burned using the Acres Burned 2021 tns file, then of plots they get by using different bases. They should observe that the shapes of the distributions are the same although the values on the horizontal axis differ depending on the base. </a:t>
            </a:r>
            <a:endParaRPr/>
          </a:p>
        </p:txBody>
      </p:sp>
      <p:sp>
        <p:nvSpPr>
          <p:cNvPr id="504" name="Google Shape;504;p46: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47: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11" name="Google Shape;511;p47: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Mathematically, the inverse relation between logs and exponents enables many mathematical approaches to problems.</a:t>
            </a:r>
            <a:endParaRPr/>
          </a:p>
        </p:txBody>
      </p:sp>
      <p:sp>
        <p:nvSpPr>
          <p:cNvPr id="512" name="Google Shape;512;p47: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48: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18" name="Google Shape;518;p48: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Ask participants how they might justify this claim and let them explore and share. Three ways are illustrated in the next slide.</a:t>
            </a:r>
            <a:endParaRPr/>
          </a:p>
        </p:txBody>
      </p:sp>
      <p:sp>
        <p:nvSpPr>
          <p:cNvPr id="519" name="Google Shape;519;p48: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49: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25" name="Google Shape;525;p49: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Ask participants how they might justify this claim and let them explore and share. Three ways are illustrated in the slide: using sliders, defining the ratio, and tracing to see the value of the ratio; graphing the ratio; using sliders and a split screen to see the values of the ratio change.</a:t>
            </a:r>
            <a:endParaRPr/>
          </a:p>
        </p:txBody>
      </p:sp>
      <p:sp>
        <p:nvSpPr>
          <p:cNvPr id="526" name="Google Shape;526;p49: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50: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39" name="Google Shape;539;p50: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Ask participants how they might justify this claim. Two ways are illustrated in the slide.</a:t>
            </a:r>
            <a:endParaRPr/>
          </a:p>
        </p:txBody>
      </p:sp>
      <p:sp>
        <p:nvSpPr>
          <p:cNvPr id="540" name="Google Shape;540;p50: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33: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06" name="Google Shape;106;p33: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t/>
            </a:r>
            <a:endParaRPr/>
          </a:p>
        </p:txBody>
      </p:sp>
      <p:sp>
        <p:nvSpPr>
          <p:cNvPr id="107" name="Google Shape;107;p33: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p51: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
        <p:nvSpPr>
          <p:cNvPr id="556" name="Google Shape;556;p51: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57" name="Google Shape;557;p51: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rtl="0" algn="l">
              <a:lnSpc>
                <a:spcPct val="100000"/>
              </a:lnSpc>
              <a:spcBef>
                <a:spcPts val="360"/>
              </a:spcBef>
              <a:spcAft>
                <a:spcPts val="0"/>
              </a:spcAft>
              <a:buSzPts val="1400"/>
              <a:buNone/>
            </a:pPr>
            <a:r>
              <a:rPr lang="en-US"/>
              <a:t>Another important use of logs is to straighten out the pattern in a set of data.</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p52: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63" name="Google Shape;563;p52: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Logs can ”straighten” data. Bring back the ideas about rate of change. Note that the rates of change for both the horizontal and vertical axes are constant in the log plot.</a:t>
            </a:r>
            <a:endParaRPr/>
          </a:p>
        </p:txBody>
      </p:sp>
      <p:sp>
        <p:nvSpPr>
          <p:cNvPr id="564" name="Google Shape;564;p52: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p53: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77" name="Google Shape;577;p53: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t/>
            </a:r>
            <a:endParaRPr/>
          </a:p>
        </p:txBody>
      </p:sp>
      <p:sp>
        <p:nvSpPr>
          <p:cNvPr id="578" name="Google Shape;578;p53: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54: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84" name="Google Shape;584;p54: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The following slides illustrate some possible multiple choice assessment questions and suggest how graphs might be used to help in thinking about the problem, then investigate the mathematical reason for the answer.]</a:t>
            </a:r>
            <a:endParaRPr/>
          </a:p>
        </p:txBody>
      </p:sp>
      <p:sp>
        <p:nvSpPr>
          <p:cNvPr id="585" name="Google Shape;585;p54: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p55: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90" name="Google Shape;590;p55: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t/>
            </a:r>
            <a:endParaRPr/>
          </a:p>
        </p:txBody>
      </p:sp>
      <p:sp>
        <p:nvSpPr>
          <p:cNvPr id="591" name="Google Shape;591;p55: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p56: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04" name="Google Shape;604;p56: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t/>
            </a:r>
            <a:endParaRPr/>
          </a:p>
        </p:txBody>
      </p:sp>
      <p:sp>
        <p:nvSpPr>
          <p:cNvPr id="605" name="Google Shape;605;p56: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p57: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20" name="Google Shape;620;p57: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t/>
            </a:r>
            <a:endParaRPr/>
          </a:p>
        </p:txBody>
      </p:sp>
      <p:sp>
        <p:nvSpPr>
          <p:cNvPr id="621" name="Google Shape;621;p57: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4" name="Shape 624"/>
        <p:cNvGrpSpPr/>
        <p:nvPr/>
      </p:nvGrpSpPr>
      <p:grpSpPr>
        <a:xfrm>
          <a:off x="0" y="0"/>
          <a:ext cx="0" cy="0"/>
          <a:chOff x="0" y="0"/>
          <a:chExt cx="0" cy="0"/>
        </a:xfrm>
      </p:grpSpPr>
      <p:sp>
        <p:nvSpPr>
          <p:cNvPr id="625" name="Google Shape;625;p60: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26" name="Google Shape;626;p60: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t/>
            </a:r>
            <a:endParaRPr/>
          </a:p>
        </p:txBody>
      </p:sp>
      <p:sp>
        <p:nvSpPr>
          <p:cNvPr id="627" name="Google Shape;627;p60: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34: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16" name="Google Shape;116;p34: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Pose the question above – this is what we are going to investigate. If the workshop has time, this activity can be acted out. See Instructor Notes. </a:t>
            </a:r>
            <a:endParaRPr/>
          </a:p>
        </p:txBody>
      </p:sp>
      <p:sp>
        <p:nvSpPr>
          <p:cNvPr id="117" name="Google Shape;117;p34: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35: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26" name="Google Shape;126;p35: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This illustrates how the number line is set up before the activity begins and how the states in a region might be assigned to a colored packet of sticky notes. Note that this can be done using different regions of the US. </a:t>
            </a:r>
            <a:endParaRPr/>
          </a:p>
        </p:txBody>
      </p:sp>
      <p:sp>
        <p:nvSpPr>
          <p:cNvPr id="127" name="Google Shape;127;p35: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36: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49" name="Google Shape;149;p36: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Participants come to the number line and place their sticky note. They will pile up at the lower end of the axis. Be patient and let them figure out how to resolve the problem. Prompt them to think about what is causing the values to pile up.</a:t>
            </a:r>
            <a:endParaRPr/>
          </a:p>
        </p:txBody>
      </p:sp>
      <p:sp>
        <p:nvSpPr>
          <p:cNvPr id="150" name="Google Shape;150;p36: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37: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12" name="Google Shape;212;p37: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The resolution. Make the new number line on the wall using an exponential scale as in the slide. Participants should post their sticky notes on this new number line.</a:t>
            </a:r>
            <a:endParaRPr/>
          </a:p>
        </p:txBody>
      </p:sp>
      <p:sp>
        <p:nvSpPr>
          <p:cNvPr id="213" name="Google Shape;213;p37: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38: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02" name="Google Shape;302;p38: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Participants might note that the northeast (green) does not seem to have as many acres burned but the West Coast (red) and Northern Rockies (orange) do; the Midwest is spread across the middle with mostly between 3,000 and 5,000 acres burned. But the real question is how did the scale help?</a:t>
            </a:r>
            <a:endParaRPr/>
          </a:p>
        </p:txBody>
      </p:sp>
      <p:sp>
        <p:nvSpPr>
          <p:cNvPr id="303" name="Google Shape;303;p38: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39: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68" name="Google Shape;368;p39: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t/>
            </a:r>
            <a:endParaRPr/>
          </a:p>
        </p:txBody>
      </p:sp>
      <p:sp>
        <p:nvSpPr>
          <p:cNvPr id="369" name="Google Shape;369;p39: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40:notes"/>
          <p:cNvSpPr/>
          <p:nvPr>
            <p:ph idx="2" type="sldImg"/>
          </p:nvPr>
        </p:nvSpPr>
        <p:spPr>
          <a:xfrm>
            <a:off x="331788" y="698500"/>
            <a:ext cx="6196012"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34" name="Google Shape;434;p40:notes"/>
          <p:cNvSpPr txBox="1"/>
          <p:nvPr>
            <p:ph idx="1" type="body"/>
          </p:nvPr>
        </p:nvSpPr>
        <p:spPr>
          <a:xfrm>
            <a:off x="685800" y="4416425"/>
            <a:ext cx="5486400" cy="4181475"/>
          </a:xfrm>
          <a:prstGeom prst="rect">
            <a:avLst/>
          </a:prstGeom>
          <a:noFill/>
          <a:ln>
            <a:noFill/>
          </a:ln>
        </p:spPr>
        <p:txBody>
          <a:bodyPr anchorCtr="0" anchor="t" bIns="46500" lIns="93025" spcFirstLastPara="1" rIns="93025" wrap="square" tIns="46500">
            <a:noAutofit/>
          </a:bodyPr>
          <a:lstStyle/>
          <a:p>
            <a:pPr indent="-228600" lvl="0" marL="457200" marR="0" rtl="0" algn="l">
              <a:lnSpc>
                <a:spcPct val="100000"/>
              </a:lnSpc>
              <a:spcBef>
                <a:spcPts val="360"/>
              </a:spcBef>
              <a:spcAft>
                <a:spcPts val="0"/>
              </a:spcAft>
              <a:buClr>
                <a:srgbClr val="000000"/>
              </a:buClr>
              <a:buSzPts val="1400"/>
              <a:buFont typeface="Arial"/>
              <a:buNone/>
            </a:pPr>
            <a:r>
              <a:rPr lang="en-US"/>
              <a:t>Take some time to be sure participants understand what the plots represents and what the difference is in the two plots. Have several people verbalize what the plots represent.</a:t>
            </a:r>
            <a:endParaRPr/>
          </a:p>
        </p:txBody>
      </p:sp>
      <p:sp>
        <p:nvSpPr>
          <p:cNvPr id="435" name="Google Shape;435;p40:notes"/>
          <p:cNvSpPr txBox="1"/>
          <p:nvPr>
            <p:ph idx="12" type="sldNum"/>
          </p:nvPr>
        </p:nvSpPr>
        <p:spPr>
          <a:xfrm>
            <a:off x="3884613" y="8831263"/>
            <a:ext cx="2971800" cy="463550"/>
          </a:xfrm>
          <a:prstGeom prst="rect">
            <a:avLst/>
          </a:prstGeom>
          <a:noFill/>
          <a:ln>
            <a:noFill/>
          </a:ln>
        </p:spPr>
        <p:txBody>
          <a:bodyPr anchorCtr="0" anchor="b" bIns="46500" lIns="93025" spcFirstLastPara="1" rIns="93025" wrap="square" tIns="46500">
            <a:noAutofit/>
          </a:bodyPr>
          <a:lstStyle/>
          <a:p>
            <a:pPr indent="0" lvl="0" marL="0" rtl="0" algn="l">
              <a:lnSpc>
                <a:spcPct val="100000"/>
              </a:lnSpc>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8"/>
          <p:cNvSpPr txBox="1"/>
          <p:nvPr>
            <p:ph type="ctrTitle"/>
          </p:nvPr>
        </p:nvSpPr>
        <p:spPr>
          <a:xfrm>
            <a:off x="914400" y="2130426"/>
            <a:ext cx="10363200" cy="14700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8"/>
          <p:cNvSpPr txBox="1"/>
          <p:nvPr>
            <p:ph idx="1" type="subTitle"/>
          </p:nvPr>
        </p:nvSpPr>
        <p:spPr>
          <a:xfrm>
            <a:off x="1828800" y="3886200"/>
            <a:ext cx="8534400" cy="1752600"/>
          </a:xfrm>
          <a:prstGeom prst="rect">
            <a:avLst/>
          </a:prstGeom>
          <a:noFill/>
          <a:ln>
            <a:noFill/>
          </a:ln>
        </p:spPr>
        <p:txBody>
          <a:bodyPr anchorCtr="0" anchor="t" bIns="45700" lIns="91425" spcFirstLastPara="1" rIns="91425" wrap="square" tIns="45700">
            <a:noAutofit/>
          </a:bodyPr>
          <a:lstStyle>
            <a:lvl1pPr lvl="0" algn="ctr">
              <a:lnSpc>
                <a:spcPct val="100000"/>
              </a:lnSpc>
              <a:spcBef>
                <a:spcPts val="640"/>
              </a:spcBef>
              <a:spcAft>
                <a:spcPts val="0"/>
              </a:spcAft>
              <a:buClr>
                <a:srgbClr val="969696"/>
              </a:buClr>
              <a:buSzPts val="3200"/>
              <a:buNone/>
              <a:defRPr>
                <a:solidFill>
                  <a:srgbClr val="969696"/>
                </a:solidFill>
              </a:defRPr>
            </a:lvl1pPr>
            <a:lvl2pPr lvl="1" algn="ctr">
              <a:lnSpc>
                <a:spcPct val="100000"/>
              </a:lnSpc>
              <a:spcBef>
                <a:spcPts val="560"/>
              </a:spcBef>
              <a:spcAft>
                <a:spcPts val="0"/>
              </a:spcAft>
              <a:buClr>
                <a:srgbClr val="969696"/>
              </a:buClr>
              <a:buSzPts val="2800"/>
              <a:buNone/>
              <a:defRPr>
                <a:solidFill>
                  <a:srgbClr val="969696"/>
                </a:solidFill>
              </a:defRPr>
            </a:lvl2pPr>
            <a:lvl3pPr lvl="2" algn="ctr">
              <a:lnSpc>
                <a:spcPct val="100000"/>
              </a:lnSpc>
              <a:spcBef>
                <a:spcPts val="480"/>
              </a:spcBef>
              <a:spcAft>
                <a:spcPts val="0"/>
              </a:spcAft>
              <a:buClr>
                <a:srgbClr val="969696"/>
              </a:buClr>
              <a:buSzPts val="2400"/>
              <a:buNone/>
              <a:defRPr>
                <a:solidFill>
                  <a:srgbClr val="969696"/>
                </a:solidFill>
              </a:defRPr>
            </a:lvl3pPr>
            <a:lvl4pPr lvl="3" algn="ctr">
              <a:lnSpc>
                <a:spcPct val="100000"/>
              </a:lnSpc>
              <a:spcBef>
                <a:spcPts val="400"/>
              </a:spcBef>
              <a:spcAft>
                <a:spcPts val="0"/>
              </a:spcAft>
              <a:buClr>
                <a:srgbClr val="969696"/>
              </a:buClr>
              <a:buSzPts val="2000"/>
              <a:buNone/>
              <a:defRPr>
                <a:solidFill>
                  <a:srgbClr val="969696"/>
                </a:solidFill>
              </a:defRPr>
            </a:lvl4pPr>
            <a:lvl5pPr lvl="4" algn="ctr">
              <a:lnSpc>
                <a:spcPct val="100000"/>
              </a:lnSpc>
              <a:spcBef>
                <a:spcPts val="400"/>
              </a:spcBef>
              <a:spcAft>
                <a:spcPts val="0"/>
              </a:spcAft>
              <a:buClr>
                <a:srgbClr val="969696"/>
              </a:buClr>
              <a:buSzPts val="2000"/>
              <a:buNone/>
              <a:defRPr>
                <a:solidFill>
                  <a:srgbClr val="969696"/>
                </a:solidFill>
              </a:defRPr>
            </a:lvl5pPr>
            <a:lvl6pPr lvl="5" algn="ctr">
              <a:lnSpc>
                <a:spcPct val="100000"/>
              </a:lnSpc>
              <a:spcBef>
                <a:spcPts val="400"/>
              </a:spcBef>
              <a:spcAft>
                <a:spcPts val="0"/>
              </a:spcAft>
              <a:buClr>
                <a:srgbClr val="969696"/>
              </a:buClr>
              <a:buSzPts val="2000"/>
              <a:buNone/>
              <a:defRPr>
                <a:solidFill>
                  <a:srgbClr val="969696"/>
                </a:solidFill>
              </a:defRPr>
            </a:lvl6pPr>
            <a:lvl7pPr lvl="6" algn="ctr">
              <a:lnSpc>
                <a:spcPct val="100000"/>
              </a:lnSpc>
              <a:spcBef>
                <a:spcPts val="400"/>
              </a:spcBef>
              <a:spcAft>
                <a:spcPts val="0"/>
              </a:spcAft>
              <a:buClr>
                <a:srgbClr val="969696"/>
              </a:buClr>
              <a:buSzPts val="2000"/>
              <a:buNone/>
              <a:defRPr>
                <a:solidFill>
                  <a:srgbClr val="969696"/>
                </a:solidFill>
              </a:defRPr>
            </a:lvl7pPr>
            <a:lvl8pPr lvl="7" algn="ctr">
              <a:lnSpc>
                <a:spcPct val="100000"/>
              </a:lnSpc>
              <a:spcBef>
                <a:spcPts val="400"/>
              </a:spcBef>
              <a:spcAft>
                <a:spcPts val="0"/>
              </a:spcAft>
              <a:buClr>
                <a:srgbClr val="969696"/>
              </a:buClr>
              <a:buSzPts val="2000"/>
              <a:buNone/>
              <a:defRPr>
                <a:solidFill>
                  <a:srgbClr val="969696"/>
                </a:solidFill>
              </a:defRPr>
            </a:lvl8pPr>
            <a:lvl9pPr lvl="8" algn="ctr">
              <a:lnSpc>
                <a:spcPct val="100000"/>
              </a:lnSpc>
              <a:spcBef>
                <a:spcPts val="400"/>
              </a:spcBef>
              <a:spcAft>
                <a:spcPts val="0"/>
              </a:spcAft>
              <a:buClr>
                <a:srgbClr val="969696"/>
              </a:buClr>
              <a:buSzPts val="2000"/>
              <a:buNone/>
              <a:defRPr>
                <a:solidFill>
                  <a:srgbClr val="969696"/>
                </a:solidFill>
              </a:defRPr>
            </a:lvl9pPr>
          </a:lstStyle>
          <a:p/>
        </p:txBody>
      </p:sp>
      <p:sp>
        <p:nvSpPr>
          <p:cNvPr id="18" name="Google Shape;18;p18"/>
          <p:cNvSpPr txBox="1"/>
          <p:nvPr>
            <p:ph idx="10" type="dt"/>
          </p:nvPr>
        </p:nvSpPr>
        <p:spPr>
          <a:xfrm>
            <a:off x="609600" y="6356351"/>
            <a:ext cx="284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19" name="Google Shape;19;p18"/>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20" name="Google Shape;20;p18"/>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6" name="Shape 66"/>
        <p:cNvGrpSpPr/>
        <p:nvPr/>
      </p:nvGrpSpPr>
      <p:grpSpPr>
        <a:xfrm>
          <a:off x="0" y="0"/>
          <a:ext cx="0" cy="0"/>
          <a:chOff x="0" y="0"/>
          <a:chExt cx="0" cy="0"/>
        </a:xfrm>
      </p:grpSpPr>
      <p:sp>
        <p:nvSpPr>
          <p:cNvPr id="67" name="Google Shape;67;p27"/>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27"/>
          <p:cNvSpPr txBox="1"/>
          <p:nvPr>
            <p:ph idx="1" type="body"/>
          </p:nvPr>
        </p:nvSpPr>
        <p:spPr>
          <a:xfrm rot="5400000">
            <a:off x="4114800" y="-1905000"/>
            <a:ext cx="3962400" cy="10972800"/>
          </a:xfrm>
          <a:prstGeom prst="rect">
            <a:avLst/>
          </a:prstGeom>
          <a:noFill/>
          <a:ln>
            <a:noFill/>
          </a:ln>
        </p:spPr>
        <p:txBody>
          <a:bodyPr anchorCtr="0" anchor="t" bIns="45700" lIns="91425" spcFirstLastPara="1" rIns="91425" wrap="square" tIns="45700">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69" name="Google Shape;69;p27"/>
          <p:cNvSpPr txBox="1"/>
          <p:nvPr>
            <p:ph idx="10" type="dt"/>
          </p:nvPr>
        </p:nvSpPr>
        <p:spPr>
          <a:xfrm>
            <a:off x="609600" y="6356351"/>
            <a:ext cx="284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70" name="Google Shape;70;p27"/>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71" name="Google Shape;71;p27"/>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2" name="Shape 72"/>
        <p:cNvGrpSpPr/>
        <p:nvPr/>
      </p:nvGrpSpPr>
      <p:grpSpPr>
        <a:xfrm>
          <a:off x="0" y="0"/>
          <a:ext cx="0" cy="0"/>
          <a:chOff x="0" y="0"/>
          <a:chExt cx="0" cy="0"/>
        </a:xfrm>
      </p:grpSpPr>
      <p:sp>
        <p:nvSpPr>
          <p:cNvPr id="73" name="Google Shape;73;p28"/>
          <p:cNvSpPr txBox="1"/>
          <p:nvPr>
            <p:ph type="title"/>
          </p:nvPr>
        </p:nvSpPr>
        <p:spPr>
          <a:xfrm rot="5400000">
            <a:off x="7285038" y="1828800"/>
            <a:ext cx="5851525" cy="2743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28"/>
          <p:cNvSpPr txBox="1"/>
          <p:nvPr>
            <p:ph idx="1" type="body"/>
          </p:nvPr>
        </p:nvSpPr>
        <p:spPr>
          <a:xfrm rot="5400000">
            <a:off x="1697039" y="-812799"/>
            <a:ext cx="5851525" cy="8026400"/>
          </a:xfrm>
          <a:prstGeom prst="rect">
            <a:avLst/>
          </a:prstGeom>
          <a:noFill/>
          <a:ln>
            <a:noFill/>
          </a:ln>
        </p:spPr>
        <p:txBody>
          <a:bodyPr anchorCtr="0" anchor="t" bIns="45700" lIns="91425" spcFirstLastPara="1" rIns="91425" wrap="square" tIns="45700">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28"/>
          <p:cNvSpPr txBox="1"/>
          <p:nvPr>
            <p:ph idx="10" type="dt"/>
          </p:nvPr>
        </p:nvSpPr>
        <p:spPr>
          <a:xfrm>
            <a:off x="609600" y="6356351"/>
            <a:ext cx="284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76" name="Google Shape;76;p28"/>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77" name="Google Shape;77;p28"/>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78" name="Shape 78"/>
        <p:cNvGrpSpPr/>
        <p:nvPr/>
      </p:nvGrpSpPr>
      <p:grpSpPr>
        <a:xfrm>
          <a:off x="0" y="0"/>
          <a:ext cx="0" cy="0"/>
          <a:chOff x="0" y="0"/>
          <a:chExt cx="0" cy="0"/>
        </a:xfrm>
      </p:grpSpPr>
      <p:sp>
        <p:nvSpPr>
          <p:cNvPr id="79" name="Google Shape;79;p29"/>
          <p:cNvSpPr txBox="1"/>
          <p:nvPr>
            <p:ph type="title"/>
          </p:nvPr>
        </p:nvSpPr>
        <p:spPr>
          <a:xfrm>
            <a:off x="203200" y="0"/>
            <a:ext cx="11887200" cy="990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9"/>
          <p:cNvSpPr txBox="1"/>
          <p:nvPr>
            <p:ph idx="1" type="body"/>
          </p:nvPr>
        </p:nvSpPr>
        <p:spPr>
          <a:xfrm>
            <a:off x="609600" y="3048000"/>
            <a:ext cx="8839200" cy="3200400"/>
          </a:xfrm>
          <a:prstGeom prst="rect">
            <a:avLst/>
          </a:prstGeom>
          <a:noFill/>
          <a:ln>
            <a:noFill/>
          </a:ln>
        </p:spPr>
        <p:txBody>
          <a:bodyPr anchorCtr="0" anchor="t" bIns="45700" lIns="91425" spcFirstLastPara="1" rIns="91425" wrap="square" tIns="45700">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81" name="Shape 81"/>
        <p:cNvGrpSpPr/>
        <p:nvPr/>
      </p:nvGrpSpPr>
      <p:grpSpPr>
        <a:xfrm>
          <a:off x="0" y="0"/>
          <a:ext cx="0" cy="0"/>
          <a:chOff x="0" y="0"/>
          <a:chExt cx="0" cy="0"/>
        </a:xfrm>
      </p:grpSpPr>
      <p:sp>
        <p:nvSpPr>
          <p:cNvPr id="82" name="Google Shape;82;p30"/>
          <p:cNvSpPr/>
          <p:nvPr/>
        </p:nvSpPr>
        <p:spPr>
          <a:xfrm>
            <a:off x="0" y="0"/>
            <a:ext cx="12192000" cy="6858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FFFFFF"/>
              </a:solidFill>
              <a:latin typeface="Arial"/>
              <a:ea typeface="Arial"/>
              <a:cs typeface="Arial"/>
              <a:sym typeface="Arial"/>
            </a:endParaRPr>
          </a:p>
        </p:txBody>
      </p:sp>
      <p:pic>
        <p:nvPicPr>
          <p:cNvPr descr="Plus-bkgd.png" id="83" name="Google Shape;83;p30"/>
          <p:cNvPicPr preferRelativeResize="0"/>
          <p:nvPr/>
        </p:nvPicPr>
        <p:blipFill rotWithShape="1">
          <a:blip r:embed="rId2">
            <a:alphaModFix/>
          </a:blip>
          <a:srcRect b="0" l="0" r="0" t="0"/>
          <a:stretch/>
        </p:blipFill>
        <p:spPr>
          <a:xfrm>
            <a:off x="4775200" y="0"/>
            <a:ext cx="7416800" cy="5232400"/>
          </a:xfrm>
          <a:prstGeom prst="rect">
            <a:avLst/>
          </a:prstGeom>
          <a:noFill/>
          <a:ln>
            <a:noFill/>
          </a:ln>
        </p:spPr>
      </p:pic>
      <p:cxnSp>
        <p:nvCxnSpPr>
          <p:cNvPr id="84" name="Google Shape;84;p30"/>
          <p:cNvCxnSpPr/>
          <p:nvPr/>
        </p:nvCxnSpPr>
        <p:spPr>
          <a:xfrm>
            <a:off x="0" y="6477000"/>
            <a:ext cx="9652000" cy="0"/>
          </a:xfrm>
          <a:prstGeom prst="straightConnector1">
            <a:avLst/>
          </a:prstGeom>
          <a:noFill/>
          <a:ln cap="flat" cmpd="sng" w="38100">
            <a:solidFill>
              <a:schemeClr val="accent1"/>
            </a:solidFill>
            <a:prstDash val="solid"/>
            <a:round/>
            <a:headEnd len="sm" w="sm" type="none"/>
            <a:tailEnd len="sm" w="sm" type="none"/>
          </a:ln>
        </p:spPr>
      </p:cxnSp>
      <p:pic>
        <p:nvPicPr>
          <p:cNvPr id="85" name="Google Shape;85;p30"/>
          <p:cNvPicPr preferRelativeResize="0"/>
          <p:nvPr/>
        </p:nvPicPr>
        <p:blipFill rotWithShape="1">
          <a:blip r:embed="rId3">
            <a:alphaModFix/>
          </a:blip>
          <a:srcRect b="0" l="0" r="0" t="0"/>
          <a:stretch/>
        </p:blipFill>
        <p:spPr>
          <a:xfrm>
            <a:off x="9855200" y="6324600"/>
            <a:ext cx="2065867" cy="368300"/>
          </a:xfrm>
          <a:prstGeom prst="rect">
            <a:avLst/>
          </a:prstGeom>
          <a:noFill/>
          <a:ln>
            <a:noFill/>
          </a:ln>
        </p:spPr>
      </p:pic>
      <p:sp>
        <p:nvSpPr>
          <p:cNvPr id="86" name="Google Shape;86;p30"/>
          <p:cNvSpPr txBox="1"/>
          <p:nvPr>
            <p:ph type="title"/>
          </p:nvPr>
        </p:nvSpPr>
        <p:spPr>
          <a:xfrm>
            <a:off x="203200" y="0"/>
            <a:ext cx="10972800" cy="2895600"/>
          </a:xfrm>
          <a:prstGeom prst="rect">
            <a:avLst/>
          </a:prstGeom>
          <a:noFill/>
          <a:ln>
            <a:noFill/>
          </a:ln>
        </p:spPr>
        <p:txBody>
          <a:bodyPr anchorCtr="0" anchor="t" bIns="45700" lIns="91425" spcFirstLastPara="1" rIns="91425" wrap="square" tIns="0">
            <a:noAutofit/>
          </a:bodyPr>
          <a:lstStyle>
            <a:lvl1pPr lvl="0" algn="l">
              <a:lnSpc>
                <a:spcPct val="100000"/>
              </a:lnSpc>
              <a:spcBef>
                <a:spcPts val="0"/>
              </a:spcBef>
              <a:spcAft>
                <a:spcPts val="0"/>
              </a:spcAft>
              <a:buSzPts val="1400"/>
              <a:buNone/>
              <a:defRPr b="1" sz="7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30"/>
          <p:cNvSpPr txBox="1"/>
          <p:nvPr>
            <p:ph idx="1" type="subTitle"/>
          </p:nvPr>
        </p:nvSpPr>
        <p:spPr>
          <a:xfrm>
            <a:off x="406400" y="2895600"/>
            <a:ext cx="8534400" cy="1752600"/>
          </a:xfrm>
          <a:prstGeom prst="rect">
            <a:avLst/>
          </a:prstGeom>
          <a:noFill/>
          <a:ln>
            <a:noFill/>
          </a:ln>
        </p:spPr>
        <p:txBody>
          <a:bodyPr anchorCtr="0" anchor="t" bIns="45700" lIns="91425" spcFirstLastPara="1" rIns="91425" wrap="square" tIns="45700">
            <a:noAutofit/>
          </a:bodyPr>
          <a:lstStyle>
            <a:lvl1pPr lvl="0" algn="l">
              <a:lnSpc>
                <a:spcPct val="100000"/>
              </a:lnSpc>
              <a:spcBef>
                <a:spcPts val="480"/>
              </a:spcBef>
              <a:spcAft>
                <a:spcPts val="0"/>
              </a:spcAft>
              <a:buClr>
                <a:schemeClr val="dk1"/>
              </a:buClr>
              <a:buSzPts val="2400"/>
              <a:buNone/>
              <a:defRPr sz="2400">
                <a:solidFill>
                  <a:schemeClr val="dk1"/>
                </a:solidFill>
              </a:defRPr>
            </a:lvl1pPr>
            <a:lvl2pPr lvl="1" algn="ctr">
              <a:lnSpc>
                <a:spcPct val="100000"/>
              </a:lnSpc>
              <a:spcBef>
                <a:spcPts val="560"/>
              </a:spcBef>
              <a:spcAft>
                <a:spcPts val="0"/>
              </a:spcAft>
              <a:buClr>
                <a:srgbClr val="969696"/>
              </a:buClr>
              <a:buSzPts val="2800"/>
              <a:buNone/>
              <a:defRPr>
                <a:solidFill>
                  <a:srgbClr val="969696"/>
                </a:solidFill>
              </a:defRPr>
            </a:lvl2pPr>
            <a:lvl3pPr lvl="2" algn="ctr">
              <a:lnSpc>
                <a:spcPct val="100000"/>
              </a:lnSpc>
              <a:spcBef>
                <a:spcPts val="480"/>
              </a:spcBef>
              <a:spcAft>
                <a:spcPts val="0"/>
              </a:spcAft>
              <a:buClr>
                <a:srgbClr val="969696"/>
              </a:buClr>
              <a:buSzPts val="2400"/>
              <a:buNone/>
              <a:defRPr>
                <a:solidFill>
                  <a:srgbClr val="969696"/>
                </a:solidFill>
              </a:defRPr>
            </a:lvl3pPr>
            <a:lvl4pPr lvl="3" algn="ctr">
              <a:lnSpc>
                <a:spcPct val="100000"/>
              </a:lnSpc>
              <a:spcBef>
                <a:spcPts val="400"/>
              </a:spcBef>
              <a:spcAft>
                <a:spcPts val="0"/>
              </a:spcAft>
              <a:buClr>
                <a:srgbClr val="969696"/>
              </a:buClr>
              <a:buSzPts val="2000"/>
              <a:buNone/>
              <a:defRPr>
                <a:solidFill>
                  <a:srgbClr val="969696"/>
                </a:solidFill>
              </a:defRPr>
            </a:lvl4pPr>
            <a:lvl5pPr lvl="4" algn="ctr">
              <a:lnSpc>
                <a:spcPct val="100000"/>
              </a:lnSpc>
              <a:spcBef>
                <a:spcPts val="400"/>
              </a:spcBef>
              <a:spcAft>
                <a:spcPts val="0"/>
              </a:spcAft>
              <a:buClr>
                <a:srgbClr val="969696"/>
              </a:buClr>
              <a:buSzPts val="2000"/>
              <a:buNone/>
              <a:defRPr>
                <a:solidFill>
                  <a:srgbClr val="969696"/>
                </a:solidFill>
              </a:defRPr>
            </a:lvl5pPr>
            <a:lvl6pPr lvl="5" algn="ctr">
              <a:lnSpc>
                <a:spcPct val="100000"/>
              </a:lnSpc>
              <a:spcBef>
                <a:spcPts val="400"/>
              </a:spcBef>
              <a:spcAft>
                <a:spcPts val="0"/>
              </a:spcAft>
              <a:buClr>
                <a:srgbClr val="969696"/>
              </a:buClr>
              <a:buSzPts val="2000"/>
              <a:buNone/>
              <a:defRPr>
                <a:solidFill>
                  <a:srgbClr val="969696"/>
                </a:solidFill>
              </a:defRPr>
            </a:lvl6pPr>
            <a:lvl7pPr lvl="6" algn="ctr">
              <a:lnSpc>
                <a:spcPct val="100000"/>
              </a:lnSpc>
              <a:spcBef>
                <a:spcPts val="400"/>
              </a:spcBef>
              <a:spcAft>
                <a:spcPts val="0"/>
              </a:spcAft>
              <a:buClr>
                <a:srgbClr val="969696"/>
              </a:buClr>
              <a:buSzPts val="2000"/>
              <a:buNone/>
              <a:defRPr>
                <a:solidFill>
                  <a:srgbClr val="969696"/>
                </a:solidFill>
              </a:defRPr>
            </a:lvl7pPr>
            <a:lvl8pPr lvl="7" algn="ctr">
              <a:lnSpc>
                <a:spcPct val="100000"/>
              </a:lnSpc>
              <a:spcBef>
                <a:spcPts val="400"/>
              </a:spcBef>
              <a:spcAft>
                <a:spcPts val="0"/>
              </a:spcAft>
              <a:buClr>
                <a:srgbClr val="969696"/>
              </a:buClr>
              <a:buSzPts val="2000"/>
              <a:buNone/>
              <a:defRPr>
                <a:solidFill>
                  <a:srgbClr val="969696"/>
                </a:solidFill>
              </a:defRPr>
            </a:lvl8pPr>
            <a:lvl9pPr lvl="8" algn="ctr">
              <a:lnSpc>
                <a:spcPct val="100000"/>
              </a:lnSpc>
              <a:spcBef>
                <a:spcPts val="400"/>
              </a:spcBef>
              <a:spcAft>
                <a:spcPts val="0"/>
              </a:spcAft>
              <a:buClr>
                <a:srgbClr val="969696"/>
              </a:buClr>
              <a:buSzPts val="2000"/>
              <a:buNone/>
              <a:defRPr>
                <a:solidFill>
                  <a:srgbClr val="969696"/>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88" name="Shape 88"/>
        <p:cNvGrpSpPr/>
        <p:nvPr/>
      </p:nvGrpSpPr>
      <p:grpSpPr>
        <a:xfrm>
          <a:off x="0" y="0"/>
          <a:ext cx="0" cy="0"/>
          <a:chOff x="0" y="0"/>
          <a:chExt cx="0" cy="0"/>
        </a:xfrm>
      </p:grpSpPr>
      <p:sp>
        <p:nvSpPr>
          <p:cNvPr id="89" name="Google Shape;89;p31"/>
          <p:cNvSpPr txBox="1"/>
          <p:nvPr>
            <p:ph type="title"/>
          </p:nvPr>
        </p:nvSpPr>
        <p:spPr>
          <a:xfrm>
            <a:off x="203200" y="0"/>
            <a:ext cx="11887200" cy="990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31"/>
          <p:cNvSpPr txBox="1"/>
          <p:nvPr>
            <p:ph idx="1" type="body"/>
          </p:nvPr>
        </p:nvSpPr>
        <p:spPr>
          <a:xfrm>
            <a:off x="609600" y="3048000"/>
            <a:ext cx="8839200" cy="3200400"/>
          </a:xfrm>
          <a:prstGeom prst="rect">
            <a:avLst/>
          </a:prstGeom>
          <a:noFill/>
          <a:ln>
            <a:noFill/>
          </a:ln>
        </p:spPr>
        <p:txBody>
          <a:bodyPr anchorCtr="0" anchor="t" bIns="45700" lIns="91425" spcFirstLastPara="1" rIns="91425" wrap="square" tIns="45700">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91" name="Shape 91"/>
        <p:cNvGrpSpPr/>
        <p:nvPr/>
      </p:nvGrpSpPr>
      <p:grpSpPr>
        <a:xfrm>
          <a:off x="0" y="0"/>
          <a:ext cx="0" cy="0"/>
          <a:chOff x="0" y="0"/>
          <a:chExt cx="0" cy="0"/>
        </a:xfrm>
      </p:grpSpPr>
      <p:sp>
        <p:nvSpPr>
          <p:cNvPr id="92" name="Google Shape;92;p32"/>
          <p:cNvSpPr/>
          <p:nvPr/>
        </p:nvSpPr>
        <p:spPr>
          <a:xfrm>
            <a:off x="0" y="0"/>
            <a:ext cx="12192000" cy="6858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FFFFFF"/>
              </a:solidFill>
              <a:latin typeface="Arial"/>
              <a:ea typeface="Arial"/>
              <a:cs typeface="Arial"/>
              <a:sym typeface="Arial"/>
            </a:endParaRPr>
          </a:p>
        </p:txBody>
      </p:sp>
      <p:pic>
        <p:nvPicPr>
          <p:cNvPr descr="Plus-bkgd.png" id="93" name="Google Shape;93;p32"/>
          <p:cNvPicPr preferRelativeResize="0"/>
          <p:nvPr/>
        </p:nvPicPr>
        <p:blipFill rotWithShape="1">
          <a:blip r:embed="rId2">
            <a:alphaModFix/>
          </a:blip>
          <a:srcRect b="0" l="0" r="0" t="0"/>
          <a:stretch/>
        </p:blipFill>
        <p:spPr>
          <a:xfrm>
            <a:off x="4775200" y="0"/>
            <a:ext cx="7416800" cy="5232400"/>
          </a:xfrm>
          <a:prstGeom prst="rect">
            <a:avLst/>
          </a:prstGeom>
          <a:noFill/>
          <a:ln>
            <a:noFill/>
          </a:ln>
        </p:spPr>
      </p:pic>
      <p:cxnSp>
        <p:nvCxnSpPr>
          <p:cNvPr id="94" name="Google Shape;94;p32"/>
          <p:cNvCxnSpPr/>
          <p:nvPr/>
        </p:nvCxnSpPr>
        <p:spPr>
          <a:xfrm>
            <a:off x="0" y="6477000"/>
            <a:ext cx="9652000" cy="0"/>
          </a:xfrm>
          <a:prstGeom prst="straightConnector1">
            <a:avLst/>
          </a:prstGeom>
          <a:noFill/>
          <a:ln cap="flat" cmpd="sng" w="38100">
            <a:solidFill>
              <a:schemeClr val="accent1"/>
            </a:solidFill>
            <a:prstDash val="solid"/>
            <a:round/>
            <a:headEnd len="sm" w="sm" type="none"/>
            <a:tailEnd len="sm" w="sm" type="none"/>
          </a:ln>
        </p:spPr>
      </p:cxnSp>
      <p:pic>
        <p:nvPicPr>
          <p:cNvPr id="95" name="Google Shape;95;p32"/>
          <p:cNvPicPr preferRelativeResize="0"/>
          <p:nvPr/>
        </p:nvPicPr>
        <p:blipFill rotWithShape="1">
          <a:blip r:embed="rId3">
            <a:alphaModFix/>
          </a:blip>
          <a:srcRect b="0" l="0" r="0" t="0"/>
          <a:stretch/>
        </p:blipFill>
        <p:spPr>
          <a:xfrm>
            <a:off x="9855200" y="6324600"/>
            <a:ext cx="2065867" cy="368300"/>
          </a:xfrm>
          <a:prstGeom prst="rect">
            <a:avLst/>
          </a:prstGeom>
          <a:noFill/>
          <a:ln>
            <a:noFill/>
          </a:ln>
        </p:spPr>
      </p:pic>
      <p:sp>
        <p:nvSpPr>
          <p:cNvPr id="96" name="Google Shape;96;p32"/>
          <p:cNvSpPr txBox="1"/>
          <p:nvPr>
            <p:ph type="title"/>
          </p:nvPr>
        </p:nvSpPr>
        <p:spPr>
          <a:xfrm>
            <a:off x="203200" y="0"/>
            <a:ext cx="10972800" cy="2895600"/>
          </a:xfrm>
          <a:prstGeom prst="rect">
            <a:avLst/>
          </a:prstGeom>
          <a:noFill/>
          <a:ln>
            <a:noFill/>
          </a:ln>
        </p:spPr>
        <p:txBody>
          <a:bodyPr anchorCtr="0" anchor="t" bIns="45700" lIns="91425" spcFirstLastPara="1" rIns="91425" wrap="square" tIns="0">
            <a:noAutofit/>
          </a:bodyPr>
          <a:lstStyle>
            <a:lvl1pPr lvl="0" algn="l">
              <a:lnSpc>
                <a:spcPct val="100000"/>
              </a:lnSpc>
              <a:spcBef>
                <a:spcPts val="0"/>
              </a:spcBef>
              <a:spcAft>
                <a:spcPts val="0"/>
              </a:spcAft>
              <a:buSzPts val="1400"/>
              <a:buNone/>
              <a:defRPr b="1" sz="7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32"/>
          <p:cNvSpPr txBox="1"/>
          <p:nvPr>
            <p:ph idx="1" type="subTitle"/>
          </p:nvPr>
        </p:nvSpPr>
        <p:spPr>
          <a:xfrm>
            <a:off x="406400" y="2895600"/>
            <a:ext cx="8534400" cy="1752600"/>
          </a:xfrm>
          <a:prstGeom prst="rect">
            <a:avLst/>
          </a:prstGeom>
          <a:noFill/>
          <a:ln>
            <a:noFill/>
          </a:ln>
        </p:spPr>
        <p:txBody>
          <a:bodyPr anchorCtr="0" anchor="t" bIns="45700" lIns="91425" spcFirstLastPara="1" rIns="91425" wrap="square" tIns="45700">
            <a:noAutofit/>
          </a:bodyPr>
          <a:lstStyle>
            <a:lvl1pPr lvl="0" algn="l">
              <a:lnSpc>
                <a:spcPct val="100000"/>
              </a:lnSpc>
              <a:spcBef>
                <a:spcPts val="480"/>
              </a:spcBef>
              <a:spcAft>
                <a:spcPts val="0"/>
              </a:spcAft>
              <a:buClr>
                <a:schemeClr val="dk1"/>
              </a:buClr>
              <a:buSzPts val="2400"/>
              <a:buNone/>
              <a:defRPr sz="2400">
                <a:solidFill>
                  <a:schemeClr val="dk1"/>
                </a:solidFill>
              </a:defRPr>
            </a:lvl1pPr>
            <a:lvl2pPr lvl="1" algn="ctr">
              <a:lnSpc>
                <a:spcPct val="100000"/>
              </a:lnSpc>
              <a:spcBef>
                <a:spcPts val="560"/>
              </a:spcBef>
              <a:spcAft>
                <a:spcPts val="0"/>
              </a:spcAft>
              <a:buClr>
                <a:srgbClr val="969696"/>
              </a:buClr>
              <a:buSzPts val="2800"/>
              <a:buNone/>
              <a:defRPr>
                <a:solidFill>
                  <a:srgbClr val="969696"/>
                </a:solidFill>
              </a:defRPr>
            </a:lvl2pPr>
            <a:lvl3pPr lvl="2" algn="ctr">
              <a:lnSpc>
                <a:spcPct val="100000"/>
              </a:lnSpc>
              <a:spcBef>
                <a:spcPts val="480"/>
              </a:spcBef>
              <a:spcAft>
                <a:spcPts val="0"/>
              </a:spcAft>
              <a:buClr>
                <a:srgbClr val="969696"/>
              </a:buClr>
              <a:buSzPts val="2400"/>
              <a:buNone/>
              <a:defRPr>
                <a:solidFill>
                  <a:srgbClr val="969696"/>
                </a:solidFill>
              </a:defRPr>
            </a:lvl3pPr>
            <a:lvl4pPr lvl="3" algn="ctr">
              <a:lnSpc>
                <a:spcPct val="100000"/>
              </a:lnSpc>
              <a:spcBef>
                <a:spcPts val="400"/>
              </a:spcBef>
              <a:spcAft>
                <a:spcPts val="0"/>
              </a:spcAft>
              <a:buClr>
                <a:srgbClr val="969696"/>
              </a:buClr>
              <a:buSzPts val="2000"/>
              <a:buNone/>
              <a:defRPr>
                <a:solidFill>
                  <a:srgbClr val="969696"/>
                </a:solidFill>
              </a:defRPr>
            </a:lvl4pPr>
            <a:lvl5pPr lvl="4" algn="ctr">
              <a:lnSpc>
                <a:spcPct val="100000"/>
              </a:lnSpc>
              <a:spcBef>
                <a:spcPts val="400"/>
              </a:spcBef>
              <a:spcAft>
                <a:spcPts val="0"/>
              </a:spcAft>
              <a:buClr>
                <a:srgbClr val="969696"/>
              </a:buClr>
              <a:buSzPts val="2000"/>
              <a:buNone/>
              <a:defRPr>
                <a:solidFill>
                  <a:srgbClr val="969696"/>
                </a:solidFill>
              </a:defRPr>
            </a:lvl5pPr>
            <a:lvl6pPr lvl="5" algn="ctr">
              <a:lnSpc>
                <a:spcPct val="100000"/>
              </a:lnSpc>
              <a:spcBef>
                <a:spcPts val="400"/>
              </a:spcBef>
              <a:spcAft>
                <a:spcPts val="0"/>
              </a:spcAft>
              <a:buClr>
                <a:srgbClr val="969696"/>
              </a:buClr>
              <a:buSzPts val="2000"/>
              <a:buNone/>
              <a:defRPr>
                <a:solidFill>
                  <a:srgbClr val="969696"/>
                </a:solidFill>
              </a:defRPr>
            </a:lvl6pPr>
            <a:lvl7pPr lvl="6" algn="ctr">
              <a:lnSpc>
                <a:spcPct val="100000"/>
              </a:lnSpc>
              <a:spcBef>
                <a:spcPts val="400"/>
              </a:spcBef>
              <a:spcAft>
                <a:spcPts val="0"/>
              </a:spcAft>
              <a:buClr>
                <a:srgbClr val="969696"/>
              </a:buClr>
              <a:buSzPts val="2000"/>
              <a:buNone/>
              <a:defRPr>
                <a:solidFill>
                  <a:srgbClr val="969696"/>
                </a:solidFill>
              </a:defRPr>
            </a:lvl7pPr>
            <a:lvl8pPr lvl="7" algn="ctr">
              <a:lnSpc>
                <a:spcPct val="100000"/>
              </a:lnSpc>
              <a:spcBef>
                <a:spcPts val="400"/>
              </a:spcBef>
              <a:spcAft>
                <a:spcPts val="0"/>
              </a:spcAft>
              <a:buClr>
                <a:srgbClr val="969696"/>
              </a:buClr>
              <a:buSzPts val="2000"/>
              <a:buNone/>
              <a:defRPr>
                <a:solidFill>
                  <a:srgbClr val="969696"/>
                </a:solidFill>
              </a:defRPr>
            </a:lvl8pPr>
            <a:lvl9pPr lvl="8" algn="ctr">
              <a:lnSpc>
                <a:spcPct val="100000"/>
              </a:lnSpc>
              <a:spcBef>
                <a:spcPts val="400"/>
              </a:spcBef>
              <a:spcAft>
                <a:spcPts val="0"/>
              </a:spcAft>
              <a:buClr>
                <a:srgbClr val="969696"/>
              </a:buClr>
              <a:buSzPts val="2000"/>
              <a:buNone/>
              <a:defRPr>
                <a:solidFill>
                  <a:srgbClr val="969696"/>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0"/>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0"/>
          <p:cNvSpPr txBox="1"/>
          <p:nvPr>
            <p:ph idx="1" type="body"/>
          </p:nvPr>
        </p:nvSpPr>
        <p:spPr>
          <a:xfrm>
            <a:off x="609600" y="1600200"/>
            <a:ext cx="10972800" cy="3962400"/>
          </a:xfrm>
          <a:prstGeom prst="rect">
            <a:avLst/>
          </a:prstGeom>
          <a:noFill/>
          <a:ln>
            <a:noFill/>
          </a:ln>
        </p:spPr>
        <p:txBody>
          <a:bodyPr anchorCtr="0" anchor="t" bIns="45700" lIns="91425" spcFirstLastPara="1" rIns="91425" wrap="square" tIns="45700">
            <a:noAutofit/>
          </a:bodyPr>
          <a:lstStyle>
            <a:lvl1pPr indent="-431800" lvl="0" marL="457200" algn="l">
              <a:lnSpc>
                <a:spcPct val="100000"/>
              </a:lnSpc>
              <a:spcBef>
                <a:spcPts val="640"/>
              </a:spcBef>
              <a:spcAft>
                <a:spcPts val="0"/>
              </a:spcAft>
              <a:buSzPts val="3200"/>
              <a:buChar char="»"/>
              <a:defRPr/>
            </a:lvl1pPr>
            <a:lvl2pPr indent="-406400" lvl="1" marL="914400" algn="l">
              <a:lnSpc>
                <a:spcPct val="100000"/>
              </a:lnSpc>
              <a:spcBef>
                <a:spcPts val="560"/>
              </a:spcBef>
              <a:spcAft>
                <a:spcPts val="0"/>
              </a:spcAft>
              <a:buSzPts val="2800"/>
              <a:buChar char="»"/>
              <a:defRPr/>
            </a:lvl2pPr>
            <a:lvl3pPr indent="-381000" lvl="2" marL="1371600" algn="l">
              <a:lnSpc>
                <a:spcPct val="100000"/>
              </a:lnSpc>
              <a:spcBef>
                <a:spcPts val="480"/>
              </a:spcBef>
              <a:spcAft>
                <a:spcPts val="0"/>
              </a:spcAft>
              <a:buSzPts val="2400"/>
              <a:buChar char="»"/>
              <a:defRPr/>
            </a:lvl3pPr>
            <a:lvl4pPr indent="-355600" lvl="3" marL="1828800" algn="l">
              <a:lnSpc>
                <a:spcPct val="100000"/>
              </a:lnSpc>
              <a:spcBef>
                <a:spcPts val="400"/>
              </a:spcBef>
              <a:spcAft>
                <a:spcPts val="0"/>
              </a:spcAft>
              <a:buSzPts val="2000"/>
              <a:buChar char="»"/>
              <a:defRPr/>
            </a:lvl4pPr>
            <a:lvl5pPr indent="-355600" lvl="4" marL="2286000" algn="l">
              <a:lnSpc>
                <a:spcPct val="100000"/>
              </a:lnSpc>
              <a:spcBef>
                <a:spcPts val="400"/>
              </a:spcBef>
              <a:spcAft>
                <a:spcPts val="0"/>
              </a:spcAft>
              <a:buSzPts val="2000"/>
              <a:buChar char="»"/>
              <a:defRPr/>
            </a:lvl5pPr>
            <a:lvl6pPr indent="-355600" lvl="5" marL="2743200" algn="l">
              <a:lnSpc>
                <a:spcPct val="100000"/>
              </a:lnSpc>
              <a:spcBef>
                <a:spcPts val="400"/>
              </a:spcBef>
              <a:spcAft>
                <a:spcPts val="0"/>
              </a:spcAft>
              <a:buSzPts val="2000"/>
              <a:buChar char="•"/>
              <a:defRPr/>
            </a:lvl6pPr>
            <a:lvl7pPr indent="-355600" lvl="6" marL="3200400" algn="l">
              <a:lnSpc>
                <a:spcPct val="100000"/>
              </a:lnSpc>
              <a:spcBef>
                <a:spcPts val="400"/>
              </a:spcBef>
              <a:spcAft>
                <a:spcPts val="0"/>
              </a:spcAft>
              <a:buSzPts val="2000"/>
              <a:buChar char="•"/>
              <a:defRPr/>
            </a:lvl7pPr>
            <a:lvl8pPr indent="-355600" lvl="7" marL="3657600" algn="l">
              <a:lnSpc>
                <a:spcPct val="100000"/>
              </a:lnSpc>
              <a:spcBef>
                <a:spcPts val="400"/>
              </a:spcBef>
              <a:spcAft>
                <a:spcPts val="0"/>
              </a:spcAft>
              <a:buSzPts val="2000"/>
              <a:buChar char="•"/>
              <a:defRPr/>
            </a:lvl8pPr>
            <a:lvl9pPr indent="-355600" lvl="8" marL="4114800" algn="l">
              <a:lnSpc>
                <a:spcPct val="100000"/>
              </a:lnSpc>
              <a:spcBef>
                <a:spcPts val="400"/>
              </a:spcBef>
              <a:spcAft>
                <a:spcPts val="0"/>
              </a:spcAft>
              <a:buSzPts val="2000"/>
              <a:buChar char="•"/>
              <a:defRPr/>
            </a:lvl9pPr>
          </a:lstStyle>
          <a:p/>
        </p:txBody>
      </p:sp>
      <p:sp>
        <p:nvSpPr>
          <p:cNvPr id="24" name="Google Shape;24;p20"/>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 name="Google Shape;25;p20"/>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6" name="Google Shape;26;p20"/>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7" name="Shape 27"/>
        <p:cNvGrpSpPr/>
        <p:nvPr/>
      </p:nvGrpSpPr>
      <p:grpSpPr>
        <a:xfrm>
          <a:off x="0" y="0"/>
          <a:ext cx="0" cy="0"/>
          <a:chOff x="0" y="0"/>
          <a:chExt cx="0" cy="0"/>
        </a:xfrm>
      </p:grpSpPr>
      <p:sp>
        <p:nvSpPr>
          <p:cNvPr id="28" name="Google Shape;28;p61"/>
          <p:cNvSpPr txBox="1"/>
          <p:nvPr>
            <p:ph type="title"/>
          </p:nvPr>
        </p:nvSpPr>
        <p:spPr>
          <a:xfrm>
            <a:off x="415600" y="593367"/>
            <a:ext cx="11360800" cy="763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29" name="Google Shape;29;p61"/>
          <p:cNvSpPr txBox="1"/>
          <p:nvPr>
            <p:ph idx="1" type="body"/>
          </p:nvPr>
        </p:nvSpPr>
        <p:spPr>
          <a:xfrm>
            <a:off x="415600" y="1536633"/>
            <a:ext cx="11360800" cy="45552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0"/>
              </a:spcBef>
              <a:spcAft>
                <a:spcPts val="0"/>
              </a:spcAft>
              <a:buSzPts val="1800"/>
              <a:buChar char="●"/>
              <a:defRPr/>
            </a:lvl1pPr>
            <a:lvl2pPr indent="-317500" lvl="1" marL="914400" algn="l">
              <a:lnSpc>
                <a:spcPct val="100000"/>
              </a:lnSpc>
              <a:spcBef>
                <a:spcPts val="2133"/>
              </a:spcBef>
              <a:spcAft>
                <a:spcPts val="0"/>
              </a:spcAft>
              <a:buSzPts val="1400"/>
              <a:buChar char="○"/>
              <a:defRPr/>
            </a:lvl2pPr>
            <a:lvl3pPr indent="-317500" lvl="2" marL="1371600" algn="l">
              <a:lnSpc>
                <a:spcPct val="100000"/>
              </a:lnSpc>
              <a:spcBef>
                <a:spcPts val="2133"/>
              </a:spcBef>
              <a:spcAft>
                <a:spcPts val="0"/>
              </a:spcAft>
              <a:buSzPts val="1400"/>
              <a:buChar char="■"/>
              <a:defRPr/>
            </a:lvl3pPr>
            <a:lvl4pPr indent="-317500" lvl="3" marL="1828800" algn="l">
              <a:lnSpc>
                <a:spcPct val="100000"/>
              </a:lnSpc>
              <a:spcBef>
                <a:spcPts val="2133"/>
              </a:spcBef>
              <a:spcAft>
                <a:spcPts val="0"/>
              </a:spcAft>
              <a:buSzPts val="1400"/>
              <a:buChar char="●"/>
              <a:defRPr/>
            </a:lvl4pPr>
            <a:lvl5pPr indent="-317500" lvl="4" marL="2286000" algn="l">
              <a:lnSpc>
                <a:spcPct val="100000"/>
              </a:lnSpc>
              <a:spcBef>
                <a:spcPts val="2133"/>
              </a:spcBef>
              <a:spcAft>
                <a:spcPts val="0"/>
              </a:spcAft>
              <a:buSzPts val="1400"/>
              <a:buChar char="○"/>
              <a:defRPr/>
            </a:lvl5pPr>
            <a:lvl6pPr indent="-317500" lvl="5" marL="2743200" algn="l">
              <a:lnSpc>
                <a:spcPct val="100000"/>
              </a:lnSpc>
              <a:spcBef>
                <a:spcPts val="2133"/>
              </a:spcBef>
              <a:spcAft>
                <a:spcPts val="0"/>
              </a:spcAft>
              <a:buSzPts val="1400"/>
              <a:buChar char="■"/>
              <a:defRPr/>
            </a:lvl6pPr>
            <a:lvl7pPr indent="-317500" lvl="6" marL="3200400" algn="l">
              <a:lnSpc>
                <a:spcPct val="100000"/>
              </a:lnSpc>
              <a:spcBef>
                <a:spcPts val="2133"/>
              </a:spcBef>
              <a:spcAft>
                <a:spcPts val="0"/>
              </a:spcAft>
              <a:buSzPts val="1400"/>
              <a:buChar char="●"/>
              <a:defRPr/>
            </a:lvl7pPr>
            <a:lvl8pPr indent="-317500" lvl="7" marL="3657600" algn="l">
              <a:lnSpc>
                <a:spcPct val="100000"/>
              </a:lnSpc>
              <a:spcBef>
                <a:spcPts val="2133"/>
              </a:spcBef>
              <a:spcAft>
                <a:spcPts val="0"/>
              </a:spcAft>
              <a:buSzPts val="1400"/>
              <a:buChar char="○"/>
              <a:defRPr/>
            </a:lvl8pPr>
            <a:lvl9pPr indent="-317500" lvl="8" marL="4114800" algn="l">
              <a:lnSpc>
                <a:spcPct val="100000"/>
              </a:lnSpc>
              <a:spcBef>
                <a:spcPts val="2133"/>
              </a:spcBef>
              <a:spcAft>
                <a:spcPts val="2133"/>
              </a:spcAft>
              <a:buSzPts val="1400"/>
              <a:buChar char="■"/>
              <a:defRPr/>
            </a:lvl9pPr>
          </a:lstStyle>
          <a:p/>
        </p:txBody>
      </p:sp>
      <p:sp>
        <p:nvSpPr>
          <p:cNvPr id="30" name="Google Shape;30;p61"/>
          <p:cNvSpPr txBox="1"/>
          <p:nvPr>
            <p:ph idx="12" type="sldNum"/>
          </p:nvPr>
        </p:nvSpPr>
        <p:spPr>
          <a:xfrm>
            <a:off x="11296611" y="6217623"/>
            <a:ext cx="731600" cy="5248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31" name="Shape 31"/>
        <p:cNvGrpSpPr/>
        <p:nvPr/>
      </p:nvGrpSpPr>
      <p:grpSpPr>
        <a:xfrm>
          <a:off x="0" y="0"/>
          <a:ext cx="0" cy="0"/>
          <a:chOff x="0" y="0"/>
          <a:chExt cx="0" cy="0"/>
        </a:xfrm>
      </p:grpSpPr>
      <p:sp>
        <p:nvSpPr>
          <p:cNvPr id="32" name="Google Shape;32;p21"/>
          <p:cNvSpPr txBox="1"/>
          <p:nvPr>
            <p:ph type="title"/>
          </p:nvPr>
        </p:nvSpPr>
        <p:spPr>
          <a:xfrm>
            <a:off x="203200" y="0"/>
            <a:ext cx="11887200" cy="990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21"/>
          <p:cNvSpPr txBox="1"/>
          <p:nvPr>
            <p:ph idx="1" type="body"/>
          </p:nvPr>
        </p:nvSpPr>
        <p:spPr>
          <a:xfrm>
            <a:off x="609600" y="3048000"/>
            <a:ext cx="8839200" cy="3200400"/>
          </a:xfrm>
          <a:prstGeom prst="rect">
            <a:avLst/>
          </a:prstGeom>
          <a:noFill/>
          <a:ln>
            <a:noFill/>
          </a:ln>
        </p:spPr>
        <p:txBody>
          <a:bodyPr anchorCtr="0" anchor="t" bIns="45700" lIns="91425" spcFirstLastPara="1" rIns="91425" wrap="square" tIns="45700">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34" name="Shape 34"/>
        <p:cNvGrpSpPr/>
        <p:nvPr/>
      </p:nvGrpSpPr>
      <p:grpSpPr>
        <a:xfrm>
          <a:off x="0" y="0"/>
          <a:ext cx="0" cy="0"/>
          <a:chOff x="0" y="0"/>
          <a:chExt cx="0" cy="0"/>
        </a:xfrm>
      </p:grpSpPr>
      <p:sp>
        <p:nvSpPr>
          <p:cNvPr id="35" name="Google Shape;35;p22"/>
          <p:cNvSpPr/>
          <p:nvPr/>
        </p:nvSpPr>
        <p:spPr>
          <a:xfrm>
            <a:off x="0" y="0"/>
            <a:ext cx="12192000" cy="6858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FFFFFF"/>
              </a:solidFill>
              <a:latin typeface="Arial"/>
              <a:ea typeface="Arial"/>
              <a:cs typeface="Arial"/>
              <a:sym typeface="Arial"/>
            </a:endParaRPr>
          </a:p>
        </p:txBody>
      </p:sp>
      <p:pic>
        <p:nvPicPr>
          <p:cNvPr descr="Plus-bkgd.png" id="36" name="Google Shape;36;p22"/>
          <p:cNvPicPr preferRelativeResize="0"/>
          <p:nvPr/>
        </p:nvPicPr>
        <p:blipFill rotWithShape="1">
          <a:blip r:embed="rId2">
            <a:alphaModFix/>
          </a:blip>
          <a:srcRect b="0" l="0" r="0" t="0"/>
          <a:stretch/>
        </p:blipFill>
        <p:spPr>
          <a:xfrm>
            <a:off x="4775200" y="0"/>
            <a:ext cx="7416800" cy="5232400"/>
          </a:xfrm>
          <a:prstGeom prst="rect">
            <a:avLst/>
          </a:prstGeom>
          <a:noFill/>
          <a:ln>
            <a:noFill/>
          </a:ln>
        </p:spPr>
      </p:pic>
      <p:cxnSp>
        <p:nvCxnSpPr>
          <p:cNvPr id="37" name="Google Shape;37;p22"/>
          <p:cNvCxnSpPr/>
          <p:nvPr/>
        </p:nvCxnSpPr>
        <p:spPr>
          <a:xfrm>
            <a:off x="0" y="6477000"/>
            <a:ext cx="9652000" cy="0"/>
          </a:xfrm>
          <a:prstGeom prst="straightConnector1">
            <a:avLst/>
          </a:prstGeom>
          <a:noFill/>
          <a:ln cap="flat" cmpd="sng" w="38100">
            <a:solidFill>
              <a:schemeClr val="accent1"/>
            </a:solidFill>
            <a:prstDash val="solid"/>
            <a:round/>
            <a:headEnd len="sm" w="sm" type="none"/>
            <a:tailEnd len="sm" w="sm" type="none"/>
          </a:ln>
        </p:spPr>
      </p:cxnSp>
      <p:pic>
        <p:nvPicPr>
          <p:cNvPr id="38" name="Google Shape;38;p22"/>
          <p:cNvPicPr preferRelativeResize="0"/>
          <p:nvPr/>
        </p:nvPicPr>
        <p:blipFill rotWithShape="1">
          <a:blip r:embed="rId3">
            <a:alphaModFix/>
          </a:blip>
          <a:srcRect b="0" l="0" r="0" t="0"/>
          <a:stretch/>
        </p:blipFill>
        <p:spPr>
          <a:xfrm>
            <a:off x="9855200" y="6324600"/>
            <a:ext cx="2065867" cy="368300"/>
          </a:xfrm>
          <a:prstGeom prst="rect">
            <a:avLst/>
          </a:prstGeom>
          <a:noFill/>
          <a:ln>
            <a:noFill/>
          </a:ln>
        </p:spPr>
      </p:pic>
      <p:sp>
        <p:nvSpPr>
          <p:cNvPr id="39" name="Google Shape;39;p22"/>
          <p:cNvSpPr txBox="1"/>
          <p:nvPr>
            <p:ph type="title"/>
          </p:nvPr>
        </p:nvSpPr>
        <p:spPr>
          <a:xfrm>
            <a:off x="203200" y="0"/>
            <a:ext cx="10972800" cy="2895600"/>
          </a:xfrm>
          <a:prstGeom prst="rect">
            <a:avLst/>
          </a:prstGeom>
          <a:noFill/>
          <a:ln>
            <a:noFill/>
          </a:ln>
        </p:spPr>
        <p:txBody>
          <a:bodyPr anchorCtr="0" anchor="t" bIns="45700" lIns="91425" spcFirstLastPara="1" rIns="91425" wrap="square" tIns="0">
            <a:noAutofit/>
          </a:bodyPr>
          <a:lstStyle>
            <a:lvl1pPr lvl="0" algn="l">
              <a:lnSpc>
                <a:spcPct val="100000"/>
              </a:lnSpc>
              <a:spcBef>
                <a:spcPts val="0"/>
              </a:spcBef>
              <a:spcAft>
                <a:spcPts val="0"/>
              </a:spcAft>
              <a:buSzPts val="1400"/>
              <a:buNone/>
              <a:defRPr b="1" sz="7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22"/>
          <p:cNvSpPr txBox="1"/>
          <p:nvPr>
            <p:ph idx="1" type="subTitle"/>
          </p:nvPr>
        </p:nvSpPr>
        <p:spPr>
          <a:xfrm>
            <a:off x="406400" y="2895600"/>
            <a:ext cx="8534400" cy="1752600"/>
          </a:xfrm>
          <a:prstGeom prst="rect">
            <a:avLst/>
          </a:prstGeom>
          <a:noFill/>
          <a:ln>
            <a:noFill/>
          </a:ln>
        </p:spPr>
        <p:txBody>
          <a:bodyPr anchorCtr="0" anchor="t" bIns="45700" lIns="91425" spcFirstLastPara="1" rIns="91425" wrap="square" tIns="45700">
            <a:noAutofit/>
          </a:bodyPr>
          <a:lstStyle>
            <a:lvl1pPr lvl="0" algn="l">
              <a:lnSpc>
                <a:spcPct val="100000"/>
              </a:lnSpc>
              <a:spcBef>
                <a:spcPts val="480"/>
              </a:spcBef>
              <a:spcAft>
                <a:spcPts val="0"/>
              </a:spcAft>
              <a:buClr>
                <a:schemeClr val="dk1"/>
              </a:buClr>
              <a:buSzPts val="2400"/>
              <a:buNone/>
              <a:defRPr sz="2400">
                <a:solidFill>
                  <a:schemeClr val="dk1"/>
                </a:solidFill>
              </a:defRPr>
            </a:lvl1pPr>
            <a:lvl2pPr lvl="1" algn="ctr">
              <a:lnSpc>
                <a:spcPct val="100000"/>
              </a:lnSpc>
              <a:spcBef>
                <a:spcPts val="560"/>
              </a:spcBef>
              <a:spcAft>
                <a:spcPts val="0"/>
              </a:spcAft>
              <a:buClr>
                <a:srgbClr val="969696"/>
              </a:buClr>
              <a:buSzPts val="2800"/>
              <a:buNone/>
              <a:defRPr>
                <a:solidFill>
                  <a:srgbClr val="969696"/>
                </a:solidFill>
              </a:defRPr>
            </a:lvl2pPr>
            <a:lvl3pPr lvl="2" algn="ctr">
              <a:lnSpc>
                <a:spcPct val="100000"/>
              </a:lnSpc>
              <a:spcBef>
                <a:spcPts val="480"/>
              </a:spcBef>
              <a:spcAft>
                <a:spcPts val="0"/>
              </a:spcAft>
              <a:buClr>
                <a:srgbClr val="969696"/>
              </a:buClr>
              <a:buSzPts val="2400"/>
              <a:buNone/>
              <a:defRPr>
                <a:solidFill>
                  <a:srgbClr val="969696"/>
                </a:solidFill>
              </a:defRPr>
            </a:lvl3pPr>
            <a:lvl4pPr lvl="3" algn="ctr">
              <a:lnSpc>
                <a:spcPct val="100000"/>
              </a:lnSpc>
              <a:spcBef>
                <a:spcPts val="400"/>
              </a:spcBef>
              <a:spcAft>
                <a:spcPts val="0"/>
              </a:spcAft>
              <a:buClr>
                <a:srgbClr val="969696"/>
              </a:buClr>
              <a:buSzPts val="2000"/>
              <a:buNone/>
              <a:defRPr>
                <a:solidFill>
                  <a:srgbClr val="969696"/>
                </a:solidFill>
              </a:defRPr>
            </a:lvl4pPr>
            <a:lvl5pPr lvl="4" algn="ctr">
              <a:lnSpc>
                <a:spcPct val="100000"/>
              </a:lnSpc>
              <a:spcBef>
                <a:spcPts val="400"/>
              </a:spcBef>
              <a:spcAft>
                <a:spcPts val="0"/>
              </a:spcAft>
              <a:buClr>
                <a:srgbClr val="969696"/>
              </a:buClr>
              <a:buSzPts val="2000"/>
              <a:buNone/>
              <a:defRPr>
                <a:solidFill>
                  <a:srgbClr val="969696"/>
                </a:solidFill>
              </a:defRPr>
            </a:lvl5pPr>
            <a:lvl6pPr lvl="5" algn="ctr">
              <a:lnSpc>
                <a:spcPct val="100000"/>
              </a:lnSpc>
              <a:spcBef>
                <a:spcPts val="400"/>
              </a:spcBef>
              <a:spcAft>
                <a:spcPts val="0"/>
              </a:spcAft>
              <a:buClr>
                <a:srgbClr val="969696"/>
              </a:buClr>
              <a:buSzPts val="2000"/>
              <a:buNone/>
              <a:defRPr>
                <a:solidFill>
                  <a:srgbClr val="969696"/>
                </a:solidFill>
              </a:defRPr>
            </a:lvl6pPr>
            <a:lvl7pPr lvl="6" algn="ctr">
              <a:lnSpc>
                <a:spcPct val="100000"/>
              </a:lnSpc>
              <a:spcBef>
                <a:spcPts val="400"/>
              </a:spcBef>
              <a:spcAft>
                <a:spcPts val="0"/>
              </a:spcAft>
              <a:buClr>
                <a:srgbClr val="969696"/>
              </a:buClr>
              <a:buSzPts val="2000"/>
              <a:buNone/>
              <a:defRPr>
                <a:solidFill>
                  <a:srgbClr val="969696"/>
                </a:solidFill>
              </a:defRPr>
            </a:lvl7pPr>
            <a:lvl8pPr lvl="7" algn="ctr">
              <a:lnSpc>
                <a:spcPct val="100000"/>
              </a:lnSpc>
              <a:spcBef>
                <a:spcPts val="400"/>
              </a:spcBef>
              <a:spcAft>
                <a:spcPts val="0"/>
              </a:spcAft>
              <a:buClr>
                <a:srgbClr val="969696"/>
              </a:buClr>
              <a:buSzPts val="2000"/>
              <a:buNone/>
              <a:defRPr>
                <a:solidFill>
                  <a:srgbClr val="969696"/>
                </a:solidFill>
              </a:defRPr>
            </a:lvl8pPr>
            <a:lvl9pPr lvl="8" algn="ctr">
              <a:lnSpc>
                <a:spcPct val="100000"/>
              </a:lnSpc>
              <a:spcBef>
                <a:spcPts val="400"/>
              </a:spcBef>
              <a:spcAft>
                <a:spcPts val="0"/>
              </a:spcAft>
              <a:buClr>
                <a:srgbClr val="969696"/>
              </a:buClr>
              <a:buSzPts val="2000"/>
              <a:buNone/>
              <a:defRPr>
                <a:solidFill>
                  <a:srgbClr val="969696"/>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1" name="Shape 41"/>
        <p:cNvGrpSpPr/>
        <p:nvPr/>
      </p:nvGrpSpPr>
      <p:grpSpPr>
        <a:xfrm>
          <a:off x="0" y="0"/>
          <a:ext cx="0" cy="0"/>
          <a:chOff x="0" y="0"/>
          <a:chExt cx="0" cy="0"/>
        </a:xfrm>
      </p:grpSpPr>
      <p:sp>
        <p:nvSpPr>
          <p:cNvPr id="42" name="Google Shape;42;p23"/>
          <p:cNvSpPr txBox="1"/>
          <p:nvPr>
            <p:ph type="title"/>
          </p:nvPr>
        </p:nvSpPr>
        <p:spPr>
          <a:xfrm>
            <a:off x="963084" y="4406901"/>
            <a:ext cx="10363200" cy="1362075"/>
          </a:xfrm>
          <a:prstGeom prst="rect">
            <a:avLst/>
          </a:prstGeom>
          <a:noFill/>
          <a:ln>
            <a:noFill/>
          </a:ln>
        </p:spPr>
        <p:txBody>
          <a:bodyPr anchorCtr="0" anchor="t" bIns="45700" lIns="91425" spcFirstLastPara="1" rIns="91425" wrap="square" tIns="45700">
            <a:noAutofit/>
          </a:bodyPr>
          <a:lstStyle>
            <a:lvl1pPr lvl="0" algn="l">
              <a:lnSpc>
                <a:spcPct val="100000"/>
              </a:lnSpc>
              <a:spcBef>
                <a:spcPts val="0"/>
              </a:spcBef>
              <a:spcAft>
                <a:spcPts val="0"/>
              </a:spcAft>
              <a:buSzPts val="1400"/>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23"/>
          <p:cNvSpPr txBox="1"/>
          <p:nvPr>
            <p:ph idx="1" type="body"/>
          </p:nvPr>
        </p:nvSpPr>
        <p:spPr>
          <a:xfrm>
            <a:off x="963084" y="2906713"/>
            <a:ext cx="10363200" cy="1500187"/>
          </a:xfrm>
          <a:prstGeom prst="rect">
            <a:avLst/>
          </a:prstGeom>
          <a:noFill/>
          <a:ln>
            <a:noFill/>
          </a:ln>
        </p:spPr>
        <p:txBody>
          <a:bodyPr anchorCtr="0" anchor="b" bIns="45700" lIns="91425" spcFirstLastPara="1" rIns="91425" wrap="square" tIns="45700">
            <a:noAutofit/>
          </a:bodyPr>
          <a:lstStyle>
            <a:lvl1pPr indent="-228600" lvl="0" marL="457200" algn="l">
              <a:lnSpc>
                <a:spcPct val="100000"/>
              </a:lnSpc>
              <a:spcBef>
                <a:spcPts val="400"/>
              </a:spcBef>
              <a:spcAft>
                <a:spcPts val="0"/>
              </a:spcAft>
              <a:buClr>
                <a:srgbClr val="969696"/>
              </a:buClr>
              <a:buSzPts val="2000"/>
              <a:buNone/>
              <a:defRPr sz="2000">
                <a:solidFill>
                  <a:srgbClr val="969696"/>
                </a:solidFill>
              </a:defRPr>
            </a:lvl1pPr>
            <a:lvl2pPr indent="-228600" lvl="1" marL="914400" algn="l">
              <a:lnSpc>
                <a:spcPct val="100000"/>
              </a:lnSpc>
              <a:spcBef>
                <a:spcPts val="360"/>
              </a:spcBef>
              <a:spcAft>
                <a:spcPts val="0"/>
              </a:spcAft>
              <a:buClr>
                <a:srgbClr val="969696"/>
              </a:buClr>
              <a:buSzPts val="1800"/>
              <a:buNone/>
              <a:defRPr sz="1800">
                <a:solidFill>
                  <a:srgbClr val="969696"/>
                </a:solidFill>
              </a:defRPr>
            </a:lvl2pPr>
            <a:lvl3pPr indent="-228600" lvl="2" marL="1371600" algn="l">
              <a:lnSpc>
                <a:spcPct val="100000"/>
              </a:lnSpc>
              <a:spcBef>
                <a:spcPts val="320"/>
              </a:spcBef>
              <a:spcAft>
                <a:spcPts val="0"/>
              </a:spcAft>
              <a:buClr>
                <a:srgbClr val="969696"/>
              </a:buClr>
              <a:buSzPts val="1600"/>
              <a:buNone/>
              <a:defRPr sz="1600">
                <a:solidFill>
                  <a:srgbClr val="969696"/>
                </a:solidFill>
              </a:defRPr>
            </a:lvl3pPr>
            <a:lvl4pPr indent="-228600" lvl="3" marL="1828800" algn="l">
              <a:lnSpc>
                <a:spcPct val="100000"/>
              </a:lnSpc>
              <a:spcBef>
                <a:spcPts val="280"/>
              </a:spcBef>
              <a:spcAft>
                <a:spcPts val="0"/>
              </a:spcAft>
              <a:buClr>
                <a:srgbClr val="969696"/>
              </a:buClr>
              <a:buSzPts val="1400"/>
              <a:buNone/>
              <a:defRPr sz="1400">
                <a:solidFill>
                  <a:srgbClr val="969696"/>
                </a:solidFill>
              </a:defRPr>
            </a:lvl4pPr>
            <a:lvl5pPr indent="-228600" lvl="4" marL="2286000" algn="l">
              <a:lnSpc>
                <a:spcPct val="100000"/>
              </a:lnSpc>
              <a:spcBef>
                <a:spcPts val="280"/>
              </a:spcBef>
              <a:spcAft>
                <a:spcPts val="0"/>
              </a:spcAft>
              <a:buClr>
                <a:srgbClr val="969696"/>
              </a:buClr>
              <a:buSzPts val="1400"/>
              <a:buNone/>
              <a:defRPr sz="1400">
                <a:solidFill>
                  <a:srgbClr val="969696"/>
                </a:solidFill>
              </a:defRPr>
            </a:lvl5pPr>
            <a:lvl6pPr indent="-228600" lvl="5" marL="2743200" algn="l">
              <a:lnSpc>
                <a:spcPct val="100000"/>
              </a:lnSpc>
              <a:spcBef>
                <a:spcPts val="280"/>
              </a:spcBef>
              <a:spcAft>
                <a:spcPts val="0"/>
              </a:spcAft>
              <a:buClr>
                <a:srgbClr val="969696"/>
              </a:buClr>
              <a:buSzPts val="1400"/>
              <a:buNone/>
              <a:defRPr sz="1400">
                <a:solidFill>
                  <a:srgbClr val="969696"/>
                </a:solidFill>
              </a:defRPr>
            </a:lvl6pPr>
            <a:lvl7pPr indent="-228600" lvl="6" marL="3200400" algn="l">
              <a:lnSpc>
                <a:spcPct val="100000"/>
              </a:lnSpc>
              <a:spcBef>
                <a:spcPts val="280"/>
              </a:spcBef>
              <a:spcAft>
                <a:spcPts val="0"/>
              </a:spcAft>
              <a:buClr>
                <a:srgbClr val="969696"/>
              </a:buClr>
              <a:buSzPts val="1400"/>
              <a:buNone/>
              <a:defRPr sz="1400">
                <a:solidFill>
                  <a:srgbClr val="969696"/>
                </a:solidFill>
              </a:defRPr>
            </a:lvl7pPr>
            <a:lvl8pPr indent="-228600" lvl="7" marL="3657600" algn="l">
              <a:lnSpc>
                <a:spcPct val="100000"/>
              </a:lnSpc>
              <a:spcBef>
                <a:spcPts val="280"/>
              </a:spcBef>
              <a:spcAft>
                <a:spcPts val="0"/>
              </a:spcAft>
              <a:buClr>
                <a:srgbClr val="969696"/>
              </a:buClr>
              <a:buSzPts val="1400"/>
              <a:buNone/>
              <a:defRPr sz="1400">
                <a:solidFill>
                  <a:srgbClr val="969696"/>
                </a:solidFill>
              </a:defRPr>
            </a:lvl8pPr>
            <a:lvl9pPr indent="-228600" lvl="8" marL="4114800" algn="l">
              <a:lnSpc>
                <a:spcPct val="100000"/>
              </a:lnSpc>
              <a:spcBef>
                <a:spcPts val="280"/>
              </a:spcBef>
              <a:spcAft>
                <a:spcPts val="0"/>
              </a:spcAft>
              <a:buClr>
                <a:srgbClr val="969696"/>
              </a:buClr>
              <a:buSzPts val="1400"/>
              <a:buNone/>
              <a:defRPr sz="1400">
                <a:solidFill>
                  <a:srgbClr val="969696"/>
                </a:solidFill>
              </a:defRPr>
            </a:lvl9pPr>
          </a:lstStyle>
          <a:p/>
        </p:txBody>
      </p:sp>
      <p:sp>
        <p:nvSpPr>
          <p:cNvPr id="44" name="Google Shape;44;p23"/>
          <p:cNvSpPr txBox="1"/>
          <p:nvPr>
            <p:ph idx="10" type="dt"/>
          </p:nvPr>
        </p:nvSpPr>
        <p:spPr>
          <a:xfrm>
            <a:off x="609600" y="6356351"/>
            <a:ext cx="284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45" name="Google Shape;45;p23"/>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46" name="Google Shape;46;p23"/>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7" name="Shape 47"/>
        <p:cNvGrpSpPr/>
        <p:nvPr/>
      </p:nvGrpSpPr>
      <p:grpSpPr>
        <a:xfrm>
          <a:off x="0" y="0"/>
          <a:ext cx="0" cy="0"/>
          <a:chOff x="0" y="0"/>
          <a:chExt cx="0" cy="0"/>
        </a:xfrm>
      </p:grpSpPr>
      <p:sp>
        <p:nvSpPr>
          <p:cNvPr id="48" name="Google Shape;48;p24"/>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24"/>
          <p:cNvSpPr txBox="1"/>
          <p:nvPr>
            <p:ph idx="10" type="dt"/>
          </p:nvPr>
        </p:nvSpPr>
        <p:spPr>
          <a:xfrm>
            <a:off x="609600" y="6356351"/>
            <a:ext cx="284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50" name="Google Shape;50;p24"/>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51" name="Google Shape;51;p24"/>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2" name="Shape 52"/>
        <p:cNvGrpSpPr/>
        <p:nvPr/>
      </p:nvGrpSpPr>
      <p:grpSpPr>
        <a:xfrm>
          <a:off x="0" y="0"/>
          <a:ext cx="0" cy="0"/>
          <a:chOff x="0" y="0"/>
          <a:chExt cx="0" cy="0"/>
        </a:xfrm>
      </p:grpSpPr>
      <p:sp>
        <p:nvSpPr>
          <p:cNvPr id="53" name="Google Shape;53;p25"/>
          <p:cNvSpPr txBox="1"/>
          <p:nvPr>
            <p:ph type="title"/>
          </p:nvPr>
        </p:nvSpPr>
        <p:spPr>
          <a:xfrm>
            <a:off x="609601" y="273050"/>
            <a:ext cx="4011084" cy="1162050"/>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25"/>
          <p:cNvSpPr txBox="1"/>
          <p:nvPr>
            <p:ph idx="1" type="body"/>
          </p:nvPr>
        </p:nvSpPr>
        <p:spPr>
          <a:xfrm>
            <a:off x="4766733" y="273051"/>
            <a:ext cx="6815667" cy="5853113"/>
          </a:xfrm>
          <a:prstGeom prst="rect">
            <a:avLst/>
          </a:prstGeom>
          <a:noFill/>
          <a:ln>
            <a:noFill/>
          </a:ln>
        </p:spPr>
        <p:txBody>
          <a:bodyPr anchorCtr="0" anchor="t" bIns="45700" lIns="91425" spcFirstLastPara="1" rIns="91425" wrap="square" tIns="45700">
            <a:no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5" name="Google Shape;55;p25"/>
          <p:cNvSpPr txBox="1"/>
          <p:nvPr>
            <p:ph idx="2" type="body"/>
          </p:nvPr>
        </p:nvSpPr>
        <p:spPr>
          <a:xfrm>
            <a:off x="609601" y="1435101"/>
            <a:ext cx="4011084" cy="4691063"/>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6" name="Google Shape;56;p25"/>
          <p:cNvSpPr txBox="1"/>
          <p:nvPr>
            <p:ph idx="10" type="dt"/>
          </p:nvPr>
        </p:nvSpPr>
        <p:spPr>
          <a:xfrm>
            <a:off x="609600" y="6356351"/>
            <a:ext cx="284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57" name="Google Shape;57;p25"/>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58" name="Google Shape;58;p25"/>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59" name="Shape 59"/>
        <p:cNvGrpSpPr/>
        <p:nvPr/>
      </p:nvGrpSpPr>
      <p:grpSpPr>
        <a:xfrm>
          <a:off x="0" y="0"/>
          <a:ext cx="0" cy="0"/>
          <a:chOff x="0" y="0"/>
          <a:chExt cx="0" cy="0"/>
        </a:xfrm>
      </p:grpSpPr>
      <p:sp>
        <p:nvSpPr>
          <p:cNvPr id="60" name="Google Shape;60;p26"/>
          <p:cNvSpPr txBox="1"/>
          <p:nvPr>
            <p:ph type="title"/>
          </p:nvPr>
        </p:nvSpPr>
        <p:spPr>
          <a:xfrm>
            <a:off x="2389717" y="4800600"/>
            <a:ext cx="7315200" cy="566738"/>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SzPts val="1400"/>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26"/>
          <p:cNvSpPr/>
          <p:nvPr>
            <p:ph idx="2" type="pic"/>
          </p:nvPr>
        </p:nvSpPr>
        <p:spPr>
          <a:xfrm>
            <a:off x="2389717" y="612775"/>
            <a:ext cx="7315200" cy="4114800"/>
          </a:xfrm>
          <a:prstGeom prst="rect">
            <a:avLst/>
          </a:prstGeom>
          <a:noFill/>
          <a:ln>
            <a:noFill/>
          </a:ln>
        </p:spPr>
      </p:sp>
      <p:sp>
        <p:nvSpPr>
          <p:cNvPr id="62" name="Google Shape;62;p26"/>
          <p:cNvSpPr txBox="1"/>
          <p:nvPr>
            <p:ph idx="1" type="body"/>
          </p:nvPr>
        </p:nvSpPr>
        <p:spPr>
          <a:xfrm>
            <a:off x="2389717" y="5367338"/>
            <a:ext cx="7315200" cy="804862"/>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3" name="Google Shape;63;p26"/>
          <p:cNvSpPr txBox="1"/>
          <p:nvPr>
            <p:ph idx="10" type="dt"/>
          </p:nvPr>
        </p:nvSpPr>
        <p:spPr>
          <a:xfrm>
            <a:off x="609600" y="6356351"/>
            <a:ext cx="2844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64" name="Google Shape;64;p26"/>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2400" u="none" cap="none" strike="noStrike">
                <a:solidFill>
                  <a:srgbClr val="52525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65" name="Google Shape;65;p26"/>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2400"/>
              <a:buFont typeface="Arial"/>
              <a:buNone/>
              <a:defRPr b="0" i="0" sz="2400" u="none" cap="none" strike="noStrike">
                <a:solidFill>
                  <a:srgbClr val="525252"/>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7"/>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4400" u="none" cap="none" strike="noStrike">
                <a:solidFill>
                  <a:schemeClr val="accen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4400" u="none" cap="none" strike="noStrike">
                <a:solidFill>
                  <a:schemeClr val="accent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4400" u="none" cap="none" strike="noStrike">
                <a:solidFill>
                  <a:schemeClr val="accent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4400" u="none" cap="none" strike="noStrike">
                <a:solidFill>
                  <a:schemeClr val="accent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4400" u="none" cap="none" strike="noStrike">
                <a:solidFill>
                  <a:schemeClr val="accent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4400" u="none" cap="none" strike="noStrike">
                <a:solidFill>
                  <a:schemeClr val="accent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4400" u="none" cap="none" strike="noStrike">
                <a:solidFill>
                  <a:schemeClr val="accent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4400" u="none" cap="none" strike="noStrike">
                <a:solidFill>
                  <a:schemeClr val="accent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4400" u="none" cap="none" strike="noStrike">
                <a:solidFill>
                  <a:schemeClr val="accent1"/>
                </a:solidFill>
                <a:latin typeface="Arial"/>
                <a:ea typeface="Arial"/>
                <a:cs typeface="Arial"/>
                <a:sym typeface="Arial"/>
              </a:defRPr>
            </a:lvl9pPr>
          </a:lstStyle>
          <a:p/>
        </p:txBody>
      </p:sp>
      <p:sp>
        <p:nvSpPr>
          <p:cNvPr id="11" name="Google Shape;11;p17"/>
          <p:cNvSpPr txBox="1"/>
          <p:nvPr>
            <p:ph idx="1" type="body"/>
          </p:nvPr>
        </p:nvSpPr>
        <p:spPr>
          <a:xfrm>
            <a:off x="609600" y="1600200"/>
            <a:ext cx="10972800" cy="3962400"/>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640"/>
              </a:spcBef>
              <a:spcAft>
                <a:spcPts val="0"/>
              </a:spcAft>
              <a:buClr>
                <a:schemeClr val="dk1"/>
              </a:buClr>
              <a:buSzPts val="3200"/>
              <a:buFont typeface="Merriweather Sans"/>
              <a:buChar char="»"/>
              <a:defRPr b="0" i="0" sz="3200" u="none" cap="none" strike="noStrike">
                <a:solidFill>
                  <a:schemeClr val="dk1"/>
                </a:solidFill>
                <a:latin typeface="Arial"/>
                <a:ea typeface="Arial"/>
                <a:cs typeface="Arial"/>
                <a:sym typeface="Arial"/>
              </a:defRPr>
            </a:lvl1pPr>
            <a:lvl2pPr indent="-406400" lvl="1" marL="914400" marR="0" rtl="0" algn="l">
              <a:lnSpc>
                <a:spcPct val="100000"/>
              </a:lnSpc>
              <a:spcBef>
                <a:spcPts val="560"/>
              </a:spcBef>
              <a:spcAft>
                <a:spcPts val="0"/>
              </a:spcAft>
              <a:buClr>
                <a:schemeClr val="dk1"/>
              </a:buClr>
              <a:buSzPts val="2800"/>
              <a:buFont typeface="Merriweather Sans"/>
              <a:buChar char="»"/>
              <a:defRPr b="0" i="0" sz="2800" u="none" cap="none" strike="noStrike">
                <a:solidFill>
                  <a:schemeClr val="dk1"/>
                </a:solidFill>
                <a:latin typeface="Arial"/>
                <a:ea typeface="Arial"/>
                <a:cs typeface="Arial"/>
                <a:sym typeface="Arial"/>
              </a:defRPr>
            </a:lvl2pPr>
            <a:lvl3pPr indent="-381000" lvl="2" marL="1371600" marR="0" rtl="0" algn="l">
              <a:lnSpc>
                <a:spcPct val="100000"/>
              </a:lnSpc>
              <a:spcBef>
                <a:spcPts val="480"/>
              </a:spcBef>
              <a:spcAft>
                <a:spcPts val="0"/>
              </a:spcAft>
              <a:buClr>
                <a:schemeClr val="dk1"/>
              </a:buClr>
              <a:buSzPts val="2400"/>
              <a:buFont typeface="Merriweather Sans"/>
              <a:buChar char="»"/>
              <a:defRPr b="0" i="0" sz="2400" u="none" cap="none" strike="noStrike">
                <a:solidFill>
                  <a:schemeClr val="dk1"/>
                </a:solidFill>
                <a:latin typeface="Arial"/>
                <a:ea typeface="Arial"/>
                <a:cs typeface="Arial"/>
                <a:sym typeface="Arial"/>
              </a:defRPr>
            </a:lvl3pPr>
            <a:lvl4pPr indent="-355600" lvl="3" marL="1828800" marR="0" rtl="0" algn="l">
              <a:lnSpc>
                <a:spcPct val="100000"/>
              </a:lnSpc>
              <a:spcBef>
                <a:spcPts val="400"/>
              </a:spcBef>
              <a:spcAft>
                <a:spcPts val="0"/>
              </a:spcAft>
              <a:buClr>
                <a:schemeClr val="dk1"/>
              </a:buClr>
              <a:buSzPts val="2000"/>
              <a:buFont typeface="Merriweather Sans"/>
              <a:buChar char="»"/>
              <a:defRPr b="0" i="0" sz="2000" u="none" cap="none" strike="noStrike">
                <a:solidFill>
                  <a:schemeClr val="dk1"/>
                </a:solidFill>
                <a:latin typeface="Arial"/>
                <a:ea typeface="Arial"/>
                <a:cs typeface="Arial"/>
                <a:sym typeface="Arial"/>
              </a:defRPr>
            </a:lvl4pPr>
            <a:lvl5pPr indent="-355600" lvl="4" marL="2286000" marR="0" rtl="0" algn="l">
              <a:lnSpc>
                <a:spcPct val="100000"/>
              </a:lnSpc>
              <a:spcBef>
                <a:spcPts val="400"/>
              </a:spcBef>
              <a:spcAft>
                <a:spcPts val="0"/>
              </a:spcAft>
              <a:buClr>
                <a:schemeClr val="dk1"/>
              </a:buClr>
              <a:buSzPts val="2000"/>
              <a:buFont typeface="Merriweather Sans"/>
              <a:buChar char="»"/>
              <a:defRPr b="0" i="0" sz="2000" u="none" cap="none" strike="noStrike">
                <a:solidFill>
                  <a:schemeClr val="dk1"/>
                </a:solidFill>
                <a:latin typeface="Arial"/>
                <a:ea typeface="Arial"/>
                <a:cs typeface="Arial"/>
                <a:sym typeface="Arial"/>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cxnSp>
        <p:nvCxnSpPr>
          <p:cNvPr id="12" name="Google Shape;12;p17"/>
          <p:cNvCxnSpPr/>
          <p:nvPr/>
        </p:nvCxnSpPr>
        <p:spPr>
          <a:xfrm>
            <a:off x="0" y="6477000"/>
            <a:ext cx="9652000" cy="0"/>
          </a:xfrm>
          <a:prstGeom prst="straightConnector1">
            <a:avLst/>
          </a:prstGeom>
          <a:noFill/>
          <a:ln cap="flat" cmpd="sng" w="38100">
            <a:solidFill>
              <a:schemeClr val="accent1"/>
            </a:solidFill>
            <a:prstDash val="solid"/>
            <a:round/>
            <a:headEnd len="sm" w="sm" type="none"/>
            <a:tailEnd len="sm" w="sm" type="none"/>
          </a:ln>
        </p:spPr>
      </p:cxnSp>
      <p:pic>
        <p:nvPicPr>
          <p:cNvPr id="13" name="Google Shape;13;p17"/>
          <p:cNvPicPr preferRelativeResize="0"/>
          <p:nvPr/>
        </p:nvPicPr>
        <p:blipFill rotWithShape="1">
          <a:blip r:embed="rId1">
            <a:alphaModFix/>
          </a:blip>
          <a:srcRect b="0" l="0" r="0" t="0"/>
          <a:stretch/>
        </p:blipFill>
        <p:spPr>
          <a:xfrm>
            <a:off x="9855200" y="6324600"/>
            <a:ext cx="2065867" cy="368300"/>
          </a:xfrm>
          <a:prstGeom prst="rect">
            <a:avLst/>
          </a:prstGeom>
          <a:noFill/>
          <a:ln>
            <a:noFill/>
          </a:ln>
        </p:spPr>
      </p:pic>
      <p:sp>
        <p:nvSpPr>
          <p:cNvPr id="14" name="Google Shape;14;p17"/>
          <p:cNvSpPr txBox="1"/>
          <p:nvPr/>
        </p:nvSpPr>
        <p:spPr>
          <a:xfrm>
            <a:off x="46567" y="6494464"/>
            <a:ext cx="711200" cy="27622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E6E2E4"/>
                </a:solidFill>
                <a:latin typeface="Arial"/>
                <a:ea typeface="Arial"/>
                <a:cs typeface="Arial"/>
                <a:sym typeface="Arial"/>
              </a:rPr>
              <a:t>‹#›</a:t>
            </a:fld>
            <a:endParaRPr b="0" i="0" sz="1200" u="none" cap="none" strike="noStrike">
              <a:solidFill>
                <a:srgbClr val="E6E2E4"/>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1.png"/><Relationship Id="rId4" Type="http://schemas.openxmlformats.org/officeDocument/2006/relationships/image" Target="../media/image139.png"/><Relationship Id="rId9" Type="http://schemas.openxmlformats.org/officeDocument/2006/relationships/image" Target="../media/image150.png"/><Relationship Id="rId5" Type="http://schemas.openxmlformats.org/officeDocument/2006/relationships/image" Target="../media/image140.png"/><Relationship Id="rId6" Type="http://schemas.openxmlformats.org/officeDocument/2006/relationships/image" Target="../media/image143.png"/><Relationship Id="rId7" Type="http://schemas.openxmlformats.org/officeDocument/2006/relationships/image" Target="../media/image142.png"/><Relationship Id="rId8" Type="http://schemas.openxmlformats.org/officeDocument/2006/relationships/image" Target="../media/image145.png"/><Relationship Id="rId10" Type="http://schemas.openxmlformats.org/officeDocument/2006/relationships/image" Target="../media/image14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44.png"/><Relationship Id="rId4" Type="http://schemas.openxmlformats.org/officeDocument/2006/relationships/image" Target="../media/image146.png"/><Relationship Id="rId5" Type="http://schemas.openxmlformats.org/officeDocument/2006/relationships/image" Target="../media/image134.png"/><Relationship Id="rId6" Type="http://schemas.openxmlformats.org/officeDocument/2006/relationships/image" Target="../media/image1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5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53.png"/><Relationship Id="rId4" Type="http://schemas.openxmlformats.org/officeDocument/2006/relationships/image" Target="../media/image156.png"/><Relationship Id="rId5" Type="http://schemas.openxmlformats.org/officeDocument/2006/relationships/image" Target="../media/image154.png"/><Relationship Id="rId6" Type="http://schemas.openxmlformats.org/officeDocument/2006/relationships/image" Target="../media/image17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55.png"/><Relationship Id="rId4" Type="http://schemas.openxmlformats.org/officeDocument/2006/relationships/image" Target="../media/image157.png"/><Relationship Id="rId9" Type="http://schemas.openxmlformats.org/officeDocument/2006/relationships/image" Target="../media/image166.png"/><Relationship Id="rId5" Type="http://schemas.openxmlformats.org/officeDocument/2006/relationships/image" Target="../media/image158.png"/><Relationship Id="rId6" Type="http://schemas.openxmlformats.org/officeDocument/2006/relationships/image" Target="../media/image160.png"/><Relationship Id="rId7" Type="http://schemas.openxmlformats.org/officeDocument/2006/relationships/image" Target="../media/image161.png"/><Relationship Id="rId8" Type="http://schemas.openxmlformats.org/officeDocument/2006/relationships/image" Target="../media/image16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63.png"/><Relationship Id="rId4" Type="http://schemas.openxmlformats.org/officeDocument/2006/relationships/image" Target="../media/image164.png"/><Relationship Id="rId5" Type="http://schemas.openxmlformats.org/officeDocument/2006/relationships/image" Target="../media/image165.png"/><Relationship Id="rId6" Type="http://schemas.openxmlformats.org/officeDocument/2006/relationships/image" Target="../media/image16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www.gapminder.org/tools/#$model$markers$bubble$encoding$x$scale$type=linear;;;;;;&amp;chart-type=bubbles&amp;url=v1"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6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69.png"/><Relationship Id="rId4" Type="http://schemas.openxmlformats.org/officeDocument/2006/relationships/image" Target="../media/image170.png"/><Relationship Id="rId5" Type="http://schemas.openxmlformats.org/officeDocument/2006/relationships/image" Target="../media/image17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74.png"/><Relationship Id="rId4" Type="http://schemas.openxmlformats.org/officeDocument/2006/relationships/image" Target="../media/image172.png"/><Relationship Id="rId5" Type="http://schemas.openxmlformats.org/officeDocument/2006/relationships/image" Target="../media/image173.png"/><Relationship Id="rId6" Type="http://schemas.openxmlformats.org/officeDocument/2006/relationships/image" Target="../media/image176.png"/><Relationship Id="rId7" Type="http://schemas.openxmlformats.org/officeDocument/2006/relationships/image" Target="../media/image17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hyperlink" Target="https://www.gapminder.org/tools/#$model$markers$bubble$encoding$x$scale$type=linear;;;;;;&amp;chart-type=bubbles&amp;url=v1" TargetMode="External"/><Relationship Id="rId4" Type="http://schemas.openxmlformats.org/officeDocument/2006/relationships/hyperlink" Target="http://www.sosmath.com/algebra/logs/log1/log1.ht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40" Type="http://schemas.openxmlformats.org/officeDocument/2006/relationships/image" Target="../media/image35.png"/><Relationship Id="rId20" Type="http://schemas.openxmlformats.org/officeDocument/2006/relationships/image" Target="../media/image21.png"/><Relationship Id="rId42" Type="http://schemas.openxmlformats.org/officeDocument/2006/relationships/image" Target="../media/image43.png"/><Relationship Id="rId41" Type="http://schemas.openxmlformats.org/officeDocument/2006/relationships/image" Target="../media/image39.png"/><Relationship Id="rId22" Type="http://schemas.openxmlformats.org/officeDocument/2006/relationships/image" Target="../media/image18.png"/><Relationship Id="rId44" Type="http://schemas.openxmlformats.org/officeDocument/2006/relationships/image" Target="../media/image54.png"/><Relationship Id="rId21" Type="http://schemas.openxmlformats.org/officeDocument/2006/relationships/image" Target="../media/image19.png"/><Relationship Id="rId43" Type="http://schemas.openxmlformats.org/officeDocument/2006/relationships/image" Target="../media/image46.png"/><Relationship Id="rId24" Type="http://schemas.openxmlformats.org/officeDocument/2006/relationships/image" Target="../media/image24.png"/><Relationship Id="rId23" Type="http://schemas.openxmlformats.org/officeDocument/2006/relationships/image" Target="../media/image23.png"/><Relationship Id="rId45"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0.png"/><Relationship Id="rId4" Type="http://schemas.openxmlformats.org/officeDocument/2006/relationships/image" Target="../media/image8.png"/><Relationship Id="rId9" Type="http://schemas.openxmlformats.org/officeDocument/2006/relationships/image" Target="../media/image15.png"/><Relationship Id="rId26" Type="http://schemas.openxmlformats.org/officeDocument/2006/relationships/image" Target="../media/image25.png"/><Relationship Id="rId25" Type="http://schemas.openxmlformats.org/officeDocument/2006/relationships/image" Target="../media/image31.png"/><Relationship Id="rId28" Type="http://schemas.openxmlformats.org/officeDocument/2006/relationships/image" Target="../media/image27.png"/><Relationship Id="rId27" Type="http://schemas.openxmlformats.org/officeDocument/2006/relationships/image" Target="../media/image30.png"/><Relationship Id="rId5" Type="http://schemas.openxmlformats.org/officeDocument/2006/relationships/image" Target="../media/image11.png"/><Relationship Id="rId6" Type="http://schemas.openxmlformats.org/officeDocument/2006/relationships/image" Target="../media/image5.png"/><Relationship Id="rId29" Type="http://schemas.openxmlformats.org/officeDocument/2006/relationships/image" Target="../media/image26.png"/><Relationship Id="rId7" Type="http://schemas.openxmlformats.org/officeDocument/2006/relationships/image" Target="../media/image4.png"/><Relationship Id="rId8" Type="http://schemas.openxmlformats.org/officeDocument/2006/relationships/image" Target="../media/image22.png"/><Relationship Id="rId31" Type="http://schemas.openxmlformats.org/officeDocument/2006/relationships/image" Target="../media/image32.png"/><Relationship Id="rId30" Type="http://schemas.openxmlformats.org/officeDocument/2006/relationships/image" Target="../media/image37.png"/><Relationship Id="rId11" Type="http://schemas.openxmlformats.org/officeDocument/2006/relationships/image" Target="../media/image12.png"/><Relationship Id="rId33" Type="http://schemas.openxmlformats.org/officeDocument/2006/relationships/image" Target="../media/image29.png"/><Relationship Id="rId10" Type="http://schemas.openxmlformats.org/officeDocument/2006/relationships/image" Target="../media/image42.png"/><Relationship Id="rId32" Type="http://schemas.openxmlformats.org/officeDocument/2006/relationships/image" Target="../media/image33.png"/><Relationship Id="rId13" Type="http://schemas.openxmlformats.org/officeDocument/2006/relationships/image" Target="../media/image14.png"/><Relationship Id="rId35" Type="http://schemas.openxmlformats.org/officeDocument/2006/relationships/image" Target="../media/image34.png"/><Relationship Id="rId12" Type="http://schemas.openxmlformats.org/officeDocument/2006/relationships/image" Target="../media/image16.png"/><Relationship Id="rId34" Type="http://schemas.openxmlformats.org/officeDocument/2006/relationships/image" Target="../media/image38.png"/><Relationship Id="rId15" Type="http://schemas.openxmlformats.org/officeDocument/2006/relationships/image" Target="../media/image7.png"/><Relationship Id="rId37" Type="http://schemas.openxmlformats.org/officeDocument/2006/relationships/image" Target="../media/image40.png"/><Relationship Id="rId14" Type="http://schemas.openxmlformats.org/officeDocument/2006/relationships/image" Target="../media/image17.png"/><Relationship Id="rId36" Type="http://schemas.openxmlformats.org/officeDocument/2006/relationships/image" Target="../media/image28.png"/><Relationship Id="rId17" Type="http://schemas.openxmlformats.org/officeDocument/2006/relationships/image" Target="../media/image13.png"/><Relationship Id="rId39" Type="http://schemas.openxmlformats.org/officeDocument/2006/relationships/image" Target="../media/image36.png"/><Relationship Id="rId16" Type="http://schemas.openxmlformats.org/officeDocument/2006/relationships/image" Target="../media/image6.png"/><Relationship Id="rId38" Type="http://schemas.openxmlformats.org/officeDocument/2006/relationships/image" Target="../media/image41.png"/><Relationship Id="rId19" Type="http://schemas.openxmlformats.org/officeDocument/2006/relationships/image" Target="../media/image9.png"/><Relationship Id="rId18" Type="http://schemas.openxmlformats.org/officeDocument/2006/relationships/image" Target="../media/image10.png"/></Relationships>
</file>

<file path=ppt/slides/_rels/slide6.xml.rels><?xml version="1.0" encoding="UTF-8" standalone="yes"?><Relationships xmlns="http://schemas.openxmlformats.org/package/2006/relationships"><Relationship Id="rId40" Type="http://schemas.openxmlformats.org/officeDocument/2006/relationships/image" Target="../media/image98.png"/><Relationship Id="rId42" Type="http://schemas.openxmlformats.org/officeDocument/2006/relationships/image" Target="../media/image95.png"/><Relationship Id="rId41" Type="http://schemas.openxmlformats.org/officeDocument/2006/relationships/image" Target="../media/image86.png"/><Relationship Id="rId44" Type="http://schemas.openxmlformats.org/officeDocument/2006/relationships/image" Target="../media/image84.png"/><Relationship Id="rId43" Type="http://schemas.openxmlformats.org/officeDocument/2006/relationships/image" Target="../media/image88.png"/><Relationship Id="rId46" Type="http://schemas.openxmlformats.org/officeDocument/2006/relationships/image" Target="../media/image83.png"/><Relationship Id="rId45" Type="http://schemas.openxmlformats.org/officeDocument/2006/relationships/image" Target="../media/image93.pn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5.png"/><Relationship Id="rId4" Type="http://schemas.openxmlformats.org/officeDocument/2006/relationships/image" Target="../media/image52.png"/><Relationship Id="rId9" Type="http://schemas.openxmlformats.org/officeDocument/2006/relationships/image" Target="../media/image48.png"/><Relationship Id="rId48" Type="http://schemas.openxmlformats.org/officeDocument/2006/relationships/image" Target="../media/image90.png"/><Relationship Id="rId47" Type="http://schemas.openxmlformats.org/officeDocument/2006/relationships/image" Target="../media/image85.png"/><Relationship Id="rId49" Type="http://schemas.openxmlformats.org/officeDocument/2006/relationships/image" Target="../media/image91.png"/><Relationship Id="rId5" Type="http://schemas.openxmlformats.org/officeDocument/2006/relationships/image" Target="../media/image56.png"/><Relationship Id="rId6" Type="http://schemas.openxmlformats.org/officeDocument/2006/relationships/image" Target="../media/image60.png"/><Relationship Id="rId7" Type="http://schemas.openxmlformats.org/officeDocument/2006/relationships/image" Target="../media/image57.png"/><Relationship Id="rId8" Type="http://schemas.openxmlformats.org/officeDocument/2006/relationships/image" Target="../media/image47.png"/><Relationship Id="rId73" Type="http://schemas.openxmlformats.org/officeDocument/2006/relationships/image" Target="../media/image114.png"/><Relationship Id="rId72" Type="http://schemas.openxmlformats.org/officeDocument/2006/relationships/image" Target="../media/image113.png"/><Relationship Id="rId31" Type="http://schemas.openxmlformats.org/officeDocument/2006/relationships/image" Target="../media/image73.png"/><Relationship Id="rId75" Type="http://schemas.openxmlformats.org/officeDocument/2006/relationships/image" Target="../media/image119.png"/><Relationship Id="rId30" Type="http://schemas.openxmlformats.org/officeDocument/2006/relationships/image" Target="../media/image68.png"/><Relationship Id="rId74" Type="http://schemas.openxmlformats.org/officeDocument/2006/relationships/image" Target="../media/image115.png"/><Relationship Id="rId33" Type="http://schemas.openxmlformats.org/officeDocument/2006/relationships/image" Target="../media/image71.png"/><Relationship Id="rId32" Type="http://schemas.openxmlformats.org/officeDocument/2006/relationships/image" Target="../media/image77.png"/><Relationship Id="rId76" Type="http://schemas.openxmlformats.org/officeDocument/2006/relationships/image" Target="../media/image116.png"/><Relationship Id="rId35" Type="http://schemas.openxmlformats.org/officeDocument/2006/relationships/image" Target="../media/image75.png"/><Relationship Id="rId34" Type="http://schemas.openxmlformats.org/officeDocument/2006/relationships/image" Target="../media/image76.png"/><Relationship Id="rId71" Type="http://schemas.openxmlformats.org/officeDocument/2006/relationships/image" Target="../media/image118.png"/><Relationship Id="rId70" Type="http://schemas.openxmlformats.org/officeDocument/2006/relationships/image" Target="../media/image111.png"/><Relationship Id="rId37" Type="http://schemas.openxmlformats.org/officeDocument/2006/relationships/image" Target="../media/image80.png"/><Relationship Id="rId36" Type="http://schemas.openxmlformats.org/officeDocument/2006/relationships/image" Target="../media/image78.png"/><Relationship Id="rId39" Type="http://schemas.openxmlformats.org/officeDocument/2006/relationships/image" Target="../media/image82.png"/><Relationship Id="rId38" Type="http://schemas.openxmlformats.org/officeDocument/2006/relationships/image" Target="../media/image81.png"/><Relationship Id="rId62" Type="http://schemas.openxmlformats.org/officeDocument/2006/relationships/image" Target="../media/image105.png"/><Relationship Id="rId61" Type="http://schemas.openxmlformats.org/officeDocument/2006/relationships/image" Target="../media/image117.png"/><Relationship Id="rId20" Type="http://schemas.openxmlformats.org/officeDocument/2006/relationships/image" Target="../media/image67.png"/><Relationship Id="rId64" Type="http://schemas.openxmlformats.org/officeDocument/2006/relationships/image" Target="../media/image106.png"/><Relationship Id="rId63" Type="http://schemas.openxmlformats.org/officeDocument/2006/relationships/image" Target="../media/image107.png"/><Relationship Id="rId22" Type="http://schemas.openxmlformats.org/officeDocument/2006/relationships/image" Target="../media/image70.png"/><Relationship Id="rId66" Type="http://schemas.openxmlformats.org/officeDocument/2006/relationships/image" Target="../media/image159.png"/><Relationship Id="rId21" Type="http://schemas.openxmlformats.org/officeDocument/2006/relationships/image" Target="../media/image64.png"/><Relationship Id="rId65" Type="http://schemas.openxmlformats.org/officeDocument/2006/relationships/image" Target="../media/image109.png"/><Relationship Id="rId24" Type="http://schemas.openxmlformats.org/officeDocument/2006/relationships/image" Target="../media/image69.png"/><Relationship Id="rId68" Type="http://schemas.openxmlformats.org/officeDocument/2006/relationships/image" Target="../media/image108.png"/><Relationship Id="rId23" Type="http://schemas.openxmlformats.org/officeDocument/2006/relationships/image" Target="../media/image65.png"/><Relationship Id="rId67" Type="http://schemas.openxmlformats.org/officeDocument/2006/relationships/image" Target="../media/image112.png"/><Relationship Id="rId60" Type="http://schemas.openxmlformats.org/officeDocument/2006/relationships/image" Target="../media/image103.png"/><Relationship Id="rId26" Type="http://schemas.openxmlformats.org/officeDocument/2006/relationships/image" Target="../media/image74.png"/><Relationship Id="rId25" Type="http://schemas.openxmlformats.org/officeDocument/2006/relationships/image" Target="../media/image66.png"/><Relationship Id="rId69" Type="http://schemas.openxmlformats.org/officeDocument/2006/relationships/image" Target="../media/image110.png"/><Relationship Id="rId28" Type="http://schemas.openxmlformats.org/officeDocument/2006/relationships/image" Target="../media/image101.png"/><Relationship Id="rId27" Type="http://schemas.openxmlformats.org/officeDocument/2006/relationships/image" Target="../media/image72.png"/><Relationship Id="rId29" Type="http://schemas.openxmlformats.org/officeDocument/2006/relationships/image" Target="../media/image79.png"/><Relationship Id="rId51" Type="http://schemas.openxmlformats.org/officeDocument/2006/relationships/image" Target="../media/image87.png"/><Relationship Id="rId50" Type="http://schemas.openxmlformats.org/officeDocument/2006/relationships/image" Target="../media/image89.png"/><Relationship Id="rId53" Type="http://schemas.openxmlformats.org/officeDocument/2006/relationships/image" Target="../media/image92.png"/><Relationship Id="rId52" Type="http://schemas.openxmlformats.org/officeDocument/2006/relationships/image" Target="../media/image94.png"/><Relationship Id="rId11" Type="http://schemas.openxmlformats.org/officeDocument/2006/relationships/image" Target="../media/image49.png"/><Relationship Id="rId55" Type="http://schemas.openxmlformats.org/officeDocument/2006/relationships/image" Target="../media/image97.png"/><Relationship Id="rId10" Type="http://schemas.openxmlformats.org/officeDocument/2006/relationships/image" Target="../media/image50.png"/><Relationship Id="rId54" Type="http://schemas.openxmlformats.org/officeDocument/2006/relationships/image" Target="../media/image96.png"/><Relationship Id="rId13" Type="http://schemas.openxmlformats.org/officeDocument/2006/relationships/image" Target="../media/image53.png"/><Relationship Id="rId57" Type="http://schemas.openxmlformats.org/officeDocument/2006/relationships/image" Target="../media/image100.png"/><Relationship Id="rId12" Type="http://schemas.openxmlformats.org/officeDocument/2006/relationships/image" Target="../media/image55.png"/><Relationship Id="rId56" Type="http://schemas.openxmlformats.org/officeDocument/2006/relationships/image" Target="../media/image99.png"/><Relationship Id="rId15" Type="http://schemas.openxmlformats.org/officeDocument/2006/relationships/image" Target="../media/image51.png"/><Relationship Id="rId59" Type="http://schemas.openxmlformats.org/officeDocument/2006/relationships/image" Target="../media/image104.png"/><Relationship Id="rId14" Type="http://schemas.openxmlformats.org/officeDocument/2006/relationships/image" Target="../media/image58.png"/><Relationship Id="rId58" Type="http://schemas.openxmlformats.org/officeDocument/2006/relationships/image" Target="../media/image102.png"/><Relationship Id="rId17" Type="http://schemas.openxmlformats.org/officeDocument/2006/relationships/image" Target="../media/image59.png"/><Relationship Id="rId16" Type="http://schemas.openxmlformats.org/officeDocument/2006/relationships/image" Target="../media/image61.png"/><Relationship Id="rId19" Type="http://schemas.openxmlformats.org/officeDocument/2006/relationships/image" Target="../media/image62.png"/><Relationship Id="rId18" Type="http://schemas.openxmlformats.org/officeDocument/2006/relationships/image" Target="../media/image6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7.png"/><Relationship Id="rId4" Type="http://schemas.openxmlformats.org/officeDocument/2006/relationships/image" Target="../media/image120.png"/><Relationship Id="rId9" Type="http://schemas.openxmlformats.org/officeDocument/2006/relationships/image" Target="../media/image125.png"/><Relationship Id="rId5" Type="http://schemas.openxmlformats.org/officeDocument/2006/relationships/image" Target="../media/image121.png"/><Relationship Id="rId6" Type="http://schemas.openxmlformats.org/officeDocument/2006/relationships/image" Target="../media/image122.png"/><Relationship Id="rId7" Type="http://schemas.openxmlformats.org/officeDocument/2006/relationships/image" Target="../media/image124.png"/><Relationship Id="rId8" Type="http://schemas.openxmlformats.org/officeDocument/2006/relationships/image" Target="../media/image123.png"/><Relationship Id="rId10" Type="http://schemas.openxmlformats.org/officeDocument/2006/relationships/image" Target="../media/image12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7.png"/><Relationship Id="rId4" Type="http://schemas.openxmlformats.org/officeDocument/2006/relationships/image" Target="../media/image120.png"/><Relationship Id="rId9" Type="http://schemas.openxmlformats.org/officeDocument/2006/relationships/image" Target="../media/image125.png"/><Relationship Id="rId5" Type="http://schemas.openxmlformats.org/officeDocument/2006/relationships/image" Target="../media/image121.png"/><Relationship Id="rId6" Type="http://schemas.openxmlformats.org/officeDocument/2006/relationships/image" Target="../media/image122.png"/><Relationship Id="rId7" Type="http://schemas.openxmlformats.org/officeDocument/2006/relationships/image" Target="../media/image124.png"/><Relationship Id="rId8" Type="http://schemas.openxmlformats.org/officeDocument/2006/relationships/image" Target="../media/image123.png"/><Relationship Id="rId10" Type="http://schemas.openxmlformats.org/officeDocument/2006/relationships/image" Target="../media/image1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4.png"/><Relationship Id="rId4" Type="http://schemas.openxmlformats.org/officeDocument/2006/relationships/image" Target="../media/image136.png"/><Relationship Id="rId5" Type="http://schemas.openxmlformats.org/officeDocument/2006/relationships/image" Target="../media/image13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5"/>
          <p:cNvSpPr txBox="1"/>
          <p:nvPr/>
        </p:nvSpPr>
        <p:spPr>
          <a:xfrm>
            <a:off x="2116137" y="1629172"/>
            <a:ext cx="7959725" cy="3960416"/>
          </a:xfrm>
          <a:prstGeom prst="rect">
            <a:avLst/>
          </a:prstGeom>
          <a:noFill/>
          <a:ln>
            <a:noFill/>
          </a:ln>
        </p:spPr>
        <p:txBody>
          <a:bodyPr anchorCtr="0" anchor="ctr" bIns="45700" lIns="91425" spcFirstLastPara="1" rIns="91425" wrap="square" tIns="45700">
            <a:noAutofit/>
          </a:bodyPr>
          <a:lstStyle/>
          <a:p>
            <a:pPr indent="0" lvl="0" marL="0" marR="0" rtl="0" algn="ctr">
              <a:lnSpc>
                <a:spcPct val="80000"/>
              </a:lnSpc>
              <a:spcBef>
                <a:spcPts val="0"/>
              </a:spcBef>
              <a:spcAft>
                <a:spcPts val="0"/>
              </a:spcAft>
              <a:buNone/>
            </a:pPr>
            <a:r>
              <a:rPr b="0" i="0" lang="en-US" sz="4000" u="none" cap="none" strike="noStrike">
                <a:solidFill>
                  <a:schemeClr val="accent1"/>
                </a:solidFill>
                <a:latin typeface="Arial"/>
                <a:ea typeface="Arial"/>
                <a:cs typeface="Arial"/>
                <a:sym typeface="Arial"/>
              </a:rPr>
              <a:t>Modeling and Wildfires</a:t>
            </a:r>
            <a:endParaRPr b="0" i="0" sz="4000" u="none" cap="none" strike="noStrike">
              <a:solidFill>
                <a:schemeClr val="accent1"/>
              </a:solidFill>
              <a:latin typeface="Arial"/>
              <a:ea typeface="Arial"/>
              <a:cs typeface="Arial"/>
              <a:sym typeface="Arial"/>
            </a:endParaRPr>
          </a:p>
          <a:p>
            <a:pPr indent="0" lvl="0" marL="0" marR="0" rtl="0" algn="ctr">
              <a:lnSpc>
                <a:spcPct val="80000"/>
              </a:lnSpc>
              <a:spcBef>
                <a:spcPts val="0"/>
              </a:spcBef>
              <a:spcAft>
                <a:spcPts val="0"/>
              </a:spcAft>
              <a:buNone/>
            </a:pPr>
            <a:r>
              <a:t/>
            </a:r>
            <a:endParaRPr b="0" i="0" sz="3400" u="none" cap="none" strike="noStrike">
              <a:solidFill>
                <a:schemeClr val="accent1"/>
              </a:solidFill>
              <a:latin typeface="Arial"/>
              <a:ea typeface="Arial"/>
              <a:cs typeface="Arial"/>
              <a:sym typeface="Arial"/>
            </a:endParaRPr>
          </a:p>
          <a:p>
            <a:pPr indent="0" lvl="0" marL="0" marR="0" rtl="0" algn="ctr">
              <a:lnSpc>
                <a:spcPct val="80000"/>
              </a:lnSpc>
              <a:spcBef>
                <a:spcPts val="0"/>
              </a:spcBef>
              <a:spcAft>
                <a:spcPts val="0"/>
              </a:spcAft>
              <a:buNone/>
            </a:pPr>
            <a:r>
              <a:rPr b="0" i="0" lang="en-US" sz="3400" u="none" cap="none" strike="noStrike">
                <a:solidFill>
                  <a:srgbClr val="BFBFBF"/>
                </a:solidFill>
                <a:latin typeface="Arial"/>
                <a:ea typeface="Arial"/>
                <a:cs typeface="Arial"/>
                <a:sym typeface="Arial"/>
              </a:rPr>
              <a:t>TI-84 Plus C</a:t>
            </a:r>
            <a:r>
              <a:rPr lang="en-US" sz="3400">
                <a:solidFill>
                  <a:srgbClr val="BFBFBF"/>
                </a:solidFill>
              </a:rPr>
              <a:t>E</a:t>
            </a:r>
            <a:r>
              <a:rPr b="0" i="0" lang="en-US" sz="3400" u="none" cap="none" strike="noStrike">
                <a:solidFill>
                  <a:srgbClr val="BFBFBF"/>
                </a:solidFill>
                <a:latin typeface="Arial"/>
                <a:ea typeface="Arial"/>
                <a:cs typeface="Arial"/>
                <a:sym typeface="Arial"/>
              </a:rPr>
              <a:t> </a:t>
            </a:r>
            <a:r>
              <a:rPr lang="en-US" sz="3400">
                <a:solidFill>
                  <a:srgbClr val="BFBFBF"/>
                </a:solidFill>
              </a:rPr>
              <a:t>and</a:t>
            </a:r>
            <a:r>
              <a:rPr b="0" i="0" lang="en-US" sz="3400" u="none" cap="none" strike="noStrike">
                <a:solidFill>
                  <a:srgbClr val="BFBFBF"/>
                </a:solidFill>
                <a:latin typeface="Arial"/>
                <a:ea typeface="Arial"/>
                <a:cs typeface="Arial"/>
                <a:sym typeface="Arial"/>
              </a:rPr>
              <a:t> TI-Nspire C</a:t>
            </a:r>
            <a:r>
              <a:rPr lang="en-US" sz="3400">
                <a:solidFill>
                  <a:srgbClr val="BFBFBF"/>
                </a:solidFill>
              </a:rPr>
              <a:t>X </a:t>
            </a:r>
            <a:r>
              <a:rPr b="0" i="0" lang="en-US" sz="3400" u="none" cap="none" strike="noStrike">
                <a:solidFill>
                  <a:srgbClr val="BFBFBF"/>
                </a:solidFill>
                <a:latin typeface="Arial"/>
                <a:ea typeface="Arial"/>
                <a:cs typeface="Arial"/>
                <a:sym typeface="Arial"/>
              </a:rPr>
              <a:t>II</a:t>
            </a:r>
            <a:endParaRPr/>
          </a:p>
        </p:txBody>
      </p:sp>
      <p:sp>
        <p:nvSpPr>
          <p:cNvPr id="103" name="Google Shape;103;p15"/>
          <p:cNvSpPr txBox="1"/>
          <p:nvPr/>
        </p:nvSpPr>
        <p:spPr>
          <a:xfrm>
            <a:off x="1952625" y="5589588"/>
            <a:ext cx="6400800" cy="1752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400" u="none" cap="none" strike="noStrike">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41"/>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Why logarithms?</a:t>
            </a:r>
            <a:endParaRPr/>
          </a:p>
        </p:txBody>
      </p:sp>
      <p:sp>
        <p:nvSpPr>
          <p:cNvPr id="456" name="Google Shape;456;p41"/>
          <p:cNvSpPr txBox="1"/>
          <p:nvPr>
            <p:ph idx="1" type="body"/>
          </p:nvPr>
        </p:nvSpPr>
        <p:spPr>
          <a:xfrm>
            <a:off x="609600" y="1034321"/>
            <a:ext cx="10972800" cy="4528279"/>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640"/>
              </a:spcBef>
              <a:spcAft>
                <a:spcPts val="0"/>
              </a:spcAft>
              <a:buSzPts val="3200"/>
              <a:buNone/>
            </a:pPr>
            <a:r>
              <a:t/>
            </a:r>
            <a:endParaRPr/>
          </a:p>
          <a:p>
            <a:pPr indent="-431800" lvl="0" marL="457200" rtl="0" algn="l">
              <a:lnSpc>
                <a:spcPct val="100000"/>
              </a:lnSpc>
              <a:spcBef>
                <a:spcPts val="640"/>
              </a:spcBef>
              <a:spcAft>
                <a:spcPts val="0"/>
              </a:spcAft>
              <a:buSzPts val="3200"/>
              <a:buChar char="»"/>
            </a:pPr>
            <a:r>
              <a:rPr lang="en-US"/>
              <a:t>“Easier” calculations historically (transforms multiplication, division, and exponentiation to addition and subtraction)</a:t>
            </a:r>
            <a:endParaRPr/>
          </a:p>
          <a:p>
            <a:pPr indent="-431800" lvl="0" marL="457200" rtl="0" algn="l">
              <a:lnSpc>
                <a:spcPct val="100000"/>
              </a:lnSpc>
              <a:spcBef>
                <a:spcPts val="640"/>
              </a:spcBef>
              <a:spcAft>
                <a:spcPts val="0"/>
              </a:spcAft>
              <a:buSzPts val="3200"/>
              <a:buChar char="»"/>
            </a:pPr>
            <a:r>
              <a:rPr lang="en-US"/>
              <a:t>Re-scale data to cope with very large or small extremes</a:t>
            </a:r>
            <a:endParaRPr/>
          </a:p>
          <a:p>
            <a:pPr indent="-228600" lvl="0" marL="457200" rtl="0" algn="l">
              <a:lnSpc>
                <a:spcPct val="100000"/>
              </a:lnSpc>
              <a:spcBef>
                <a:spcPts val="640"/>
              </a:spcBef>
              <a:spcAft>
                <a:spcPts val="0"/>
              </a:spcAft>
              <a:buSzPts val="3200"/>
              <a:buNone/>
            </a:pPr>
            <a:r>
              <a:t/>
            </a:r>
            <a:endParaRPr/>
          </a:p>
          <a:p>
            <a:pPr indent="-228600" lvl="0" marL="457200" rtl="0" algn="l">
              <a:lnSpc>
                <a:spcPct val="100000"/>
              </a:lnSpc>
              <a:spcBef>
                <a:spcPts val="640"/>
              </a:spcBef>
              <a:spcAft>
                <a:spcPts val="0"/>
              </a:spcAft>
              <a:buSzPts val="3200"/>
              <a:buNone/>
            </a:pPr>
            <a:r>
              <a:t/>
            </a:r>
            <a:endParaRPr/>
          </a:p>
          <a:p>
            <a:pPr indent="0" lvl="0" marL="0" rtl="0" algn="l">
              <a:lnSpc>
                <a:spcPct val="100000"/>
              </a:lnSpc>
              <a:spcBef>
                <a:spcPts val="640"/>
              </a:spcBef>
              <a:spcAft>
                <a:spcPts val="0"/>
              </a:spcAft>
              <a:buSzPts val="3200"/>
              <a:buNone/>
            </a:pPr>
            <a:r>
              <a:t/>
            </a:r>
            <a:endParaRPr/>
          </a:p>
          <a:p>
            <a:pPr indent="-431800" lvl="0" marL="457200" rtl="0" algn="r">
              <a:lnSpc>
                <a:spcPct val="100000"/>
              </a:lnSpc>
              <a:spcBef>
                <a:spcPts val="640"/>
              </a:spcBef>
              <a:spcAft>
                <a:spcPts val="0"/>
              </a:spcAft>
              <a:buSzPts val="3200"/>
              <a:buFont typeface="Noto Sans Symbols"/>
              <a:buNone/>
            </a:pPr>
            <a:r>
              <a:t/>
            </a:r>
            <a:endParaRPr sz="28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42"/>
          <p:cNvSpPr txBox="1"/>
          <p:nvPr>
            <p:ph type="title"/>
          </p:nvPr>
        </p:nvSpPr>
        <p:spPr>
          <a:xfrm>
            <a:off x="415600" y="593367"/>
            <a:ext cx="11360800" cy="763600"/>
          </a:xfrm>
          <a:prstGeom prst="rect">
            <a:avLst/>
          </a:prstGeom>
          <a:noFill/>
          <a:ln>
            <a:noFill/>
          </a:ln>
        </p:spPr>
        <p:txBody>
          <a:bodyPr anchorCtr="0" anchor="t" bIns="121900" lIns="121900" spcFirstLastPara="1" rIns="121900" wrap="square" tIns="121900">
            <a:noAutofit/>
          </a:bodyPr>
          <a:lstStyle/>
          <a:p>
            <a:pPr indent="0" lvl="0" marL="0" rtl="0" algn="l">
              <a:lnSpc>
                <a:spcPct val="100000"/>
              </a:lnSpc>
              <a:spcBef>
                <a:spcPts val="0"/>
              </a:spcBef>
              <a:spcAft>
                <a:spcPts val="0"/>
              </a:spcAft>
              <a:buSzPts val="3000"/>
              <a:buNone/>
            </a:pPr>
            <a:r>
              <a:rPr lang="en-US"/>
              <a:t>History of Logarithms - The Need</a:t>
            </a:r>
            <a:endParaRPr/>
          </a:p>
        </p:txBody>
      </p:sp>
      <p:sp>
        <p:nvSpPr>
          <p:cNvPr id="462" name="Google Shape;462;p42"/>
          <p:cNvSpPr txBox="1"/>
          <p:nvPr>
            <p:ph idx="1" type="body"/>
          </p:nvPr>
        </p:nvSpPr>
        <p:spPr>
          <a:xfrm>
            <a:off x="415600" y="1536633"/>
            <a:ext cx="11360800" cy="4555200"/>
          </a:xfrm>
          <a:prstGeom prst="rect">
            <a:avLst/>
          </a:prstGeom>
          <a:noFill/>
          <a:ln>
            <a:noFill/>
          </a:ln>
        </p:spPr>
        <p:txBody>
          <a:bodyPr anchorCtr="0" anchor="t" bIns="121900" lIns="121900" spcFirstLastPara="1" rIns="121900" wrap="square" tIns="121900">
            <a:noAutofit/>
          </a:bodyPr>
          <a:lstStyle/>
          <a:p>
            <a:pPr indent="-457188" lvl="0" marL="609585" rtl="0" algn="l">
              <a:lnSpc>
                <a:spcPct val="100000"/>
              </a:lnSpc>
              <a:spcBef>
                <a:spcPts val="0"/>
              </a:spcBef>
              <a:spcAft>
                <a:spcPts val="0"/>
              </a:spcAft>
              <a:buSzPts val="1800"/>
              <a:buFont typeface="Noto Sans Symbols"/>
              <a:buChar char="⮚"/>
            </a:pPr>
            <a:r>
              <a:rPr lang="en-US" sz="2400"/>
              <a:t>16th century saw large improvements in math for observational astronomy, long-distance navigation, geodesy science, efforts to measure and represent the earth</a:t>
            </a:r>
            <a:endParaRPr sz="2400"/>
          </a:p>
          <a:p>
            <a:pPr indent="-457188" lvl="0" marL="609585" rtl="0" algn="l">
              <a:lnSpc>
                <a:spcPct val="100000"/>
              </a:lnSpc>
              <a:spcBef>
                <a:spcPts val="0"/>
              </a:spcBef>
              <a:spcAft>
                <a:spcPts val="0"/>
              </a:spcAft>
              <a:buSzPts val="1800"/>
              <a:buFont typeface="Noto Sans Symbols"/>
              <a:buChar char="⮚"/>
            </a:pPr>
            <a:r>
              <a:rPr lang="en-US" sz="2400"/>
              <a:t>Large calculation burden for practitioners in such disciplines</a:t>
            </a:r>
            <a:endParaRPr sz="2400"/>
          </a:p>
          <a:p>
            <a:pPr indent="-457188" lvl="0" marL="609585" rtl="0" algn="l">
              <a:lnSpc>
                <a:spcPct val="100000"/>
              </a:lnSpc>
              <a:spcBef>
                <a:spcPts val="0"/>
              </a:spcBef>
              <a:spcAft>
                <a:spcPts val="0"/>
              </a:spcAft>
              <a:buSzPts val="1800"/>
              <a:buFont typeface="Noto Sans Symbols"/>
              <a:buChar char="⮚"/>
            </a:pPr>
            <a:r>
              <a:rPr lang="en-US" sz="2400"/>
              <a:t>Mathematicians started looking for a way to find shortcuts for dealing with such calculations</a:t>
            </a:r>
            <a:endParaRPr sz="2400"/>
          </a:p>
          <a:p>
            <a:pPr indent="-457188" lvl="0" marL="609585" rtl="0" algn="l">
              <a:lnSpc>
                <a:spcPct val="100000"/>
              </a:lnSpc>
              <a:spcBef>
                <a:spcPts val="0"/>
              </a:spcBef>
              <a:spcAft>
                <a:spcPts val="0"/>
              </a:spcAft>
              <a:buSzPts val="1800"/>
              <a:buFont typeface="Noto Sans Symbols"/>
              <a:buChar char="⮚"/>
            </a:pPr>
            <a:r>
              <a:rPr lang="en-US" sz="2400"/>
              <a:t>Logarithms provided this shortcut in a trigonometric context, which was especially relevant, to save time for computations</a:t>
            </a:r>
            <a:endParaRPr/>
          </a:p>
          <a:p>
            <a:pPr indent="-457188" lvl="0" marL="609585" rtl="0" algn="l">
              <a:lnSpc>
                <a:spcPct val="100000"/>
              </a:lnSpc>
              <a:spcBef>
                <a:spcPts val="0"/>
              </a:spcBef>
              <a:spcAft>
                <a:spcPts val="0"/>
              </a:spcAft>
              <a:buSzPts val="1800"/>
              <a:buFont typeface="Noto Sans Symbols"/>
              <a:buChar char="⮚"/>
            </a:pPr>
            <a:r>
              <a:rPr lang="en-US" sz="2400"/>
              <a:t>The idea for logarithms came from the comparison of geometric and arithmetic series</a:t>
            </a:r>
            <a:endParaRPr/>
          </a:p>
          <a:p>
            <a:pPr indent="-457188" lvl="0" marL="609585" rtl="0" algn="l">
              <a:lnSpc>
                <a:spcPct val="100000"/>
              </a:lnSpc>
              <a:spcBef>
                <a:spcPts val="0"/>
              </a:spcBef>
              <a:spcAft>
                <a:spcPts val="0"/>
              </a:spcAft>
              <a:buSzPts val="1800"/>
              <a:buFont typeface="Noto Sans Symbols"/>
              <a:buChar char="⮚"/>
            </a:pPr>
            <a:r>
              <a:rPr lang="en-US" sz="2400"/>
              <a:t>Burgi wanted to create one master table of computations (logarithms) that could be used for any computation</a:t>
            </a:r>
            <a:endParaRPr/>
          </a:p>
          <a:p>
            <a:pPr indent="-342888" lvl="0" marL="609585" rtl="0" algn="l">
              <a:lnSpc>
                <a:spcPct val="100000"/>
              </a:lnSpc>
              <a:spcBef>
                <a:spcPts val="0"/>
              </a:spcBef>
              <a:spcAft>
                <a:spcPts val="0"/>
              </a:spcAft>
              <a:buSzPts val="1800"/>
              <a:buFont typeface="Noto Sans Symbols"/>
              <a:buNone/>
            </a:pPr>
            <a:r>
              <a:t/>
            </a:r>
            <a:endParaRPr sz="2400"/>
          </a:p>
        </p:txBody>
      </p:sp>
      <p:sp>
        <p:nvSpPr>
          <p:cNvPr id="463" name="Google Shape;463;p42"/>
          <p:cNvSpPr txBox="1"/>
          <p:nvPr/>
        </p:nvSpPr>
        <p:spPr>
          <a:xfrm>
            <a:off x="415600" y="6488668"/>
            <a:ext cx="11360799"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600" u="none" cap="none" strike="noStrike">
                <a:solidFill>
                  <a:srgbClr val="333333"/>
                </a:solidFill>
                <a:highlight>
                  <a:srgbClr val="FFFFFF"/>
                </a:highlight>
                <a:latin typeface="Arial"/>
                <a:ea typeface="Arial"/>
                <a:cs typeface="Arial"/>
                <a:sym typeface="Arial"/>
              </a:rPr>
              <a:t>https://www.maa.org/press/periodicals/convergence/logarithms-the-early-history-of-a-familiar-function-introduction</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43"/>
          <p:cNvSpPr txBox="1"/>
          <p:nvPr>
            <p:ph type="title"/>
          </p:nvPr>
        </p:nvSpPr>
        <p:spPr>
          <a:xfrm>
            <a:off x="415600" y="593367"/>
            <a:ext cx="11360800" cy="763600"/>
          </a:xfrm>
          <a:prstGeom prst="rect">
            <a:avLst/>
          </a:prstGeom>
          <a:noFill/>
          <a:ln>
            <a:noFill/>
          </a:ln>
        </p:spPr>
        <p:txBody>
          <a:bodyPr anchorCtr="0" anchor="t" bIns="121900" lIns="121900" spcFirstLastPara="1" rIns="121900" wrap="square" tIns="121900">
            <a:noAutofit/>
          </a:bodyPr>
          <a:lstStyle/>
          <a:p>
            <a:pPr indent="0" lvl="0" marL="0" rtl="0" algn="l">
              <a:lnSpc>
                <a:spcPct val="100000"/>
              </a:lnSpc>
              <a:spcBef>
                <a:spcPts val="0"/>
              </a:spcBef>
              <a:spcAft>
                <a:spcPts val="0"/>
              </a:spcAft>
              <a:buSzPts val="3000"/>
              <a:buNone/>
            </a:pPr>
            <a:r>
              <a:rPr lang="en-US"/>
              <a:t>Difficulties &amp; Logarithms, Historically</a:t>
            </a:r>
            <a:endParaRPr/>
          </a:p>
        </p:txBody>
      </p:sp>
      <p:sp>
        <p:nvSpPr>
          <p:cNvPr id="469" name="Google Shape;469;p43"/>
          <p:cNvSpPr txBox="1"/>
          <p:nvPr>
            <p:ph idx="1" type="body"/>
          </p:nvPr>
        </p:nvSpPr>
        <p:spPr>
          <a:xfrm>
            <a:off x="415600" y="1536633"/>
            <a:ext cx="11360800" cy="4555200"/>
          </a:xfrm>
          <a:prstGeom prst="rect">
            <a:avLst/>
          </a:prstGeom>
          <a:noFill/>
          <a:ln>
            <a:noFill/>
          </a:ln>
        </p:spPr>
        <p:txBody>
          <a:bodyPr anchorCtr="0" anchor="t" bIns="121900" lIns="121900" spcFirstLastPara="1" rIns="121900" wrap="square" tIns="121900">
            <a:noAutofit/>
          </a:bodyPr>
          <a:lstStyle/>
          <a:p>
            <a:pPr indent="-457188" lvl="0" marL="609585" rtl="0" algn="l">
              <a:lnSpc>
                <a:spcPct val="100000"/>
              </a:lnSpc>
              <a:spcBef>
                <a:spcPts val="0"/>
              </a:spcBef>
              <a:spcAft>
                <a:spcPts val="0"/>
              </a:spcAft>
              <a:buSzPts val="1800"/>
              <a:buFont typeface="Noto Sans Symbols"/>
              <a:buChar char="⮚"/>
            </a:pPr>
            <a:r>
              <a:rPr lang="en-US"/>
              <a:t>Napier wanted to make table of logarithms, not just formulas.</a:t>
            </a:r>
            <a:endParaRPr/>
          </a:p>
          <a:p>
            <a:pPr indent="-457188" lvl="0" marL="609585" rtl="0" algn="l">
              <a:lnSpc>
                <a:spcPct val="100000"/>
              </a:lnSpc>
              <a:spcBef>
                <a:spcPts val="0"/>
              </a:spcBef>
              <a:spcAft>
                <a:spcPts val="0"/>
              </a:spcAft>
              <a:buSzPts val="1800"/>
              <a:buFont typeface="Noto Sans Symbols"/>
              <a:buChar char="⮚"/>
            </a:pPr>
            <a:r>
              <a:rPr lang="en-US"/>
              <a:t>Napier computed around ten million entries for the logarithmic table taking about 20 years to make the table.</a:t>
            </a:r>
            <a:endParaRPr/>
          </a:p>
          <a:p>
            <a:pPr indent="-457188" lvl="0" marL="609585" rtl="0" algn="l">
              <a:lnSpc>
                <a:spcPct val="100000"/>
              </a:lnSpc>
              <a:spcBef>
                <a:spcPts val="0"/>
              </a:spcBef>
              <a:spcAft>
                <a:spcPts val="0"/>
              </a:spcAft>
              <a:buSzPts val="1800"/>
              <a:buFont typeface="Noto Sans Symbols"/>
              <a:buChar char="⮚"/>
            </a:pPr>
            <a:r>
              <a:rPr lang="en-US"/>
              <a:t>To prove logarithms worked, both Napier and Burgi provided thousands of entries.</a:t>
            </a:r>
            <a:endParaRPr/>
          </a:p>
          <a:p>
            <a:pPr indent="-457188" lvl="0" marL="609585" rtl="0" algn="l">
              <a:lnSpc>
                <a:spcPct val="100000"/>
              </a:lnSpc>
              <a:spcBef>
                <a:spcPts val="0"/>
              </a:spcBef>
              <a:spcAft>
                <a:spcPts val="0"/>
              </a:spcAft>
              <a:buSzPts val="1800"/>
              <a:buFont typeface="Noto Sans Symbols"/>
              <a:buChar char="⮚"/>
            </a:pPr>
            <a:r>
              <a:rPr lang="en-US"/>
              <a:t>Logs are often cited as the inverse of the exponential function, while the exponential function historically came significantly later.</a:t>
            </a:r>
            <a:endParaRPr/>
          </a:p>
          <a:p>
            <a:pPr indent="-342888" lvl="0" marL="609585" rtl="0" algn="l">
              <a:lnSpc>
                <a:spcPct val="100000"/>
              </a:lnSpc>
              <a:spcBef>
                <a:spcPts val="0"/>
              </a:spcBef>
              <a:spcAft>
                <a:spcPts val="0"/>
              </a:spcAft>
              <a:buSzPts val="1800"/>
              <a:buNone/>
            </a:pPr>
            <a:r>
              <a:t/>
            </a:r>
            <a:endParaRPr/>
          </a:p>
        </p:txBody>
      </p:sp>
      <p:sp>
        <p:nvSpPr>
          <p:cNvPr id="470" name="Google Shape;470;p43"/>
          <p:cNvSpPr txBox="1"/>
          <p:nvPr/>
        </p:nvSpPr>
        <p:spPr>
          <a:xfrm>
            <a:off x="415600" y="6488668"/>
            <a:ext cx="11360799"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600" u="none" cap="none" strike="noStrike">
                <a:solidFill>
                  <a:srgbClr val="333333"/>
                </a:solidFill>
                <a:highlight>
                  <a:srgbClr val="FFFFFF"/>
                </a:highlight>
                <a:latin typeface="Arial"/>
                <a:ea typeface="Arial"/>
                <a:cs typeface="Arial"/>
                <a:sym typeface="Arial"/>
              </a:rPr>
              <a:t>https://www.maa.org/press/periodicals/convergence/logarithms-the-early-history-of-a-familiar-function-introduction</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44"/>
          <p:cNvSpPr txBox="1"/>
          <p:nvPr>
            <p:ph type="title"/>
          </p:nvPr>
        </p:nvSpPr>
        <p:spPr>
          <a:xfrm>
            <a:off x="838200" y="365126"/>
            <a:ext cx="10515600" cy="1014224"/>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Things to think about: </a:t>
            </a:r>
            <a:endParaRPr/>
          </a:p>
        </p:txBody>
      </p:sp>
      <p:sp>
        <p:nvSpPr>
          <p:cNvPr id="477" name="Google Shape;477;p44"/>
          <p:cNvSpPr txBox="1"/>
          <p:nvPr>
            <p:ph idx="1" type="body"/>
          </p:nvPr>
        </p:nvSpPr>
        <p:spPr>
          <a:xfrm>
            <a:off x="838200" y="1255362"/>
            <a:ext cx="10515600" cy="5602637"/>
          </a:xfrm>
          <a:prstGeom prst="rect">
            <a:avLst/>
          </a:prstGeom>
          <a:blipFill rotWithShape="1">
            <a:blip r:embed="rId3">
              <a:alphaModFix/>
            </a:blip>
            <a:stretch>
              <a:fillRect b="0" l="-1447" r="0" t="-3393"/>
            </a:stretch>
          </a:blipFill>
          <a:ln>
            <a:noFill/>
          </a:ln>
        </p:spPr>
        <p:txBody>
          <a:bodyPr anchorCtr="0" anchor="t" bIns="45700" lIns="91425" spcFirstLastPara="1" rIns="91425" wrap="square" tIns="45700">
            <a:noAutofit/>
          </a:bodyPr>
          <a:lstStyle/>
          <a:p>
            <a:pPr indent="0" lvl="0" marL="0" rtl="0" algn="l">
              <a:lnSpc>
                <a:spcPct val="100000"/>
              </a:lnSpc>
              <a:spcBef>
                <a:spcPts val="640"/>
              </a:spcBef>
              <a:spcAft>
                <a:spcPts val="0"/>
              </a:spcAft>
              <a:buNone/>
            </a:pPr>
            <a:r>
              <a:rPr lang="en-US"/>
              <a:t> </a:t>
            </a:r>
            <a:endParaRPr/>
          </a:p>
        </p:txBody>
      </p:sp>
      <p:cxnSp>
        <p:nvCxnSpPr>
          <p:cNvPr id="478" name="Google Shape;478;p44"/>
          <p:cNvCxnSpPr/>
          <p:nvPr/>
        </p:nvCxnSpPr>
        <p:spPr>
          <a:xfrm>
            <a:off x="672120" y="2445774"/>
            <a:ext cx="10681680" cy="16283"/>
          </a:xfrm>
          <a:prstGeom prst="straightConnector1">
            <a:avLst/>
          </a:prstGeom>
          <a:noFill/>
          <a:ln cap="flat" cmpd="sng" w="34925">
            <a:solidFill>
              <a:srgbClr val="D02228"/>
            </a:solidFill>
            <a:prstDash val="solid"/>
            <a:round/>
            <a:headEnd len="sm" w="sm" type="none"/>
            <a:tailEnd len="sm" w="sm" type="none"/>
          </a:ln>
        </p:spPr>
      </p:cxnSp>
      <p:sp>
        <p:nvSpPr>
          <p:cNvPr id="479" name="Google Shape;479;p44"/>
          <p:cNvSpPr txBox="1"/>
          <p:nvPr/>
        </p:nvSpPr>
        <p:spPr>
          <a:xfrm>
            <a:off x="329327" y="2440573"/>
            <a:ext cx="601383" cy="369332"/>
          </a:xfrm>
          <a:prstGeom prst="rect">
            <a:avLst/>
          </a:pr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480" name="Google Shape;480;p44"/>
          <p:cNvSpPr txBox="1"/>
          <p:nvPr/>
        </p:nvSpPr>
        <p:spPr>
          <a:xfrm>
            <a:off x="1800068" y="2458592"/>
            <a:ext cx="596445" cy="369332"/>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481" name="Google Shape;481;p44"/>
          <p:cNvSpPr txBox="1"/>
          <p:nvPr/>
        </p:nvSpPr>
        <p:spPr>
          <a:xfrm>
            <a:off x="3467886" y="2513301"/>
            <a:ext cx="601383" cy="369332"/>
          </a:xfrm>
          <a:prstGeom prst="rect">
            <a:avLst/>
          </a:pr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482" name="Google Shape;482;p44"/>
          <p:cNvSpPr txBox="1"/>
          <p:nvPr/>
        </p:nvSpPr>
        <p:spPr>
          <a:xfrm>
            <a:off x="5201489" y="2466823"/>
            <a:ext cx="601383" cy="369332"/>
          </a:xfrm>
          <a:prstGeom prst="rect">
            <a:avLst/>
          </a:pr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483" name="Google Shape;483;p44"/>
          <p:cNvSpPr txBox="1"/>
          <p:nvPr/>
        </p:nvSpPr>
        <p:spPr>
          <a:xfrm>
            <a:off x="6935092" y="2496985"/>
            <a:ext cx="601383" cy="369332"/>
          </a:xfrm>
          <a:prstGeom prst="rect">
            <a:avLst/>
          </a:pr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484" name="Google Shape;484;p44"/>
          <p:cNvSpPr txBox="1"/>
          <p:nvPr/>
        </p:nvSpPr>
        <p:spPr>
          <a:xfrm>
            <a:off x="8456303" y="2507238"/>
            <a:ext cx="814949" cy="372410"/>
          </a:xfrm>
          <a:prstGeom prst="rect">
            <a:avLst/>
          </a:pr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485" name="Google Shape;485;p44"/>
          <p:cNvSpPr txBox="1"/>
          <p:nvPr/>
        </p:nvSpPr>
        <p:spPr>
          <a:xfrm>
            <a:off x="10158335" y="2469999"/>
            <a:ext cx="601383" cy="369332"/>
          </a:xfrm>
          <a:prstGeom prst="rect">
            <a:avLst/>
          </a:pr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45"/>
          <p:cNvSpPr txBox="1"/>
          <p:nvPr>
            <p:ph type="title"/>
          </p:nvPr>
        </p:nvSpPr>
        <p:spPr>
          <a:xfrm>
            <a:off x="9207500" y="662410"/>
            <a:ext cx="2942806" cy="267769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00000"/>
              </a:lnSpc>
              <a:spcBef>
                <a:spcPts val="0"/>
              </a:spcBef>
              <a:spcAft>
                <a:spcPts val="0"/>
              </a:spcAft>
              <a:buSzPct val="35353"/>
              <a:buNone/>
            </a:pPr>
            <a:r>
              <a:rPr lang="en-US"/>
              <a:t>Acres Burned</a:t>
            </a:r>
            <a:br>
              <a:rPr lang="en-US" sz="4000"/>
            </a:br>
            <a:br>
              <a:rPr lang="en-US" sz="4000"/>
            </a:br>
            <a:r>
              <a:rPr lang="en-US" sz="4000"/>
              <a:t>What is the same? What is different? </a:t>
            </a:r>
            <a:endParaRPr/>
          </a:p>
        </p:txBody>
      </p:sp>
      <p:sp>
        <p:nvSpPr>
          <p:cNvPr id="492" name="Google Shape;492;p45"/>
          <p:cNvSpPr/>
          <p:nvPr/>
        </p:nvSpPr>
        <p:spPr>
          <a:xfrm>
            <a:off x="1524001" y="-153888"/>
            <a:ext cx="184731" cy="307777"/>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A graph of a graph&#10;&#10;Description automatically generated" id="493" name="Google Shape;493;p45"/>
          <p:cNvPicPr preferRelativeResize="0"/>
          <p:nvPr/>
        </p:nvPicPr>
        <p:blipFill rotWithShape="1">
          <a:blip r:embed="rId3">
            <a:alphaModFix/>
          </a:blip>
          <a:srcRect b="0" l="0" r="0" t="0"/>
          <a:stretch/>
        </p:blipFill>
        <p:spPr>
          <a:xfrm>
            <a:off x="571498" y="3521517"/>
            <a:ext cx="3781253" cy="2851438"/>
          </a:xfrm>
          <a:prstGeom prst="rect">
            <a:avLst/>
          </a:prstGeom>
          <a:noFill/>
          <a:ln>
            <a:noFill/>
          </a:ln>
        </p:spPr>
      </p:pic>
      <p:pic>
        <p:nvPicPr>
          <p:cNvPr id="494" name="Google Shape;494;p45"/>
          <p:cNvPicPr preferRelativeResize="0"/>
          <p:nvPr/>
        </p:nvPicPr>
        <p:blipFill rotWithShape="1">
          <a:blip r:embed="rId4">
            <a:alphaModFix/>
          </a:blip>
          <a:srcRect b="0" l="0" r="0" t="0"/>
          <a:stretch/>
        </p:blipFill>
        <p:spPr>
          <a:xfrm>
            <a:off x="5045538" y="485047"/>
            <a:ext cx="3781253" cy="2851437"/>
          </a:xfrm>
          <a:prstGeom prst="rect">
            <a:avLst/>
          </a:prstGeom>
          <a:noFill/>
          <a:ln>
            <a:noFill/>
          </a:ln>
        </p:spPr>
      </p:pic>
      <p:pic>
        <p:nvPicPr>
          <p:cNvPr descr="A graph of a graph&#10;&#10;Description automatically generated" id="495" name="Google Shape;495;p45"/>
          <p:cNvPicPr preferRelativeResize="0"/>
          <p:nvPr/>
        </p:nvPicPr>
        <p:blipFill rotWithShape="1">
          <a:blip r:embed="rId5">
            <a:alphaModFix/>
          </a:blip>
          <a:srcRect b="0" l="0" r="0" t="0"/>
          <a:stretch/>
        </p:blipFill>
        <p:spPr>
          <a:xfrm>
            <a:off x="5121715" y="3429000"/>
            <a:ext cx="3938347" cy="2969901"/>
          </a:xfrm>
          <a:prstGeom prst="rect">
            <a:avLst/>
          </a:prstGeom>
          <a:noFill/>
          <a:ln>
            <a:noFill/>
          </a:ln>
        </p:spPr>
      </p:pic>
      <p:pic>
        <p:nvPicPr>
          <p:cNvPr descr="A screen shot of a graph&#10;&#10;Description automatically generated" id="496" name="Google Shape;496;p45"/>
          <p:cNvPicPr preferRelativeResize="0"/>
          <p:nvPr/>
        </p:nvPicPr>
        <p:blipFill rotWithShape="1">
          <a:blip r:embed="rId6">
            <a:alphaModFix/>
          </a:blip>
          <a:srcRect b="0" l="0" r="0" t="0"/>
          <a:stretch/>
        </p:blipFill>
        <p:spPr>
          <a:xfrm>
            <a:off x="571499" y="485047"/>
            <a:ext cx="3781253" cy="2851437"/>
          </a:xfrm>
          <a:prstGeom prst="rect">
            <a:avLst/>
          </a:prstGeom>
          <a:noFill/>
          <a:ln>
            <a:noFill/>
          </a:ln>
        </p:spPr>
      </p:pic>
      <p:sp>
        <p:nvSpPr>
          <p:cNvPr id="497" name="Google Shape;497;p45"/>
          <p:cNvSpPr txBox="1"/>
          <p:nvPr/>
        </p:nvSpPr>
        <p:spPr>
          <a:xfrm>
            <a:off x="3194770" y="5833205"/>
            <a:ext cx="995785"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400" u="none" cap="none" strike="noStrike">
                <a:solidFill>
                  <a:srgbClr val="000000"/>
                </a:solidFill>
                <a:latin typeface="Arial"/>
                <a:ea typeface="Arial"/>
                <a:cs typeface="Arial"/>
                <a:sym typeface="Arial"/>
              </a:rPr>
              <a:t>Base e</a:t>
            </a:r>
            <a:endParaRPr/>
          </a:p>
        </p:txBody>
      </p:sp>
      <p:sp>
        <p:nvSpPr>
          <p:cNvPr id="498" name="Google Shape;498;p45"/>
          <p:cNvSpPr txBox="1"/>
          <p:nvPr/>
        </p:nvSpPr>
        <p:spPr>
          <a:xfrm>
            <a:off x="7737702" y="5833206"/>
            <a:ext cx="1152880"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400" u="none" cap="none" strike="noStrike">
                <a:solidFill>
                  <a:srgbClr val="000000"/>
                </a:solidFill>
                <a:latin typeface="Arial"/>
                <a:ea typeface="Arial"/>
                <a:cs typeface="Arial"/>
                <a:sym typeface="Arial"/>
              </a:rPr>
              <a:t>Base 10</a:t>
            </a:r>
            <a:endParaRPr/>
          </a:p>
        </p:txBody>
      </p:sp>
      <p:sp>
        <p:nvSpPr>
          <p:cNvPr id="499" name="Google Shape;499;p45"/>
          <p:cNvSpPr txBox="1"/>
          <p:nvPr/>
        </p:nvSpPr>
        <p:spPr>
          <a:xfrm>
            <a:off x="7696353" y="2776715"/>
            <a:ext cx="997389"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400" u="none" cap="none" strike="noStrike">
                <a:solidFill>
                  <a:srgbClr val="000000"/>
                </a:solidFill>
                <a:latin typeface="Arial"/>
                <a:ea typeface="Arial"/>
                <a:cs typeface="Arial"/>
                <a:sym typeface="Arial"/>
              </a:rPr>
              <a:t>Base 2</a:t>
            </a:r>
            <a:endParaRPr/>
          </a:p>
        </p:txBody>
      </p:sp>
      <p:sp>
        <p:nvSpPr>
          <p:cNvPr id="500" name="Google Shape;500;p45"/>
          <p:cNvSpPr txBox="1"/>
          <p:nvPr/>
        </p:nvSpPr>
        <p:spPr>
          <a:xfrm>
            <a:off x="3194770" y="2643987"/>
            <a:ext cx="1272849"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400" u="none" cap="none" strike="noStrike">
                <a:solidFill>
                  <a:srgbClr val="000000"/>
                </a:solidFill>
                <a:latin typeface="Arial"/>
                <a:ea typeface="Arial"/>
                <a:cs typeface="Arial"/>
                <a:sym typeface="Arial"/>
              </a:rPr>
              <a:t>The data</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46"/>
          <p:cNvSpPr txBox="1"/>
          <p:nvPr>
            <p:ph type="title"/>
          </p:nvPr>
        </p:nvSpPr>
        <p:spPr>
          <a:xfrm>
            <a:off x="1524000" y="-152400"/>
            <a:ext cx="9296400" cy="9525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sz="4000"/>
              <a:t>What is the same? What is different?</a:t>
            </a:r>
            <a:endParaRPr/>
          </a:p>
        </p:txBody>
      </p:sp>
      <p:sp>
        <p:nvSpPr>
          <p:cNvPr id="507" name="Google Shape;507;p46"/>
          <p:cNvSpPr/>
          <p:nvPr/>
        </p:nvSpPr>
        <p:spPr>
          <a:xfrm>
            <a:off x="1524001" y="-153888"/>
            <a:ext cx="184731" cy="307777"/>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Border" id="508" name="Google Shape;508;p46"/>
          <p:cNvPicPr preferRelativeResize="0"/>
          <p:nvPr/>
        </p:nvPicPr>
        <p:blipFill rotWithShape="1">
          <a:blip r:embed="rId3">
            <a:alphaModFix/>
          </a:blip>
          <a:srcRect b="0" l="0" r="0" t="0"/>
          <a:stretch/>
        </p:blipFill>
        <p:spPr>
          <a:xfrm>
            <a:off x="2095500" y="680726"/>
            <a:ext cx="7308144" cy="549654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47"/>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Logarithmic Functions are inverses of Exponential Functions</a:t>
            </a:r>
            <a:endParaRPr/>
          </a:p>
        </p:txBody>
      </p:sp>
      <p:sp>
        <p:nvSpPr>
          <p:cNvPr id="515" name="Google Shape;515;p47"/>
          <p:cNvSpPr txBox="1"/>
          <p:nvPr>
            <p:ph idx="1" type="body"/>
          </p:nvPr>
        </p:nvSpPr>
        <p:spPr>
          <a:xfrm>
            <a:off x="609600" y="1600200"/>
            <a:ext cx="10972800" cy="3962400"/>
          </a:xfrm>
          <a:prstGeom prst="rect">
            <a:avLst/>
          </a:prstGeom>
          <a:blipFill rotWithShape="1">
            <a:blip r:embed="rId3">
              <a:alphaModFix/>
            </a:blip>
            <a:stretch>
              <a:fillRect b="0" l="-1385" r="0" t="-1596"/>
            </a:stretch>
          </a:blipFill>
          <a:ln>
            <a:noFill/>
          </a:ln>
        </p:spPr>
        <p:txBody>
          <a:bodyPr anchorCtr="0" anchor="t" bIns="45700" lIns="91425" spcFirstLastPara="1" rIns="91425" wrap="square" tIns="45700">
            <a:noAutofit/>
          </a:bodyPr>
          <a:lstStyle/>
          <a:p>
            <a:pPr indent="0" lvl="0" marL="457200" rtl="0" algn="l">
              <a:lnSpc>
                <a:spcPct val="100000"/>
              </a:lnSpc>
              <a:spcBef>
                <a:spcPts val="640"/>
              </a:spcBef>
              <a:spcAft>
                <a:spcPts val="0"/>
              </a:spcAft>
              <a:buNone/>
            </a:pPr>
            <a:r>
              <a:rPr lang="en-US"/>
              <a:t>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48"/>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Properties of logarithms are directly related to properties of exponents</a:t>
            </a:r>
            <a:endParaRPr/>
          </a:p>
        </p:txBody>
      </p:sp>
      <p:sp>
        <p:nvSpPr>
          <p:cNvPr id="522" name="Google Shape;522;p48"/>
          <p:cNvSpPr txBox="1"/>
          <p:nvPr>
            <p:ph idx="1" type="body"/>
          </p:nvPr>
        </p:nvSpPr>
        <p:spPr>
          <a:xfrm>
            <a:off x="1026886" y="1477282"/>
            <a:ext cx="10515600" cy="4351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640"/>
              </a:spcBef>
              <a:spcAft>
                <a:spcPts val="0"/>
              </a:spcAft>
              <a:buSzPts val="3200"/>
              <a:buNone/>
            </a:pPr>
            <a:r>
              <a:t/>
            </a:r>
            <a:endParaRPr sz="3150"/>
          </a:p>
          <a:p>
            <a:pPr indent="0" lvl="0" marL="0" rtl="0" algn="l">
              <a:lnSpc>
                <a:spcPct val="100000"/>
              </a:lnSpc>
              <a:spcBef>
                <a:spcPts val="640"/>
              </a:spcBef>
              <a:spcAft>
                <a:spcPts val="0"/>
              </a:spcAft>
              <a:buSzPts val="3200"/>
              <a:buNone/>
            </a:pPr>
            <a:r>
              <a:rPr lang="en-US" sz="3150"/>
              <a:t>Observation: </a:t>
            </a:r>
            <a:endParaRPr/>
          </a:p>
          <a:p>
            <a:pPr indent="0" lvl="0" marL="0" rtl="0" algn="l">
              <a:lnSpc>
                <a:spcPct val="100000"/>
              </a:lnSpc>
              <a:spcBef>
                <a:spcPts val="640"/>
              </a:spcBef>
              <a:spcAft>
                <a:spcPts val="0"/>
              </a:spcAft>
              <a:buSzPts val="3200"/>
              <a:buNone/>
            </a:pPr>
            <a:r>
              <a:rPr lang="en-US" sz="3150"/>
              <a:t>Any two logarithm functions (i.e., of different bases) are simply constant multiples of each other!</a:t>
            </a:r>
            <a:endParaRPr/>
          </a:p>
          <a:p>
            <a:pPr indent="0" lvl="0" marL="0" rtl="0" algn="l">
              <a:lnSpc>
                <a:spcPct val="100000"/>
              </a:lnSpc>
              <a:spcBef>
                <a:spcPts val="640"/>
              </a:spcBef>
              <a:spcAft>
                <a:spcPts val="0"/>
              </a:spcAft>
              <a:buSzPts val="3200"/>
              <a:buNone/>
            </a:pPr>
            <a:r>
              <a:t/>
            </a:r>
            <a:endParaRPr sz="3150"/>
          </a:p>
          <a:p>
            <a:pPr indent="0" lvl="0" marL="0" rtl="0" algn="l">
              <a:lnSpc>
                <a:spcPct val="100000"/>
              </a:lnSpc>
              <a:spcBef>
                <a:spcPts val="640"/>
              </a:spcBef>
              <a:spcAft>
                <a:spcPts val="0"/>
              </a:spcAft>
              <a:buSzPts val="3200"/>
              <a:buNone/>
            </a:pPr>
            <a:r>
              <a:rPr lang="en-US" sz="3150"/>
              <a:t>Let’s check it out!</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49"/>
          <p:cNvSpPr txBox="1"/>
          <p:nvPr>
            <p:ph type="title"/>
          </p:nvPr>
        </p:nvSpPr>
        <p:spPr>
          <a:xfrm>
            <a:off x="567886" y="31375"/>
            <a:ext cx="11361028" cy="1325563"/>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400"/>
              <a:buNone/>
            </a:pPr>
            <a:r>
              <a:rPr lang="en-US" sz="3600"/>
              <a:t>Any two logarithm functions with the same input but different bases are constant multiples of each other</a:t>
            </a:r>
            <a:endParaRPr/>
          </a:p>
        </p:txBody>
      </p:sp>
      <p:sp>
        <p:nvSpPr>
          <p:cNvPr descr="Border" id="529" name="Google Shape;529;p49"/>
          <p:cNvSpPr/>
          <p:nvPr/>
        </p:nvSpPr>
        <p:spPr>
          <a:xfrm>
            <a:off x="5943600" y="32766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30" name="Google Shape;530;p49"/>
          <p:cNvSpPr/>
          <p:nvPr/>
        </p:nvSpPr>
        <p:spPr>
          <a:xfrm>
            <a:off x="0" y="0"/>
            <a:ext cx="12192000" cy="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Border" id="531" name="Google Shape;531;p49"/>
          <p:cNvPicPr preferRelativeResize="0"/>
          <p:nvPr/>
        </p:nvPicPr>
        <p:blipFill rotWithShape="1">
          <a:blip r:embed="rId3">
            <a:alphaModFix/>
          </a:blip>
          <a:srcRect b="0" l="0" r="0" t="0"/>
          <a:stretch/>
        </p:blipFill>
        <p:spPr>
          <a:xfrm>
            <a:off x="221372" y="1488940"/>
            <a:ext cx="4161414" cy="3132578"/>
          </a:xfrm>
          <a:prstGeom prst="rect">
            <a:avLst/>
          </a:prstGeom>
          <a:noFill/>
          <a:ln>
            <a:noFill/>
          </a:ln>
        </p:spPr>
      </p:pic>
      <p:sp>
        <p:nvSpPr>
          <p:cNvPr id="532" name="Google Shape;532;p49"/>
          <p:cNvSpPr/>
          <p:nvPr/>
        </p:nvSpPr>
        <p:spPr>
          <a:xfrm>
            <a:off x="0" y="0"/>
            <a:ext cx="12192000" cy="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33" name="Google Shape;533;p49"/>
          <p:cNvSpPr/>
          <p:nvPr/>
        </p:nvSpPr>
        <p:spPr>
          <a:xfrm>
            <a:off x="0" y="0"/>
            <a:ext cx="12192000" cy="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Border" id="534" name="Google Shape;534;p49"/>
          <p:cNvPicPr preferRelativeResize="0"/>
          <p:nvPr/>
        </p:nvPicPr>
        <p:blipFill rotWithShape="1">
          <a:blip r:embed="rId4">
            <a:alphaModFix/>
          </a:blip>
          <a:srcRect b="0" l="0" r="0" t="0"/>
          <a:stretch/>
        </p:blipFill>
        <p:spPr>
          <a:xfrm>
            <a:off x="7144814" y="1382232"/>
            <a:ext cx="3786319" cy="2847829"/>
          </a:xfrm>
          <a:prstGeom prst="rect">
            <a:avLst/>
          </a:prstGeom>
          <a:noFill/>
          <a:ln>
            <a:noFill/>
          </a:ln>
        </p:spPr>
      </p:pic>
      <p:pic>
        <p:nvPicPr>
          <p:cNvPr descr="Border" id="535" name="Google Shape;535;p49"/>
          <p:cNvPicPr preferRelativeResize="0"/>
          <p:nvPr/>
        </p:nvPicPr>
        <p:blipFill rotWithShape="1">
          <a:blip r:embed="rId5">
            <a:alphaModFix/>
          </a:blip>
          <a:srcRect b="0" l="0" r="0" t="0"/>
          <a:stretch/>
        </p:blipFill>
        <p:spPr>
          <a:xfrm>
            <a:off x="8755067" y="3650264"/>
            <a:ext cx="3401529" cy="2554796"/>
          </a:xfrm>
          <a:prstGeom prst="rect">
            <a:avLst/>
          </a:prstGeom>
          <a:noFill/>
          <a:ln>
            <a:noFill/>
          </a:ln>
        </p:spPr>
      </p:pic>
      <p:pic>
        <p:nvPicPr>
          <p:cNvPr descr="Border" id="536" name="Google Shape;536;p49"/>
          <p:cNvPicPr preferRelativeResize="0"/>
          <p:nvPr/>
        </p:nvPicPr>
        <p:blipFill rotWithShape="1">
          <a:blip r:embed="rId6">
            <a:alphaModFix/>
          </a:blip>
          <a:srcRect b="0" l="0" r="0" t="0"/>
          <a:stretch/>
        </p:blipFill>
        <p:spPr>
          <a:xfrm>
            <a:off x="4098641" y="3958225"/>
            <a:ext cx="3780937" cy="284310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50"/>
          <p:cNvSpPr txBox="1"/>
          <p:nvPr>
            <p:ph type="title"/>
          </p:nvPr>
        </p:nvSpPr>
        <p:spPr>
          <a:xfrm>
            <a:off x="5486400" y="632867"/>
            <a:ext cx="6096000" cy="1325563"/>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sz="3600"/>
              <a:t>Any two logarithm functions with the same input but different bases are constant multiples of each other.</a:t>
            </a:r>
            <a:endParaRPr/>
          </a:p>
        </p:txBody>
      </p:sp>
      <p:sp>
        <p:nvSpPr>
          <p:cNvPr descr="Border" id="543" name="Google Shape;543;p50"/>
          <p:cNvSpPr/>
          <p:nvPr/>
        </p:nvSpPr>
        <p:spPr>
          <a:xfrm>
            <a:off x="5943600" y="32766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44" name="Google Shape;544;p50"/>
          <p:cNvSpPr/>
          <p:nvPr/>
        </p:nvSpPr>
        <p:spPr>
          <a:xfrm>
            <a:off x="0" y="0"/>
            <a:ext cx="12192000" cy="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45" name="Google Shape;545;p50"/>
          <p:cNvSpPr/>
          <p:nvPr/>
        </p:nvSpPr>
        <p:spPr>
          <a:xfrm>
            <a:off x="0" y="0"/>
            <a:ext cx="12192000" cy="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46" name="Google Shape;546;p50"/>
          <p:cNvSpPr/>
          <p:nvPr/>
        </p:nvSpPr>
        <p:spPr>
          <a:xfrm>
            <a:off x="0" y="0"/>
            <a:ext cx="12192000" cy="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A screenshot of a computer&#10;&#10;Description automatically generated" id="547" name="Google Shape;547;p50"/>
          <p:cNvPicPr preferRelativeResize="0"/>
          <p:nvPr/>
        </p:nvPicPr>
        <p:blipFill rotWithShape="1">
          <a:blip r:embed="rId3">
            <a:alphaModFix/>
          </a:blip>
          <a:srcRect b="0" l="0" r="0" t="0"/>
          <a:stretch/>
        </p:blipFill>
        <p:spPr>
          <a:xfrm>
            <a:off x="7543802" y="2572190"/>
            <a:ext cx="4417497" cy="3331227"/>
          </a:xfrm>
          <a:prstGeom prst="rect">
            <a:avLst/>
          </a:prstGeom>
          <a:noFill/>
          <a:ln>
            <a:noFill/>
          </a:ln>
        </p:spPr>
      </p:pic>
      <p:pic>
        <p:nvPicPr>
          <p:cNvPr descr="A screenshot of a computer&#10;&#10;Description automatically generated" id="548" name="Google Shape;548;p50"/>
          <p:cNvPicPr preferRelativeResize="0"/>
          <p:nvPr/>
        </p:nvPicPr>
        <p:blipFill rotWithShape="1">
          <a:blip r:embed="rId4">
            <a:alphaModFix/>
          </a:blip>
          <a:srcRect b="0" l="0" r="0" t="0"/>
          <a:stretch/>
        </p:blipFill>
        <p:spPr>
          <a:xfrm>
            <a:off x="507849" y="173772"/>
            <a:ext cx="3822701" cy="2882692"/>
          </a:xfrm>
          <a:prstGeom prst="rect">
            <a:avLst/>
          </a:prstGeom>
          <a:noFill/>
          <a:ln>
            <a:noFill/>
          </a:ln>
        </p:spPr>
      </p:pic>
      <p:pic>
        <p:nvPicPr>
          <p:cNvPr descr="A screenshot of a computer&#10;&#10;Description automatically generated" id="549" name="Google Shape;549;p50"/>
          <p:cNvPicPr preferRelativeResize="0"/>
          <p:nvPr/>
        </p:nvPicPr>
        <p:blipFill rotWithShape="1">
          <a:blip r:embed="rId5">
            <a:alphaModFix/>
          </a:blip>
          <a:srcRect b="0" l="0" r="0" t="0"/>
          <a:stretch/>
        </p:blipFill>
        <p:spPr>
          <a:xfrm>
            <a:off x="507848" y="3308256"/>
            <a:ext cx="3822701" cy="2882693"/>
          </a:xfrm>
          <a:prstGeom prst="rect">
            <a:avLst/>
          </a:prstGeom>
          <a:noFill/>
          <a:ln>
            <a:noFill/>
          </a:ln>
        </p:spPr>
      </p:pic>
      <p:sp>
        <p:nvSpPr>
          <p:cNvPr id="550" name="Google Shape;550;p50"/>
          <p:cNvSpPr txBox="1"/>
          <p:nvPr/>
        </p:nvSpPr>
        <p:spPr>
          <a:xfrm>
            <a:off x="4579768" y="3157820"/>
            <a:ext cx="2211055" cy="461665"/>
          </a:xfrm>
          <a:prstGeom prst="rect">
            <a:avLst/>
          </a:prstGeom>
          <a:blipFill rotWithShape="1">
            <a:blip r:embed="rId6">
              <a:alphaModFix/>
            </a:blip>
            <a:stretch>
              <a:fillRect b="-15787"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551" name="Google Shape;551;p50"/>
          <p:cNvSpPr txBox="1"/>
          <p:nvPr/>
        </p:nvSpPr>
        <p:spPr>
          <a:xfrm>
            <a:off x="4567068" y="2594799"/>
            <a:ext cx="2503699" cy="461665"/>
          </a:xfrm>
          <a:prstGeom prst="rect">
            <a:avLst/>
          </a:prstGeom>
          <a:blipFill rotWithShape="1">
            <a:blip r:embed="rId7">
              <a:alphaModFix/>
            </a:blip>
            <a:stretch>
              <a:fillRect b="-18917"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552" name="Google Shape;552;p50"/>
          <p:cNvSpPr txBox="1"/>
          <p:nvPr/>
        </p:nvSpPr>
        <p:spPr>
          <a:xfrm>
            <a:off x="7975600" y="5893095"/>
            <a:ext cx="4572000" cy="624082"/>
          </a:xfrm>
          <a:prstGeom prst="rect">
            <a:avLst/>
          </a:prstGeom>
          <a:blipFill rotWithShape="1">
            <a:blip r:embed="rId8">
              <a:alphaModFix/>
            </a:blip>
            <a:stretch>
              <a:fillRect b="-7999" l="-5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pic>
        <p:nvPicPr>
          <p:cNvPr id="553" name="Google Shape;553;p50"/>
          <p:cNvPicPr preferRelativeResize="0"/>
          <p:nvPr/>
        </p:nvPicPr>
        <p:blipFill>
          <a:blip r:embed="rId9">
            <a:alphaModFix/>
          </a:blip>
          <a:stretch>
            <a:fillRect/>
          </a:stretch>
        </p:blipFill>
        <p:spPr>
          <a:xfrm>
            <a:off x="4330550" y="4016125"/>
            <a:ext cx="3213249" cy="1080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33"/>
          <p:cNvSpPr txBox="1"/>
          <p:nvPr/>
        </p:nvSpPr>
        <p:spPr>
          <a:xfrm>
            <a:off x="8981162" y="230837"/>
            <a:ext cx="3332070" cy="212365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4400" u="none" cap="none" strike="noStrike">
                <a:solidFill>
                  <a:srgbClr val="000000"/>
                </a:solidFill>
                <a:latin typeface="Arial"/>
                <a:ea typeface="Arial"/>
                <a:cs typeface="Arial"/>
                <a:sym typeface="Arial"/>
              </a:rPr>
              <a:t>Acres burned by wildfires in 2021 </a:t>
            </a:r>
            <a:endParaRPr/>
          </a:p>
        </p:txBody>
      </p:sp>
      <p:sp>
        <p:nvSpPr>
          <p:cNvPr id="110" name="Google Shape;110;p33"/>
          <p:cNvSpPr txBox="1"/>
          <p:nvPr/>
        </p:nvSpPr>
        <p:spPr>
          <a:xfrm>
            <a:off x="6184900" y="6539696"/>
            <a:ext cx="5892800"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Mathematical Modeling Data Science</a:t>
            </a:r>
            <a:endParaRPr/>
          </a:p>
        </p:txBody>
      </p:sp>
      <p:sp>
        <p:nvSpPr>
          <p:cNvPr id="111" name="Google Shape;111;p33"/>
          <p:cNvSpPr txBox="1"/>
          <p:nvPr/>
        </p:nvSpPr>
        <p:spPr>
          <a:xfrm>
            <a:off x="8981162" y="2684692"/>
            <a:ext cx="2910174" cy="3148313"/>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rgbClr val="000000"/>
              </a:buClr>
              <a:buSzPts val="1400"/>
              <a:buFont typeface="Arial"/>
              <a:buNone/>
            </a:pPr>
            <a:r>
              <a:rPr b="0" i="0" lang="en-US" sz="3200" u="none" cap="none" strike="noStrike">
                <a:solidFill>
                  <a:schemeClr val="accent1"/>
                </a:solidFill>
                <a:latin typeface="Arial"/>
                <a:ea typeface="Arial"/>
                <a:cs typeface="Arial"/>
                <a:sym typeface="Arial"/>
              </a:rPr>
              <a:t>What do you notice? Wonder?</a:t>
            </a:r>
            <a:br>
              <a:rPr b="0" i="0" lang="en-US" sz="3200" u="none" cap="none" strike="noStrike">
                <a:solidFill>
                  <a:schemeClr val="accent1"/>
                </a:solidFill>
                <a:latin typeface="Arial"/>
                <a:ea typeface="Arial"/>
                <a:cs typeface="Arial"/>
                <a:sym typeface="Arial"/>
              </a:rPr>
            </a:br>
            <a:endParaRPr b="0" i="0" sz="3200" u="none" cap="none" strike="noStrike">
              <a:solidFill>
                <a:schemeClr val="accent1"/>
              </a:solidFill>
              <a:latin typeface="Arial"/>
              <a:ea typeface="Arial"/>
              <a:cs typeface="Arial"/>
              <a:sym typeface="Arial"/>
            </a:endParaRPr>
          </a:p>
        </p:txBody>
      </p:sp>
      <p:sp>
        <p:nvSpPr>
          <p:cNvPr id="112" name="Google Shape;112;p33"/>
          <p:cNvSpPr/>
          <p:nvPr/>
        </p:nvSpPr>
        <p:spPr>
          <a:xfrm>
            <a:off x="283881" y="6400800"/>
            <a:ext cx="12192000" cy="45720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1000"/>
              <a:buFont typeface="Arial"/>
              <a:buNone/>
            </a:pPr>
            <a:r>
              <a:rPr b="0" i="0" lang="en-US" sz="1000" u="none" cap="none" strike="noStrike">
                <a:solidFill>
                  <a:schemeClr val="dk1"/>
                </a:solidFill>
                <a:latin typeface="Arial"/>
                <a:ea typeface="Arial"/>
                <a:cs typeface="Arial"/>
                <a:sym typeface="Arial"/>
              </a:rPr>
              <a:t>* </a:t>
            </a:r>
            <a:r>
              <a:rPr b="0" i="0" lang="en-US" sz="1200" u="none" cap="none" strike="noStrike">
                <a:solidFill>
                  <a:schemeClr val="dk1"/>
                </a:solidFill>
                <a:latin typeface="Arial"/>
                <a:ea typeface="Arial"/>
                <a:cs typeface="Arial"/>
                <a:sym typeface="Arial"/>
              </a:rPr>
              <a:t>https://www.nifc.gov/fire-information/statistics</a:t>
            </a:r>
            <a:endParaRPr b="0" i="0" sz="1800" u="none" cap="none" strike="noStrike">
              <a:solidFill>
                <a:schemeClr val="dk1"/>
              </a:solidFill>
              <a:latin typeface="Arial"/>
              <a:ea typeface="Arial"/>
              <a:cs typeface="Arial"/>
              <a:sym typeface="Arial"/>
            </a:endParaRPr>
          </a:p>
        </p:txBody>
      </p:sp>
      <p:graphicFrame>
        <p:nvGraphicFramePr>
          <p:cNvPr id="113" name="Google Shape;113;p33"/>
          <p:cNvGraphicFramePr/>
          <p:nvPr/>
        </p:nvGraphicFramePr>
        <p:xfrm>
          <a:off x="0" y="55557"/>
          <a:ext cx="3000000" cy="3000000"/>
        </p:xfrm>
        <a:graphic>
          <a:graphicData uri="http://schemas.openxmlformats.org/drawingml/2006/table">
            <a:tbl>
              <a:tblPr bandRow="1" firstCol="1" firstRow="1">
                <a:noFill/>
                <a:tableStyleId>{4B78BED9-5311-4C2B-8011-21FA9EE621DE}</a:tableStyleId>
              </a:tblPr>
              <a:tblGrid>
                <a:gridCol w="965200"/>
                <a:gridCol w="1738475"/>
                <a:gridCol w="433225"/>
                <a:gridCol w="927100"/>
                <a:gridCol w="1570750"/>
                <a:gridCol w="375775"/>
                <a:gridCol w="923675"/>
                <a:gridCol w="1744375"/>
              </a:tblGrid>
              <a:tr h="450925">
                <a:tc>
                  <a:txBody>
                    <a:bodyPr/>
                    <a:lstStyle/>
                    <a:p>
                      <a:pPr indent="0" lvl="0" marL="0" marR="0" rtl="0" algn="l">
                        <a:lnSpc>
                          <a:spcPct val="100000"/>
                        </a:lnSpc>
                        <a:spcBef>
                          <a:spcPts val="0"/>
                        </a:spcBef>
                        <a:spcAft>
                          <a:spcPts val="0"/>
                        </a:spcAft>
                        <a:buNone/>
                      </a:pPr>
                      <a:r>
                        <a:rPr lang="en-US" sz="2000" u="none" cap="none" strike="noStrike">
                          <a:solidFill>
                            <a:schemeClr val="lt1"/>
                          </a:solidFill>
                        </a:rPr>
                        <a:t>State</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Acres burned</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 </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State</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Acres burned</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 </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State</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Acres burned</a:t>
                      </a:r>
                      <a:endParaRPr sz="2000" u="none" cap="none" strike="noStrike">
                        <a:solidFill>
                          <a:schemeClr val="lt1"/>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AK</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253357</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LA</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10303</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OH</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1415</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AL</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22055</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ME</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377</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OK</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113235</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AZ</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524528</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MD</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1162</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OR</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828777</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AR</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17003</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MA</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1439</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PA</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2892</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CA</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2233666</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MI</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9289</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RI</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178</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CO</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48195</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MN</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69405</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SC</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7337</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CT</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127</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MS</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21037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SD</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43620</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DE</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0</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MO</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40262</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TN</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4937</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FL</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105475</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MT</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747648</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TX</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258168</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GA</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11108</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NE</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27294</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UT</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60863</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HI</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40000</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NV</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123427</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VT</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157</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ID</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439600</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NH</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96</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VA</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6696</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IL</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219</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NJ</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6652</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WA</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674622</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IN</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836</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NM</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123792</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WV</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7504</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IA</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7950</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NY</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550</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WI</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2159</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KS</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163962</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NC</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25838</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WY</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53496</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KY</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82859</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ND</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49347</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 </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51"/>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Why logarithms?</a:t>
            </a:r>
            <a:endParaRPr/>
          </a:p>
        </p:txBody>
      </p:sp>
      <p:sp>
        <p:nvSpPr>
          <p:cNvPr id="560" name="Google Shape;560;p51"/>
          <p:cNvSpPr txBox="1"/>
          <p:nvPr>
            <p:ph idx="1" type="body"/>
          </p:nvPr>
        </p:nvSpPr>
        <p:spPr>
          <a:xfrm>
            <a:off x="609600" y="1034321"/>
            <a:ext cx="10972800" cy="4528279"/>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640"/>
              </a:spcBef>
              <a:spcAft>
                <a:spcPts val="0"/>
              </a:spcAft>
              <a:buSzPts val="3200"/>
              <a:buNone/>
            </a:pPr>
            <a:r>
              <a:t/>
            </a:r>
            <a:endParaRPr/>
          </a:p>
          <a:p>
            <a:pPr indent="-431800" lvl="0" marL="457200" rtl="0" algn="l">
              <a:lnSpc>
                <a:spcPct val="100000"/>
              </a:lnSpc>
              <a:spcBef>
                <a:spcPts val="640"/>
              </a:spcBef>
              <a:spcAft>
                <a:spcPts val="0"/>
              </a:spcAft>
              <a:buSzPts val="3200"/>
              <a:buChar char="»"/>
            </a:pPr>
            <a:r>
              <a:rPr lang="en-US"/>
              <a:t>“Easier” calculations historically (transforms multiplication, division and exponentiation to addition and subtraction)</a:t>
            </a:r>
            <a:endParaRPr/>
          </a:p>
          <a:p>
            <a:pPr indent="-431800" lvl="0" marL="457200" rtl="0" algn="l">
              <a:lnSpc>
                <a:spcPct val="100000"/>
              </a:lnSpc>
              <a:spcBef>
                <a:spcPts val="640"/>
              </a:spcBef>
              <a:spcAft>
                <a:spcPts val="0"/>
              </a:spcAft>
              <a:buSzPts val="3200"/>
              <a:buChar char="»"/>
            </a:pPr>
            <a:r>
              <a:rPr lang="en-US"/>
              <a:t>Re-scale data to cope with very large or small extremes</a:t>
            </a:r>
            <a:endParaRPr/>
          </a:p>
          <a:p>
            <a:pPr indent="-431800" lvl="0" marL="457200" rtl="0" algn="l">
              <a:lnSpc>
                <a:spcPct val="100000"/>
              </a:lnSpc>
              <a:spcBef>
                <a:spcPts val="640"/>
              </a:spcBef>
              <a:spcAft>
                <a:spcPts val="0"/>
              </a:spcAft>
              <a:buSzPts val="3200"/>
              <a:buChar char="»"/>
            </a:pPr>
            <a:r>
              <a:rPr lang="en-US"/>
              <a:t>Straighten data</a:t>
            </a:r>
            <a:endParaRPr/>
          </a:p>
          <a:p>
            <a:pPr indent="-431800" lvl="0" marL="457200" rtl="0" algn="l">
              <a:lnSpc>
                <a:spcPct val="100000"/>
              </a:lnSpc>
              <a:spcBef>
                <a:spcPts val="640"/>
              </a:spcBef>
              <a:spcAft>
                <a:spcPts val="0"/>
              </a:spcAft>
              <a:buSzPts val="3200"/>
              <a:buChar char="»"/>
            </a:pPr>
            <a:r>
              <a:rPr lang="en-US"/>
              <a:t>Provides an inverse of exponential function</a:t>
            </a:r>
            <a:endParaRPr/>
          </a:p>
          <a:p>
            <a:pPr indent="-228600" lvl="0" marL="457200" rtl="0" algn="l">
              <a:lnSpc>
                <a:spcPct val="100000"/>
              </a:lnSpc>
              <a:spcBef>
                <a:spcPts val="640"/>
              </a:spcBef>
              <a:spcAft>
                <a:spcPts val="0"/>
              </a:spcAft>
              <a:buSzPts val="3200"/>
              <a:buNone/>
            </a:pPr>
            <a:r>
              <a:t/>
            </a:r>
            <a:endParaRPr/>
          </a:p>
          <a:p>
            <a:pPr indent="-228600" lvl="0" marL="457200" rtl="0" algn="l">
              <a:lnSpc>
                <a:spcPct val="100000"/>
              </a:lnSpc>
              <a:spcBef>
                <a:spcPts val="640"/>
              </a:spcBef>
              <a:spcAft>
                <a:spcPts val="0"/>
              </a:spcAft>
              <a:buSzPts val="3200"/>
              <a:buNone/>
            </a:pPr>
            <a:r>
              <a:t/>
            </a:r>
            <a:endParaRPr/>
          </a:p>
          <a:p>
            <a:pPr indent="0" lvl="0" marL="0" rtl="0" algn="l">
              <a:lnSpc>
                <a:spcPct val="100000"/>
              </a:lnSpc>
              <a:spcBef>
                <a:spcPts val="640"/>
              </a:spcBef>
              <a:spcAft>
                <a:spcPts val="0"/>
              </a:spcAft>
              <a:buSzPts val="3200"/>
              <a:buNone/>
            </a:pPr>
            <a:r>
              <a:t/>
            </a:r>
            <a:endParaRPr/>
          </a:p>
          <a:p>
            <a:pPr indent="-431800" lvl="0" marL="457200" rtl="0" algn="r">
              <a:lnSpc>
                <a:spcPct val="100000"/>
              </a:lnSpc>
              <a:spcBef>
                <a:spcPts val="640"/>
              </a:spcBef>
              <a:spcAft>
                <a:spcPts val="0"/>
              </a:spcAft>
              <a:buSzPts val="3200"/>
              <a:buFont typeface="Noto Sans Symbols"/>
              <a:buNone/>
            </a:pPr>
            <a:r>
              <a:t/>
            </a:r>
            <a:endParaRPr sz="28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52"/>
          <p:cNvSpPr txBox="1"/>
          <p:nvPr>
            <p:ph type="title"/>
          </p:nvPr>
        </p:nvSpPr>
        <p:spPr>
          <a:xfrm>
            <a:off x="136993" y="-85615"/>
            <a:ext cx="10048407" cy="11430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400"/>
              <a:buNone/>
            </a:pPr>
            <a:r>
              <a:rPr lang="en-US"/>
              <a:t>Logs to “straighten” a graph</a:t>
            </a:r>
            <a:endParaRPr/>
          </a:p>
        </p:txBody>
      </p:sp>
      <p:sp>
        <p:nvSpPr>
          <p:cNvPr id="567" name="Google Shape;567;p52"/>
          <p:cNvSpPr txBox="1"/>
          <p:nvPr/>
        </p:nvSpPr>
        <p:spPr>
          <a:xfrm>
            <a:off x="8894350" y="2213466"/>
            <a:ext cx="3297650"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400" u="none" cap="none" strike="noStrike">
                <a:solidFill>
                  <a:srgbClr val="000000"/>
                </a:solidFill>
                <a:latin typeface="Arial"/>
                <a:ea typeface="Arial"/>
                <a:cs typeface="Arial"/>
                <a:sym typeface="Arial"/>
              </a:rPr>
              <a:t>Plots of generation and number of ancestors</a:t>
            </a:r>
            <a:endParaRPr/>
          </a:p>
        </p:txBody>
      </p:sp>
      <p:sp>
        <p:nvSpPr>
          <p:cNvPr id="568" name="Google Shape;568;p52"/>
          <p:cNvSpPr txBox="1"/>
          <p:nvPr/>
        </p:nvSpPr>
        <p:spPr>
          <a:xfrm>
            <a:off x="14259" y="4204944"/>
            <a:ext cx="1415804"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800" u="none" cap="none" strike="noStrike">
                <a:solidFill>
                  <a:srgbClr val="000000"/>
                </a:solidFill>
                <a:latin typeface="Arial"/>
                <a:ea typeface="Arial"/>
                <a:cs typeface="Arial"/>
                <a:sym typeface="Arial"/>
              </a:rPr>
              <a:t>First generation, 2 ancestors</a:t>
            </a:r>
            <a:endParaRPr/>
          </a:p>
        </p:txBody>
      </p:sp>
      <p:pic>
        <p:nvPicPr>
          <p:cNvPr descr="A graph on a white background&#10;&#10;Description automatically generated" id="569" name="Google Shape;569;p52"/>
          <p:cNvPicPr preferRelativeResize="0"/>
          <p:nvPr/>
        </p:nvPicPr>
        <p:blipFill rotWithShape="1">
          <a:blip r:embed="rId3">
            <a:alphaModFix/>
          </a:blip>
          <a:srcRect b="0" l="0" r="0" t="0"/>
          <a:stretch/>
        </p:blipFill>
        <p:spPr>
          <a:xfrm>
            <a:off x="5403957" y="942536"/>
            <a:ext cx="3297650" cy="2486752"/>
          </a:xfrm>
          <a:prstGeom prst="rect">
            <a:avLst/>
          </a:prstGeom>
          <a:noFill/>
          <a:ln>
            <a:noFill/>
          </a:ln>
        </p:spPr>
      </p:pic>
      <p:pic>
        <p:nvPicPr>
          <p:cNvPr descr="Border" id="570" name="Google Shape;570;p52"/>
          <p:cNvPicPr preferRelativeResize="0"/>
          <p:nvPr/>
        </p:nvPicPr>
        <p:blipFill rotWithShape="1">
          <a:blip r:embed="rId4">
            <a:alphaModFix/>
          </a:blip>
          <a:srcRect b="0" l="0" r="0" t="0"/>
          <a:stretch/>
        </p:blipFill>
        <p:spPr>
          <a:xfrm>
            <a:off x="5403957" y="3742383"/>
            <a:ext cx="3412448" cy="2566019"/>
          </a:xfrm>
          <a:prstGeom prst="rect">
            <a:avLst/>
          </a:prstGeom>
          <a:noFill/>
          <a:ln>
            <a:noFill/>
          </a:ln>
        </p:spPr>
      </p:pic>
      <p:pic>
        <p:nvPicPr>
          <p:cNvPr descr="Border" id="571" name="Google Shape;571;p52"/>
          <p:cNvPicPr preferRelativeResize="0"/>
          <p:nvPr/>
        </p:nvPicPr>
        <p:blipFill rotWithShape="1">
          <a:blip r:embed="rId5">
            <a:alphaModFix/>
          </a:blip>
          <a:srcRect b="0" l="0" r="0" t="0"/>
          <a:stretch/>
        </p:blipFill>
        <p:spPr>
          <a:xfrm>
            <a:off x="1416578" y="3742384"/>
            <a:ext cx="3412448" cy="2566019"/>
          </a:xfrm>
          <a:prstGeom prst="rect">
            <a:avLst/>
          </a:prstGeom>
          <a:noFill/>
          <a:ln>
            <a:noFill/>
          </a:ln>
        </p:spPr>
      </p:pic>
      <p:pic>
        <p:nvPicPr>
          <p:cNvPr descr="A screen shot of a graph&#10;&#10;Description automatically generated" id="572" name="Google Shape;572;p52"/>
          <p:cNvPicPr preferRelativeResize="0"/>
          <p:nvPr/>
        </p:nvPicPr>
        <p:blipFill rotWithShape="1">
          <a:blip r:embed="rId6">
            <a:alphaModFix/>
          </a:blip>
          <a:srcRect b="0" l="0" r="0" t="0"/>
          <a:stretch/>
        </p:blipFill>
        <p:spPr>
          <a:xfrm>
            <a:off x="1403093" y="916637"/>
            <a:ext cx="3439418" cy="2593659"/>
          </a:xfrm>
          <a:prstGeom prst="rect">
            <a:avLst/>
          </a:prstGeom>
          <a:noFill/>
          <a:ln>
            <a:noFill/>
          </a:ln>
        </p:spPr>
      </p:pic>
      <p:cxnSp>
        <p:nvCxnSpPr>
          <p:cNvPr id="573" name="Google Shape;573;p52"/>
          <p:cNvCxnSpPr/>
          <p:nvPr/>
        </p:nvCxnSpPr>
        <p:spPr>
          <a:xfrm flipH="1" rot="10800000">
            <a:off x="841647" y="3115616"/>
            <a:ext cx="1163347" cy="1263096"/>
          </a:xfrm>
          <a:prstGeom prst="straightConnector1">
            <a:avLst/>
          </a:prstGeom>
          <a:noFill/>
          <a:ln cap="flat" cmpd="sng" w="50800">
            <a:solidFill>
              <a:srgbClr val="D02228"/>
            </a:solidFill>
            <a:prstDash val="solid"/>
            <a:round/>
            <a:headEnd len="sm" w="sm" type="none"/>
            <a:tailEnd len="med" w="med" type="triangle"/>
          </a:ln>
        </p:spPr>
      </p:cxnSp>
      <p:cxnSp>
        <p:nvCxnSpPr>
          <p:cNvPr id="574" name="Google Shape;574;p52"/>
          <p:cNvCxnSpPr/>
          <p:nvPr/>
        </p:nvCxnSpPr>
        <p:spPr>
          <a:xfrm>
            <a:off x="841647" y="4378712"/>
            <a:ext cx="1577685" cy="1336288"/>
          </a:xfrm>
          <a:prstGeom prst="straightConnector1">
            <a:avLst/>
          </a:prstGeom>
          <a:noFill/>
          <a:ln cap="flat" cmpd="sng" w="50800">
            <a:solidFill>
              <a:srgbClr val="D02228"/>
            </a:solidFill>
            <a:prstDash val="solid"/>
            <a:round/>
            <a:headEnd len="sm" w="sm" type="none"/>
            <a:tailEnd len="med" w="med" type="triangl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53"/>
          <p:cNvSpPr txBox="1"/>
          <p:nvPr>
            <p:ph type="title"/>
          </p:nvPr>
        </p:nvSpPr>
        <p:spPr>
          <a:xfrm>
            <a:off x="1700214" y="331788"/>
            <a:ext cx="9848054" cy="1143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Examples of logs in real contexts</a:t>
            </a:r>
            <a:endParaRPr/>
          </a:p>
        </p:txBody>
      </p:sp>
      <p:sp>
        <p:nvSpPr>
          <p:cNvPr id="581" name="Google Shape;581;p53"/>
          <p:cNvSpPr txBox="1"/>
          <p:nvPr/>
        </p:nvSpPr>
        <p:spPr>
          <a:xfrm>
            <a:off x="1018382" y="1661677"/>
            <a:ext cx="10529886" cy="4893647"/>
          </a:xfrm>
          <a:prstGeom prst="rect">
            <a:avLst/>
          </a:prstGeom>
          <a:noFill/>
          <a:ln>
            <a:noFill/>
          </a:ln>
        </p:spPr>
        <p:txBody>
          <a:bodyPr anchorCtr="0" anchor="t" bIns="45700" lIns="91425" spcFirstLastPara="1" rIns="91425" wrap="square" tIns="45700">
            <a:spAutoFit/>
          </a:bodyPr>
          <a:lstStyle/>
          <a:p>
            <a:pPr indent="-342900" lvl="0" marL="355600" marR="0" rtl="0" algn="l">
              <a:lnSpc>
                <a:spcPct val="10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Disease Fatality and infection rates.* In S. Charumilind, M. Craven, J. Lamb, S. Sabow, S. Singhal, &amp; M. Wilson. When will the COVID-19 pandemic end? (July 28, 2022).  https://www.mckinsey.com/industries/healthcare-systems-and-services/our-insights/when-will-the-covid-19-pandemic-end</a:t>
            </a:r>
            <a:endParaRPr b="0" i="0" sz="2400" u="none" cap="none" strike="noStrike">
              <a:solidFill>
                <a:srgbClr val="3F3F3F"/>
              </a:solidFill>
              <a:latin typeface="Arial"/>
              <a:ea typeface="Arial"/>
              <a:cs typeface="Arial"/>
              <a:sym typeface="Arial"/>
            </a:endParaRPr>
          </a:p>
          <a:p>
            <a:pPr indent="-342900" lvl="0" marL="355600" marR="0" rtl="0" algn="l">
              <a:lnSpc>
                <a:spcPct val="10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Gapminder World.* Life expectancy vs income with both logarithmic and linear scale (</a:t>
            </a:r>
            <a:r>
              <a:rPr b="0" i="0" lang="en-US" sz="2400" u="sng" cap="none" strike="noStrike">
                <a:solidFill>
                  <a:srgbClr val="000000"/>
                </a:solidFill>
                <a:latin typeface="Arial"/>
                <a:ea typeface="Arial"/>
                <a:cs typeface="Arial"/>
                <a:sym typeface="Arial"/>
                <a:hlinkClick r:id="rId3">
                  <a:extLst>
                    <a:ext uri="{A12FA001-AC4F-418D-AE19-62706E023703}">
                      <ahyp:hlinkClr val="tx"/>
                    </a:ext>
                  </a:extLst>
                </a:hlinkClick>
              </a:rPr>
              <a:t>https://www.gapminder.org/tools/#$model$markers$bubble$encoding$x$scale$type=linear;;;;;;&amp;chart-type=bubbles&amp;url=v1</a:t>
            </a:r>
            <a:endParaRPr b="0" i="0" sz="2400" u="none" cap="none" strike="noStrike">
              <a:solidFill>
                <a:srgbClr val="000000"/>
              </a:solidFill>
              <a:latin typeface="Arial"/>
              <a:ea typeface="Arial"/>
              <a:cs typeface="Arial"/>
              <a:sym typeface="Arial"/>
            </a:endParaRPr>
          </a:p>
          <a:p>
            <a:pPr indent="-342900" lvl="0" marL="355600" marR="0" rtl="0" algn="l">
              <a:lnSpc>
                <a:spcPct val="100000"/>
              </a:lnSpc>
              <a:spcBef>
                <a:spcPts val="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Historical trends across infectious diseases.* Our World in Data. https://ourworldindata.org/grapher/the-number-of-cases-of-infectious-diseases</a:t>
            </a:r>
            <a:endParaRPr/>
          </a:p>
          <a:p>
            <a:pPr indent="0" lvl="0" marL="0" marR="0" rtl="0" algn="l">
              <a:lnSpc>
                <a:spcPct val="100000"/>
              </a:lnSpc>
              <a:spcBef>
                <a:spcPts val="0"/>
              </a:spcBef>
              <a:spcAft>
                <a:spcPts val="0"/>
              </a:spcAft>
              <a:buNone/>
            </a:pPr>
            <a:r>
              <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54"/>
          <p:cNvSpPr txBox="1"/>
          <p:nvPr>
            <p:ph idx="1" type="body"/>
          </p:nvPr>
        </p:nvSpPr>
        <p:spPr>
          <a:xfrm>
            <a:off x="1037063" y="602166"/>
            <a:ext cx="9801922" cy="5147761"/>
          </a:xfrm>
          <a:prstGeom prst="rect">
            <a:avLst/>
          </a:prstGeom>
          <a:blipFill rotWithShape="1">
            <a:blip r:embed="rId3">
              <a:alphaModFix/>
            </a:blip>
            <a:stretch>
              <a:fillRect b="0" l="-1293" r="0" t="-1969"/>
            </a:stretch>
          </a:blipFill>
          <a:ln>
            <a:noFill/>
          </a:ln>
        </p:spPr>
        <p:txBody>
          <a:bodyPr anchorCtr="0" anchor="t" bIns="45700" lIns="91425" spcFirstLastPara="1" rIns="91425" wrap="square" tIns="45700">
            <a:noAutofit/>
          </a:bodyPr>
          <a:lstStyle/>
          <a:p>
            <a:pPr indent="0" lvl="0" marL="0" rtl="0" algn="l">
              <a:lnSpc>
                <a:spcPct val="100000"/>
              </a:lnSpc>
              <a:spcBef>
                <a:spcPts val="640"/>
              </a:spcBef>
              <a:spcAft>
                <a:spcPts val="0"/>
              </a:spcAft>
              <a:buNone/>
            </a:pPr>
            <a:r>
              <a:rPr lang="en-US"/>
              <a:t>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2" name="Shape 592"/>
        <p:cNvGrpSpPr/>
        <p:nvPr/>
      </p:nvGrpSpPr>
      <p:grpSpPr>
        <a:xfrm>
          <a:off x="0" y="0"/>
          <a:ext cx="0" cy="0"/>
          <a:chOff x="0" y="0"/>
          <a:chExt cx="0" cy="0"/>
        </a:xfrm>
      </p:grpSpPr>
      <p:sp>
        <p:nvSpPr>
          <p:cNvPr id="593" name="Google Shape;593;p55"/>
          <p:cNvSpPr txBox="1"/>
          <p:nvPr>
            <p:ph type="title"/>
          </p:nvPr>
        </p:nvSpPr>
        <p:spPr>
          <a:xfrm>
            <a:off x="6043613" y="304800"/>
            <a:ext cx="4648200" cy="3276600"/>
          </a:xfrm>
          <a:prstGeom prst="rect">
            <a:avLst/>
          </a:prstGeom>
          <a:blipFill rotWithShape="1">
            <a:blip r:embed="rId3">
              <a:alphaModFix/>
            </a:blip>
            <a:stretch>
              <a:fillRect b="0" l="-1906" r="0" t="0"/>
            </a:stretch>
          </a:blip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 </a:t>
            </a:r>
            <a:endParaRPr/>
          </a:p>
        </p:txBody>
      </p:sp>
      <p:sp>
        <p:nvSpPr>
          <p:cNvPr descr="Border" id="594" name="Google Shape;594;p55"/>
          <p:cNvSpPr/>
          <p:nvPr/>
        </p:nvSpPr>
        <p:spPr>
          <a:xfrm>
            <a:off x="5943600" y="32766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595" name="Google Shape;595;p55"/>
          <p:cNvSpPr/>
          <p:nvPr/>
        </p:nvSpPr>
        <p:spPr>
          <a:xfrm flipH="1" rot="10800000">
            <a:off x="298559" y="1955974"/>
            <a:ext cx="9338933" cy="45719"/>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Border" id="596" name="Google Shape;596;p55"/>
          <p:cNvPicPr preferRelativeResize="0"/>
          <p:nvPr/>
        </p:nvPicPr>
        <p:blipFill rotWithShape="1">
          <a:blip r:embed="rId4">
            <a:alphaModFix/>
          </a:blip>
          <a:srcRect b="0" l="0" r="0" t="0"/>
          <a:stretch/>
        </p:blipFill>
        <p:spPr>
          <a:xfrm>
            <a:off x="847835" y="3089886"/>
            <a:ext cx="4552730" cy="3424276"/>
          </a:xfrm>
          <a:prstGeom prst="rect">
            <a:avLst/>
          </a:prstGeom>
          <a:noFill/>
          <a:ln>
            <a:noFill/>
          </a:ln>
        </p:spPr>
      </p:pic>
      <p:sp>
        <p:nvSpPr>
          <p:cNvPr id="597" name="Google Shape;597;p55"/>
          <p:cNvSpPr/>
          <p:nvPr/>
        </p:nvSpPr>
        <p:spPr>
          <a:xfrm>
            <a:off x="0" y="0"/>
            <a:ext cx="12192000" cy="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Border" id="598" name="Google Shape;598;p55"/>
          <p:cNvPicPr preferRelativeResize="0"/>
          <p:nvPr/>
        </p:nvPicPr>
        <p:blipFill rotWithShape="1">
          <a:blip r:embed="rId5">
            <a:alphaModFix/>
          </a:blip>
          <a:srcRect b="0" l="0" r="0" t="0"/>
          <a:stretch/>
        </p:blipFill>
        <p:spPr>
          <a:xfrm>
            <a:off x="6635570" y="3144170"/>
            <a:ext cx="4552730" cy="3424276"/>
          </a:xfrm>
          <a:prstGeom prst="rect">
            <a:avLst/>
          </a:prstGeom>
          <a:noFill/>
          <a:ln>
            <a:noFill/>
          </a:ln>
        </p:spPr>
      </p:pic>
      <p:sp>
        <p:nvSpPr>
          <p:cNvPr id="599" name="Google Shape;599;p55"/>
          <p:cNvSpPr/>
          <p:nvPr/>
        </p:nvSpPr>
        <p:spPr>
          <a:xfrm>
            <a:off x="10209550" y="5738800"/>
            <a:ext cx="978750" cy="775362"/>
          </a:xfrm>
          <a:prstGeom prst="ellipse">
            <a:avLst/>
          </a:prstGeom>
          <a:noFill/>
          <a:ln cap="flat" cmpd="sng" w="57150">
            <a:solidFill>
              <a:srgbClr val="FF66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FF0000"/>
              </a:solidFill>
              <a:latin typeface="Arial"/>
              <a:ea typeface="Arial"/>
              <a:cs typeface="Arial"/>
              <a:sym typeface="Arial"/>
            </a:endParaRPr>
          </a:p>
        </p:txBody>
      </p:sp>
      <p:sp>
        <p:nvSpPr>
          <p:cNvPr id="600" name="Google Shape;600;p55"/>
          <p:cNvSpPr/>
          <p:nvPr/>
        </p:nvSpPr>
        <p:spPr>
          <a:xfrm>
            <a:off x="4548925" y="5783581"/>
            <a:ext cx="838200" cy="685800"/>
          </a:xfrm>
          <a:prstGeom prst="ellipse">
            <a:avLst/>
          </a:prstGeom>
          <a:noFill/>
          <a:ln cap="flat" cmpd="sng" w="57150">
            <a:solidFill>
              <a:srgbClr val="FF66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01" name="Google Shape;601;p55"/>
          <p:cNvSpPr txBox="1"/>
          <p:nvPr/>
        </p:nvSpPr>
        <p:spPr>
          <a:xfrm>
            <a:off x="192226" y="453690"/>
            <a:ext cx="4648200" cy="1569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400" u="none" cap="none" strike="noStrike">
                <a:solidFill>
                  <a:srgbClr val="000000"/>
                </a:solidFill>
                <a:latin typeface="Arial"/>
                <a:ea typeface="Arial"/>
                <a:cs typeface="Arial"/>
                <a:sym typeface="Arial"/>
              </a:rPr>
              <a:t>Using graphs to ground thinking.</a:t>
            </a:r>
            <a:endParaRPr/>
          </a:p>
          <a:p>
            <a:pPr indent="0" lvl="0" marL="0" marR="0" rtl="0" algn="l">
              <a:lnSpc>
                <a:spcPct val="100000"/>
              </a:lnSpc>
              <a:spcBef>
                <a:spcPts val="0"/>
              </a:spcBef>
              <a:spcAft>
                <a:spcPts val="0"/>
              </a:spcAft>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2400" u="none" cap="none" strike="noStrike">
                <a:solidFill>
                  <a:srgbClr val="000000"/>
                </a:solidFill>
                <a:latin typeface="Arial"/>
                <a:ea typeface="Arial"/>
                <a:cs typeface="Arial"/>
                <a:sym typeface="Arial"/>
              </a:rPr>
              <a:t>Then consider the mathematics that justifies what you see.</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56"/>
          <p:cNvSpPr txBox="1"/>
          <p:nvPr>
            <p:ph type="title"/>
          </p:nvPr>
        </p:nvSpPr>
        <p:spPr>
          <a:xfrm>
            <a:off x="6068457" y="90460"/>
            <a:ext cx="5759316" cy="3276600"/>
          </a:xfrm>
          <a:prstGeom prst="rect">
            <a:avLst/>
          </a:prstGeom>
          <a:blipFill rotWithShape="1">
            <a:blip r:embed="rId3">
              <a:alphaModFix/>
            </a:blip>
            <a:stretch>
              <a:fillRect b="0" l="-1537" r="0" t="0"/>
            </a:stretch>
          </a:blip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 </a:t>
            </a:r>
            <a:endParaRPr/>
          </a:p>
        </p:txBody>
      </p:sp>
      <p:pic>
        <p:nvPicPr>
          <p:cNvPr descr="A graph of a function&#10;&#10;Description automatically generated" id="608" name="Google Shape;608;p56"/>
          <p:cNvPicPr preferRelativeResize="0"/>
          <p:nvPr/>
        </p:nvPicPr>
        <p:blipFill rotWithShape="1">
          <a:blip r:embed="rId4">
            <a:alphaModFix/>
          </a:blip>
          <a:srcRect b="0" l="0" r="0" t="0"/>
          <a:stretch/>
        </p:blipFill>
        <p:spPr>
          <a:xfrm>
            <a:off x="486177" y="316610"/>
            <a:ext cx="3669656" cy="2767282"/>
          </a:xfrm>
          <a:prstGeom prst="rect">
            <a:avLst/>
          </a:prstGeom>
          <a:noFill/>
          <a:ln>
            <a:noFill/>
          </a:ln>
        </p:spPr>
      </p:pic>
      <p:pic>
        <p:nvPicPr>
          <p:cNvPr descr="A graph of a function&#10;&#10;Description automatically generated" id="609" name="Google Shape;609;p56"/>
          <p:cNvPicPr preferRelativeResize="0"/>
          <p:nvPr/>
        </p:nvPicPr>
        <p:blipFill rotWithShape="1">
          <a:blip r:embed="rId5">
            <a:alphaModFix/>
          </a:blip>
          <a:srcRect b="0" l="0" r="0" t="0"/>
          <a:stretch/>
        </p:blipFill>
        <p:spPr>
          <a:xfrm>
            <a:off x="527574" y="3343766"/>
            <a:ext cx="3669656" cy="2767282"/>
          </a:xfrm>
          <a:prstGeom prst="rect">
            <a:avLst/>
          </a:prstGeom>
          <a:noFill/>
          <a:ln>
            <a:noFill/>
          </a:ln>
        </p:spPr>
      </p:pic>
      <p:sp>
        <p:nvSpPr>
          <p:cNvPr id="610" name="Google Shape;610;p56"/>
          <p:cNvSpPr/>
          <p:nvPr/>
        </p:nvSpPr>
        <p:spPr>
          <a:xfrm>
            <a:off x="2171648" y="2564521"/>
            <a:ext cx="685800" cy="685800"/>
          </a:xfrm>
          <a:prstGeom prst="ellipse">
            <a:avLst/>
          </a:prstGeom>
          <a:noFill/>
          <a:ln cap="flat" cmpd="sng" w="57150">
            <a:solidFill>
              <a:srgbClr val="C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11" name="Google Shape;611;p56"/>
          <p:cNvSpPr/>
          <p:nvPr/>
        </p:nvSpPr>
        <p:spPr>
          <a:xfrm>
            <a:off x="1524202" y="404052"/>
            <a:ext cx="838200" cy="685800"/>
          </a:xfrm>
          <a:prstGeom prst="ellipse">
            <a:avLst/>
          </a:prstGeom>
          <a:noFill/>
          <a:ln cap="flat" cmpd="sng" w="57150">
            <a:solidFill>
              <a:srgbClr val="FF66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FF0000"/>
              </a:solidFill>
              <a:latin typeface="Arial"/>
              <a:ea typeface="Arial"/>
              <a:cs typeface="Arial"/>
              <a:sym typeface="Arial"/>
            </a:endParaRPr>
          </a:p>
        </p:txBody>
      </p:sp>
      <p:sp>
        <p:nvSpPr>
          <p:cNvPr id="612" name="Google Shape;612;p56"/>
          <p:cNvSpPr/>
          <p:nvPr/>
        </p:nvSpPr>
        <p:spPr>
          <a:xfrm>
            <a:off x="1410973" y="3429000"/>
            <a:ext cx="1064657" cy="685800"/>
          </a:xfrm>
          <a:prstGeom prst="ellipse">
            <a:avLst/>
          </a:prstGeom>
          <a:noFill/>
          <a:ln cap="flat" cmpd="sng" w="57150">
            <a:solidFill>
              <a:srgbClr val="FF66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13" name="Google Shape;613;p56"/>
          <p:cNvSpPr/>
          <p:nvPr/>
        </p:nvSpPr>
        <p:spPr>
          <a:xfrm>
            <a:off x="2171648" y="5685122"/>
            <a:ext cx="809547" cy="685800"/>
          </a:xfrm>
          <a:prstGeom prst="ellipse">
            <a:avLst/>
          </a:prstGeom>
          <a:noFill/>
          <a:ln cap="flat" cmpd="sng" w="57150">
            <a:solidFill>
              <a:srgbClr val="C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A graph of a function&#10;&#10;Description automatically generated" id="614" name="Google Shape;614;p56"/>
          <p:cNvPicPr preferRelativeResize="0"/>
          <p:nvPr/>
        </p:nvPicPr>
        <p:blipFill rotWithShape="1">
          <a:blip r:embed="rId6">
            <a:alphaModFix/>
          </a:blip>
          <a:srcRect b="0" l="0" r="0" t="0"/>
          <a:stretch/>
        </p:blipFill>
        <p:spPr>
          <a:xfrm>
            <a:off x="4897625" y="2932436"/>
            <a:ext cx="3838847" cy="2894868"/>
          </a:xfrm>
          <a:prstGeom prst="rect">
            <a:avLst/>
          </a:prstGeom>
          <a:noFill/>
          <a:ln>
            <a:noFill/>
          </a:ln>
        </p:spPr>
      </p:pic>
      <p:pic>
        <p:nvPicPr>
          <p:cNvPr descr="A graph of a function&#10;&#10;Description automatically generated" id="615" name="Google Shape;615;p56"/>
          <p:cNvPicPr preferRelativeResize="0"/>
          <p:nvPr/>
        </p:nvPicPr>
        <p:blipFill rotWithShape="1">
          <a:blip r:embed="rId7">
            <a:alphaModFix/>
          </a:blip>
          <a:srcRect b="0" l="0" r="0" t="0"/>
          <a:stretch/>
        </p:blipFill>
        <p:spPr>
          <a:xfrm>
            <a:off x="8100929" y="3697002"/>
            <a:ext cx="3838846" cy="2894868"/>
          </a:xfrm>
          <a:prstGeom prst="rect">
            <a:avLst/>
          </a:prstGeom>
          <a:noFill/>
          <a:ln>
            <a:noFill/>
          </a:ln>
        </p:spPr>
      </p:pic>
      <p:sp>
        <p:nvSpPr>
          <p:cNvPr id="616" name="Google Shape;616;p56"/>
          <p:cNvSpPr/>
          <p:nvPr/>
        </p:nvSpPr>
        <p:spPr>
          <a:xfrm>
            <a:off x="9727637" y="6172200"/>
            <a:ext cx="1181340" cy="685800"/>
          </a:xfrm>
          <a:prstGeom prst="ellipse">
            <a:avLst/>
          </a:prstGeom>
          <a:noFill/>
          <a:ln cap="flat" cmpd="sng" w="57150">
            <a:solidFill>
              <a:srgbClr val="C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17" name="Google Shape;617;p56"/>
          <p:cNvSpPr/>
          <p:nvPr/>
        </p:nvSpPr>
        <p:spPr>
          <a:xfrm>
            <a:off x="6548693" y="5342222"/>
            <a:ext cx="1181340" cy="685800"/>
          </a:xfrm>
          <a:prstGeom prst="ellipse">
            <a:avLst/>
          </a:prstGeom>
          <a:noFill/>
          <a:ln cap="flat" cmpd="sng" w="57150">
            <a:solidFill>
              <a:srgbClr val="C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57"/>
          <p:cNvSpPr txBox="1"/>
          <p:nvPr>
            <p:ph idx="1" type="body"/>
          </p:nvPr>
        </p:nvSpPr>
        <p:spPr>
          <a:xfrm>
            <a:off x="702526" y="412596"/>
            <a:ext cx="11117766" cy="4594301"/>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640"/>
              </a:spcBef>
              <a:spcAft>
                <a:spcPts val="0"/>
              </a:spcAft>
              <a:buSzPts val="3200"/>
              <a:buNone/>
            </a:pPr>
            <a:r>
              <a:rPr lang="en-US">
                <a:solidFill>
                  <a:srgbClr val="FF0000"/>
                </a:solidFill>
              </a:rPr>
              <a:t>How might a graph help students think about the task?</a:t>
            </a:r>
            <a:endParaRPr/>
          </a:p>
          <a:p>
            <a:pPr indent="0" lvl="0" marL="0" rtl="0" algn="l">
              <a:lnSpc>
                <a:spcPct val="100000"/>
              </a:lnSpc>
              <a:spcBef>
                <a:spcPts val="640"/>
              </a:spcBef>
              <a:spcAft>
                <a:spcPts val="0"/>
              </a:spcAft>
              <a:buSzPts val="3200"/>
              <a:buNone/>
            </a:pPr>
            <a:r>
              <a:rPr lang="en-US"/>
              <a:t>Suppose 𝐴 = log 𝐵. </a:t>
            </a:r>
            <a:endParaRPr/>
          </a:p>
          <a:p>
            <a:pPr indent="0" lvl="0" marL="0" rtl="0" algn="l">
              <a:lnSpc>
                <a:spcPct val="100000"/>
              </a:lnSpc>
              <a:spcBef>
                <a:spcPts val="640"/>
              </a:spcBef>
              <a:spcAft>
                <a:spcPts val="0"/>
              </a:spcAft>
              <a:buSzPts val="3200"/>
              <a:buNone/>
            </a:pPr>
            <a:r>
              <a:rPr lang="en-US"/>
              <a:t>If </a:t>
            </a:r>
            <a:r>
              <a:rPr i="1" lang="en-US"/>
              <a:t>B </a:t>
            </a:r>
            <a:r>
              <a:rPr lang="en-US"/>
              <a:t>changes from </a:t>
            </a:r>
            <a:r>
              <a:rPr lang="en-US"/>
              <a:t>𝑥</a:t>
            </a:r>
            <a:r>
              <a:rPr i="1" lang="en-US"/>
              <a:t> </a:t>
            </a:r>
            <a:r>
              <a:rPr lang="en-US"/>
              <a:t>to 𝑥</a:t>
            </a:r>
            <a:r>
              <a:rPr baseline="30000" lang="en-US" sz="3600"/>
              <a:t>3</a:t>
            </a:r>
            <a:r>
              <a:rPr lang="en-US"/>
              <a:t>, how does </a:t>
            </a:r>
            <a:r>
              <a:rPr i="1" lang="en-US"/>
              <a:t>A </a:t>
            </a:r>
            <a:r>
              <a:rPr lang="en-US"/>
              <a:t>change?</a:t>
            </a:r>
            <a:endParaRPr/>
          </a:p>
          <a:p>
            <a:pPr indent="0" lvl="3" marL="1257300" rtl="0" algn="l">
              <a:lnSpc>
                <a:spcPct val="100000"/>
              </a:lnSpc>
              <a:spcBef>
                <a:spcPts val="400"/>
              </a:spcBef>
              <a:spcAft>
                <a:spcPts val="0"/>
              </a:spcAft>
              <a:buSzPts val="2000"/>
              <a:buNone/>
            </a:pPr>
            <a:r>
              <a:rPr lang="en-US" sz="3200"/>
              <a:t>A. </a:t>
            </a:r>
            <a:r>
              <a:rPr i="1" lang="en-US" sz="3200"/>
              <a:t>A </a:t>
            </a:r>
            <a:r>
              <a:rPr lang="en-US" sz="3200"/>
              <a:t>changes to 𝐴</a:t>
            </a:r>
            <a:r>
              <a:rPr baseline="30000" lang="en-US" sz="3200"/>
              <a:t>3</a:t>
            </a:r>
            <a:r>
              <a:rPr lang="en-US" sz="3200"/>
              <a:t>.</a:t>
            </a:r>
            <a:endParaRPr/>
          </a:p>
          <a:p>
            <a:pPr indent="0" lvl="3" marL="1257300" rtl="0" algn="l">
              <a:lnSpc>
                <a:spcPct val="100000"/>
              </a:lnSpc>
              <a:spcBef>
                <a:spcPts val="400"/>
              </a:spcBef>
              <a:spcAft>
                <a:spcPts val="0"/>
              </a:spcAft>
              <a:buSzPts val="2000"/>
              <a:buNone/>
            </a:pPr>
            <a:r>
              <a:rPr lang="en-US" sz="3200"/>
              <a:t>B. </a:t>
            </a:r>
            <a:r>
              <a:rPr i="1" lang="en-US" sz="3200"/>
              <a:t>A </a:t>
            </a:r>
            <a:r>
              <a:rPr lang="en-US" sz="3200"/>
              <a:t>changes to 3</a:t>
            </a:r>
            <a:r>
              <a:rPr i="1" lang="en-US" sz="3200"/>
              <a:t>A</a:t>
            </a:r>
            <a:r>
              <a:rPr lang="en-US" sz="3200"/>
              <a:t>.</a:t>
            </a:r>
            <a:endParaRPr/>
          </a:p>
          <a:p>
            <a:pPr indent="0" lvl="3" marL="1257300" rtl="0" algn="l">
              <a:lnSpc>
                <a:spcPct val="100000"/>
              </a:lnSpc>
              <a:spcBef>
                <a:spcPts val="400"/>
              </a:spcBef>
              <a:spcAft>
                <a:spcPts val="0"/>
              </a:spcAft>
              <a:buSzPts val="2000"/>
              <a:buNone/>
            </a:pPr>
            <a:r>
              <a:rPr lang="en-US" sz="3200"/>
              <a:t>C. </a:t>
            </a:r>
            <a:r>
              <a:rPr i="1" lang="en-US" sz="3200"/>
              <a:t>A </a:t>
            </a:r>
            <a:r>
              <a:rPr lang="en-US" sz="3200"/>
              <a:t>changes to (1/3)</a:t>
            </a:r>
            <a:r>
              <a:rPr i="1" lang="en-US" sz="3200"/>
              <a:t>A.</a:t>
            </a:r>
            <a:endParaRPr/>
          </a:p>
          <a:p>
            <a:pPr indent="0" lvl="3" marL="1257300" rtl="0" algn="l">
              <a:lnSpc>
                <a:spcPct val="100000"/>
              </a:lnSpc>
              <a:spcBef>
                <a:spcPts val="400"/>
              </a:spcBef>
              <a:spcAft>
                <a:spcPts val="0"/>
              </a:spcAft>
              <a:buSzPts val="2000"/>
              <a:buNone/>
            </a:pPr>
            <a:r>
              <a:rPr lang="en-US" sz="3200"/>
              <a:t>D. </a:t>
            </a:r>
            <a:r>
              <a:rPr i="1" lang="en-US" sz="3200"/>
              <a:t>A </a:t>
            </a:r>
            <a:r>
              <a:rPr lang="en-US" sz="3200"/>
              <a:t>changes to </a:t>
            </a:r>
            <a:r>
              <a:rPr i="1" lang="en-US" sz="3200"/>
              <a:t>A </a:t>
            </a:r>
            <a:r>
              <a:rPr lang="en-US" sz="3200"/>
              <a:t>+ log 3.</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8" name="Shape 628"/>
        <p:cNvGrpSpPr/>
        <p:nvPr/>
      </p:nvGrpSpPr>
      <p:grpSpPr>
        <a:xfrm>
          <a:off x="0" y="0"/>
          <a:ext cx="0" cy="0"/>
          <a:chOff x="0" y="0"/>
          <a:chExt cx="0" cy="0"/>
        </a:xfrm>
      </p:grpSpPr>
      <p:sp>
        <p:nvSpPr>
          <p:cNvPr id="629" name="Google Shape;629;p60"/>
          <p:cNvSpPr txBox="1"/>
          <p:nvPr>
            <p:ph idx="1" type="body"/>
          </p:nvPr>
        </p:nvSpPr>
        <p:spPr>
          <a:xfrm>
            <a:off x="288131" y="142127"/>
            <a:ext cx="11903869" cy="6573745"/>
          </a:xfrm>
          <a:prstGeom prst="rect">
            <a:avLst/>
          </a:prstGeom>
          <a:noFill/>
          <a:ln>
            <a:noFill/>
          </a:ln>
        </p:spPr>
        <p:txBody>
          <a:bodyPr anchorCtr="0" anchor="t" bIns="45700" lIns="91425" spcFirstLastPara="1" rIns="91425" wrap="square" tIns="45700">
            <a:noAutofit/>
          </a:bodyPr>
          <a:lstStyle/>
          <a:p>
            <a:pPr indent="-439738" lvl="0" marL="457200" rtl="0" algn="l">
              <a:lnSpc>
                <a:spcPct val="100000"/>
              </a:lnSpc>
              <a:spcBef>
                <a:spcPts val="0"/>
              </a:spcBef>
              <a:spcAft>
                <a:spcPts val="0"/>
              </a:spcAft>
              <a:buSzPts val="3200"/>
              <a:buNone/>
            </a:pPr>
            <a:r>
              <a:rPr lang="en-US" sz="1800">
                <a:solidFill>
                  <a:srgbClr val="333333"/>
                </a:solidFill>
                <a:highlight>
                  <a:srgbClr val="FFFFFF"/>
                </a:highlight>
                <a:latin typeface="Arial"/>
                <a:ea typeface="Arial"/>
                <a:cs typeface="Arial"/>
                <a:sym typeface="Arial"/>
              </a:rPr>
              <a:t>References* &amp; Resources</a:t>
            </a:r>
            <a:endParaRPr/>
          </a:p>
          <a:p>
            <a:pPr indent="-285750" lvl="0" marL="298450" rtl="0" algn="l">
              <a:lnSpc>
                <a:spcPct val="100000"/>
              </a:lnSpc>
              <a:spcBef>
                <a:spcPts val="0"/>
              </a:spcBef>
              <a:spcAft>
                <a:spcPts val="0"/>
              </a:spcAft>
              <a:buSzPts val="3200"/>
              <a:buNone/>
            </a:pPr>
            <a:r>
              <a:rPr lang="en-US" sz="1800">
                <a:latin typeface="Arial"/>
                <a:ea typeface="Arial"/>
                <a:cs typeface="Arial"/>
                <a:sym typeface="Arial"/>
              </a:rPr>
              <a:t>Disease Fatality and infection rates.* In S. Charumilind, </a:t>
            </a:r>
            <a:r>
              <a:rPr i="0" lang="en-US" sz="1800" strike="noStrike">
                <a:latin typeface="Arial"/>
                <a:ea typeface="Arial"/>
                <a:cs typeface="Arial"/>
                <a:sym typeface="Arial"/>
              </a:rPr>
              <a:t>M. Craven, J. Lamb, S. Sabow, S. Singhal, &amp; M. Wilson. </a:t>
            </a:r>
            <a:r>
              <a:rPr lang="en-US" sz="1800">
                <a:latin typeface="Arial"/>
                <a:ea typeface="Arial"/>
                <a:cs typeface="Arial"/>
                <a:sym typeface="Arial"/>
              </a:rPr>
              <a:t>When will the COVID-19 pandemic end? (July 28, 2022).  https://www.mckinsey.com/industries/healthcare-systems-and-services/our-insights/when-will-the-covid-19-pandemic-end</a:t>
            </a:r>
            <a:endParaRPr sz="1800">
              <a:solidFill>
                <a:srgbClr val="3F3F3F"/>
              </a:solidFill>
              <a:latin typeface="Arial"/>
              <a:ea typeface="Arial"/>
              <a:cs typeface="Arial"/>
              <a:sym typeface="Arial"/>
            </a:endParaRPr>
          </a:p>
          <a:p>
            <a:pPr indent="-285750" lvl="0" marL="298450" rtl="0" algn="l">
              <a:lnSpc>
                <a:spcPct val="100000"/>
              </a:lnSpc>
              <a:spcBef>
                <a:spcPts val="0"/>
              </a:spcBef>
              <a:spcAft>
                <a:spcPts val="0"/>
              </a:spcAft>
              <a:buSzPts val="3200"/>
              <a:buNone/>
            </a:pPr>
            <a:r>
              <a:rPr lang="en-US" sz="1800">
                <a:latin typeface="Arial"/>
                <a:ea typeface="Arial"/>
                <a:cs typeface="Arial"/>
                <a:sym typeface="Arial"/>
              </a:rPr>
              <a:t>Gapminder World.* Life expectancy vs income with both logarithmic and linear scale (</a:t>
            </a:r>
            <a:r>
              <a:rPr lang="en-US" sz="1800" u="sng">
                <a:solidFill>
                  <a:schemeClr val="hlink"/>
                </a:solidFill>
                <a:latin typeface="Arial"/>
                <a:ea typeface="Arial"/>
                <a:cs typeface="Arial"/>
                <a:sym typeface="Arial"/>
                <a:hlinkClick r:id="rId3"/>
              </a:rPr>
              <a:t>https://www.gapminder.org/tools/#$model$markers$bubble$encoding$x$scale$type=linear;;;;;;&amp;chart-type=bubbles&amp;url=v1</a:t>
            </a:r>
            <a:endParaRPr sz="1800">
              <a:latin typeface="Arial"/>
              <a:ea typeface="Arial"/>
              <a:cs typeface="Arial"/>
              <a:sym typeface="Arial"/>
            </a:endParaRPr>
          </a:p>
          <a:p>
            <a:pPr indent="-285750" lvl="0" marL="298450" rtl="0" algn="l">
              <a:lnSpc>
                <a:spcPct val="100000"/>
              </a:lnSpc>
              <a:spcBef>
                <a:spcPts val="0"/>
              </a:spcBef>
              <a:spcAft>
                <a:spcPts val="0"/>
              </a:spcAft>
              <a:buSzPts val="3200"/>
              <a:buNone/>
            </a:pPr>
            <a:r>
              <a:rPr i="0" lang="en-US" sz="1800" u="none" strike="noStrike">
                <a:latin typeface="Arial"/>
                <a:ea typeface="Arial"/>
                <a:cs typeface="Arial"/>
                <a:sym typeface="Arial"/>
              </a:rPr>
              <a:t>Historical trends across infectious diseases.* </a:t>
            </a:r>
            <a:r>
              <a:rPr lang="en-US" sz="1800">
                <a:latin typeface="Arial"/>
                <a:ea typeface="Arial"/>
                <a:cs typeface="Arial"/>
                <a:sym typeface="Arial"/>
              </a:rPr>
              <a:t>Our World in Data. https://ourworldindata.org/grapher/the-number-of-cases-of-infectious-diseases</a:t>
            </a:r>
            <a:endParaRPr/>
          </a:p>
          <a:p>
            <a:pPr indent="-285750" lvl="0" marL="298450" rtl="0" algn="l">
              <a:lnSpc>
                <a:spcPct val="100000"/>
              </a:lnSpc>
              <a:spcBef>
                <a:spcPts val="0"/>
              </a:spcBef>
              <a:spcAft>
                <a:spcPts val="0"/>
              </a:spcAft>
              <a:buSzPts val="3200"/>
              <a:buNone/>
            </a:pPr>
            <a:r>
              <a:rPr lang="en-US" sz="1800">
                <a:solidFill>
                  <a:srgbClr val="333333"/>
                </a:solidFill>
                <a:highlight>
                  <a:srgbClr val="FFFFFF"/>
                </a:highlight>
                <a:latin typeface="Arial"/>
                <a:ea typeface="Arial"/>
                <a:cs typeface="Arial"/>
                <a:sym typeface="Arial"/>
              </a:rPr>
              <a:t>Logarithms: The Early History of a Familiar Function - Introduction. (n.d.). Retrieved April 1, 2019, from https://www.maa.org/press/periodicals/convergence/logarithms-the-early-history-of-a-familiar-function-introduction</a:t>
            </a:r>
            <a:endParaRPr/>
          </a:p>
          <a:p>
            <a:pPr indent="-285750" lvl="0" marL="298450" rtl="0" algn="l">
              <a:lnSpc>
                <a:spcPct val="100000"/>
              </a:lnSpc>
              <a:spcBef>
                <a:spcPts val="0"/>
              </a:spcBef>
              <a:spcAft>
                <a:spcPts val="0"/>
              </a:spcAft>
              <a:buSzPts val="3200"/>
              <a:buNone/>
            </a:pPr>
            <a:r>
              <a:rPr lang="en-US" sz="1800">
                <a:solidFill>
                  <a:srgbClr val="333333"/>
                </a:solidFill>
                <a:highlight>
                  <a:srgbClr val="FFFFFF"/>
                </a:highlight>
                <a:latin typeface="Arial"/>
                <a:ea typeface="Arial"/>
                <a:cs typeface="Arial"/>
                <a:sym typeface="Arial"/>
              </a:rPr>
              <a:t>Marcus, N. (n.d.). A Review of Logarithms. Retrieved April 1, 2019, from </a:t>
            </a:r>
            <a:r>
              <a:rPr lang="en-US" sz="1800" u="sng">
                <a:solidFill>
                  <a:srgbClr val="333333"/>
                </a:solidFill>
                <a:highlight>
                  <a:srgbClr val="FFFFFF"/>
                </a:highlight>
                <a:latin typeface="Arial"/>
                <a:ea typeface="Arial"/>
                <a:cs typeface="Arial"/>
                <a:sym typeface="Arial"/>
                <a:hlinkClick r:id="rId4">
                  <a:extLst>
                    <a:ext uri="{A12FA001-AC4F-418D-AE19-62706E023703}">
                      <ahyp:hlinkClr val="tx"/>
                    </a:ext>
                  </a:extLst>
                </a:hlinkClick>
              </a:rPr>
              <a:t>http://www.sosmath.com/algebra/logs/log1/log1.html</a:t>
            </a:r>
            <a:endParaRPr sz="1800">
              <a:solidFill>
                <a:srgbClr val="333333"/>
              </a:solidFill>
              <a:highlight>
                <a:srgbClr val="FFFFFF"/>
              </a:highlight>
              <a:latin typeface="Arial"/>
              <a:ea typeface="Arial"/>
              <a:cs typeface="Arial"/>
              <a:sym typeface="Arial"/>
            </a:endParaRPr>
          </a:p>
          <a:p>
            <a:pPr indent="-285750" lvl="0" marL="298450" rtl="0" algn="l">
              <a:lnSpc>
                <a:spcPct val="100000"/>
              </a:lnSpc>
              <a:spcBef>
                <a:spcPts val="0"/>
              </a:spcBef>
              <a:spcAft>
                <a:spcPts val="0"/>
              </a:spcAft>
              <a:buSzPts val="3200"/>
              <a:buNone/>
            </a:pPr>
            <a:r>
              <a:rPr lang="en-US" sz="1800">
                <a:solidFill>
                  <a:srgbClr val="333333"/>
                </a:solidFill>
                <a:highlight>
                  <a:srgbClr val="FFFFFF"/>
                </a:highlight>
                <a:latin typeface="Arial"/>
                <a:ea typeface="Arial"/>
                <a:cs typeface="Arial"/>
                <a:sym typeface="Arial"/>
              </a:rPr>
              <a:t>Mathematical Modeling Data Science: Climate Change.* Texas Instrument Education Technology.</a:t>
            </a:r>
            <a:endParaRPr/>
          </a:p>
          <a:p>
            <a:pPr indent="-285750" lvl="0" marL="298450" rtl="0" algn="l">
              <a:lnSpc>
                <a:spcPct val="100000"/>
              </a:lnSpc>
              <a:spcBef>
                <a:spcPts val="0"/>
              </a:spcBef>
              <a:spcAft>
                <a:spcPts val="0"/>
              </a:spcAft>
              <a:buSzPts val="3200"/>
              <a:buNone/>
            </a:pPr>
            <a:r>
              <a:rPr lang="en-US" sz="1800">
                <a:solidFill>
                  <a:srgbClr val="333333"/>
                </a:solidFill>
                <a:highlight>
                  <a:srgbClr val="FFFFFF"/>
                </a:highlight>
                <a:latin typeface="Arial"/>
                <a:ea typeface="Arial"/>
                <a:cs typeface="Arial"/>
                <a:sym typeface="Arial"/>
              </a:rPr>
              <a:t>Nykamp, D. Q. (n.d.). Basic Ideas and Rules for Logarithms. Retrieved April 1, 2019, from https://mathinsight.org/logarithm_basics</a:t>
            </a:r>
            <a:endParaRPr sz="1800">
              <a:solidFill>
                <a:srgbClr val="333333"/>
              </a:solidFill>
              <a:highlight>
                <a:srgbClr val="FFFFFF"/>
              </a:highlight>
              <a:latin typeface="Arial"/>
              <a:ea typeface="Arial"/>
              <a:cs typeface="Arial"/>
              <a:sym typeface="Arial"/>
            </a:endParaRPr>
          </a:p>
          <a:p>
            <a:pPr indent="-285750" lvl="0" marL="298450" rtl="0" algn="l">
              <a:lnSpc>
                <a:spcPct val="100000"/>
              </a:lnSpc>
              <a:spcBef>
                <a:spcPts val="0"/>
              </a:spcBef>
              <a:spcAft>
                <a:spcPts val="0"/>
              </a:spcAft>
              <a:buSzPts val="3200"/>
              <a:buNone/>
            </a:pPr>
            <a:r>
              <a:rPr lang="en-US" sz="1800">
                <a:solidFill>
                  <a:srgbClr val="333333"/>
                </a:solidFill>
                <a:highlight>
                  <a:srgbClr val="FFFFFF"/>
                </a:highlight>
                <a:latin typeface="Arial"/>
                <a:ea typeface="Arial"/>
                <a:cs typeface="Arial"/>
                <a:sym typeface="Arial"/>
              </a:rPr>
              <a:t>The Back Page: My Favorite Lesson. (2014). </a:t>
            </a:r>
            <a:r>
              <a:rPr i="1" lang="en-US" sz="1800">
                <a:solidFill>
                  <a:srgbClr val="333333"/>
                </a:solidFill>
                <a:highlight>
                  <a:srgbClr val="FFFFFF"/>
                </a:highlight>
                <a:latin typeface="Arial"/>
                <a:ea typeface="Arial"/>
                <a:cs typeface="Arial"/>
                <a:sym typeface="Arial"/>
              </a:rPr>
              <a:t>The Mathematics Teacher,108</a:t>
            </a:r>
            <a:r>
              <a:rPr lang="en-US" sz="1800">
                <a:solidFill>
                  <a:srgbClr val="333333"/>
                </a:solidFill>
                <a:highlight>
                  <a:srgbClr val="FFFFFF"/>
                </a:highlight>
                <a:latin typeface="Arial"/>
                <a:ea typeface="Arial"/>
                <a:cs typeface="Arial"/>
                <a:sym typeface="Arial"/>
              </a:rPr>
              <a:t>(1), 17. doi:10.5951/mathteacher.108.1.0017</a:t>
            </a:r>
            <a:endParaRPr/>
          </a:p>
          <a:p>
            <a:pPr indent="-285750" lvl="0" marL="298450" rtl="0" algn="l">
              <a:lnSpc>
                <a:spcPct val="100000"/>
              </a:lnSpc>
              <a:spcBef>
                <a:spcPts val="0"/>
              </a:spcBef>
              <a:spcAft>
                <a:spcPts val="0"/>
              </a:spcAft>
              <a:buSzPts val="3200"/>
              <a:buNone/>
            </a:pPr>
            <a:r>
              <a:rPr lang="en-US" sz="1800">
                <a:solidFill>
                  <a:srgbClr val="333333"/>
                </a:solidFill>
                <a:highlight>
                  <a:srgbClr val="FFFFFF"/>
                </a:highlight>
                <a:latin typeface="Arial"/>
                <a:ea typeface="Arial"/>
                <a:cs typeface="Arial"/>
                <a:sym typeface="Arial"/>
              </a:rPr>
              <a:t>Weber, C. (2019). Making Sense of Logarithms as Counting Divisions. </a:t>
            </a:r>
            <a:r>
              <a:rPr i="1" lang="en-US" sz="1800">
                <a:solidFill>
                  <a:srgbClr val="333333"/>
                </a:solidFill>
                <a:highlight>
                  <a:srgbClr val="FFFFFF"/>
                </a:highlight>
                <a:latin typeface="Arial"/>
                <a:ea typeface="Arial"/>
                <a:cs typeface="Arial"/>
                <a:sym typeface="Arial"/>
              </a:rPr>
              <a:t>The Mathematics Teacher,112</a:t>
            </a:r>
            <a:r>
              <a:rPr lang="en-US" sz="1800">
                <a:solidFill>
                  <a:srgbClr val="333333"/>
                </a:solidFill>
                <a:highlight>
                  <a:srgbClr val="FFFFFF"/>
                </a:highlight>
                <a:latin typeface="Arial"/>
                <a:ea typeface="Arial"/>
                <a:cs typeface="Arial"/>
                <a:sym typeface="Arial"/>
              </a:rPr>
              <a:t>(5), 374. doi:10.5951/mathteacher.112.5.0374</a:t>
            </a:r>
            <a:endParaRPr/>
          </a:p>
          <a:p>
            <a:pPr indent="-431800" lvl="0" marL="457200" rtl="0" algn="l">
              <a:lnSpc>
                <a:spcPct val="100000"/>
              </a:lnSpc>
              <a:spcBef>
                <a:spcPts val="640"/>
              </a:spcBef>
              <a:spcAft>
                <a:spcPts val="0"/>
              </a:spcAft>
              <a:buSzPts val="3200"/>
              <a:buChar char="»"/>
            </a:pPr>
            <a:r>
              <a:rPr lang="en-US" sz="1800">
                <a:latin typeface="Arial"/>
                <a:ea typeface="Arial"/>
                <a:cs typeface="Arial"/>
                <a:sym typeface="Arial"/>
              </a:rPr>
              <a:t>Wildfire data source: </a:t>
            </a:r>
            <a:r>
              <a:rPr b="0" i="0" lang="en-US" sz="1800" u="none" cap="none" strike="noStrike">
                <a:solidFill>
                  <a:schemeClr val="dk1"/>
                </a:solidFill>
                <a:latin typeface="Arial"/>
                <a:ea typeface="Arial"/>
                <a:cs typeface="Arial"/>
                <a:sym typeface="Arial"/>
              </a:rPr>
              <a:t>https://www.nifc.gov/fire-information/statistics</a:t>
            </a:r>
            <a:endParaRPr sz="1800">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34"/>
          <p:cNvSpPr txBox="1"/>
          <p:nvPr/>
        </p:nvSpPr>
        <p:spPr>
          <a:xfrm>
            <a:off x="8981162" y="230837"/>
            <a:ext cx="3332070" cy="212365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4400" u="none" cap="none" strike="noStrike">
                <a:solidFill>
                  <a:srgbClr val="000000"/>
                </a:solidFill>
                <a:latin typeface="Arial"/>
                <a:ea typeface="Arial"/>
                <a:cs typeface="Arial"/>
                <a:sym typeface="Arial"/>
              </a:rPr>
              <a:t>Acres burned by wildfires in 2021 </a:t>
            </a:r>
            <a:endParaRPr/>
          </a:p>
        </p:txBody>
      </p:sp>
      <p:sp>
        <p:nvSpPr>
          <p:cNvPr id="120" name="Google Shape;120;p34"/>
          <p:cNvSpPr txBox="1"/>
          <p:nvPr/>
        </p:nvSpPr>
        <p:spPr>
          <a:xfrm>
            <a:off x="6358520" y="6519446"/>
            <a:ext cx="3281283"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Mathematical Modeling Data Science</a:t>
            </a:r>
            <a:endParaRPr/>
          </a:p>
        </p:txBody>
      </p:sp>
      <p:sp>
        <p:nvSpPr>
          <p:cNvPr id="121" name="Google Shape;121;p34"/>
          <p:cNvSpPr txBox="1"/>
          <p:nvPr/>
        </p:nvSpPr>
        <p:spPr>
          <a:xfrm>
            <a:off x="8981162" y="3103792"/>
            <a:ext cx="2910174" cy="3148313"/>
          </a:xfrm>
          <a:prstGeom prst="rect">
            <a:avLst/>
          </a:prstGeom>
          <a:noFill/>
          <a:ln>
            <a:noFill/>
          </a:ln>
        </p:spPr>
        <p:txBody>
          <a:bodyPr anchorCtr="0" anchor="ctr" bIns="45700" lIns="91425" spcFirstLastPara="1" rIns="91425" wrap="square" tIns="45700">
            <a:normAutofit fontScale="92500" lnSpcReduction="20000"/>
          </a:bodyPr>
          <a:lstStyle/>
          <a:p>
            <a:pPr indent="0" lvl="0" marL="0" marR="0" rtl="0" algn="l">
              <a:lnSpc>
                <a:spcPct val="100000"/>
              </a:lnSpc>
              <a:spcBef>
                <a:spcPts val="0"/>
              </a:spcBef>
              <a:spcAft>
                <a:spcPts val="0"/>
              </a:spcAft>
              <a:buClr>
                <a:srgbClr val="000000"/>
              </a:buClr>
              <a:buSzPct val="47297"/>
              <a:buFont typeface="Arial"/>
              <a:buNone/>
            </a:pPr>
            <a:r>
              <a:rPr b="0" i="0" lang="en-US" sz="3200" u="none" cap="none" strike="noStrike">
                <a:solidFill>
                  <a:schemeClr val="accent1"/>
                </a:solidFill>
                <a:latin typeface="Arial"/>
                <a:ea typeface="Arial"/>
                <a:cs typeface="Arial"/>
                <a:sym typeface="Arial"/>
              </a:rPr>
              <a:t>Is there a relation between the number of acres burned and the region of the US?</a:t>
            </a:r>
            <a:br>
              <a:rPr b="0" i="0" lang="en-US" sz="3200" u="none" cap="none" strike="noStrike">
                <a:solidFill>
                  <a:schemeClr val="accent1"/>
                </a:solidFill>
                <a:latin typeface="Arial"/>
                <a:ea typeface="Arial"/>
                <a:cs typeface="Arial"/>
                <a:sym typeface="Arial"/>
              </a:rPr>
            </a:br>
            <a:endParaRPr b="0" i="0" sz="3200" u="none" cap="none" strike="noStrike">
              <a:solidFill>
                <a:schemeClr val="accent1"/>
              </a:solidFill>
              <a:latin typeface="Arial"/>
              <a:ea typeface="Arial"/>
              <a:cs typeface="Arial"/>
              <a:sym typeface="Arial"/>
            </a:endParaRPr>
          </a:p>
        </p:txBody>
      </p:sp>
      <p:graphicFrame>
        <p:nvGraphicFramePr>
          <p:cNvPr id="122" name="Google Shape;122;p34"/>
          <p:cNvGraphicFramePr/>
          <p:nvPr/>
        </p:nvGraphicFramePr>
        <p:xfrm>
          <a:off x="0" y="55557"/>
          <a:ext cx="3000000" cy="3000000"/>
        </p:xfrm>
        <a:graphic>
          <a:graphicData uri="http://schemas.openxmlformats.org/drawingml/2006/table">
            <a:tbl>
              <a:tblPr bandRow="1" firstCol="1" firstRow="1">
                <a:noFill/>
                <a:tableStyleId>{4B78BED9-5311-4C2B-8011-21FA9EE621DE}</a:tableStyleId>
              </a:tblPr>
              <a:tblGrid>
                <a:gridCol w="965200"/>
                <a:gridCol w="1738475"/>
                <a:gridCol w="433225"/>
                <a:gridCol w="927100"/>
                <a:gridCol w="1570750"/>
                <a:gridCol w="375775"/>
                <a:gridCol w="923675"/>
                <a:gridCol w="1744375"/>
              </a:tblGrid>
              <a:tr h="450925">
                <a:tc>
                  <a:txBody>
                    <a:bodyPr/>
                    <a:lstStyle/>
                    <a:p>
                      <a:pPr indent="0" lvl="0" marL="0" marR="0" rtl="0" algn="l">
                        <a:lnSpc>
                          <a:spcPct val="100000"/>
                        </a:lnSpc>
                        <a:spcBef>
                          <a:spcPts val="0"/>
                        </a:spcBef>
                        <a:spcAft>
                          <a:spcPts val="0"/>
                        </a:spcAft>
                        <a:buNone/>
                      </a:pPr>
                      <a:r>
                        <a:rPr lang="en-US" sz="2000" u="none" cap="none" strike="noStrike">
                          <a:solidFill>
                            <a:schemeClr val="lt1"/>
                          </a:solidFill>
                        </a:rPr>
                        <a:t>State</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Acres burned</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 </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State</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Acres burned</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 </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State</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Acres burned</a:t>
                      </a:r>
                      <a:endParaRPr sz="2000" u="none" cap="none" strike="noStrike">
                        <a:solidFill>
                          <a:schemeClr val="lt1"/>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AK</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253357</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LA</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10303</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OH</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1415</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AL</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22055</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ME</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377</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OK</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113235</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AZ</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524528</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MD</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1162</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OR</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828777</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AR</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17003</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MA</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1439</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PA</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2892</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CA</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2233666</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MI</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9289</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RI</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178</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CO</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48195</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MN</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69405</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SC</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7337</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CT</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127</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MS</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21037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SD</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43620</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DE</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0</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MO</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40262</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TN</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4937</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FL</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105475</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MT</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747648</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TX</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258168</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GA</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11108</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NE</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27294</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UT</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60863</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HI</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40000</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NV</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123427</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VT</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157</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ID</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439600</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NH</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96</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VA</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6696</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IL</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219</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NJ</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6652</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WA</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674622</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IN</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836</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NM</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123792</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WV</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7504</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IA</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7950</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NY</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550</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WI</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2159</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KS</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163962</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NC</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25838</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WY</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53496</a:t>
                      </a:r>
                      <a:endParaRPr sz="2000" u="none" cap="none" strike="noStrike">
                        <a:solidFill>
                          <a:srgbClr val="595959"/>
                        </a:solidFill>
                        <a:latin typeface="Arial"/>
                        <a:ea typeface="Arial"/>
                        <a:cs typeface="Arial"/>
                        <a:sym typeface="Arial"/>
                      </a:endParaRPr>
                    </a:p>
                  </a:txBody>
                  <a:tcPr marT="0" marB="0" marR="68575" marL="68575"/>
                </a:tc>
              </a:tr>
              <a:tr h="322750">
                <a:tc>
                  <a:txBody>
                    <a:bodyPr/>
                    <a:lstStyle/>
                    <a:p>
                      <a:pPr indent="0" lvl="0" marL="0" marR="0" rtl="0" algn="l">
                        <a:lnSpc>
                          <a:spcPct val="100000"/>
                        </a:lnSpc>
                        <a:spcBef>
                          <a:spcPts val="0"/>
                        </a:spcBef>
                        <a:spcAft>
                          <a:spcPts val="0"/>
                        </a:spcAft>
                        <a:buNone/>
                      </a:pPr>
                      <a:r>
                        <a:rPr lang="en-US" sz="2000" u="none" cap="none" strike="noStrike">
                          <a:solidFill>
                            <a:schemeClr val="lt1"/>
                          </a:solidFill>
                        </a:rPr>
                        <a:t>KY</a:t>
                      </a:r>
                      <a:endParaRPr sz="2000" u="none" cap="none" strike="noStrike">
                        <a:solidFill>
                          <a:schemeClr val="lt1"/>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82859</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ND</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49347</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c>
                  <a:txBody>
                    <a:bodyPr/>
                    <a:lstStyle/>
                    <a:p>
                      <a:pPr indent="0" lvl="0" marL="0" marR="0" rtl="0" algn="l">
                        <a:lnSpc>
                          <a:spcPct val="100000"/>
                        </a:lnSpc>
                        <a:spcBef>
                          <a:spcPts val="0"/>
                        </a:spcBef>
                        <a:spcAft>
                          <a:spcPts val="0"/>
                        </a:spcAft>
                        <a:buNone/>
                      </a:pPr>
                      <a:r>
                        <a:rPr lang="en-US" sz="2000" u="none" cap="none" strike="noStrike">
                          <a:solidFill>
                            <a:schemeClr val="lt1"/>
                          </a:solidFill>
                        </a:rPr>
                        <a:t> </a:t>
                      </a:r>
                      <a:endParaRPr sz="2000" u="none" cap="none" strike="noStrike">
                        <a:solidFill>
                          <a:schemeClr val="lt1"/>
                        </a:solidFill>
                        <a:latin typeface="Arial"/>
                        <a:ea typeface="Arial"/>
                        <a:cs typeface="Arial"/>
                        <a:sym typeface="Arial"/>
                      </a:endParaRPr>
                    </a:p>
                  </a:txBody>
                  <a:tcPr marT="0" marB="0" marR="68575" marL="68575">
                    <a:solidFill>
                      <a:srgbClr val="C00000"/>
                    </a:solidFill>
                  </a:tcPr>
                </a:tc>
                <a:tc>
                  <a:txBody>
                    <a:bodyPr/>
                    <a:lstStyle/>
                    <a:p>
                      <a:pPr indent="0" lvl="0" marL="0" marR="0" rtl="0" algn="l">
                        <a:lnSpc>
                          <a:spcPct val="100000"/>
                        </a:lnSpc>
                        <a:spcBef>
                          <a:spcPts val="0"/>
                        </a:spcBef>
                        <a:spcAft>
                          <a:spcPts val="0"/>
                        </a:spcAft>
                        <a:buNone/>
                      </a:pPr>
                      <a:r>
                        <a:rPr lang="en-US" sz="2000" u="none" cap="none" strike="noStrike">
                          <a:solidFill>
                            <a:srgbClr val="595959"/>
                          </a:solidFill>
                        </a:rPr>
                        <a:t> </a:t>
                      </a:r>
                      <a:endParaRPr sz="2000" u="none" cap="none" strike="noStrike">
                        <a:solidFill>
                          <a:srgbClr val="595959"/>
                        </a:solidFill>
                        <a:latin typeface="Arial"/>
                        <a:ea typeface="Arial"/>
                        <a:cs typeface="Arial"/>
                        <a:sym typeface="Arial"/>
                      </a:endParaRPr>
                    </a:p>
                  </a:txBody>
                  <a:tcPr marT="0" marB="0" marR="68575" marL="68575"/>
                </a:tc>
              </a:tr>
            </a:tbl>
          </a:graphicData>
        </a:graphic>
      </p:graphicFrame>
      <p:sp>
        <p:nvSpPr>
          <p:cNvPr id="123" name="Google Shape;123;p34"/>
          <p:cNvSpPr/>
          <p:nvPr/>
        </p:nvSpPr>
        <p:spPr>
          <a:xfrm>
            <a:off x="2307220" y="6480373"/>
            <a:ext cx="12192000" cy="45720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1000"/>
              <a:buFont typeface="Arial"/>
              <a:buNone/>
            </a:pPr>
            <a:r>
              <a:rPr b="0" i="0" lang="en-US" sz="1000" u="none" cap="none" strike="noStrike">
                <a:solidFill>
                  <a:schemeClr val="dk1"/>
                </a:solidFill>
                <a:latin typeface="Arial"/>
                <a:ea typeface="Arial"/>
                <a:cs typeface="Arial"/>
                <a:sym typeface="Arial"/>
              </a:rPr>
              <a:t>* </a:t>
            </a:r>
            <a:r>
              <a:rPr b="0" i="0" lang="en-US" sz="1200" u="none" cap="none" strike="noStrike">
                <a:solidFill>
                  <a:schemeClr val="dk1"/>
                </a:solidFill>
                <a:latin typeface="Arial"/>
                <a:ea typeface="Arial"/>
                <a:cs typeface="Arial"/>
                <a:sym typeface="Arial"/>
              </a:rPr>
              <a:t>https://www.nifc.gov/fire-information/statistics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35"/>
          <p:cNvSpPr txBox="1"/>
          <p:nvPr/>
        </p:nvSpPr>
        <p:spPr>
          <a:xfrm>
            <a:off x="774573" y="2663152"/>
            <a:ext cx="9877300" cy="378565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400" u="none" cap="none" strike="noStrike">
                <a:solidFill>
                  <a:srgbClr val="000000"/>
                </a:solidFill>
                <a:latin typeface="Calibri"/>
                <a:ea typeface="Calibri"/>
                <a:cs typeface="Calibri"/>
                <a:sym typeface="Calibri"/>
              </a:rPr>
              <a:t>Gulf Coast</a:t>
            </a:r>
            <a:r>
              <a:rPr b="0" i="0" lang="en-US" sz="2400" u="none" cap="none" strike="noStrike">
                <a:solidFill>
                  <a:srgbClr val="000000"/>
                </a:solidFill>
                <a:latin typeface="Calibri"/>
                <a:ea typeface="Calibri"/>
                <a:cs typeface="Calibri"/>
                <a:sym typeface="Calibri"/>
              </a:rPr>
              <a:t> (Texas, Alabama, Arkansas, Louisiana, Mississippi, New Mexico)</a:t>
            </a:r>
            <a:endParaRPr b="0" i="0" sz="2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None/>
            </a:pPr>
            <a:r>
              <a:rPr b="1" i="0" lang="en-US" sz="2400" u="none" cap="none" strike="noStrike">
                <a:solidFill>
                  <a:srgbClr val="000000"/>
                </a:solidFill>
                <a:latin typeface="Calibri"/>
                <a:ea typeface="Calibri"/>
                <a:cs typeface="Calibri"/>
                <a:sym typeface="Calibri"/>
              </a:rPr>
              <a:t>Southeast</a:t>
            </a:r>
            <a:r>
              <a:rPr b="0" i="0" lang="en-US" sz="2400" u="none" cap="none" strike="noStrike">
                <a:solidFill>
                  <a:srgbClr val="000000"/>
                </a:solidFill>
                <a:latin typeface="Calibri"/>
                <a:ea typeface="Calibri"/>
                <a:cs typeface="Calibri"/>
                <a:sym typeface="Calibri"/>
              </a:rPr>
              <a:t> (Florida, Georgia, North Carolina, South Carolina, Virginia. West Virginia)</a:t>
            </a:r>
            <a:endParaRPr/>
          </a:p>
          <a:p>
            <a:pPr indent="0" lvl="0" marL="0" marR="0" rtl="0" algn="l">
              <a:lnSpc>
                <a:spcPct val="100000"/>
              </a:lnSpc>
              <a:spcBef>
                <a:spcPts val="0"/>
              </a:spcBef>
              <a:spcAft>
                <a:spcPts val="0"/>
              </a:spcAft>
              <a:buNone/>
            </a:pPr>
            <a:r>
              <a:rPr b="1" i="0" lang="en-US" sz="2400" u="none" cap="none" strike="noStrike">
                <a:solidFill>
                  <a:srgbClr val="000000"/>
                </a:solidFill>
                <a:latin typeface="Calibri"/>
                <a:ea typeface="Calibri"/>
                <a:cs typeface="Calibri"/>
                <a:sym typeface="Calibri"/>
              </a:rPr>
              <a:t>Midwest</a:t>
            </a:r>
            <a:r>
              <a:rPr b="0" i="0" lang="en-US" sz="2400" u="none" cap="none" strike="noStrike">
                <a:solidFill>
                  <a:srgbClr val="000000"/>
                </a:solidFill>
                <a:latin typeface="Calibri"/>
                <a:ea typeface="Calibri"/>
                <a:cs typeface="Calibri"/>
                <a:sym typeface="Calibri"/>
              </a:rPr>
              <a:t> (Minnesota, Iowa, Wisconsin, Michigan, North Dakota, South Dakota, Nebraska, Oklahoma, Kansas, Ohio, Tennessee, Missouri, Illinois, Iowa, Indiana, Kentucky)</a:t>
            </a:r>
            <a:endParaRPr/>
          </a:p>
          <a:p>
            <a:pPr indent="0" lvl="0" marL="0" marR="0" rtl="0" algn="l">
              <a:lnSpc>
                <a:spcPct val="100000"/>
              </a:lnSpc>
              <a:spcBef>
                <a:spcPts val="0"/>
              </a:spcBef>
              <a:spcAft>
                <a:spcPts val="0"/>
              </a:spcAft>
              <a:buNone/>
            </a:pPr>
            <a:r>
              <a:rPr b="1" i="0" lang="en-US" sz="2400" u="none" cap="none" strike="noStrike">
                <a:solidFill>
                  <a:srgbClr val="000000"/>
                </a:solidFill>
                <a:latin typeface="Calibri"/>
                <a:ea typeface="Calibri"/>
                <a:cs typeface="Calibri"/>
                <a:sym typeface="Calibri"/>
              </a:rPr>
              <a:t>West</a:t>
            </a:r>
            <a:r>
              <a:rPr b="0" i="0" lang="en-US" sz="2400" u="none" cap="none" strike="noStrike">
                <a:solidFill>
                  <a:srgbClr val="000000"/>
                </a:solidFill>
                <a:latin typeface="Calibri"/>
                <a:ea typeface="Calibri"/>
                <a:cs typeface="Calibri"/>
                <a:sym typeface="Calibri"/>
              </a:rPr>
              <a:t> </a:t>
            </a:r>
            <a:r>
              <a:rPr b="1" i="0" lang="en-US" sz="2400" u="none" cap="none" strike="noStrike">
                <a:solidFill>
                  <a:srgbClr val="000000"/>
                </a:solidFill>
                <a:latin typeface="Calibri"/>
                <a:ea typeface="Calibri"/>
                <a:cs typeface="Calibri"/>
                <a:sym typeface="Calibri"/>
              </a:rPr>
              <a:t>Coast</a:t>
            </a:r>
            <a:r>
              <a:rPr b="0" i="0" lang="en-US" sz="2400" u="none" cap="none" strike="noStrike">
                <a:solidFill>
                  <a:srgbClr val="000000"/>
                </a:solidFill>
                <a:latin typeface="Calibri"/>
                <a:ea typeface="Calibri"/>
                <a:cs typeface="Calibri"/>
                <a:sym typeface="Calibri"/>
              </a:rPr>
              <a:t> (Arizona, California, Nevada, Hawaii, Washington, Oregon, Alaska)</a:t>
            </a:r>
            <a:endParaRPr/>
          </a:p>
          <a:p>
            <a:pPr indent="0" lvl="0" marL="0" marR="0" rtl="0" algn="l">
              <a:lnSpc>
                <a:spcPct val="100000"/>
              </a:lnSpc>
              <a:spcBef>
                <a:spcPts val="0"/>
              </a:spcBef>
              <a:spcAft>
                <a:spcPts val="0"/>
              </a:spcAft>
              <a:buNone/>
            </a:pPr>
            <a:r>
              <a:rPr b="1" i="0" lang="en-US" sz="2400" u="none" cap="none" strike="noStrike">
                <a:solidFill>
                  <a:srgbClr val="000000"/>
                </a:solidFill>
                <a:latin typeface="Calibri"/>
                <a:ea typeface="Calibri"/>
                <a:cs typeface="Calibri"/>
                <a:sym typeface="Calibri"/>
              </a:rPr>
              <a:t>Northeast</a:t>
            </a:r>
            <a:r>
              <a:rPr b="0" i="0" lang="en-US" sz="2400" u="none" cap="none" strike="noStrike">
                <a:solidFill>
                  <a:srgbClr val="000000"/>
                </a:solidFill>
                <a:latin typeface="Calibri"/>
                <a:ea typeface="Calibri"/>
                <a:cs typeface="Calibri"/>
                <a:sym typeface="Calibri"/>
              </a:rPr>
              <a:t> (Maine, New Hampshire, Massachusetts, Delaware, Pennsylvania, Maryland, New York, New Jersey, Connecticut, Rhode Island, Vermont)</a:t>
            </a:r>
            <a:endParaRPr/>
          </a:p>
          <a:p>
            <a:pPr indent="0" lvl="0" marL="0" marR="0" rtl="0" algn="l">
              <a:lnSpc>
                <a:spcPct val="100000"/>
              </a:lnSpc>
              <a:spcBef>
                <a:spcPts val="0"/>
              </a:spcBef>
              <a:spcAft>
                <a:spcPts val="0"/>
              </a:spcAft>
              <a:buNone/>
            </a:pPr>
            <a:r>
              <a:rPr b="1" i="0" lang="en-US" sz="2400" u="none" cap="none" strike="noStrike">
                <a:solidFill>
                  <a:srgbClr val="000000"/>
                </a:solidFill>
                <a:latin typeface="Calibri"/>
                <a:ea typeface="Calibri"/>
                <a:cs typeface="Calibri"/>
                <a:sym typeface="Calibri"/>
              </a:rPr>
              <a:t>Northern Rockies </a:t>
            </a:r>
            <a:r>
              <a:rPr b="0" i="0" lang="en-US" sz="2400" u="none" cap="none" strike="noStrike">
                <a:solidFill>
                  <a:srgbClr val="000000"/>
                </a:solidFill>
                <a:latin typeface="Calibri"/>
                <a:ea typeface="Calibri"/>
                <a:cs typeface="Calibri"/>
                <a:sym typeface="Calibri"/>
              </a:rPr>
              <a:t>(Montana, Wyoming, Idaho, Utah, Colorado)</a:t>
            </a:r>
            <a:endParaRPr/>
          </a:p>
        </p:txBody>
      </p:sp>
      <p:sp>
        <p:nvSpPr>
          <p:cNvPr id="130" name="Google Shape;130;p35"/>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00000"/>
              </a:lnSpc>
              <a:spcBef>
                <a:spcPts val="0"/>
              </a:spcBef>
              <a:spcAft>
                <a:spcPts val="0"/>
              </a:spcAft>
              <a:buSzPct val="43209"/>
              <a:buNone/>
            </a:pPr>
            <a:r>
              <a:rPr lang="en-US" sz="3600"/>
              <a:t>Number line, colored sticky notes for each region; each student gets the data, a state, and corresponding sticky note</a:t>
            </a:r>
            <a:endParaRPr/>
          </a:p>
        </p:txBody>
      </p:sp>
      <p:cxnSp>
        <p:nvCxnSpPr>
          <p:cNvPr id="131" name="Google Shape;131;p35"/>
          <p:cNvCxnSpPr/>
          <p:nvPr/>
        </p:nvCxnSpPr>
        <p:spPr>
          <a:xfrm>
            <a:off x="838200" y="1706379"/>
            <a:ext cx="9877301" cy="0"/>
          </a:xfrm>
          <a:prstGeom prst="straightConnector1">
            <a:avLst/>
          </a:prstGeom>
          <a:noFill/>
          <a:ln cap="flat" cmpd="sng" w="34925">
            <a:solidFill>
              <a:srgbClr val="D02228"/>
            </a:solidFill>
            <a:prstDash val="solid"/>
            <a:round/>
            <a:headEnd len="sm" w="sm" type="none"/>
            <a:tailEnd len="sm" w="sm" type="none"/>
          </a:ln>
        </p:spPr>
      </p:cxnSp>
      <p:sp>
        <p:nvSpPr>
          <p:cNvPr id="132" name="Google Shape;132;p35"/>
          <p:cNvSpPr txBox="1"/>
          <p:nvPr/>
        </p:nvSpPr>
        <p:spPr>
          <a:xfrm rot="5400000">
            <a:off x="10184752" y="2069822"/>
            <a:ext cx="102688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2,400,000</a:t>
            </a:r>
            <a:endParaRPr/>
          </a:p>
        </p:txBody>
      </p:sp>
      <p:sp>
        <p:nvSpPr>
          <p:cNvPr id="133" name="Google Shape;133;p35"/>
          <p:cNvSpPr txBox="1"/>
          <p:nvPr/>
        </p:nvSpPr>
        <p:spPr>
          <a:xfrm rot="5400000">
            <a:off x="1563068" y="1987157"/>
            <a:ext cx="852156"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300,000</a:t>
            </a:r>
            <a:endParaRPr/>
          </a:p>
        </p:txBody>
      </p:sp>
      <p:sp>
        <p:nvSpPr>
          <p:cNvPr id="134" name="Google Shape;134;p35"/>
          <p:cNvSpPr txBox="1"/>
          <p:nvPr/>
        </p:nvSpPr>
        <p:spPr>
          <a:xfrm rot="5400000">
            <a:off x="4114719" y="2006241"/>
            <a:ext cx="852156"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900,000</a:t>
            </a:r>
            <a:endParaRPr/>
          </a:p>
        </p:txBody>
      </p:sp>
      <p:sp>
        <p:nvSpPr>
          <p:cNvPr id="135" name="Google Shape;135;p35"/>
          <p:cNvSpPr txBox="1"/>
          <p:nvPr/>
        </p:nvSpPr>
        <p:spPr>
          <a:xfrm rot="5400000">
            <a:off x="7942835" y="2071965"/>
            <a:ext cx="102688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1,800,000</a:t>
            </a:r>
            <a:endParaRPr/>
          </a:p>
        </p:txBody>
      </p:sp>
      <p:sp>
        <p:nvSpPr>
          <p:cNvPr id="136" name="Google Shape;136;p35"/>
          <p:cNvSpPr txBox="1"/>
          <p:nvPr/>
        </p:nvSpPr>
        <p:spPr>
          <a:xfrm rot="5400000">
            <a:off x="2799070" y="2006241"/>
            <a:ext cx="852156"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600,000</a:t>
            </a:r>
            <a:endParaRPr/>
          </a:p>
        </p:txBody>
      </p:sp>
      <p:sp>
        <p:nvSpPr>
          <p:cNvPr id="137" name="Google Shape;137;p35"/>
          <p:cNvSpPr txBox="1"/>
          <p:nvPr/>
        </p:nvSpPr>
        <p:spPr>
          <a:xfrm rot="5400000">
            <a:off x="5365366" y="2006241"/>
            <a:ext cx="102688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1,200,000</a:t>
            </a:r>
            <a:endParaRPr/>
          </a:p>
        </p:txBody>
      </p:sp>
      <p:sp>
        <p:nvSpPr>
          <p:cNvPr id="138" name="Google Shape;138;p35"/>
          <p:cNvSpPr txBox="1"/>
          <p:nvPr/>
        </p:nvSpPr>
        <p:spPr>
          <a:xfrm rot="5400000">
            <a:off x="9166650" y="2104703"/>
            <a:ext cx="102688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2,100,000</a:t>
            </a:r>
            <a:endParaRPr/>
          </a:p>
        </p:txBody>
      </p:sp>
      <p:sp>
        <p:nvSpPr>
          <p:cNvPr id="139" name="Google Shape;139;p35"/>
          <p:cNvSpPr txBox="1"/>
          <p:nvPr/>
        </p:nvSpPr>
        <p:spPr>
          <a:xfrm rot="5400000">
            <a:off x="6681015" y="2052776"/>
            <a:ext cx="102688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1,500,000</a:t>
            </a:r>
            <a:endParaRPr/>
          </a:p>
        </p:txBody>
      </p:sp>
      <p:sp>
        <p:nvSpPr>
          <p:cNvPr id="140" name="Google Shape;140;p35"/>
          <p:cNvSpPr txBox="1"/>
          <p:nvPr/>
        </p:nvSpPr>
        <p:spPr>
          <a:xfrm rot="5400000">
            <a:off x="900729" y="1649181"/>
            <a:ext cx="209353"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0</a:t>
            </a:r>
            <a:endParaRPr/>
          </a:p>
        </p:txBody>
      </p:sp>
      <p:sp>
        <p:nvSpPr>
          <p:cNvPr id="141" name="Google Shape;141;p35"/>
          <p:cNvSpPr/>
          <p:nvPr/>
        </p:nvSpPr>
        <p:spPr>
          <a:xfrm>
            <a:off x="1989145" y="3417858"/>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2" name="Google Shape;142;p35"/>
          <p:cNvSpPr/>
          <p:nvPr/>
        </p:nvSpPr>
        <p:spPr>
          <a:xfrm>
            <a:off x="9680091" y="5618608"/>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3" name="Google Shape;143;p35"/>
          <p:cNvSpPr/>
          <p:nvPr/>
        </p:nvSpPr>
        <p:spPr>
          <a:xfrm>
            <a:off x="10211409" y="2768300"/>
            <a:ext cx="461665" cy="438431"/>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4" name="Google Shape;144;p35"/>
          <p:cNvSpPr/>
          <p:nvPr/>
        </p:nvSpPr>
        <p:spPr>
          <a:xfrm>
            <a:off x="8708309" y="5941706"/>
            <a:ext cx="422031" cy="365962"/>
          </a:xfrm>
          <a:prstGeom prst="rect">
            <a:avLst/>
          </a:prstGeom>
          <a:solidFill>
            <a:srgbClr val="FFC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5" name="Google Shape;145;p35"/>
          <p:cNvSpPr/>
          <p:nvPr/>
        </p:nvSpPr>
        <p:spPr>
          <a:xfrm>
            <a:off x="3975100" y="4506191"/>
            <a:ext cx="461665"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6" name="Google Shape;146;p35"/>
          <p:cNvSpPr/>
          <p:nvPr/>
        </p:nvSpPr>
        <p:spPr>
          <a:xfrm>
            <a:off x="10632209" y="4872153"/>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36"/>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What’s the problem here?</a:t>
            </a:r>
            <a:endParaRPr/>
          </a:p>
        </p:txBody>
      </p:sp>
      <p:cxnSp>
        <p:nvCxnSpPr>
          <p:cNvPr id="153" name="Google Shape;153;p36"/>
          <p:cNvCxnSpPr/>
          <p:nvPr/>
        </p:nvCxnSpPr>
        <p:spPr>
          <a:xfrm>
            <a:off x="1011093" y="2247447"/>
            <a:ext cx="9877301" cy="0"/>
          </a:xfrm>
          <a:prstGeom prst="straightConnector1">
            <a:avLst/>
          </a:prstGeom>
          <a:noFill/>
          <a:ln cap="flat" cmpd="sng" w="34925">
            <a:solidFill>
              <a:srgbClr val="D02228"/>
            </a:solidFill>
            <a:prstDash val="solid"/>
            <a:round/>
            <a:headEnd len="sm" w="sm" type="none"/>
            <a:tailEnd len="sm" w="sm" type="none"/>
          </a:ln>
        </p:spPr>
      </p:cxnSp>
      <p:sp>
        <p:nvSpPr>
          <p:cNvPr id="154" name="Google Shape;154;p36"/>
          <p:cNvSpPr txBox="1"/>
          <p:nvPr/>
        </p:nvSpPr>
        <p:spPr>
          <a:xfrm rot="5400000">
            <a:off x="5422651" y="2576996"/>
            <a:ext cx="102688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1,200,000</a:t>
            </a:r>
            <a:endParaRPr/>
          </a:p>
        </p:txBody>
      </p:sp>
      <p:sp>
        <p:nvSpPr>
          <p:cNvPr id="155" name="Google Shape;155;p36"/>
          <p:cNvSpPr txBox="1"/>
          <p:nvPr/>
        </p:nvSpPr>
        <p:spPr>
          <a:xfrm rot="5400000">
            <a:off x="7601780" y="2530056"/>
            <a:ext cx="102688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1,800,000</a:t>
            </a:r>
            <a:endParaRPr/>
          </a:p>
        </p:txBody>
      </p:sp>
      <p:sp>
        <p:nvSpPr>
          <p:cNvPr id="156" name="Google Shape;156;p36"/>
          <p:cNvSpPr txBox="1"/>
          <p:nvPr/>
        </p:nvSpPr>
        <p:spPr>
          <a:xfrm rot="5400000">
            <a:off x="10441157" y="2506895"/>
            <a:ext cx="102688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2,400,000</a:t>
            </a:r>
            <a:endParaRPr/>
          </a:p>
        </p:txBody>
      </p:sp>
      <p:sp>
        <p:nvSpPr>
          <p:cNvPr id="157" name="Google Shape;157;p36"/>
          <p:cNvSpPr txBox="1"/>
          <p:nvPr/>
        </p:nvSpPr>
        <p:spPr>
          <a:xfrm rot="5400000">
            <a:off x="6463576" y="2592518"/>
            <a:ext cx="102688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1,500,000</a:t>
            </a:r>
            <a:endParaRPr/>
          </a:p>
        </p:txBody>
      </p:sp>
      <p:sp>
        <p:nvSpPr>
          <p:cNvPr id="158" name="Google Shape;158;p36"/>
          <p:cNvSpPr txBox="1"/>
          <p:nvPr/>
        </p:nvSpPr>
        <p:spPr>
          <a:xfrm rot="5400000">
            <a:off x="8737435" y="2530056"/>
            <a:ext cx="102688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2,100,000</a:t>
            </a:r>
            <a:endParaRPr/>
          </a:p>
        </p:txBody>
      </p:sp>
      <p:grpSp>
        <p:nvGrpSpPr>
          <p:cNvPr id="159" name="Google Shape;159;p36"/>
          <p:cNvGrpSpPr/>
          <p:nvPr/>
        </p:nvGrpSpPr>
        <p:grpSpPr>
          <a:xfrm>
            <a:off x="3622540" y="3061300"/>
            <a:ext cx="776520" cy="1177920"/>
            <a:chOff x="3622540" y="3061300"/>
            <a:chExt cx="776520" cy="1177920"/>
          </a:xfrm>
        </p:grpSpPr>
        <p:pic>
          <p:nvPicPr>
            <p:cNvPr id="160" name="Google Shape;160;p36"/>
            <p:cNvPicPr preferRelativeResize="0"/>
            <p:nvPr/>
          </p:nvPicPr>
          <p:blipFill rotWithShape="1">
            <a:blip r:embed="rId3">
              <a:alphaModFix/>
            </a:blip>
            <a:srcRect b="0" l="0" r="0" t="0"/>
            <a:stretch/>
          </p:blipFill>
          <p:spPr>
            <a:xfrm>
              <a:off x="3622540" y="3061300"/>
              <a:ext cx="557280" cy="436680"/>
            </a:xfrm>
            <a:prstGeom prst="rect">
              <a:avLst/>
            </a:prstGeom>
            <a:noFill/>
            <a:ln>
              <a:noFill/>
            </a:ln>
          </p:spPr>
        </p:pic>
        <p:pic>
          <p:nvPicPr>
            <p:cNvPr id="161" name="Google Shape;161;p36"/>
            <p:cNvPicPr preferRelativeResize="0"/>
            <p:nvPr/>
          </p:nvPicPr>
          <p:blipFill rotWithShape="1">
            <a:blip r:embed="rId4">
              <a:alphaModFix/>
            </a:blip>
            <a:srcRect b="0" l="0" r="0" t="0"/>
            <a:stretch/>
          </p:blipFill>
          <p:spPr>
            <a:xfrm>
              <a:off x="3969940" y="3493300"/>
              <a:ext cx="100440" cy="484200"/>
            </a:xfrm>
            <a:prstGeom prst="rect">
              <a:avLst/>
            </a:prstGeom>
            <a:noFill/>
            <a:ln>
              <a:noFill/>
            </a:ln>
          </p:spPr>
        </p:pic>
        <p:pic>
          <p:nvPicPr>
            <p:cNvPr id="162" name="Google Shape;162;p36"/>
            <p:cNvPicPr preferRelativeResize="0"/>
            <p:nvPr/>
          </p:nvPicPr>
          <p:blipFill rotWithShape="1">
            <a:blip r:embed="rId5">
              <a:alphaModFix/>
            </a:blip>
            <a:srcRect b="0" l="0" r="0" t="0"/>
            <a:stretch/>
          </p:blipFill>
          <p:spPr>
            <a:xfrm>
              <a:off x="3905140" y="3989380"/>
              <a:ext cx="191160" cy="249840"/>
            </a:xfrm>
            <a:prstGeom prst="rect">
              <a:avLst/>
            </a:prstGeom>
            <a:noFill/>
            <a:ln>
              <a:noFill/>
            </a:ln>
          </p:spPr>
        </p:pic>
        <p:pic>
          <p:nvPicPr>
            <p:cNvPr id="163" name="Google Shape;163;p36"/>
            <p:cNvPicPr preferRelativeResize="0"/>
            <p:nvPr/>
          </p:nvPicPr>
          <p:blipFill rotWithShape="1">
            <a:blip r:embed="rId6">
              <a:alphaModFix/>
            </a:blip>
            <a:srcRect b="0" l="0" r="0" t="0"/>
            <a:stretch/>
          </p:blipFill>
          <p:spPr>
            <a:xfrm>
              <a:off x="4093420" y="3990820"/>
              <a:ext cx="305640" cy="217800"/>
            </a:xfrm>
            <a:prstGeom prst="rect">
              <a:avLst/>
            </a:prstGeom>
            <a:noFill/>
            <a:ln>
              <a:noFill/>
            </a:ln>
          </p:spPr>
        </p:pic>
      </p:grpSp>
      <p:grpSp>
        <p:nvGrpSpPr>
          <p:cNvPr id="164" name="Google Shape;164;p36"/>
          <p:cNvGrpSpPr/>
          <p:nvPr/>
        </p:nvGrpSpPr>
        <p:grpSpPr>
          <a:xfrm>
            <a:off x="3719740" y="3634420"/>
            <a:ext cx="614160" cy="166320"/>
            <a:chOff x="3719740" y="3634420"/>
            <a:chExt cx="614160" cy="166320"/>
          </a:xfrm>
        </p:grpSpPr>
        <p:pic>
          <p:nvPicPr>
            <p:cNvPr id="165" name="Google Shape;165;p36"/>
            <p:cNvPicPr preferRelativeResize="0"/>
            <p:nvPr/>
          </p:nvPicPr>
          <p:blipFill rotWithShape="1">
            <a:blip r:embed="rId7">
              <a:alphaModFix/>
            </a:blip>
            <a:srcRect b="0" l="0" r="0" t="0"/>
            <a:stretch/>
          </p:blipFill>
          <p:spPr>
            <a:xfrm>
              <a:off x="3719740" y="3634420"/>
              <a:ext cx="260640" cy="166320"/>
            </a:xfrm>
            <a:prstGeom prst="rect">
              <a:avLst/>
            </a:prstGeom>
            <a:noFill/>
            <a:ln>
              <a:noFill/>
            </a:ln>
          </p:spPr>
        </p:pic>
        <p:pic>
          <p:nvPicPr>
            <p:cNvPr id="166" name="Google Shape;166;p36"/>
            <p:cNvPicPr preferRelativeResize="0"/>
            <p:nvPr/>
          </p:nvPicPr>
          <p:blipFill rotWithShape="1">
            <a:blip r:embed="rId8">
              <a:alphaModFix/>
            </a:blip>
            <a:srcRect b="0" l="0" r="0" t="0"/>
            <a:stretch/>
          </p:blipFill>
          <p:spPr>
            <a:xfrm>
              <a:off x="4010980" y="3652420"/>
              <a:ext cx="322920" cy="103680"/>
            </a:xfrm>
            <a:prstGeom prst="rect">
              <a:avLst/>
            </a:prstGeom>
            <a:noFill/>
            <a:ln>
              <a:noFill/>
            </a:ln>
          </p:spPr>
        </p:pic>
      </p:grpSp>
      <p:grpSp>
        <p:nvGrpSpPr>
          <p:cNvPr id="167" name="Google Shape;167;p36"/>
          <p:cNvGrpSpPr/>
          <p:nvPr/>
        </p:nvGrpSpPr>
        <p:grpSpPr>
          <a:xfrm>
            <a:off x="827542" y="1940268"/>
            <a:ext cx="1145098" cy="1754632"/>
            <a:chOff x="827542" y="1940268"/>
            <a:chExt cx="1145098" cy="1754632"/>
          </a:xfrm>
        </p:grpSpPr>
        <p:pic>
          <p:nvPicPr>
            <p:cNvPr id="168" name="Google Shape;168;p36"/>
            <p:cNvPicPr preferRelativeResize="0"/>
            <p:nvPr/>
          </p:nvPicPr>
          <p:blipFill rotWithShape="1">
            <a:blip r:embed="rId9">
              <a:alphaModFix/>
            </a:blip>
            <a:srcRect b="0" l="0" r="0" t="0"/>
            <a:stretch/>
          </p:blipFill>
          <p:spPr>
            <a:xfrm>
              <a:off x="1428874" y="2098908"/>
              <a:ext cx="446400" cy="364680"/>
            </a:xfrm>
            <a:prstGeom prst="rect">
              <a:avLst/>
            </a:prstGeom>
            <a:noFill/>
            <a:ln>
              <a:noFill/>
            </a:ln>
          </p:spPr>
        </p:pic>
        <p:pic>
          <p:nvPicPr>
            <p:cNvPr id="169" name="Google Shape;169;p36"/>
            <p:cNvPicPr preferRelativeResize="0"/>
            <p:nvPr/>
          </p:nvPicPr>
          <p:blipFill rotWithShape="1">
            <a:blip r:embed="rId10">
              <a:alphaModFix/>
            </a:blip>
            <a:srcRect b="0" l="0" r="0" t="0"/>
            <a:stretch/>
          </p:blipFill>
          <p:spPr>
            <a:xfrm>
              <a:off x="1653514" y="2486628"/>
              <a:ext cx="42480" cy="399600"/>
            </a:xfrm>
            <a:prstGeom prst="rect">
              <a:avLst/>
            </a:prstGeom>
            <a:noFill/>
            <a:ln>
              <a:noFill/>
            </a:ln>
          </p:spPr>
        </p:pic>
        <p:pic>
          <p:nvPicPr>
            <p:cNvPr id="170" name="Google Shape;170;p36"/>
            <p:cNvPicPr preferRelativeResize="0"/>
            <p:nvPr/>
          </p:nvPicPr>
          <p:blipFill rotWithShape="1">
            <a:blip r:embed="rId11">
              <a:alphaModFix/>
            </a:blip>
            <a:srcRect b="0" l="0" r="0" t="0"/>
            <a:stretch/>
          </p:blipFill>
          <p:spPr>
            <a:xfrm>
              <a:off x="1545874" y="2873268"/>
              <a:ext cx="190440" cy="228600"/>
            </a:xfrm>
            <a:prstGeom prst="rect">
              <a:avLst/>
            </a:prstGeom>
            <a:noFill/>
            <a:ln>
              <a:noFill/>
            </a:ln>
          </p:spPr>
        </p:pic>
        <p:pic>
          <p:nvPicPr>
            <p:cNvPr id="171" name="Google Shape;171;p36"/>
            <p:cNvPicPr preferRelativeResize="0"/>
            <p:nvPr/>
          </p:nvPicPr>
          <p:blipFill rotWithShape="1">
            <a:blip r:embed="rId12">
              <a:alphaModFix/>
            </a:blip>
            <a:srcRect b="0" l="0" r="0" t="0"/>
            <a:stretch/>
          </p:blipFill>
          <p:spPr>
            <a:xfrm>
              <a:off x="1714354" y="2903868"/>
              <a:ext cx="231840" cy="123480"/>
            </a:xfrm>
            <a:prstGeom prst="rect">
              <a:avLst/>
            </a:prstGeom>
            <a:noFill/>
            <a:ln>
              <a:noFill/>
            </a:ln>
          </p:spPr>
        </p:pic>
        <p:pic>
          <p:nvPicPr>
            <p:cNvPr id="172" name="Google Shape;172;p36"/>
            <p:cNvPicPr preferRelativeResize="0"/>
            <p:nvPr/>
          </p:nvPicPr>
          <p:blipFill rotWithShape="1">
            <a:blip r:embed="rId13">
              <a:alphaModFix/>
            </a:blip>
            <a:srcRect b="0" l="0" r="0" t="0"/>
            <a:stretch/>
          </p:blipFill>
          <p:spPr>
            <a:xfrm>
              <a:off x="1702280" y="2545488"/>
              <a:ext cx="270360" cy="109080"/>
            </a:xfrm>
            <a:prstGeom prst="rect">
              <a:avLst/>
            </a:prstGeom>
            <a:noFill/>
            <a:ln>
              <a:noFill/>
            </a:ln>
          </p:spPr>
        </p:pic>
        <p:pic>
          <p:nvPicPr>
            <p:cNvPr id="173" name="Google Shape;173;p36"/>
            <p:cNvPicPr preferRelativeResize="0"/>
            <p:nvPr/>
          </p:nvPicPr>
          <p:blipFill rotWithShape="1">
            <a:blip r:embed="rId14">
              <a:alphaModFix/>
            </a:blip>
            <a:srcRect b="0" l="0" r="0" t="0"/>
            <a:stretch/>
          </p:blipFill>
          <p:spPr>
            <a:xfrm>
              <a:off x="1317440" y="2550888"/>
              <a:ext cx="348840" cy="62640"/>
            </a:xfrm>
            <a:prstGeom prst="rect">
              <a:avLst/>
            </a:prstGeom>
            <a:noFill/>
            <a:ln>
              <a:noFill/>
            </a:ln>
          </p:spPr>
        </p:pic>
        <p:pic>
          <p:nvPicPr>
            <p:cNvPr id="174" name="Google Shape;174;p36"/>
            <p:cNvPicPr preferRelativeResize="0"/>
            <p:nvPr/>
          </p:nvPicPr>
          <p:blipFill rotWithShape="1">
            <a:blip r:embed="rId15">
              <a:alphaModFix/>
            </a:blip>
            <a:srcRect b="0" l="0" r="0" t="0"/>
            <a:stretch/>
          </p:blipFill>
          <p:spPr>
            <a:xfrm>
              <a:off x="909622" y="1940268"/>
              <a:ext cx="317520" cy="380880"/>
            </a:xfrm>
            <a:prstGeom prst="rect">
              <a:avLst/>
            </a:prstGeom>
            <a:noFill/>
            <a:ln>
              <a:noFill/>
            </a:ln>
          </p:spPr>
        </p:pic>
        <p:pic>
          <p:nvPicPr>
            <p:cNvPr id="175" name="Google Shape;175;p36"/>
            <p:cNvPicPr preferRelativeResize="0"/>
            <p:nvPr/>
          </p:nvPicPr>
          <p:blipFill rotWithShape="1">
            <a:blip r:embed="rId16">
              <a:alphaModFix/>
            </a:blip>
            <a:srcRect b="0" l="0" r="0" t="0"/>
            <a:stretch/>
          </p:blipFill>
          <p:spPr>
            <a:xfrm>
              <a:off x="1065862" y="2306388"/>
              <a:ext cx="47520" cy="434160"/>
            </a:xfrm>
            <a:prstGeom prst="rect">
              <a:avLst/>
            </a:prstGeom>
            <a:noFill/>
            <a:ln>
              <a:noFill/>
            </a:ln>
          </p:spPr>
        </p:pic>
        <p:pic>
          <p:nvPicPr>
            <p:cNvPr id="176" name="Google Shape;176;p36"/>
            <p:cNvPicPr preferRelativeResize="0"/>
            <p:nvPr/>
          </p:nvPicPr>
          <p:blipFill rotWithShape="1">
            <a:blip r:embed="rId17">
              <a:alphaModFix/>
            </a:blip>
            <a:srcRect b="0" l="0" r="0" t="0"/>
            <a:stretch/>
          </p:blipFill>
          <p:spPr>
            <a:xfrm>
              <a:off x="827542" y="2415108"/>
              <a:ext cx="249840" cy="112680"/>
            </a:xfrm>
            <a:prstGeom prst="rect">
              <a:avLst/>
            </a:prstGeom>
            <a:noFill/>
            <a:ln>
              <a:noFill/>
            </a:ln>
          </p:spPr>
        </p:pic>
        <p:pic>
          <p:nvPicPr>
            <p:cNvPr id="177" name="Google Shape;177;p36"/>
            <p:cNvPicPr preferRelativeResize="0"/>
            <p:nvPr/>
          </p:nvPicPr>
          <p:blipFill rotWithShape="1">
            <a:blip r:embed="rId18">
              <a:alphaModFix/>
            </a:blip>
            <a:srcRect b="0" l="0" r="0" t="0"/>
            <a:stretch/>
          </p:blipFill>
          <p:spPr>
            <a:xfrm>
              <a:off x="1116982" y="2466228"/>
              <a:ext cx="181800" cy="124560"/>
            </a:xfrm>
            <a:prstGeom prst="rect">
              <a:avLst/>
            </a:prstGeom>
            <a:noFill/>
            <a:ln>
              <a:noFill/>
            </a:ln>
          </p:spPr>
        </p:pic>
        <p:pic>
          <p:nvPicPr>
            <p:cNvPr id="178" name="Google Shape;178;p36"/>
            <p:cNvPicPr preferRelativeResize="0"/>
            <p:nvPr/>
          </p:nvPicPr>
          <p:blipFill rotWithShape="1">
            <a:blip r:embed="rId19">
              <a:alphaModFix/>
            </a:blip>
            <a:srcRect b="0" l="0" r="0" t="0"/>
            <a:stretch/>
          </p:blipFill>
          <p:spPr>
            <a:xfrm>
              <a:off x="962507" y="2740207"/>
              <a:ext cx="162720" cy="203040"/>
            </a:xfrm>
            <a:prstGeom prst="rect">
              <a:avLst/>
            </a:prstGeom>
            <a:noFill/>
            <a:ln>
              <a:noFill/>
            </a:ln>
          </p:spPr>
        </p:pic>
        <p:pic>
          <p:nvPicPr>
            <p:cNvPr id="179" name="Google Shape;179;p36"/>
            <p:cNvPicPr preferRelativeResize="0"/>
            <p:nvPr/>
          </p:nvPicPr>
          <p:blipFill rotWithShape="1">
            <a:blip r:embed="rId20">
              <a:alphaModFix/>
            </a:blip>
            <a:srcRect b="0" l="0" r="0" t="0"/>
            <a:stretch/>
          </p:blipFill>
          <p:spPr>
            <a:xfrm>
              <a:off x="1144667" y="2787367"/>
              <a:ext cx="163080" cy="192960"/>
            </a:xfrm>
            <a:prstGeom prst="rect">
              <a:avLst/>
            </a:prstGeom>
            <a:noFill/>
            <a:ln>
              <a:noFill/>
            </a:ln>
          </p:spPr>
        </p:pic>
        <p:pic>
          <p:nvPicPr>
            <p:cNvPr id="180" name="Google Shape;180;p36"/>
            <p:cNvPicPr preferRelativeResize="0"/>
            <p:nvPr/>
          </p:nvPicPr>
          <p:blipFill rotWithShape="1">
            <a:blip r:embed="rId21">
              <a:alphaModFix/>
            </a:blip>
            <a:srcRect b="0" l="0" r="0" t="0"/>
            <a:stretch/>
          </p:blipFill>
          <p:spPr>
            <a:xfrm>
              <a:off x="1294420" y="2663140"/>
              <a:ext cx="417600" cy="417240"/>
            </a:xfrm>
            <a:prstGeom prst="rect">
              <a:avLst/>
            </a:prstGeom>
            <a:noFill/>
            <a:ln>
              <a:noFill/>
            </a:ln>
          </p:spPr>
        </p:pic>
        <p:pic>
          <p:nvPicPr>
            <p:cNvPr id="181" name="Google Shape;181;p36"/>
            <p:cNvPicPr preferRelativeResize="0"/>
            <p:nvPr/>
          </p:nvPicPr>
          <p:blipFill rotWithShape="1">
            <a:blip r:embed="rId22">
              <a:alphaModFix/>
            </a:blip>
            <a:srcRect b="0" l="0" r="0" t="0"/>
            <a:stretch/>
          </p:blipFill>
          <p:spPr>
            <a:xfrm>
              <a:off x="1546420" y="3070300"/>
              <a:ext cx="42480" cy="624600"/>
            </a:xfrm>
            <a:prstGeom prst="rect">
              <a:avLst/>
            </a:prstGeom>
            <a:noFill/>
            <a:ln>
              <a:noFill/>
            </a:ln>
          </p:spPr>
        </p:pic>
        <p:pic>
          <p:nvPicPr>
            <p:cNvPr id="182" name="Google Shape;182;p36"/>
            <p:cNvPicPr preferRelativeResize="0"/>
            <p:nvPr/>
          </p:nvPicPr>
          <p:blipFill rotWithShape="1">
            <a:blip r:embed="rId23">
              <a:alphaModFix/>
            </a:blip>
            <a:srcRect b="0" l="0" r="0" t="0"/>
            <a:stretch/>
          </p:blipFill>
          <p:spPr>
            <a:xfrm>
              <a:off x="1199020" y="3233740"/>
              <a:ext cx="359280" cy="163440"/>
            </a:xfrm>
            <a:prstGeom prst="rect">
              <a:avLst/>
            </a:prstGeom>
            <a:noFill/>
            <a:ln>
              <a:noFill/>
            </a:ln>
          </p:spPr>
        </p:pic>
        <p:pic>
          <p:nvPicPr>
            <p:cNvPr id="183" name="Google Shape;183;p36"/>
            <p:cNvPicPr preferRelativeResize="0"/>
            <p:nvPr/>
          </p:nvPicPr>
          <p:blipFill rotWithShape="1">
            <a:blip r:embed="rId24">
              <a:alphaModFix/>
            </a:blip>
            <a:srcRect b="0" l="0" r="0" t="0"/>
            <a:stretch/>
          </p:blipFill>
          <p:spPr>
            <a:xfrm>
              <a:off x="1584940" y="3251380"/>
              <a:ext cx="291600" cy="121680"/>
            </a:xfrm>
            <a:prstGeom prst="rect">
              <a:avLst/>
            </a:prstGeom>
            <a:noFill/>
            <a:ln>
              <a:noFill/>
            </a:ln>
          </p:spPr>
        </p:pic>
      </p:grpSp>
      <p:grpSp>
        <p:nvGrpSpPr>
          <p:cNvPr id="184" name="Google Shape;184;p36"/>
          <p:cNvGrpSpPr/>
          <p:nvPr/>
        </p:nvGrpSpPr>
        <p:grpSpPr>
          <a:xfrm>
            <a:off x="1351300" y="3668260"/>
            <a:ext cx="732240" cy="225360"/>
            <a:chOff x="1351300" y="3668260"/>
            <a:chExt cx="732240" cy="225360"/>
          </a:xfrm>
        </p:grpSpPr>
        <p:pic>
          <p:nvPicPr>
            <p:cNvPr id="185" name="Google Shape;185;p36"/>
            <p:cNvPicPr preferRelativeResize="0"/>
            <p:nvPr/>
          </p:nvPicPr>
          <p:blipFill rotWithShape="1">
            <a:blip r:embed="rId25">
              <a:alphaModFix/>
            </a:blip>
            <a:srcRect b="0" l="0" r="0" t="0"/>
            <a:stretch/>
          </p:blipFill>
          <p:spPr>
            <a:xfrm>
              <a:off x="1351300" y="3668260"/>
              <a:ext cx="281520" cy="193680"/>
            </a:xfrm>
            <a:prstGeom prst="rect">
              <a:avLst/>
            </a:prstGeom>
            <a:noFill/>
            <a:ln>
              <a:noFill/>
            </a:ln>
          </p:spPr>
        </p:pic>
        <p:pic>
          <p:nvPicPr>
            <p:cNvPr id="186" name="Google Shape;186;p36"/>
            <p:cNvPicPr preferRelativeResize="0"/>
            <p:nvPr/>
          </p:nvPicPr>
          <p:blipFill rotWithShape="1">
            <a:blip r:embed="rId26">
              <a:alphaModFix/>
            </a:blip>
            <a:srcRect b="0" l="0" r="0" t="0"/>
            <a:stretch/>
          </p:blipFill>
          <p:spPr>
            <a:xfrm>
              <a:off x="1612300" y="3717940"/>
              <a:ext cx="471240" cy="175680"/>
            </a:xfrm>
            <a:prstGeom prst="rect">
              <a:avLst/>
            </a:prstGeom>
            <a:noFill/>
            <a:ln>
              <a:noFill/>
            </a:ln>
          </p:spPr>
        </p:pic>
      </p:grpSp>
      <p:pic>
        <p:nvPicPr>
          <p:cNvPr id="187" name="Google Shape;187;p36"/>
          <p:cNvPicPr preferRelativeResize="0"/>
          <p:nvPr/>
        </p:nvPicPr>
        <p:blipFill rotWithShape="1">
          <a:blip r:embed="rId27">
            <a:alphaModFix/>
          </a:blip>
          <a:srcRect b="0" l="0" r="0" t="0"/>
          <a:stretch/>
        </p:blipFill>
        <p:spPr>
          <a:xfrm>
            <a:off x="8418254" y="1902044"/>
            <a:ext cx="577080" cy="465120"/>
          </a:xfrm>
          <a:prstGeom prst="rect">
            <a:avLst/>
          </a:prstGeom>
          <a:noFill/>
          <a:ln>
            <a:noFill/>
          </a:ln>
        </p:spPr>
      </p:pic>
      <p:grpSp>
        <p:nvGrpSpPr>
          <p:cNvPr id="188" name="Google Shape;188;p36"/>
          <p:cNvGrpSpPr/>
          <p:nvPr/>
        </p:nvGrpSpPr>
        <p:grpSpPr>
          <a:xfrm>
            <a:off x="8455694" y="2328448"/>
            <a:ext cx="618480" cy="921600"/>
            <a:chOff x="6305620" y="3998740"/>
            <a:chExt cx="618480" cy="921600"/>
          </a:xfrm>
        </p:grpSpPr>
        <p:pic>
          <p:nvPicPr>
            <p:cNvPr id="189" name="Google Shape;189;p36"/>
            <p:cNvPicPr preferRelativeResize="0"/>
            <p:nvPr/>
          </p:nvPicPr>
          <p:blipFill rotWithShape="1">
            <a:blip r:embed="rId28">
              <a:alphaModFix/>
            </a:blip>
            <a:srcRect b="0" l="0" r="0" t="0"/>
            <a:stretch/>
          </p:blipFill>
          <p:spPr>
            <a:xfrm>
              <a:off x="6565900" y="3998740"/>
              <a:ext cx="51120" cy="633240"/>
            </a:xfrm>
            <a:prstGeom prst="rect">
              <a:avLst/>
            </a:prstGeom>
            <a:noFill/>
            <a:ln>
              <a:noFill/>
            </a:ln>
          </p:spPr>
        </p:pic>
        <p:pic>
          <p:nvPicPr>
            <p:cNvPr id="190" name="Google Shape;190;p36"/>
            <p:cNvPicPr preferRelativeResize="0"/>
            <p:nvPr/>
          </p:nvPicPr>
          <p:blipFill rotWithShape="1">
            <a:blip r:embed="rId29">
              <a:alphaModFix/>
            </a:blip>
            <a:srcRect b="0" l="0" r="0" t="0"/>
            <a:stretch/>
          </p:blipFill>
          <p:spPr>
            <a:xfrm>
              <a:off x="6305620" y="4651060"/>
              <a:ext cx="271440" cy="269280"/>
            </a:xfrm>
            <a:prstGeom prst="rect">
              <a:avLst/>
            </a:prstGeom>
            <a:noFill/>
            <a:ln>
              <a:noFill/>
            </a:ln>
          </p:spPr>
        </p:pic>
        <p:pic>
          <p:nvPicPr>
            <p:cNvPr id="191" name="Google Shape;191;p36"/>
            <p:cNvPicPr preferRelativeResize="0"/>
            <p:nvPr/>
          </p:nvPicPr>
          <p:blipFill rotWithShape="1">
            <a:blip r:embed="rId30">
              <a:alphaModFix/>
            </a:blip>
            <a:srcRect b="0" l="0" r="0" t="0"/>
            <a:stretch/>
          </p:blipFill>
          <p:spPr>
            <a:xfrm>
              <a:off x="6639700" y="4639540"/>
              <a:ext cx="284400" cy="245160"/>
            </a:xfrm>
            <a:prstGeom prst="rect">
              <a:avLst/>
            </a:prstGeom>
            <a:noFill/>
            <a:ln>
              <a:noFill/>
            </a:ln>
          </p:spPr>
        </p:pic>
      </p:grpSp>
      <p:grpSp>
        <p:nvGrpSpPr>
          <p:cNvPr id="192" name="Google Shape;192;p36"/>
          <p:cNvGrpSpPr/>
          <p:nvPr/>
        </p:nvGrpSpPr>
        <p:grpSpPr>
          <a:xfrm>
            <a:off x="8475134" y="2504684"/>
            <a:ext cx="519120" cy="153000"/>
            <a:chOff x="6315700" y="4144180"/>
            <a:chExt cx="519120" cy="153000"/>
          </a:xfrm>
        </p:grpSpPr>
        <p:pic>
          <p:nvPicPr>
            <p:cNvPr id="193" name="Google Shape;193;p36"/>
            <p:cNvPicPr preferRelativeResize="0"/>
            <p:nvPr/>
          </p:nvPicPr>
          <p:blipFill rotWithShape="1">
            <a:blip r:embed="rId31">
              <a:alphaModFix/>
            </a:blip>
            <a:srcRect b="0" l="0" r="0" t="0"/>
            <a:stretch/>
          </p:blipFill>
          <p:spPr>
            <a:xfrm>
              <a:off x="6591820" y="4155700"/>
              <a:ext cx="243000" cy="141480"/>
            </a:xfrm>
            <a:prstGeom prst="rect">
              <a:avLst/>
            </a:prstGeom>
            <a:noFill/>
            <a:ln>
              <a:noFill/>
            </a:ln>
          </p:spPr>
        </p:pic>
        <p:pic>
          <p:nvPicPr>
            <p:cNvPr id="194" name="Google Shape;194;p36"/>
            <p:cNvPicPr preferRelativeResize="0"/>
            <p:nvPr/>
          </p:nvPicPr>
          <p:blipFill rotWithShape="1">
            <a:blip r:embed="rId32">
              <a:alphaModFix/>
            </a:blip>
            <a:srcRect b="0" l="0" r="0" t="0"/>
            <a:stretch/>
          </p:blipFill>
          <p:spPr>
            <a:xfrm>
              <a:off x="6363580" y="4174060"/>
              <a:ext cx="219240" cy="114120"/>
            </a:xfrm>
            <a:prstGeom prst="rect">
              <a:avLst/>
            </a:prstGeom>
            <a:noFill/>
            <a:ln>
              <a:noFill/>
            </a:ln>
          </p:spPr>
        </p:pic>
        <p:pic>
          <p:nvPicPr>
            <p:cNvPr id="195" name="Google Shape;195;p36"/>
            <p:cNvPicPr preferRelativeResize="0"/>
            <p:nvPr/>
          </p:nvPicPr>
          <p:blipFill rotWithShape="1">
            <a:blip r:embed="rId33">
              <a:alphaModFix/>
            </a:blip>
            <a:srcRect b="0" l="0" r="0" t="0"/>
            <a:stretch/>
          </p:blipFill>
          <p:spPr>
            <a:xfrm>
              <a:off x="6315700" y="4144180"/>
              <a:ext cx="83880" cy="65880"/>
            </a:xfrm>
            <a:prstGeom prst="rect">
              <a:avLst/>
            </a:prstGeom>
            <a:noFill/>
            <a:ln>
              <a:noFill/>
            </a:ln>
          </p:spPr>
        </p:pic>
      </p:grpSp>
      <p:grpSp>
        <p:nvGrpSpPr>
          <p:cNvPr id="196" name="Google Shape;196;p36"/>
          <p:cNvGrpSpPr/>
          <p:nvPr/>
        </p:nvGrpSpPr>
        <p:grpSpPr>
          <a:xfrm>
            <a:off x="9762134" y="1900848"/>
            <a:ext cx="866880" cy="1341000"/>
            <a:chOff x="7920940" y="3847540"/>
            <a:chExt cx="866880" cy="1341000"/>
          </a:xfrm>
        </p:grpSpPr>
        <p:pic>
          <p:nvPicPr>
            <p:cNvPr id="197" name="Google Shape;197;p36"/>
            <p:cNvPicPr preferRelativeResize="0"/>
            <p:nvPr/>
          </p:nvPicPr>
          <p:blipFill rotWithShape="1">
            <a:blip r:embed="rId34">
              <a:alphaModFix/>
            </a:blip>
            <a:srcRect b="0" l="0" r="0" t="0"/>
            <a:stretch/>
          </p:blipFill>
          <p:spPr>
            <a:xfrm>
              <a:off x="7961260" y="3847540"/>
              <a:ext cx="491040" cy="483480"/>
            </a:xfrm>
            <a:prstGeom prst="rect">
              <a:avLst/>
            </a:prstGeom>
            <a:noFill/>
            <a:ln>
              <a:noFill/>
            </a:ln>
          </p:spPr>
        </p:pic>
        <p:pic>
          <p:nvPicPr>
            <p:cNvPr id="198" name="Google Shape;198;p36"/>
            <p:cNvPicPr preferRelativeResize="0"/>
            <p:nvPr/>
          </p:nvPicPr>
          <p:blipFill rotWithShape="1">
            <a:blip r:embed="rId35">
              <a:alphaModFix/>
            </a:blip>
            <a:srcRect b="0" l="0" r="0" t="0"/>
            <a:stretch/>
          </p:blipFill>
          <p:spPr>
            <a:xfrm>
              <a:off x="8248900" y="4307980"/>
              <a:ext cx="50040" cy="504720"/>
            </a:xfrm>
            <a:prstGeom prst="rect">
              <a:avLst/>
            </a:prstGeom>
            <a:noFill/>
            <a:ln>
              <a:noFill/>
            </a:ln>
          </p:spPr>
        </p:pic>
        <p:pic>
          <p:nvPicPr>
            <p:cNvPr id="199" name="Google Shape;199;p36"/>
            <p:cNvPicPr preferRelativeResize="0"/>
            <p:nvPr/>
          </p:nvPicPr>
          <p:blipFill rotWithShape="1">
            <a:blip r:embed="rId36">
              <a:alphaModFix/>
            </a:blip>
            <a:srcRect b="0" l="0" r="0" t="0"/>
            <a:stretch/>
          </p:blipFill>
          <p:spPr>
            <a:xfrm>
              <a:off x="8066740" y="4842580"/>
              <a:ext cx="203040" cy="282240"/>
            </a:xfrm>
            <a:prstGeom prst="rect">
              <a:avLst/>
            </a:prstGeom>
            <a:noFill/>
            <a:ln>
              <a:noFill/>
            </a:ln>
          </p:spPr>
        </p:pic>
        <p:pic>
          <p:nvPicPr>
            <p:cNvPr id="200" name="Google Shape;200;p36"/>
            <p:cNvPicPr preferRelativeResize="0"/>
            <p:nvPr/>
          </p:nvPicPr>
          <p:blipFill rotWithShape="1">
            <a:blip r:embed="rId37">
              <a:alphaModFix/>
            </a:blip>
            <a:srcRect b="0" l="0" r="0" t="0"/>
            <a:stretch/>
          </p:blipFill>
          <p:spPr>
            <a:xfrm>
              <a:off x="8279500" y="4832500"/>
              <a:ext cx="329760" cy="356040"/>
            </a:xfrm>
            <a:prstGeom prst="rect">
              <a:avLst/>
            </a:prstGeom>
            <a:noFill/>
            <a:ln>
              <a:noFill/>
            </a:ln>
          </p:spPr>
        </p:pic>
        <p:pic>
          <p:nvPicPr>
            <p:cNvPr id="201" name="Google Shape;201;p36"/>
            <p:cNvPicPr preferRelativeResize="0"/>
            <p:nvPr/>
          </p:nvPicPr>
          <p:blipFill rotWithShape="1">
            <a:blip r:embed="rId38">
              <a:alphaModFix/>
            </a:blip>
            <a:srcRect b="0" l="0" r="0" t="0"/>
            <a:stretch/>
          </p:blipFill>
          <p:spPr>
            <a:xfrm>
              <a:off x="7920940" y="4425700"/>
              <a:ext cx="340920" cy="72360"/>
            </a:xfrm>
            <a:prstGeom prst="rect">
              <a:avLst/>
            </a:prstGeom>
            <a:noFill/>
            <a:ln>
              <a:noFill/>
            </a:ln>
          </p:spPr>
        </p:pic>
        <p:pic>
          <p:nvPicPr>
            <p:cNvPr id="202" name="Google Shape;202;p36"/>
            <p:cNvPicPr preferRelativeResize="0"/>
            <p:nvPr/>
          </p:nvPicPr>
          <p:blipFill rotWithShape="1">
            <a:blip r:embed="rId39">
              <a:alphaModFix/>
            </a:blip>
            <a:srcRect b="0" l="0" r="0" t="0"/>
            <a:stretch/>
          </p:blipFill>
          <p:spPr>
            <a:xfrm>
              <a:off x="8305060" y="4393660"/>
              <a:ext cx="482760" cy="117720"/>
            </a:xfrm>
            <a:prstGeom prst="rect">
              <a:avLst/>
            </a:prstGeom>
            <a:noFill/>
            <a:ln>
              <a:noFill/>
            </a:ln>
          </p:spPr>
        </p:pic>
      </p:grpSp>
      <p:grpSp>
        <p:nvGrpSpPr>
          <p:cNvPr id="203" name="Google Shape;203;p36"/>
          <p:cNvGrpSpPr/>
          <p:nvPr/>
        </p:nvGrpSpPr>
        <p:grpSpPr>
          <a:xfrm>
            <a:off x="2254900" y="3185140"/>
            <a:ext cx="629640" cy="954360"/>
            <a:chOff x="2254900" y="3185140"/>
            <a:chExt cx="629640" cy="954360"/>
          </a:xfrm>
        </p:grpSpPr>
        <p:pic>
          <p:nvPicPr>
            <p:cNvPr id="204" name="Google Shape;204;p36"/>
            <p:cNvPicPr preferRelativeResize="0"/>
            <p:nvPr/>
          </p:nvPicPr>
          <p:blipFill rotWithShape="1">
            <a:blip r:embed="rId40">
              <a:alphaModFix/>
            </a:blip>
            <a:srcRect b="0" l="0" r="0" t="0"/>
            <a:stretch/>
          </p:blipFill>
          <p:spPr>
            <a:xfrm>
              <a:off x="2394220" y="3185140"/>
              <a:ext cx="325080" cy="299160"/>
            </a:xfrm>
            <a:prstGeom prst="rect">
              <a:avLst/>
            </a:prstGeom>
            <a:noFill/>
            <a:ln>
              <a:noFill/>
            </a:ln>
          </p:spPr>
        </p:pic>
        <p:pic>
          <p:nvPicPr>
            <p:cNvPr id="205" name="Google Shape;205;p36"/>
            <p:cNvPicPr preferRelativeResize="0"/>
            <p:nvPr/>
          </p:nvPicPr>
          <p:blipFill rotWithShape="1">
            <a:blip r:embed="rId41">
              <a:alphaModFix/>
            </a:blip>
            <a:srcRect b="0" l="0" r="0" t="0"/>
            <a:stretch/>
          </p:blipFill>
          <p:spPr>
            <a:xfrm>
              <a:off x="2524180" y="3510220"/>
              <a:ext cx="64080" cy="429480"/>
            </a:xfrm>
            <a:prstGeom prst="rect">
              <a:avLst/>
            </a:prstGeom>
            <a:noFill/>
            <a:ln>
              <a:noFill/>
            </a:ln>
          </p:spPr>
        </p:pic>
        <p:pic>
          <p:nvPicPr>
            <p:cNvPr id="206" name="Google Shape;206;p36"/>
            <p:cNvPicPr preferRelativeResize="0"/>
            <p:nvPr/>
          </p:nvPicPr>
          <p:blipFill rotWithShape="1">
            <a:blip r:embed="rId42">
              <a:alphaModFix/>
            </a:blip>
            <a:srcRect b="0" l="0" r="0" t="0"/>
            <a:stretch/>
          </p:blipFill>
          <p:spPr>
            <a:xfrm>
              <a:off x="2417260" y="3953020"/>
              <a:ext cx="146160" cy="171000"/>
            </a:xfrm>
            <a:prstGeom prst="rect">
              <a:avLst/>
            </a:prstGeom>
            <a:noFill/>
            <a:ln>
              <a:noFill/>
            </a:ln>
          </p:spPr>
        </p:pic>
        <p:pic>
          <p:nvPicPr>
            <p:cNvPr id="207" name="Google Shape;207;p36"/>
            <p:cNvPicPr preferRelativeResize="0"/>
            <p:nvPr/>
          </p:nvPicPr>
          <p:blipFill rotWithShape="1">
            <a:blip r:embed="rId43">
              <a:alphaModFix/>
            </a:blip>
            <a:srcRect b="0" l="0" r="0" t="0"/>
            <a:stretch/>
          </p:blipFill>
          <p:spPr>
            <a:xfrm>
              <a:off x="2614540" y="3944020"/>
              <a:ext cx="270000" cy="195480"/>
            </a:xfrm>
            <a:prstGeom prst="rect">
              <a:avLst/>
            </a:prstGeom>
            <a:noFill/>
            <a:ln>
              <a:noFill/>
            </a:ln>
          </p:spPr>
        </p:pic>
        <p:pic>
          <p:nvPicPr>
            <p:cNvPr id="208" name="Google Shape;208;p36"/>
            <p:cNvPicPr preferRelativeResize="0"/>
            <p:nvPr/>
          </p:nvPicPr>
          <p:blipFill rotWithShape="1">
            <a:blip r:embed="rId44">
              <a:alphaModFix/>
            </a:blip>
            <a:srcRect b="0" l="0" r="0" t="0"/>
            <a:stretch/>
          </p:blipFill>
          <p:spPr>
            <a:xfrm>
              <a:off x="2254900" y="3539740"/>
              <a:ext cx="301680" cy="129240"/>
            </a:xfrm>
            <a:prstGeom prst="rect">
              <a:avLst/>
            </a:prstGeom>
            <a:noFill/>
            <a:ln>
              <a:noFill/>
            </a:ln>
          </p:spPr>
        </p:pic>
        <p:pic>
          <p:nvPicPr>
            <p:cNvPr id="209" name="Google Shape;209;p36"/>
            <p:cNvPicPr preferRelativeResize="0"/>
            <p:nvPr/>
          </p:nvPicPr>
          <p:blipFill rotWithShape="1">
            <a:blip r:embed="rId45">
              <a:alphaModFix/>
            </a:blip>
            <a:srcRect b="0" l="0" r="0" t="0"/>
            <a:stretch/>
          </p:blipFill>
          <p:spPr>
            <a:xfrm>
              <a:off x="2569900" y="3522460"/>
              <a:ext cx="264240" cy="175680"/>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7"/>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a:t>What’s the difference now?</a:t>
            </a:r>
            <a:endParaRPr/>
          </a:p>
        </p:txBody>
      </p:sp>
      <p:cxnSp>
        <p:nvCxnSpPr>
          <p:cNvPr id="216" name="Google Shape;216;p37"/>
          <p:cNvCxnSpPr/>
          <p:nvPr/>
        </p:nvCxnSpPr>
        <p:spPr>
          <a:xfrm>
            <a:off x="1011093" y="2247447"/>
            <a:ext cx="9877301" cy="0"/>
          </a:xfrm>
          <a:prstGeom prst="straightConnector1">
            <a:avLst/>
          </a:prstGeom>
          <a:noFill/>
          <a:ln cap="flat" cmpd="sng" w="34925">
            <a:solidFill>
              <a:srgbClr val="D02228"/>
            </a:solidFill>
            <a:prstDash val="solid"/>
            <a:round/>
            <a:headEnd len="sm" w="sm" type="none"/>
            <a:tailEnd len="sm" w="sm" type="none"/>
          </a:ln>
        </p:spPr>
      </p:cxnSp>
      <p:sp>
        <p:nvSpPr>
          <p:cNvPr id="217" name="Google Shape;217;p37"/>
          <p:cNvSpPr txBox="1"/>
          <p:nvPr/>
        </p:nvSpPr>
        <p:spPr>
          <a:xfrm>
            <a:off x="3860547" y="2298196"/>
            <a:ext cx="601383" cy="369332"/>
          </a:xfrm>
          <a:prstGeom prst="rect">
            <a:avLst/>
          </a:pr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218" name="Google Shape;218;p37"/>
          <p:cNvSpPr txBox="1"/>
          <p:nvPr/>
        </p:nvSpPr>
        <p:spPr>
          <a:xfrm>
            <a:off x="7029379" y="2272607"/>
            <a:ext cx="601383" cy="369332"/>
          </a:xfrm>
          <a:prstGeom prst="rect">
            <a:avLst/>
          </a:pr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219" name="Google Shape;219;p37"/>
          <p:cNvSpPr txBox="1"/>
          <p:nvPr/>
        </p:nvSpPr>
        <p:spPr>
          <a:xfrm>
            <a:off x="5513021" y="2301329"/>
            <a:ext cx="601383" cy="369332"/>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220" name="Google Shape;220;p37"/>
          <p:cNvSpPr txBox="1"/>
          <p:nvPr/>
        </p:nvSpPr>
        <p:spPr>
          <a:xfrm>
            <a:off x="878998" y="2298196"/>
            <a:ext cx="601382" cy="369332"/>
          </a:xfrm>
          <a:prstGeom prst="rect">
            <a:avLst/>
          </a:pr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221" name="Google Shape;221;p37"/>
          <p:cNvSpPr txBox="1"/>
          <p:nvPr/>
        </p:nvSpPr>
        <p:spPr>
          <a:xfrm>
            <a:off x="2295484" y="2313661"/>
            <a:ext cx="596445" cy="369332"/>
          </a:xfrm>
          <a:prstGeom prst="rect">
            <a:avLst/>
          </a:pr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222" name="Google Shape;222;p37"/>
          <p:cNvSpPr txBox="1"/>
          <p:nvPr/>
        </p:nvSpPr>
        <p:spPr>
          <a:xfrm>
            <a:off x="10506258" y="2349586"/>
            <a:ext cx="601383" cy="369332"/>
          </a:xfrm>
          <a:prstGeom prst="rect">
            <a:avLst/>
          </a:pr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223" name="Google Shape;223;p37"/>
          <p:cNvSpPr txBox="1"/>
          <p:nvPr/>
        </p:nvSpPr>
        <p:spPr>
          <a:xfrm>
            <a:off x="8417498" y="2298196"/>
            <a:ext cx="601383" cy="372410"/>
          </a:xfrm>
          <a:prstGeom prst="rect">
            <a:avLst/>
          </a:pr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grpSp>
        <p:nvGrpSpPr>
          <p:cNvPr id="224" name="Google Shape;224;p37"/>
          <p:cNvGrpSpPr/>
          <p:nvPr/>
        </p:nvGrpSpPr>
        <p:grpSpPr>
          <a:xfrm>
            <a:off x="375700" y="2579980"/>
            <a:ext cx="1199880" cy="1327680"/>
            <a:chOff x="375700" y="2579980"/>
            <a:chExt cx="1199880" cy="1327680"/>
          </a:xfrm>
        </p:grpSpPr>
        <p:pic>
          <p:nvPicPr>
            <p:cNvPr id="225" name="Google Shape;225;p37"/>
            <p:cNvPicPr preferRelativeResize="0"/>
            <p:nvPr/>
          </p:nvPicPr>
          <p:blipFill rotWithShape="1">
            <a:blip r:embed="rId10">
              <a:alphaModFix/>
            </a:blip>
            <a:srcRect b="0" l="0" r="0" t="0"/>
            <a:stretch/>
          </p:blipFill>
          <p:spPr>
            <a:xfrm>
              <a:off x="375700" y="2579980"/>
              <a:ext cx="489240" cy="474120"/>
            </a:xfrm>
            <a:prstGeom prst="rect">
              <a:avLst/>
            </a:prstGeom>
            <a:noFill/>
            <a:ln>
              <a:noFill/>
            </a:ln>
          </p:spPr>
        </p:pic>
        <p:pic>
          <p:nvPicPr>
            <p:cNvPr id="226" name="Google Shape;226;p37"/>
            <p:cNvPicPr preferRelativeResize="0"/>
            <p:nvPr/>
          </p:nvPicPr>
          <p:blipFill rotWithShape="1">
            <a:blip r:embed="rId11">
              <a:alphaModFix/>
            </a:blip>
            <a:srcRect b="0" l="0" r="0" t="0"/>
            <a:stretch/>
          </p:blipFill>
          <p:spPr>
            <a:xfrm>
              <a:off x="661540" y="3074620"/>
              <a:ext cx="122040" cy="629280"/>
            </a:xfrm>
            <a:prstGeom prst="rect">
              <a:avLst/>
            </a:prstGeom>
            <a:noFill/>
            <a:ln>
              <a:noFill/>
            </a:ln>
          </p:spPr>
        </p:pic>
        <p:pic>
          <p:nvPicPr>
            <p:cNvPr id="227" name="Google Shape;227;p37"/>
            <p:cNvPicPr preferRelativeResize="0"/>
            <p:nvPr/>
          </p:nvPicPr>
          <p:blipFill rotWithShape="1">
            <a:blip r:embed="rId12">
              <a:alphaModFix/>
            </a:blip>
            <a:srcRect b="0" l="0" r="0" t="0"/>
            <a:stretch/>
          </p:blipFill>
          <p:spPr>
            <a:xfrm>
              <a:off x="417100" y="3194500"/>
              <a:ext cx="271440" cy="43560"/>
            </a:xfrm>
            <a:prstGeom prst="rect">
              <a:avLst/>
            </a:prstGeom>
            <a:noFill/>
            <a:ln>
              <a:noFill/>
            </a:ln>
          </p:spPr>
        </p:pic>
        <p:pic>
          <p:nvPicPr>
            <p:cNvPr id="228" name="Google Shape;228;p37"/>
            <p:cNvPicPr preferRelativeResize="0"/>
            <p:nvPr/>
          </p:nvPicPr>
          <p:blipFill rotWithShape="1">
            <a:blip r:embed="rId13">
              <a:alphaModFix/>
            </a:blip>
            <a:srcRect b="0" l="0" r="0" t="0"/>
            <a:stretch/>
          </p:blipFill>
          <p:spPr>
            <a:xfrm>
              <a:off x="713380" y="3081460"/>
              <a:ext cx="299160" cy="171000"/>
            </a:xfrm>
            <a:prstGeom prst="rect">
              <a:avLst/>
            </a:prstGeom>
            <a:noFill/>
            <a:ln>
              <a:noFill/>
            </a:ln>
          </p:spPr>
        </p:pic>
        <p:pic>
          <p:nvPicPr>
            <p:cNvPr id="229" name="Google Shape;229;p37"/>
            <p:cNvPicPr preferRelativeResize="0"/>
            <p:nvPr/>
          </p:nvPicPr>
          <p:blipFill rotWithShape="1">
            <a:blip r:embed="rId14">
              <a:alphaModFix/>
            </a:blip>
            <a:srcRect b="0" l="0" r="0" t="0"/>
            <a:stretch/>
          </p:blipFill>
          <p:spPr>
            <a:xfrm>
              <a:off x="526900" y="3703540"/>
              <a:ext cx="276840" cy="204120"/>
            </a:xfrm>
            <a:prstGeom prst="rect">
              <a:avLst/>
            </a:prstGeom>
            <a:noFill/>
            <a:ln>
              <a:noFill/>
            </a:ln>
          </p:spPr>
        </p:pic>
        <p:pic>
          <p:nvPicPr>
            <p:cNvPr id="230" name="Google Shape;230;p37"/>
            <p:cNvPicPr preferRelativeResize="0"/>
            <p:nvPr/>
          </p:nvPicPr>
          <p:blipFill rotWithShape="1">
            <a:blip r:embed="rId15">
              <a:alphaModFix/>
            </a:blip>
            <a:srcRect b="0" l="0" r="0" t="0"/>
            <a:stretch/>
          </p:blipFill>
          <p:spPr>
            <a:xfrm>
              <a:off x="785020" y="3751060"/>
              <a:ext cx="464040" cy="123480"/>
            </a:xfrm>
            <a:prstGeom prst="rect">
              <a:avLst/>
            </a:prstGeom>
            <a:noFill/>
            <a:ln>
              <a:noFill/>
            </a:ln>
          </p:spPr>
        </p:pic>
        <p:pic>
          <p:nvPicPr>
            <p:cNvPr id="231" name="Google Shape;231;p37"/>
            <p:cNvPicPr preferRelativeResize="0"/>
            <p:nvPr/>
          </p:nvPicPr>
          <p:blipFill rotWithShape="1">
            <a:blip r:embed="rId16">
              <a:alphaModFix/>
            </a:blip>
            <a:srcRect b="0" l="0" r="0" t="0"/>
            <a:stretch/>
          </p:blipFill>
          <p:spPr>
            <a:xfrm>
              <a:off x="977620" y="2745940"/>
              <a:ext cx="404640" cy="402480"/>
            </a:xfrm>
            <a:prstGeom prst="rect">
              <a:avLst/>
            </a:prstGeom>
            <a:noFill/>
            <a:ln>
              <a:noFill/>
            </a:ln>
          </p:spPr>
        </p:pic>
        <p:pic>
          <p:nvPicPr>
            <p:cNvPr id="232" name="Google Shape;232;p37"/>
            <p:cNvPicPr preferRelativeResize="0"/>
            <p:nvPr/>
          </p:nvPicPr>
          <p:blipFill rotWithShape="1">
            <a:blip r:embed="rId17">
              <a:alphaModFix/>
            </a:blip>
            <a:srcRect b="0" l="0" r="0" t="0"/>
            <a:stretch/>
          </p:blipFill>
          <p:spPr>
            <a:xfrm>
              <a:off x="1234660" y="3162460"/>
              <a:ext cx="146880" cy="470160"/>
            </a:xfrm>
            <a:prstGeom prst="rect">
              <a:avLst/>
            </a:prstGeom>
            <a:noFill/>
            <a:ln>
              <a:noFill/>
            </a:ln>
          </p:spPr>
        </p:pic>
        <p:pic>
          <p:nvPicPr>
            <p:cNvPr id="233" name="Google Shape;233;p37"/>
            <p:cNvPicPr preferRelativeResize="0"/>
            <p:nvPr/>
          </p:nvPicPr>
          <p:blipFill rotWithShape="1">
            <a:blip r:embed="rId18">
              <a:alphaModFix/>
            </a:blip>
            <a:srcRect b="0" l="0" r="0" t="0"/>
            <a:stretch/>
          </p:blipFill>
          <p:spPr>
            <a:xfrm>
              <a:off x="1312780" y="3088660"/>
              <a:ext cx="262800" cy="223200"/>
            </a:xfrm>
            <a:prstGeom prst="rect">
              <a:avLst/>
            </a:prstGeom>
            <a:noFill/>
            <a:ln>
              <a:noFill/>
            </a:ln>
          </p:spPr>
        </p:pic>
        <p:pic>
          <p:nvPicPr>
            <p:cNvPr id="234" name="Google Shape;234;p37"/>
            <p:cNvPicPr preferRelativeResize="0"/>
            <p:nvPr/>
          </p:nvPicPr>
          <p:blipFill rotWithShape="1">
            <a:blip r:embed="rId19">
              <a:alphaModFix/>
            </a:blip>
            <a:srcRect b="0" l="0" r="0" t="0"/>
            <a:stretch/>
          </p:blipFill>
          <p:spPr>
            <a:xfrm>
              <a:off x="983380" y="3274780"/>
              <a:ext cx="297720" cy="70200"/>
            </a:xfrm>
            <a:prstGeom prst="rect">
              <a:avLst/>
            </a:prstGeom>
            <a:noFill/>
            <a:ln>
              <a:noFill/>
            </a:ln>
          </p:spPr>
        </p:pic>
      </p:grpSp>
      <p:grpSp>
        <p:nvGrpSpPr>
          <p:cNvPr id="235" name="Google Shape;235;p37"/>
          <p:cNvGrpSpPr/>
          <p:nvPr/>
        </p:nvGrpSpPr>
        <p:grpSpPr>
          <a:xfrm>
            <a:off x="1259140" y="3629020"/>
            <a:ext cx="362520" cy="267480"/>
            <a:chOff x="1259140" y="3629020"/>
            <a:chExt cx="362520" cy="267480"/>
          </a:xfrm>
        </p:grpSpPr>
        <p:pic>
          <p:nvPicPr>
            <p:cNvPr id="236" name="Google Shape;236;p37"/>
            <p:cNvPicPr preferRelativeResize="0"/>
            <p:nvPr/>
          </p:nvPicPr>
          <p:blipFill rotWithShape="1">
            <a:blip r:embed="rId20">
              <a:alphaModFix/>
            </a:blip>
            <a:srcRect b="0" l="0" r="0" t="0"/>
            <a:stretch/>
          </p:blipFill>
          <p:spPr>
            <a:xfrm>
              <a:off x="1259140" y="3638740"/>
              <a:ext cx="124920" cy="246240"/>
            </a:xfrm>
            <a:prstGeom prst="rect">
              <a:avLst/>
            </a:prstGeom>
            <a:noFill/>
            <a:ln>
              <a:noFill/>
            </a:ln>
          </p:spPr>
        </p:pic>
        <p:pic>
          <p:nvPicPr>
            <p:cNvPr id="237" name="Google Shape;237;p37"/>
            <p:cNvPicPr preferRelativeResize="0"/>
            <p:nvPr/>
          </p:nvPicPr>
          <p:blipFill rotWithShape="1">
            <a:blip r:embed="rId21">
              <a:alphaModFix/>
            </a:blip>
            <a:srcRect b="0" l="0" r="0" t="0"/>
            <a:stretch/>
          </p:blipFill>
          <p:spPr>
            <a:xfrm>
              <a:off x="1392340" y="3629020"/>
              <a:ext cx="229320" cy="267480"/>
            </a:xfrm>
            <a:prstGeom prst="rect">
              <a:avLst/>
            </a:prstGeom>
            <a:noFill/>
            <a:ln>
              <a:noFill/>
            </a:ln>
          </p:spPr>
        </p:pic>
      </p:grpSp>
      <p:pic>
        <p:nvPicPr>
          <p:cNvPr id="238" name="Google Shape;238;p37"/>
          <p:cNvPicPr preferRelativeResize="0"/>
          <p:nvPr/>
        </p:nvPicPr>
        <p:blipFill rotWithShape="1">
          <a:blip r:embed="rId22">
            <a:alphaModFix/>
          </a:blip>
          <a:srcRect b="0" l="0" r="0" t="0"/>
          <a:stretch/>
        </p:blipFill>
        <p:spPr>
          <a:xfrm>
            <a:off x="2768620" y="2553700"/>
            <a:ext cx="445320" cy="441720"/>
          </a:xfrm>
          <a:prstGeom prst="rect">
            <a:avLst/>
          </a:prstGeom>
          <a:noFill/>
          <a:ln>
            <a:noFill/>
          </a:ln>
        </p:spPr>
      </p:pic>
      <p:pic>
        <p:nvPicPr>
          <p:cNvPr id="239" name="Google Shape;239;p37"/>
          <p:cNvPicPr preferRelativeResize="0"/>
          <p:nvPr/>
        </p:nvPicPr>
        <p:blipFill rotWithShape="1">
          <a:blip r:embed="rId23">
            <a:alphaModFix/>
          </a:blip>
          <a:srcRect b="0" l="0" r="0" t="0"/>
          <a:stretch/>
        </p:blipFill>
        <p:spPr>
          <a:xfrm>
            <a:off x="2991460" y="2945380"/>
            <a:ext cx="77400" cy="446400"/>
          </a:xfrm>
          <a:prstGeom prst="rect">
            <a:avLst/>
          </a:prstGeom>
          <a:noFill/>
          <a:ln>
            <a:noFill/>
          </a:ln>
        </p:spPr>
      </p:pic>
      <p:pic>
        <p:nvPicPr>
          <p:cNvPr id="240" name="Google Shape;240;p37"/>
          <p:cNvPicPr preferRelativeResize="0"/>
          <p:nvPr/>
        </p:nvPicPr>
        <p:blipFill rotWithShape="1">
          <a:blip r:embed="rId24">
            <a:alphaModFix/>
          </a:blip>
          <a:srcRect b="0" l="0" r="0" t="0"/>
          <a:stretch/>
        </p:blipFill>
        <p:spPr>
          <a:xfrm>
            <a:off x="2808220" y="3384580"/>
            <a:ext cx="227880" cy="319320"/>
          </a:xfrm>
          <a:prstGeom prst="rect">
            <a:avLst/>
          </a:prstGeom>
          <a:noFill/>
          <a:ln>
            <a:noFill/>
          </a:ln>
        </p:spPr>
      </p:pic>
      <p:pic>
        <p:nvPicPr>
          <p:cNvPr id="241" name="Google Shape;241;p37"/>
          <p:cNvPicPr preferRelativeResize="0"/>
          <p:nvPr/>
        </p:nvPicPr>
        <p:blipFill rotWithShape="1">
          <a:blip r:embed="rId25">
            <a:alphaModFix/>
          </a:blip>
          <a:srcRect b="0" l="0" r="0" t="0"/>
          <a:stretch/>
        </p:blipFill>
        <p:spPr>
          <a:xfrm>
            <a:off x="3079300" y="3391060"/>
            <a:ext cx="199800" cy="261360"/>
          </a:xfrm>
          <a:prstGeom prst="rect">
            <a:avLst/>
          </a:prstGeom>
          <a:noFill/>
          <a:ln>
            <a:noFill/>
          </a:ln>
        </p:spPr>
      </p:pic>
      <p:pic>
        <p:nvPicPr>
          <p:cNvPr id="242" name="Google Shape;242;p37"/>
          <p:cNvPicPr preferRelativeResize="0"/>
          <p:nvPr/>
        </p:nvPicPr>
        <p:blipFill rotWithShape="1">
          <a:blip r:embed="rId26">
            <a:alphaModFix/>
          </a:blip>
          <a:srcRect b="0" l="0" r="0" t="0"/>
          <a:stretch/>
        </p:blipFill>
        <p:spPr>
          <a:xfrm>
            <a:off x="2743420" y="3075700"/>
            <a:ext cx="287640" cy="96480"/>
          </a:xfrm>
          <a:prstGeom prst="rect">
            <a:avLst/>
          </a:prstGeom>
          <a:noFill/>
          <a:ln>
            <a:noFill/>
          </a:ln>
        </p:spPr>
      </p:pic>
      <p:pic>
        <p:nvPicPr>
          <p:cNvPr id="243" name="Google Shape;243;p37"/>
          <p:cNvPicPr preferRelativeResize="0"/>
          <p:nvPr/>
        </p:nvPicPr>
        <p:blipFill rotWithShape="1">
          <a:blip r:embed="rId27">
            <a:alphaModFix/>
          </a:blip>
          <a:srcRect b="0" l="0" r="0" t="0"/>
          <a:stretch/>
        </p:blipFill>
        <p:spPr>
          <a:xfrm>
            <a:off x="3028900" y="3075340"/>
            <a:ext cx="286200" cy="111960"/>
          </a:xfrm>
          <a:prstGeom prst="rect">
            <a:avLst/>
          </a:prstGeom>
          <a:noFill/>
          <a:ln>
            <a:noFill/>
          </a:ln>
        </p:spPr>
      </p:pic>
      <p:grpSp>
        <p:nvGrpSpPr>
          <p:cNvPr id="244" name="Google Shape;244;p37"/>
          <p:cNvGrpSpPr/>
          <p:nvPr/>
        </p:nvGrpSpPr>
        <p:grpSpPr>
          <a:xfrm>
            <a:off x="3610300" y="2489980"/>
            <a:ext cx="1817640" cy="1292040"/>
            <a:chOff x="3610300" y="2489980"/>
            <a:chExt cx="1817640" cy="1292040"/>
          </a:xfrm>
        </p:grpSpPr>
        <p:pic>
          <p:nvPicPr>
            <p:cNvPr id="245" name="Google Shape;245;p37"/>
            <p:cNvPicPr preferRelativeResize="0"/>
            <p:nvPr/>
          </p:nvPicPr>
          <p:blipFill rotWithShape="1">
            <a:blip r:embed="rId28">
              <a:alphaModFix/>
            </a:blip>
            <a:srcRect b="0" l="0" r="0" t="0"/>
            <a:stretch/>
          </p:blipFill>
          <p:spPr>
            <a:xfrm>
              <a:off x="3610300" y="2717140"/>
              <a:ext cx="407520" cy="416520"/>
            </a:xfrm>
            <a:prstGeom prst="rect">
              <a:avLst/>
            </a:prstGeom>
            <a:noFill/>
            <a:ln>
              <a:noFill/>
            </a:ln>
          </p:spPr>
        </p:pic>
        <p:pic>
          <p:nvPicPr>
            <p:cNvPr id="246" name="Google Shape;246;p37"/>
            <p:cNvPicPr preferRelativeResize="0"/>
            <p:nvPr/>
          </p:nvPicPr>
          <p:blipFill rotWithShape="1">
            <a:blip r:embed="rId29">
              <a:alphaModFix/>
            </a:blip>
            <a:srcRect b="0" l="0" r="0" t="0"/>
            <a:stretch/>
          </p:blipFill>
          <p:spPr>
            <a:xfrm>
              <a:off x="3851500" y="3171100"/>
              <a:ext cx="52920" cy="410040"/>
            </a:xfrm>
            <a:prstGeom prst="rect">
              <a:avLst/>
            </a:prstGeom>
            <a:noFill/>
            <a:ln>
              <a:noFill/>
            </a:ln>
          </p:spPr>
        </p:pic>
        <p:pic>
          <p:nvPicPr>
            <p:cNvPr id="247" name="Google Shape;247;p37"/>
            <p:cNvPicPr preferRelativeResize="0"/>
            <p:nvPr/>
          </p:nvPicPr>
          <p:blipFill rotWithShape="1">
            <a:blip r:embed="rId30">
              <a:alphaModFix/>
            </a:blip>
            <a:srcRect b="0" l="0" r="0" t="0"/>
            <a:stretch/>
          </p:blipFill>
          <p:spPr>
            <a:xfrm>
              <a:off x="3683020" y="3520300"/>
              <a:ext cx="258840" cy="257760"/>
            </a:xfrm>
            <a:prstGeom prst="rect">
              <a:avLst/>
            </a:prstGeom>
            <a:noFill/>
            <a:ln>
              <a:noFill/>
            </a:ln>
          </p:spPr>
        </p:pic>
        <p:pic>
          <p:nvPicPr>
            <p:cNvPr id="248" name="Google Shape;248;p37"/>
            <p:cNvPicPr preferRelativeResize="0"/>
            <p:nvPr/>
          </p:nvPicPr>
          <p:blipFill rotWithShape="1">
            <a:blip r:embed="rId31">
              <a:alphaModFix/>
            </a:blip>
            <a:srcRect b="0" l="0" r="0" t="0"/>
            <a:stretch/>
          </p:blipFill>
          <p:spPr>
            <a:xfrm>
              <a:off x="3900820" y="3550900"/>
              <a:ext cx="220680" cy="231120"/>
            </a:xfrm>
            <a:prstGeom prst="rect">
              <a:avLst/>
            </a:prstGeom>
            <a:noFill/>
            <a:ln>
              <a:noFill/>
            </a:ln>
          </p:spPr>
        </p:pic>
        <p:pic>
          <p:nvPicPr>
            <p:cNvPr id="249" name="Google Shape;249;p37"/>
            <p:cNvPicPr preferRelativeResize="0"/>
            <p:nvPr/>
          </p:nvPicPr>
          <p:blipFill rotWithShape="1">
            <a:blip r:embed="rId32">
              <a:alphaModFix/>
            </a:blip>
            <a:srcRect b="0" l="0" r="0" t="0"/>
            <a:stretch/>
          </p:blipFill>
          <p:spPr>
            <a:xfrm>
              <a:off x="3906580" y="3214300"/>
              <a:ext cx="239760" cy="110880"/>
            </a:xfrm>
            <a:prstGeom prst="rect">
              <a:avLst/>
            </a:prstGeom>
            <a:noFill/>
            <a:ln>
              <a:noFill/>
            </a:ln>
          </p:spPr>
        </p:pic>
        <p:pic>
          <p:nvPicPr>
            <p:cNvPr id="250" name="Google Shape;250;p37"/>
            <p:cNvPicPr preferRelativeResize="0"/>
            <p:nvPr/>
          </p:nvPicPr>
          <p:blipFill rotWithShape="1">
            <a:blip r:embed="rId33">
              <a:alphaModFix/>
            </a:blip>
            <a:srcRect b="0" l="0" r="0" t="0"/>
            <a:stretch/>
          </p:blipFill>
          <p:spPr>
            <a:xfrm>
              <a:off x="3621600" y="3252820"/>
              <a:ext cx="323640" cy="75240"/>
            </a:xfrm>
            <a:prstGeom prst="rect">
              <a:avLst/>
            </a:prstGeom>
            <a:noFill/>
            <a:ln>
              <a:noFill/>
            </a:ln>
          </p:spPr>
        </p:pic>
        <p:pic>
          <p:nvPicPr>
            <p:cNvPr id="251" name="Google Shape;251;p37"/>
            <p:cNvPicPr preferRelativeResize="0"/>
            <p:nvPr/>
          </p:nvPicPr>
          <p:blipFill rotWithShape="1">
            <a:blip r:embed="rId34">
              <a:alphaModFix/>
            </a:blip>
            <a:srcRect b="0" l="0" r="0" t="0"/>
            <a:stretch/>
          </p:blipFill>
          <p:spPr>
            <a:xfrm>
              <a:off x="4250020" y="2709580"/>
              <a:ext cx="335520" cy="386280"/>
            </a:xfrm>
            <a:prstGeom prst="rect">
              <a:avLst/>
            </a:prstGeom>
            <a:noFill/>
            <a:ln>
              <a:noFill/>
            </a:ln>
          </p:spPr>
        </p:pic>
        <p:pic>
          <p:nvPicPr>
            <p:cNvPr id="252" name="Google Shape;252;p37"/>
            <p:cNvPicPr preferRelativeResize="0"/>
            <p:nvPr/>
          </p:nvPicPr>
          <p:blipFill rotWithShape="1">
            <a:blip r:embed="rId35">
              <a:alphaModFix/>
            </a:blip>
            <a:srcRect b="0" l="0" r="0" t="0"/>
            <a:stretch/>
          </p:blipFill>
          <p:spPr>
            <a:xfrm>
              <a:off x="4430020" y="3101620"/>
              <a:ext cx="39240" cy="354960"/>
            </a:xfrm>
            <a:prstGeom prst="rect">
              <a:avLst/>
            </a:prstGeom>
            <a:noFill/>
            <a:ln>
              <a:noFill/>
            </a:ln>
          </p:spPr>
        </p:pic>
        <p:pic>
          <p:nvPicPr>
            <p:cNvPr id="253" name="Google Shape;253;p37"/>
            <p:cNvPicPr preferRelativeResize="0"/>
            <p:nvPr/>
          </p:nvPicPr>
          <p:blipFill rotWithShape="1">
            <a:blip r:embed="rId36">
              <a:alphaModFix/>
            </a:blip>
            <a:srcRect b="0" l="0" r="0" t="0"/>
            <a:stretch/>
          </p:blipFill>
          <p:spPr>
            <a:xfrm>
              <a:off x="4374220" y="3465220"/>
              <a:ext cx="101160" cy="196560"/>
            </a:xfrm>
            <a:prstGeom prst="rect">
              <a:avLst/>
            </a:prstGeom>
            <a:noFill/>
            <a:ln>
              <a:noFill/>
            </a:ln>
          </p:spPr>
        </p:pic>
        <p:pic>
          <p:nvPicPr>
            <p:cNvPr id="254" name="Google Shape;254;p37"/>
            <p:cNvPicPr preferRelativeResize="0"/>
            <p:nvPr/>
          </p:nvPicPr>
          <p:blipFill rotWithShape="1">
            <a:blip r:embed="rId37">
              <a:alphaModFix/>
            </a:blip>
            <a:srcRect b="0" l="0" r="0" t="0"/>
            <a:stretch/>
          </p:blipFill>
          <p:spPr>
            <a:xfrm>
              <a:off x="4455940" y="3457660"/>
              <a:ext cx="160200" cy="161640"/>
            </a:xfrm>
            <a:prstGeom prst="rect">
              <a:avLst/>
            </a:prstGeom>
            <a:noFill/>
            <a:ln>
              <a:noFill/>
            </a:ln>
          </p:spPr>
        </p:pic>
        <p:pic>
          <p:nvPicPr>
            <p:cNvPr id="255" name="Google Shape;255;p37"/>
            <p:cNvPicPr preferRelativeResize="0"/>
            <p:nvPr/>
          </p:nvPicPr>
          <p:blipFill rotWithShape="1">
            <a:blip r:embed="rId38">
              <a:alphaModFix/>
            </a:blip>
            <a:srcRect b="0" l="0" r="0" t="0"/>
            <a:stretch/>
          </p:blipFill>
          <p:spPr>
            <a:xfrm>
              <a:off x="4481140" y="3108820"/>
              <a:ext cx="255960" cy="131040"/>
            </a:xfrm>
            <a:prstGeom prst="rect">
              <a:avLst/>
            </a:prstGeom>
            <a:noFill/>
            <a:ln>
              <a:noFill/>
            </a:ln>
          </p:spPr>
        </p:pic>
        <p:pic>
          <p:nvPicPr>
            <p:cNvPr id="256" name="Google Shape;256;p37"/>
            <p:cNvPicPr preferRelativeResize="0"/>
            <p:nvPr/>
          </p:nvPicPr>
          <p:blipFill rotWithShape="1">
            <a:blip r:embed="rId39">
              <a:alphaModFix/>
            </a:blip>
            <a:srcRect b="0" l="0" r="0" t="0"/>
            <a:stretch/>
          </p:blipFill>
          <p:spPr>
            <a:xfrm>
              <a:off x="4200340" y="3153820"/>
              <a:ext cx="244080" cy="58320"/>
            </a:xfrm>
            <a:prstGeom prst="rect">
              <a:avLst/>
            </a:prstGeom>
            <a:noFill/>
            <a:ln>
              <a:noFill/>
            </a:ln>
          </p:spPr>
        </p:pic>
        <p:pic>
          <p:nvPicPr>
            <p:cNvPr id="257" name="Google Shape;257;p37"/>
            <p:cNvPicPr preferRelativeResize="0"/>
            <p:nvPr/>
          </p:nvPicPr>
          <p:blipFill rotWithShape="1">
            <a:blip r:embed="rId40">
              <a:alphaModFix/>
            </a:blip>
            <a:srcRect b="0" l="0" r="0" t="0"/>
            <a:stretch/>
          </p:blipFill>
          <p:spPr>
            <a:xfrm>
              <a:off x="4857340" y="2489980"/>
              <a:ext cx="421920" cy="414360"/>
            </a:xfrm>
            <a:prstGeom prst="rect">
              <a:avLst/>
            </a:prstGeom>
            <a:noFill/>
            <a:ln>
              <a:noFill/>
            </a:ln>
          </p:spPr>
        </p:pic>
        <p:pic>
          <p:nvPicPr>
            <p:cNvPr id="258" name="Google Shape;258;p37"/>
            <p:cNvPicPr preferRelativeResize="0"/>
            <p:nvPr/>
          </p:nvPicPr>
          <p:blipFill rotWithShape="1">
            <a:blip r:embed="rId41">
              <a:alphaModFix/>
            </a:blip>
            <a:srcRect b="0" l="0" r="0" t="0"/>
            <a:stretch/>
          </p:blipFill>
          <p:spPr>
            <a:xfrm>
              <a:off x="5056060" y="2894260"/>
              <a:ext cx="48960" cy="392760"/>
            </a:xfrm>
            <a:prstGeom prst="rect">
              <a:avLst/>
            </a:prstGeom>
            <a:noFill/>
            <a:ln>
              <a:noFill/>
            </a:ln>
          </p:spPr>
        </p:pic>
        <p:pic>
          <p:nvPicPr>
            <p:cNvPr id="259" name="Google Shape;259;p37"/>
            <p:cNvPicPr preferRelativeResize="0"/>
            <p:nvPr/>
          </p:nvPicPr>
          <p:blipFill rotWithShape="1">
            <a:blip r:embed="rId42">
              <a:alphaModFix/>
            </a:blip>
            <a:srcRect b="0" l="0" r="0" t="0"/>
            <a:stretch/>
          </p:blipFill>
          <p:spPr>
            <a:xfrm>
              <a:off x="5070100" y="3237340"/>
              <a:ext cx="36000" cy="181080"/>
            </a:xfrm>
            <a:prstGeom prst="rect">
              <a:avLst/>
            </a:prstGeom>
            <a:noFill/>
            <a:ln>
              <a:noFill/>
            </a:ln>
          </p:spPr>
        </p:pic>
        <p:pic>
          <p:nvPicPr>
            <p:cNvPr id="260" name="Google Shape;260;p37"/>
            <p:cNvPicPr preferRelativeResize="0"/>
            <p:nvPr/>
          </p:nvPicPr>
          <p:blipFill rotWithShape="1">
            <a:blip r:embed="rId43">
              <a:alphaModFix/>
            </a:blip>
            <a:srcRect b="0" l="0" r="0" t="0"/>
            <a:stretch/>
          </p:blipFill>
          <p:spPr>
            <a:xfrm>
              <a:off x="4840060" y="3382420"/>
              <a:ext cx="268920" cy="222120"/>
            </a:xfrm>
            <a:prstGeom prst="rect">
              <a:avLst/>
            </a:prstGeom>
            <a:noFill/>
            <a:ln>
              <a:noFill/>
            </a:ln>
          </p:spPr>
        </p:pic>
        <p:pic>
          <p:nvPicPr>
            <p:cNvPr id="261" name="Google Shape;261;p37"/>
            <p:cNvPicPr preferRelativeResize="0"/>
            <p:nvPr/>
          </p:nvPicPr>
          <p:blipFill rotWithShape="1">
            <a:blip r:embed="rId44">
              <a:alphaModFix/>
            </a:blip>
            <a:srcRect b="0" l="0" r="0" t="0"/>
            <a:stretch/>
          </p:blipFill>
          <p:spPr>
            <a:xfrm>
              <a:off x="5106820" y="3430660"/>
              <a:ext cx="196920" cy="301320"/>
            </a:xfrm>
            <a:prstGeom prst="rect">
              <a:avLst/>
            </a:prstGeom>
            <a:noFill/>
            <a:ln>
              <a:noFill/>
            </a:ln>
          </p:spPr>
        </p:pic>
        <p:pic>
          <p:nvPicPr>
            <p:cNvPr id="262" name="Google Shape;262;p37"/>
            <p:cNvPicPr preferRelativeResize="0"/>
            <p:nvPr/>
          </p:nvPicPr>
          <p:blipFill rotWithShape="1">
            <a:blip r:embed="rId45">
              <a:alphaModFix/>
            </a:blip>
            <a:srcRect b="0" l="0" r="0" t="0"/>
            <a:stretch/>
          </p:blipFill>
          <p:spPr>
            <a:xfrm>
              <a:off x="5114740" y="2978140"/>
              <a:ext cx="313200" cy="90360"/>
            </a:xfrm>
            <a:prstGeom prst="rect">
              <a:avLst/>
            </a:prstGeom>
            <a:noFill/>
            <a:ln>
              <a:noFill/>
            </a:ln>
          </p:spPr>
        </p:pic>
        <p:pic>
          <p:nvPicPr>
            <p:cNvPr id="263" name="Google Shape;263;p37"/>
            <p:cNvPicPr preferRelativeResize="0"/>
            <p:nvPr/>
          </p:nvPicPr>
          <p:blipFill rotWithShape="1">
            <a:blip r:embed="rId46">
              <a:alphaModFix/>
            </a:blip>
            <a:srcRect b="0" l="0" r="0" t="0"/>
            <a:stretch/>
          </p:blipFill>
          <p:spPr>
            <a:xfrm>
              <a:off x="4765900" y="2923420"/>
              <a:ext cx="319320" cy="175320"/>
            </a:xfrm>
            <a:prstGeom prst="rect">
              <a:avLst/>
            </a:prstGeom>
            <a:noFill/>
            <a:ln>
              <a:noFill/>
            </a:ln>
          </p:spPr>
        </p:pic>
      </p:grpSp>
      <p:grpSp>
        <p:nvGrpSpPr>
          <p:cNvPr id="264" name="Google Shape;264;p37"/>
          <p:cNvGrpSpPr/>
          <p:nvPr/>
        </p:nvGrpSpPr>
        <p:grpSpPr>
          <a:xfrm>
            <a:off x="6655540" y="2544700"/>
            <a:ext cx="563760" cy="1250280"/>
            <a:chOff x="6655540" y="2544700"/>
            <a:chExt cx="563760" cy="1250280"/>
          </a:xfrm>
        </p:grpSpPr>
        <p:pic>
          <p:nvPicPr>
            <p:cNvPr id="265" name="Google Shape;265;p37"/>
            <p:cNvPicPr preferRelativeResize="0"/>
            <p:nvPr/>
          </p:nvPicPr>
          <p:blipFill rotWithShape="1">
            <a:blip r:embed="rId47">
              <a:alphaModFix/>
            </a:blip>
            <a:srcRect b="0" l="0" r="0" t="0"/>
            <a:stretch/>
          </p:blipFill>
          <p:spPr>
            <a:xfrm>
              <a:off x="6655540" y="2544700"/>
              <a:ext cx="461160" cy="409680"/>
            </a:xfrm>
            <a:prstGeom prst="rect">
              <a:avLst/>
            </a:prstGeom>
            <a:noFill/>
            <a:ln>
              <a:noFill/>
            </a:ln>
          </p:spPr>
        </p:pic>
        <p:pic>
          <p:nvPicPr>
            <p:cNvPr id="266" name="Google Shape;266;p37"/>
            <p:cNvPicPr preferRelativeResize="0"/>
            <p:nvPr/>
          </p:nvPicPr>
          <p:blipFill rotWithShape="1">
            <a:blip r:embed="rId48">
              <a:alphaModFix/>
            </a:blip>
            <a:srcRect b="0" l="0" r="0" t="0"/>
            <a:stretch/>
          </p:blipFill>
          <p:spPr>
            <a:xfrm>
              <a:off x="6875140" y="2926300"/>
              <a:ext cx="58680" cy="615960"/>
            </a:xfrm>
            <a:prstGeom prst="rect">
              <a:avLst/>
            </a:prstGeom>
            <a:noFill/>
            <a:ln>
              <a:noFill/>
            </a:ln>
          </p:spPr>
        </p:pic>
        <p:pic>
          <p:nvPicPr>
            <p:cNvPr id="267" name="Google Shape;267;p37"/>
            <p:cNvPicPr preferRelativeResize="0"/>
            <p:nvPr/>
          </p:nvPicPr>
          <p:blipFill rotWithShape="1">
            <a:blip r:embed="rId49">
              <a:alphaModFix/>
            </a:blip>
            <a:srcRect b="0" l="0" r="0" t="0"/>
            <a:stretch/>
          </p:blipFill>
          <p:spPr>
            <a:xfrm>
              <a:off x="6663820" y="3515260"/>
              <a:ext cx="270000" cy="279720"/>
            </a:xfrm>
            <a:prstGeom prst="rect">
              <a:avLst/>
            </a:prstGeom>
            <a:noFill/>
            <a:ln>
              <a:noFill/>
            </a:ln>
          </p:spPr>
        </p:pic>
        <p:pic>
          <p:nvPicPr>
            <p:cNvPr id="268" name="Google Shape;268;p37"/>
            <p:cNvPicPr preferRelativeResize="0"/>
            <p:nvPr/>
          </p:nvPicPr>
          <p:blipFill rotWithShape="1">
            <a:blip r:embed="rId50">
              <a:alphaModFix/>
            </a:blip>
            <a:srcRect b="0" l="0" r="0" t="0"/>
            <a:stretch/>
          </p:blipFill>
          <p:spPr>
            <a:xfrm>
              <a:off x="6921580" y="3557740"/>
              <a:ext cx="297720" cy="215640"/>
            </a:xfrm>
            <a:prstGeom prst="rect">
              <a:avLst/>
            </a:prstGeom>
            <a:noFill/>
            <a:ln>
              <a:noFill/>
            </a:ln>
          </p:spPr>
        </p:pic>
      </p:grpSp>
      <p:grpSp>
        <p:nvGrpSpPr>
          <p:cNvPr id="269" name="Google Shape;269;p37"/>
          <p:cNvGrpSpPr/>
          <p:nvPr/>
        </p:nvGrpSpPr>
        <p:grpSpPr>
          <a:xfrm>
            <a:off x="6621700" y="3066700"/>
            <a:ext cx="592200" cy="151560"/>
            <a:chOff x="6621700" y="3066700"/>
            <a:chExt cx="592200" cy="151560"/>
          </a:xfrm>
        </p:grpSpPr>
        <p:pic>
          <p:nvPicPr>
            <p:cNvPr id="270" name="Google Shape;270;p37"/>
            <p:cNvPicPr preferRelativeResize="0"/>
            <p:nvPr/>
          </p:nvPicPr>
          <p:blipFill rotWithShape="1">
            <a:blip r:embed="rId51">
              <a:alphaModFix/>
            </a:blip>
            <a:srcRect b="0" l="0" r="0" t="0"/>
            <a:stretch/>
          </p:blipFill>
          <p:spPr>
            <a:xfrm>
              <a:off x="6932740" y="3066700"/>
              <a:ext cx="281160" cy="123840"/>
            </a:xfrm>
            <a:prstGeom prst="rect">
              <a:avLst/>
            </a:prstGeom>
            <a:noFill/>
            <a:ln>
              <a:noFill/>
            </a:ln>
          </p:spPr>
        </p:pic>
        <p:pic>
          <p:nvPicPr>
            <p:cNvPr id="271" name="Google Shape;271;p37"/>
            <p:cNvPicPr preferRelativeResize="0"/>
            <p:nvPr/>
          </p:nvPicPr>
          <p:blipFill rotWithShape="1">
            <a:blip r:embed="rId52">
              <a:alphaModFix/>
            </a:blip>
            <a:srcRect b="0" l="0" r="0" t="0"/>
            <a:stretch/>
          </p:blipFill>
          <p:spPr>
            <a:xfrm>
              <a:off x="6621700" y="3100180"/>
              <a:ext cx="268200" cy="118080"/>
            </a:xfrm>
            <a:prstGeom prst="rect">
              <a:avLst/>
            </a:prstGeom>
            <a:noFill/>
            <a:ln>
              <a:noFill/>
            </a:ln>
          </p:spPr>
        </p:pic>
      </p:grpSp>
      <p:pic>
        <p:nvPicPr>
          <p:cNvPr id="272" name="Google Shape;272;p37"/>
          <p:cNvPicPr preferRelativeResize="0"/>
          <p:nvPr/>
        </p:nvPicPr>
        <p:blipFill rotWithShape="1">
          <a:blip r:embed="rId53">
            <a:alphaModFix/>
          </a:blip>
          <a:srcRect b="0" l="0" r="0" t="0"/>
          <a:stretch/>
        </p:blipFill>
        <p:spPr>
          <a:xfrm>
            <a:off x="8001940" y="2434180"/>
            <a:ext cx="296280" cy="384120"/>
          </a:xfrm>
          <a:prstGeom prst="rect">
            <a:avLst/>
          </a:prstGeom>
          <a:noFill/>
          <a:ln>
            <a:noFill/>
          </a:ln>
        </p:spPr>
      </p:pic>
      <p:grpSp>
        <p:nvGrpSpPr>
          <p:cNvPr id="273" name="Google Shape;273;p37"/>
          <p:cNvGrpSpPr/>
          <p:nvPr/>
        </p:nvGrpSpPr>
        <p:grpSpPr>
          <a:xfrm>
            <a:off x="7477060" y="2666740"/>
            <a:ext cx="885960" cy="1081800"/>
            <a:chOff x="7477060" y="2666740"/>
            <a:chExt cx="885960" cy="1081800"/>
          </a:xfrm>
        </p:grpSpPr>
        <p:pic>
          <p:nvPicPr>
            <p:cNvPr id="274" name="Google Shape;274;p37"/>
            <p:cNvPicPr preferRelativeResize="0"/>
            <p:nvPr/>
          </p:nvPicPr>
          <p:blipFill rotWithShape="1">
            <a:blip r:embed="rId54">
              <a:alphaModFix/>
            </a:blip>
            <a:srcRect b="0" l="0" r="0" t="0"/>
            <a:stretch/>
          </p:blipFill>
          <p:spPr>
            <a:xfrm>
              <a:off x="7477060" y="2666740"/>
              <a:ext cx="384120" cy="359280"/>
            </a:xfrm>
            <a:prstGeom prst="rect">
              <a:avLst/>
            </a:prstGeom>
            <a:noFill/>
            <a:ln>
              <a:noFill/>
            </a:ln>
          </p:spPr>
        </p:pic>
        <p:pic>
          <p:nvPicPr>
            <p:cNvPr id="275" name="Google Shape;275;p37"/>
            <p:cNvPicPr preferRelativeResize="0"/>
            <p:nvPr/>
          </p:nvPicPr>
          <p:blipFill rotWithShape="1">
            <a:blip r:embed="rId55">
              <a:alphaModFix/>
            </a:blip>
            <a:srcRect b="0" l="0" r="0" t="0"/>
            <a:stretch/>
          </p:blipFill>
          <p:spPr>
            <a:xfrm>
              <a:off x="7699180" y="3051220"/>
              <a:ext cx="36000" cy="479160"/>
            </a:xfrm>
            <a:prstGeom prst="rect">
              <a:avLst/>
            </a:prstGeom>
            <a:noFill/>
            <a:ln>
              <a:noFill/>
            </a:ln>
          </p:spPr>
        </p:pic>
        <p:pic>
          <p:nvPicPr>
            <p:cNvPr id="276" name="Google Shape;276;p37"/>
            <p:cNvPicPr preferRelativeResize="0"/>
            <p:nvPr/>
          </p:nvPicPr>
          <p:blipFill rotWithShape="1">
            <a:blip r:embed="rId56">
              <a:alphaModFix/>
            </a:blip>
            <a:srcRect b="0" l="0" r="0" t="0"/>
            <a:stretch/>
          </p:blipFill>
          <p:spPr>
            <a:xfrm>
              <a:off x="7491820" y="3494380"/>
              <a:ext cx="243360" cy="254160"/>
            </a:xfrm>
            <a:prstGeom prst="rect">
              <a:avLst/>
            </a:prstGeom>
            <a:noFill/>
            <a:ln>
              <a:noFill/>
            </a:ln>
          </p:spPr>
        </p:pic>
        <p:pic>
          <p:nvPicPr>
            <p:cNvPr id="277" name="Google Shape;277;p37"/>
            <p:cNvPicPr preferRelativeResize="0"/>
            <p:nvPr/>
          </p:nvPicPr>
          <p:blipFill rotWithShape="1">
            <a:blip r:embed="rId57">
              <a:alphaModFix/>
            </a:blip>
            <a:srcRect b="0" l="0" r="0" t="0"/>
            <a:stretch/>
          </p:blipFill>
          <p:spPr>
            <a:xfrm>
              <a:off x="7727620" y="3485020"/>
              <a:ext cx="207000" cy="224640"/>
            </a:xfrm>
            <a:prstGeom prst="rect">
              <a:avLst/>
            </a:prstGeom>
            <a:noFill/>
            <a:ln>
              <a:noFill/>
            </a:ln>
          </p:spPr>
        </p:pic>
        <p:pic>
          <p:nvPicPr>
            <p:cNvPr id="278" name="Google Shape;278;p37"/>
            <p:cNvPicPr preferRelativeResize="0"/>
            <p:nvPr/>
          </p:nvPicPr>
          <p:blipFill rotWithShape="1">
            <a:blip r:embed="rId58">
              <a:alphaModFix/>
            </a:blip>
            <a:srcRect b="0" l="0" r="0" t="0"/>
            <a:stretch/>
          </p:blipFill>
          <p:spPr>
            <a:xfrm>
              <a:off x="7742740" y="3114580"/>
              <a:ext cx="252360" cy="87480"/>
            </a:xfrm>
            <a:prstGeom prst="rect">
              <a:avLst/>
            </a:prstGeom>
            <a:noFill/>
            <a:ln>
              <a:noFill/>
            </a:ln>
          </p:spPr>
        </p:pic>
        <p:pic>
          <p:nvPicPr>
            <p:cNvPr id="279" name="Google Shape;279;p37"/>
            <p:cNvPicPr preferRelativeResize="0"/>
            <p:nvPr/>
          </p:nvPicPr>
          <p:blipFill rotWithShape="1">
            <a:blip r:embed="rId59">
              <a:alphaModFix/>
            </a:blip>
            <a:srcRect b="0" l="0" r="0" t="0"/>
            <a:stretch/>
          </p:blipFill>
          <p:spPr>
            <a:xfrm>
              <a:off x="7492180" y="3075340"/>
              <a:ext cx="270000" cy="110160"/>
            </a:xfrm>
            <a:prstGeom prst="rect">
              <a:avLst/>
            </a:prstGeom>
            <a:noFill/>
            <a:ln>
              <a:noFill/>
            </a:ln>
          </p:spPr>
        </p:pic>
        <p:pic>
          <p:nvPicPr>
            <p:cNvPr id="280" name="Google Shape;280;p37"/>
            <p:cNvPicPr preferRelativeResize="0"/>
            <p:nvPr/>
          </p:nvPicPr>
          <p:blipFill rotWithShape="1">
            <a:blip r:embed="rId60">
              <a:alphaModFix/>
            </a:blip>
            <a:srcRect b="0" l="0" r="0" t="0"/>
            <a:stretch/>
          </p:blipFill>
          <p:spPr>
            <a:xfrm>
              <a:off x="8180860" y="2804260"/>
              <a:ext cx="36000" cy="543240"/>
            </a:xfrm>
            <a:prstGeom prst="rect">
              <a:avLst/>
            </a:prstGeom>
            <a:noFill/>
            <a:ln>
              <a:noFill/>
            </a:ln>
          </p:spPr>
        </p:pic>
        <p:pic>
          <p:nvPicPr>
            <p:cNvPr id="281" name="Google Shape;281;p37"/>
            <p:cNvPicPr preferRelativeResize="0"/>
            <p:nvPr/>
          </p:nvPicPr>
          <p:blipFill rotWithShape="1">
            <a:blip r:embed="rId61">
              <a:alphaModFix/>
            </a:blip>
            <a:srcRect b="0" l="0" r="0" t="0"/>
            <a:stretch/>
          </p:blipFill>
          <p:spPr>
            <a:xfrm>
              <a:off x="8024980" y="3373780"/>
              <a:ext cx="174240" cy="219960"/>
            </a:xfrm>
            <a:prstGeom prst="rect">
              <a:avLst/>
            </a:prstGeom>
            <a:noFill/>
            <a:ln>
              <a:noFill/>
            </a:ln>
          </p:spPr>
        </p:pic>
        <p:pic>
          <p:nvPicPr>
            <p:cNvPr id="282" name="Google Shape;282;p37"/>
            <p:cNvPicPr preferRelativeResize="0"/>
            <p:nvPr/>
          </p:nvPicPr>
          <p:blipFill rotWithShape="1">
            <a:blip r:embed="rId62">
              <a:alphaModFix/>
            </a:blip>
            <a:srcRect b="0" l="0" r="0" t="0"/>
            <a:stretch/>
          </p:blipFill>
          <p:spPr>
            <a:xfrm>
              <a:off x="8217580" y="3353980"/>
              <a:ext cx="145440" cy="248040"/>
            </a:xfrm>
            <a:prstGeom prst="rect">
              <a:avLst/>
            </a:prstGeom>
            <a:noFill/>
            <a:ln>
              <a:noFill/>
            </a:ln>
          </p:spPr>
        </p:pic>
      </p:grpSp>
      <p:grpSp>
        <p:nvGrpSpPr>
          <p:cNvPr id="283" name="Google Shape;283;p37"/>
          <p:cNvGrpSpPr/>
          <p:nvPr/>
        </p:nvGrpSpPr>
        <p:grpSpPr>
          <a:xfrm>
            <a:off x="8006260" y="2835220"/>
            <a:ext cx="505800" cy="199800"/>
            <a:chOff x="8006260" y="2835220"/>
            <a:chExt cx="505800" cy="199800"/>
          </a:xfrm>
        </p:grpSpPr>
        <p:pic>
          <p:nvPicPr>
            <p:cNvPr id="284" name="Google Shape;284;p37"/>
            <p:cNvPicPr preferRelativeResize="0"/>
            <p:nvPr/>
          </p:nvPicPr>
          <p:blipFill rotWithShape="1">
            <a:blip r:embed="rId63">
              <a:alphaModFix/>
            </a:blip>
            <a:srcRect b="0" l="0" r="0" t="0"/>
            <a:stretch/>
          </p:blipFill>
          <p:spPr>
            <a:xfrm>
              <a:off x="8231980" y="2894260"/>
              <a:ext cx="280080" cy="140760"/>
            </a:xfrm>
            <a:prstGeom prst="rect">
              <a:avLst/>
            </a:prstGeom>
            <a:noFill/>
            <a:ln>
              <a:noFill/>
            </a:ln>
          </p:spPr>
        </p:pic>
        <p:pic>
          <p:nvPicPr>
            <p:cNvPr id="285" name="Google Shape;285;p37"/>
            <p:cNvPicPr preferRelativeResize="0"/>
            <p:nvPr/>
          </p:nvPicPr>
          <p:blipFill rotWithShape="1">
            <a:blip r:embed="rId64">
              <a:alphaModFix/>
            </a:blip>
            <a:srcRect b="0" l="0" r="0" t="0"/>
            <a:stretch/>
          </p:blipFill>
          <p:spPr>
            <a:xfrm>
              <a:off x="8006260" y="2835220"/>
              <a:ext cx="200160" cy="190440"/>
            </a:xfrm>
            <a:prstGeom prst="rect">
              <a:avLst/>
            </a:prstGeom>
            <a:noFill/>
            <a:ln>
              <a:noFill/>
            </a:ln>
          </p:spPr>
        </p:pic>
      </p:grpSp>
      <p:grpSp>
        <p:nvGrpSpPr>
          <p:cNvPr id="286" name="Google Shape;286;p37"/>
          <p:cNvGrpSpPr/>
          <p:nvPr/>
        </p:nvGrpSpPr>
        <p:grpSpPr>
          <a:xfrm>
            <a:off x="8651380" y="2659180"/>
            <a:ext cx="462960" cy="1121760"/>
            <a:chOff x="8651380" y="2659180"/>
            <a:chExt cx="462960" cy="1121760"/>
          </a:xfrm>
        </p:grpSpPr>
        <p:pic>
          <p:nvPicPr>
            <p:cNvPr id="287" name="Google Shape;287;p37"/>
            <p:cNvPicPr preferRelativeResize="0"/>
            <p:nvPr/>
          </p:nvPicPr>
          <p:blipFill rotWithShape="1">
            <a:blip r:embed="rId65">
              <a:alphaModFix/>
            </a:blip>
            <a:srcRect b="0" l="0" r="0" t="0"/>
            <a:stretch/>
          </p:blipFill>
          <p:spPr>
            <a:xfrm>
              <a:off x="8654620" y="2659180"/>
              <a:ext cx="417240" cy="415800"/>
            </a:xfrm>
            <a:prstGeom prst="rect">
              <a:avLst/>
            </a:prstGeom>
            <a:noFill/>
            <a:ln>
              <a:noFill/>
            </a:ln>
          </p:spPr>
        </p:pic>
        <p:pic>
          <p:nvPicPr>
            <p:cNvPr id="288" name="Google Shape;288;p37"/>
            <p:cNvPicPr preferRelativeResize="0"/>
            <p:nvPr/>
          </p:nvPicPr>
          <p:blipFill rotWithShape="1">
            <a:blip r:embed="rId66">
              <a:alphaModFix/>
            </a:blip>
            <a:srcRect b="0" l="0" r="0" t="0"/>
            <a:stretch/>
          </p:blipFill>
          <p:spPr>
            <a:xfrm>
              <a:off x="8798980" y="3057700"/>
              <a:ext cx="36000" cy="405360"/>
            </a:xfrm>
            <a:prstGeom prst="rect">
              <a:avLst/>
            </a:prstGeom>
            <a:noFill/>
            <a:ln>
              <a:noFill/>
            </a:ln>
          </p:spPr>
        </p:pic>
        <p:pic>
          <p:nvPicPr>
            <p:cNvPr id="289" name="Google Shape;289;p37"/>
            <p:cNvPicPr preferRelativeResize="0"/>
            <p:nvPr/>
          </p:nvPicPr>
          <p:blipFill rotWithShape="1">
            <a:blip r:embed="rId67">
              <a:alphaModFix/>
            </a:blip>
            <a:srcRect b="0" l="0" r="0" t="0"/>
            <a:stretch/>
          </p:blipFill>
          <p:spPr>
            <a:xfrm>
              <a:off x="8661820" y="3455140"/>
              <a:ext cx="170640" cy="316800"/>
            </a:xfrm>
            <a:prstGeom prst="rect">
              <a:avLst/>
            </a:prstGeom>
            <a:noFill/>
            <a:ln>
              <a:noFill/>
            </a:ln>
          </p:spPr>
        </p:pic>
        <p:pic>
          <p:nvPicPr>
            <p:cNvPr id="290" name="Google Shape;290;p37"/>
            <p:cNvPicPr preferRelativeResize="0"/>
            <p:nvPr/>
          </p:nvPicPr>
          <p:blipFill rotWithShape="1">
            <a:blip r:embed="rId68">
              <a:alphaModFix/>
            </a:blip>
            <a:srcRect b="0" l="0" r="0" t="0"/>
            <a:stretch/>
          </p:blipFill>
          <p:spPr>
            <a:xfrm>
              <a:off x="8795020" y="3479980"/>
              <a:ext cx="319320" cy="300960"/>
            </a:xfrm>
            <a:prstGeom prst="rect">
              <a:avLst/>
            </a:prstGeom>
            <a:noFill/>
            <a:ln>
              <a:noFill/>
            </a:ln>
          </p:spPr>
        </p:pic>
        <p:pic>
          <p:nvPicPr>
            <p:cNvPr id="291" name="Google Shape;291;p37"/>
            <p:cNvPicPr preferRelativeResize="0"/>
            <p:nvPr/>
          </p:nvPicPr>
          <p:blipFill rotWithShape="1">
            <a:blip r:embed="rId69">
              <a:alphaModFix/>
            </a:blip>
            <a:srcRect b="0" l="0" r="0" t="0"/>
            <a:stretch/>
          </p:blipFill>
          <p:spPr>
            <a:xfrm>
              <a:off x="8868820" y="3144820"/>
              <a:ext cx="190440" cy="155520"/>
            </a:xfrm>
            <a:prstGeom prst="rect">
              <a:avLst/>
            </a:prstGeom>
            <a:noFill/>
            <a:ln>
              <a:noFill/>
            </a:ln>
          </p:spPr>
        </p:pic>
        <p:pic>
          <p:nvPicPr>
            <p:cNvPr id="292" name="Google Shape;292;p37"/>
            <p:cNvPicPr preferRelativeResize="0"/>
            <p:nvPr/>
          </p:nvPicPr>
          <p:blipFill rotWithShape="1">
            <a:blip r:embed="rId70">
              <a:alphaModFix/>
            </a:blip>
            <a:srcRect b="0" l="0" r="0" t="0"/>
            <a:stretch/>
          </p:blipFill>
          <p:spPr>
            <a:xfrm>
              <a:off x="8651380" y="3139060"/>
              <a:ext cx="188640" cy="142560"/>
            </a:xfrm>
            <a:prstGeom prst="rect">
              <a:avLst/>
            </a:prstGeom>
            <a:noFill/>
            <a:ln>
              <a:noFill/>
            </a:ln>
          </p:spPr>
        </p:pic>
      </p:grpSp>
      <p:grpSp>
        <p:nvGrpSpPr>
          <p:cNvPr id="293" name="Google Shape;293;p37"/>
          <p:cNvGrpSpPr/>
          <p:nvPr/>
        </p:nvGrpSpPr>
        <p:grpSpPr>
          <a:xfrm>
            <a:off x="9885100" y="2439220"/>
            <a:ext cx="561600" cy="1060560"/>
            <a:chOff x="9885100" y="2439220"/>
            <a:chExt cx="561600" cy="1060560"/>
          </a:xfrm>
        </p:grpSpPr>
        <p:pic>
          <p:nvPicPr>
            <p:cNvPr id="294" name="Google Shape;294;p37"/>
            <p:cNvPicPr preferRelativeResize="0"/>
            <p:nvPr/>
          </p:nvPicPr>
          <p:blipFill rotWithShape="1">
            <a:blip r:embed="rId71">
              <a:alphaModFix/>
            </a:blip>
            <a:srcRect b="0" l="0" r="0" t="0"/>
            <a:stretch/>
          </p:blipFill>
          <p:spPr>
            <a:xfrm>
              <a:off x="9885100" y="2439220"/>
              <a:ext cx="501480" cy="365400"/>
            </a:xfrm>
            <a:prstGeom prst="rect">
              <a:avLst/>
            </a:prstGeom>
            <a:noFill/>
            <a:ln>
              <a:noFill/>
            </a:ln>
          </p:spPr>
        </p:pic>
        <p:pic>
          <p:nvPicPr>
            <p:cNvPr id="295" name="Google Shape;295;p37"/>
            <p:cNvPicPr preferRelativeResize="0"/>
            <p:nvPr/>
          </p:nvPicPr>
          <p:blipFill rotWithShape="1">
            <a:blip r:embed="rId72">
              <a:alphaModFix/>
            </a:blip>
            <a:srcRect b="0" l="0" r="0" t="0"/>
            <a:stretch/>
          </p:blipFill>
          <p:spPr>
            <a:xfrm>
              <a:off x="10259500" y="2778340"/>
              <a:ext cx="82440" cy="546480"/>
            </a:xfrm>
            <a:prstGeom prst="rect">
              <a:avLst/>
            </a:prstGeom>
            <a:noFill/>
            <a:ln>
              <a:noFill/>
            </a:ln>
          </p:spPr>
        </p:pic>
        <p:pic>
          <p:nvPicPr>
            <p:cNvPr id="296" name="Google Shape;296;p37"/>
            <p:cNvPicPr preferRelativeResize="0"/>
            <p:nvPr/>
          </p:nvPicPr>
          <p:blipFill rotWithShape="1">
            <a:blip r:embed="rId73">
              <a:alphaModFix/>
            </a:blip>
            <a:srcRect b="0" l="0" r="0" t="0"/>
            <a:stretch/>
          </p:blipFill>
          <p:spPr>
            <a:xfrm>
              <a:off x="10062580" y="3290260"/>
              <a:ext cx="264960" cy="209520"/>
            </a:xfrm>
            <a:prstGeom prst="rect">
              <a:avLst/>
            </a:prstGeom>
            <a:noFill/>
            <a:ln>
              <a:noFill/>
            </a:ln>
          </p:spPr>
        </p:pic>
        <p:pic>
          <p:nvPicPr>
            <p:cNvPr id="297" name="Google Shape;297;p37"/>
            <p:cNvPicPr preferRelativeResize="0"/>
            <p:nvPr/>
          </p:nvPicPr>
          <p:blipFill rotWithShape="1">
            <a:blip r:embed="rId74">
              <a:alphaModFix/>
            </a:blip>
            <a:srcRect b="0" l="0" r="0" t="0"/>
            <a:stretch/>
          </p:blipFill>
          <p:spPr>
            <a:xfrm>
              <a:off x="10344460" y="3268660"/>
              <a:ext cx="102240" cy="206640"/>
            </a:xfrm>
            <a:prstGeom prst="rect">
              <a:avLst/>
            </a:prstGeom>
            <a:noFill/>
            <a:ln>
              <a:noFill/>
            </a:ln>
          </p:spPr>
        </p:pic>
        <p:pic>
          <p:nvPicPr>
            <p:cNvPr id="298" name="Google Shape;298;p37"/>
            <p:cNvPicPr preferRelativeResize="0"/>
            <p:nvPr/>
          </p:nvPicPr>
          <p:blipFill rotWithShape="1">
            <a:blip r:embed="rId75">
              <a:alphaModFix/>
            </a:blip>
            <a:srcRect b="0" l="0" r="0" t="0"/>
            <a:stretch/>
          </p:blipFill>
          <p:spPr>
            <a:xfrm>
              <a:off x="10051780" y="2824060"/>
              <a:ext cx="248400" cy="96840"/>
            </a:xfrm>
            <a:prstGeom prst="rect">
              <a:avLst/>
            </a:prstGeom>
            <a:noFill/>
            <a:ln>
              <a:noFill/>
            </a:ln>
          </p:spPr>
        </p:pic>
        <p:pic>
          <p:nvPicPr>
            <p:cNvPr id="299" name="Google Shape;299;p37"/>
            <p:cNvPicPr preferRelativeResize="0"/>
            <p:nvPr/>
          </p:nvPicPr>
          <p:blipFill rotWithShape="1">
            <a:blip r:embed="rId76">
              <a:alphaModFix/>
            </a:blip>
            <a:srcRect b="0" l="0" r="0" t="0"/>
            <a:stretch/>
          </p:blipFill>
          <p:spPr>
            <a:xfrm>
              <a:off x="10312780" y="2694100"/>
              <a:ext cx="129960" cy="20628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cxnSp>
        <p:nvCxnSpPr>
          <p:cNvPr id="305" name="Google Shape;305;p38"/>
          <p:cNvCxnSpPr/>
          <p:nvPr/>
        </p:nvCxnSpPr>
        <p:spPr>
          <a:xfrm>
            <a:off x="755160" y="5047598"/>
            <a:ext cx="10681680" cy="16283"/>
          </a:xfrm>
          <a:prstGeom prst="straightConnector1">
            <a:avLst/>
          </a:prstGeom>
          <a:noFill/>
          <a:ln cap="flat" cmpd="sng" w="34925">
            <a:solidFill>
              <a:srgbClr val="D02228"/>
            </a:solidFill>
            <a:prstDash val="solid"/>
            <a:round/>
            <a:headEnd len="sm" w="sm" type="none"/>
            <a:tailEnd len="sm" w="sm" type="none"/>
          </a:ln>
        </p:spPr>
      </p:cxnSp>
      <p:sp>
        <p:nvSpPr>
          <p:cNvPr id="306" name="Google Shape;306;p38"/>
          <p:cNvSpPr txBox="1"/>
          <p:nvPr/>
        </p:nvSpPr>
        <p:spPr>
          <a:xfrm>
            <a:off x="589043" y="5024920"/>
            <a:ext cx="341760" cy="307777"/>
          </a:xfrm>
          <a:prstGeom prst="rect">
            <a:avLst/>
          </a:pr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07" name="Google Shape;307;p38"/>
          <p:cNvSpPr txBox="1"/>
          <p:nvPr/>
        </p:nvSpPr>
        <p:spPr>
          <a:xfrm>
            <a:off x="1844813" y="5017631"/>
            <a:ext cx="341760" cy="307777"/>
          </a:xfrm>
          <a:prstGeom prst="rect">
            <a:avLst/>
          </a:pr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08" name="Google Shape;308;p38"/>
          <p:cNvSpPr txBox="1"/>
          <p:nvPr/>
        </p:nvSpPr>
        <p:spPr>
          <a:xfrm>
            <a:off x="3512631" y="5072340"/>
            <a:ext cx="341760" cy="307777"/>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09" name="Google Shape;309;p38"/>
          <p:cNvSpPr txBox="1"/>
          <p:nvPr/>
        </p:nvSpPr>
        <p:spPr>
          <a:xfrm>
            <a:off x="5246234" y="5025862"/>
            <a:ext cx="341760" cy="307777"/>
          </a:xfrm>
          <a:prstGeom prst="rect">
            <a:avLst/>
          </a:pr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10" name="Google Shape;310;p38"/>
          <p:cNvSpPr txBox="1"/>
          <p:nvPr/>
        </p:nvSpPr>
        <p:spPr>
          <a:xfrm>
            <a:off x="6979837" y="5056024"/>
            <a:ext cx="341760" cy="307777"/>
          </a:xfrm>
          <a:prstGeom prst="rect">
            <a:avLst/>
          </a:pr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11" name="Google Shape;311;p38"/>
          <p:cNvSpPr txBox="1"/>
          <p:nvPr/>
        </p:nvSpPr>
        <p:spPr>
          <a:xfrm>
            <a:off x="8462037" y="5065011"/>
            <a:ext cx="814949" cy="307777"/>
          </a:xfrm>
          <a:prstGeom prst="rect">
            <a:avLst/>
          </a:pr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12" name="Google Shape;312;p38"/>
          <p:cNvSpPr txBox="1"/>
          <p:nvPr/>
        </p:nvSpPr>
        <p:spPr>
          <a:xfrm>
            <a:off x="10203080" y="5029038"/>
            <a:ext cx="341760" cy="307777"/>
          </a:xfrm>
          <a:prstGeom prst="rect">
            <a:avLst/>
          </a:pr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13" name="Google Shape;313;p38"/>
          <p:cNvSpPr/>
          <p:nvPr/>
        </p:nvSpPr>
        <p:spPr>
          <a:xfrm>
            <a:off x="5693256" y="4673182"/>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4" name="Google Shape;314;p38"/>
          <p:cNvSpPr/>
          <p:nvPr/>
        </p:nvSpPr>
        <p:spPr>
          <a:xfrm>
            <a:off x="4382484" y="4683988"/>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5" name="Google Shape;315;p38"/>
          <p:cNvSpPr/>
          <p:nvPr/>
        </p:nvSpPr>
        <p:spPr>
          <a:xfrm>
            <a:off x="7028510" y="4659900"/>
            <a:ext cx="422031" cy="365962"/>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6" name="Google Shape;316;p38"/>
          <p:cNvSpPr/>
          <p:nvPr/>
        </p:nvSpPr>
        <p:spPr>
          <a:xfrm>
            <a:off x="9660343" y="4692762"/>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7" name="Google Shape;317;p38"/>
          <p:cNvSpPr/>
          <p:nvPr/>
        </p:nvSpPr>
        <p:spPr>
          <a:xfrm>
            <a:off x="7863765" y="3952771"/>
            <a:ext cx="422031" cy="365962"/>
          </a:xfrm>
          <a:prstGeom prst="rect">
            <a:avLst/>
          </a:prstGeom>
          <a:solidFill>
            <a:srgbClr val="FFC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8" name="Google Shape;318;p38"/>
          <p:cNvSpPr/>
          <p:nvPr/>
        </p:nvSpPr>
        <p:spPr>
          <a:xfrm>
            <a:off x="7131139" y="4485355"/>
            <a:ext cx="487320" cy="335790"/>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9" name="Google Shape;319;p38"/>
          <p:cNvSpPr/>
          <p:nvPr/>
        </p:nvSpPr>
        <p:spPr>
          <a:xfrm>
            <a:off x="9124033" y="4692409"/>
            <a:ext cx="422031" cy="365962"/>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0" name="Google Shape;320;p38"/>
          <p:cNvSpPr/>
          <p:nvPr/>
        </p:nvSpPr>
        <p:spPr>
          <a:xfrm>
            <a:off x="6722073" y="4652901"/>
            <a:ext cx="422031" cy="365962"/>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1" name="Google Shape;321;p38"/>
          <p:cNvSpPr/>
          <p:nvPr/>
        </p:nvSpPr>
        <p:spPr>
          <a:xfrm>
            <a:off x="6765990" y="4250466"/>
            <a:ext cx="422031" cy="365962"/>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2" name="Google Shape;322;p38"/>
          <p:cNvSpPr/>
          <p:nvPr/>
        </p:nvSpPr>
        <p:spPr>
          <a:xfrm>
            <a:off x="8152748" y="4698412"/>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3" name="Google Shape;323;p38"/>
          <p:cNvSpPr/>
          <p:nvPr/>
        </p:nvSpPr>
        <p:spPr>
          <a:xfrm>
            <a:off x="8467018" y="4236484"/>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4" name="Google Shape;324;p38"/>
          <p:cNvSpPr/>
          <p:nvPr/>
        </p:nvSpPr>
        <p:spPr>
          <a:xfrm>
            <a:off x="4988563" y="4645702"/>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5" name="Google Shape;325;p38"/>
          <p:cNvSpPr/>
          <p:nvPr/>
        </p:nvSpPr>
        <p:spPr>
          <a:xfrm>
            <a:off x="3792134" y="4677894"/>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6" name="Google Shape;326;p38"/>
          <p:cNvSpPr/>
          <p:nvPr/>
        </p:nvSpPr>
        <p:spPr>
          <a:xfrm>
            <a:off x="5975720" y="4673182"/>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7" name="Google Shape;327;p38"/>
          <p:cNvSpPr/>
          <p:nvPr/>
        </p:nvSpPr>
        <p:spPr>
          <a:xfrm>
            <a:off x="7556116" y="4370659"/>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8" name="Google Shape;328;p38"/>
          <p:cNvSpPr/>
          <p:nvPr/>
        </p:nvSpPr>
        <p:spPr>
          <a:xfrm>
            <a:off x="8695877" y="4320653"/>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9" name="Google Shape;329;p38"/>
          <p:cNvSpPr/>
          <p:nvPr/>
        </p:nvSpPr>
        <p:spPr>
          <a:xfrm>
            <a:off x="5174652" y="4705233"/>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0" name="Google Shape;330;p38"/>
          <p:cNvSpPr/>
          <p:nvPr/>
        </p:nvSpPr>
        <p:spPr>
          <a:xfrm>
            <a:off x="7398603" y="4697919"/>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1" name="Google Shape;331;p38"/>
          <p:cNvSpPr/>
          <p:nvPr/>
        </p:nvSpPr>
        <p:spPr>
          <a:xfrm>
            <a:off x="8650368" y="4706451"/>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2" name="Google Shape;332;p38"/>
          <p:cNvSpPr/>
          <p:nvPr/>
        </p:nvSpPr>
        <p:spPr>
          <a:xfrm>
            <a:off x="8047233" y="4402689"/>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3" name="Google Shape;333;p38"/>
          <p:cNvSpPr/>
          <p:nvPr/>
        </p:nvSpPr>
        <p:spPr>
          <a:xfrm>
            <a:off x="7898635" y="4683675"/>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4" name="Google Shape;334;p38"/>
          <p:cNvSpPr/>
          <p:nvPr/>
        </p:nvSpPr>
        <p:spPr>
          <a:xfrm>
            <a:off x="6534897" y="4349692"/>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5" name="Google Shape;335;p38"/>
          <p:cNvSpPr/>
          <p:nvPr/>
        </p:nvSpPr>
        <p:spPr>
          <a:xfrm>
            <a:off x="6561287" y="4716784"/>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6" name="Google Shape;336;p38"/>
          <p:cNvSpPr/>
          <p:nvPr/>
        </p:nvSpPr>
        <p:spPr>
          <a:xfrm>
            <a:off x="10468925" y="4623481"/>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7" name="Google Shape;337;p38"/>
          <p:cNvSpPr/>
          <p:nvPr/>
        </p:nvSpPr>
        <p:spPr>
          <a:xfrm>
            <a:off x="9193497" y="4496724"/>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8" name="Google Shape;338;p38"/>
          <p:cNvSpPr/>
          <p:nvPr/>
        </p:nvSpPr>
        <p:spPr>
          <a:xfrm>
            <a:off x="9784244" y="4462721"/>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9" name="Google Shape;339;p38"/>
          <p:cNvSpPr/>
          <p:nvPr/>
        </p:nvSpPr>
        <p:spPr>
          <a:xfrm>
            <a:off x="10067101" y="4687204"/>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0" name="Google Shape;340;p38"/>
          <p:cNvSpPr/>
          <p:nvPr/>
        </p:nvSpPr>
        <p:spPr>
          <a:xfrm>
            <a:off x="8893760" y="4453563"/>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1" name="Google Shape;341;p38"/>
          <p:cNvSpPr/>
          <p:nvPr/>
        </p:nvSpPr>
        <p:spPr>
          <a:xfrm>
            <a:off x="7860380" y="4165313"/>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2" name="Google Shape;342;p38"/>
          <p:cNvSpPr/>
          <p:nvPr/>
        </p:nvSpPr>
        <p:spPr>
          <a:xfrm>
            <a:off x="8889049" y="4688546"/>
            <a:ext cx="422031" cy="365962"/>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3" name="Google Shape;343;p38"/>
          <p:cNvSpPr/>
          <p:nvPr/>
        </p:nvSpPr>
        <p:spPr>
          <a:xfrm>
            <a:off x="8523601" y="3925614"/>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4" name="Google Shape;344;p38"/>
          <p:cNvSpPr/>
          <p:nvPr/>
        </p:nvSpPr>
        <p:spPr>
          <a:xfrm>
            <a:off x="6919105" y="4705233"/>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5" name="Google Shape;345;p38"/>
          <p:cNvSpPr/>
          <p:nvPr/>
        </p:nvSpPr>
        <p:spPr>
          <a:xfrm>
            <a:off x="6125743" y="3859742"/>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6" name="Google Shape;346;p38"/>
          <p:cNvSpPr/>
          <p:nvPr/>
        </p:nvSpPr>
        <p:spPr>
          <a:xfrm>
            <a:off x="6124270" y="4237448"/>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7" name="Google Shape;347;p38"/>
          <p:cNvSpPr/>
          <p:nvPr/>
        </p:nvSpPr>
        <p:spPr>
          <a:xfrm>
            <a:off x="6148096" y="4593313"/>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8" name="Google Shape;348;p38"/>
          <p:cNvSpPr/>
          <p:nvPr/>
        </p:nvSpPr>
        <p:spPr>
          <a:xfrm>
            <a:off x="6928079" y="4014401"/>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9" name="Google Shape;349;p38"/>
          <p:cNvSpPr/>
          <p:nvPr/>
        </p:nvSpPr>
        <p:spPr>
          <a:xfrm>
            <a:off x="6297491" y="4296352"/>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0" name="Google Shape;350;p38"/>
          <p:cNvSpPr/>
          <p:nvPr/>
        </p:nvSpPr>
        <p:spPr>
          <a:xfrm>
            <a:off x="9417082" y="4735419"/>
            <a:ext cx="422031" cy="365962"/>
          </a:xfrm>
          <a:prstGeom prst="rect">
            <a:avLst/>
          </a:prstGeom>
          <a:solidFill>
            <a:srgbClr val="FFC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1" name="Google Shape;351;p38"/>
          <p:cNvSpPr/>
          <p:nvPr/>
        </p:nvSpPr>
        <p:spPr>
          <a:xfrm>
            <a:off x="9995259" y="4171312"/>
            <a:ext cx="422031" cy="365962"/>
          </a:xfrm>
          <a:prstGeom prst="rect">
            <a:avLst/>
          </a:prstGeom>
          <a:solidFill>
            <a:srgbClr val="FFC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2" name="Google Shape;352;p38"/>
          <p:cNvSpPr/>
          <p:nvPr/>
        </p:nvSpPr>
        <p:spPr>
          <a:xfrm>
            <a:off x="9878178" y="4452236"/>
            <a:ext cx="422031" cy="365962"/>
          </a:xfrm>
          <a:prstGeom prst="rect">
            <a:avLst/>
          </a:prstGeom>
          <a:solidFill>
            <a:srgbClr val="FFC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3" name="Google Shape;353;p38"/>
          <p:cNvSpPr/>
          <p:nvPr/>
        </p:nvSpPr>
        <p:spPr>
          <a:xfrm>
            <a:off x="8216265" y="4204725"/>
            <a:ext cx="422031" cy="365962"/>
          </a:xfrm>
          <a:prstGeom prst="rect">
            <a:avLst/>
          </a:prstGeom>
          <a:solidFill>
            <a:srgbClr val="FFC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4" name="Google Shape;354;p38"/>
          <p:cNvSpPr/>
          <p:nvPr/>
        </p:nvSpPr>
        <p:spPr>
          <a:xfrm>
            <a:off x="5334559" y="4464594"/>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5" name="Google Shape;355;p38"/>
          <p:cNvSpPr/>
          <p:nvPr/>
        </p:nvSpPr>
        <p:spPr>
          <a:xfrm>
            <a:off x="3218061" y="4658958"/>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6" name="Google Shape;356;p38"/>
          <p:cNvSpPr/>
          <p:nvPr/>
        </p:nvSpPr>
        <p:spPr>
          <a:xfrm>
            <a:off x="725120" y="4681636"/>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7" name="Google Shape;357;p38"/>
          <p:cNvSpPr/>
          <p:nvPr/>
        </p:nvSpPr>
        <p:spPr>
          <a:xfrm>
            <a:off x="3643375" y="4020847"/>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8" name="Google Shape;358;p38"/>
          <p:cNvSpPr/>
          <p:nvPr/>
        </p:nvSpPr>
        <p:spPr>
          <a:xfrm>
            <a:off x="3630735" y="4402457"/>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9" name="Google Shape;359;p38"/>
          <p:cNvSpPr/>
          <p:nvPr/>
        </p:nvSpPr>
        <p:spPr>
          <a:xfrm>
            <a:off x="3555235" y="4667949"/>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0" name="Google Shape;360;p38"/>
          <p:cNvSpPr/>
          <p:nvPr/>
        </p:nvSpPr>
        <p:spPr>
          <a:xfrm>
            <a:off x="4606181" y="4691698"/>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1" name="Google Shape;361;p38"/>
          <p:cNvSpPr/>
          <p:nvPr/>
        </p:nvSpPr>
        <p:spPr>
          <a:xfrm>
            <a:off x="6669745" y="3988331"/>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2" name="Google Shape;362;p38"/>
          <p:cNvSpPr/>
          <p:nvPr/>
        </p:nvSpPr>
        <p:spPr>
          <a:xfrm>
            <a:off x="5941546" y="4209977"/>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3" name="Google Shape;363;p38"/>
          <p:cNvSpPr/>
          <p:nvPr/>
        </p:nvSpPr>
        <p:spPr>
          <a:xfrm>
            <a:off x="5078728" y="4349692"/>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364" name="Google Shape;364;p38"/>
          <p:cNvPicPr preferRelativeResize="0"/>
          <p:nvPr/>
        </p:nvPicPr>
        <p:blipFill rotWithShape="1">
          <a:blip r:embed="rId10">
            <a:alphaModFix/>
          </a:blip>
          <a:srcRect b="0" l="0" r="0" t="0"/>
          <a:stretch/>
        </p:blipFill>
        <p:spPr>
          <a:xfrm>
            <a:off x="1284690" y="169888"/>
            <a:ext cx="10025601" cy="3414417"/>
          </a:xfrm>
          <a:prstGeom prst="rect">
            <a:avLst/>
          </a:prstGeom>
          <a:noFill/>
          <a:ln>
            <a:noFill/>
          </a:ln>
        </p:spPr>
      </p:pic>
      <p:sp>
        <p:nvSpPr>
          <p:cNvPr id="365" name="Google Shape;365;p38"/>
          <p:cNvSpPr txBox="1"/>
          <p:nvPr>
            <p:ph type="title"/>
          </p:nvPr>
        </p:nvSpPr>
        <p:spPr>
          <a:xfrm>
            <a:off x="1967550" y="5433071"/>
            <a:ext cx="9342741" cy="756404"/>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00000"/>
              </a:lnSpc>
              <a:spcBef>
                <a:spcPts val="0"/>
              </a:spcBef>
              <a:spcAft>
                <a:spcPts val="0"/>
              </a:spcAft>
              <a:buSzPct val="43209"/>
              <a:buNone/>
            </a:pPr>
            <a:r>
              <a:rPr lang="en-US" sz="3600"/>
              <a:t>Does there seem to be a relationship between region of the country and acres burned?</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cxnSp>
        <p:nvCxnSpPr>
          <p:cNvPr id="371" name="Google Shape;371;p39"/>
          <p:cNvCxnSpPr/>
          <p:nvPr/>
        </p:nvCxnSpPr>
        <p:spPr>
          <a:xfrm>
            <a:off x="755160" y="5047598"/>
            <a:ext cx="10681680" cy="16283"/>
          </a:xfrm>
          <a:prstGeom prst="straightConnector1">
            <a:avLst/>
          </a:prstGeom>
          <a:noFill/>
          <a:ln cap="flat" cmpd="sng" w="34925">
            <a:solidFill>
              <a:srgbClr val="D02228"/>
            </a:solidFill>
            <a:prstDash val="solid"/>
            <a:round/>
            <a:headEnd len="sm" w="sm" type="none"/>
            <a:tailEnd len="sm" w="sm" type="none"/>
          </a:ln>
        </p:spPr>
      </p:cxnSp>
      <p:sp>
        <p:nvSpPr>
          <p:cNvPr id="372" name="Google Shape;372;p39"/>
          <p:cNvSpPr txBox="1"/>
          <p:nvPr/>
        </p:nvSpPr>
        <p:spPr>
          <a:xfrm>
            <a:off x="589043" y="5024920"/>
            <a:ext cx="341760" cy="307777"/>
          </a:xfrm>
          <a:prstGeom prst="rect">
            <a:avLst/>
          </a:pr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73" name="Google Shape;373;p39"/>
          <p:cNvSpPr txBox="1"/>
          <p:nvPr/>
        </p:nvSpPr>
        <p:spPr>
          <a:xfrm>
            <a:off x="1844813" y="5017631"/>
            <a:ext cx="341760" cy="307777"/>
          </a:xfrm>
          <a:prstGeom prst="rect">
            <a:avLst/>
          </a:pr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74" name="Google Shape;374;p39"/>
          <p:cNvSpPr txBox="1"/>
          <p:nvPr/>
        </p:nvSpPr>
        <p:spPr>
          <a:xfrm>
            <a:off x="3512631" y="5072340"/>
            <a:ext cx="341760" cy="307777"/>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75" name="Google Shape;375;p39"/>
          <p:cNvSpPr txBox="1"/>
          <p:nvPr/>
        </p:nvSpPr>
        <p:spPr>
          <a:xfrm>
            <a:off x="5246234" y="5025862"/>
            <a:ext cx="341760" cy="307777"/>
          </a:xfrm>
          <a:prstGeom prst="rect">
            <a:avLst/>
          </a:pr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76" name="Google Shape;376;p39"/>
          <p:cNvSpPr txBox="1"/>
          <p:nvPr/>
        </p:nvSpPr>
        <p:spPr>
          <a:xfrm>
            <a:off x="6979837" y="5056024"/>
            <a:ext cx="341760" cy="307777"/>
          </a:xfrm>
          <a:prstGeom prst="rect">
            <a:avLst/>
          </a:pr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77" name="Google Shape;377;p39"/>
          <p:cNvSpPr txBox="1"/>
          <p:nvPr/>
        </p:nvSpPr>
        <p:spPr>
          <a:xfrm>
            <a:off x="8462037" y="5065011"/>
            <a:ext cx="814949" cy="307777"/>
          </a:xfrm>
          <a:prstGeom prst="rect">
            <a:avLst/>
          </a:pr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78" name="Google Shape;378;p39"/>
          <p:cNvSpPr txBox="1"/>
          <p:nvPr/>
        </p:nvSpPr>
        <p:spPr>
          <a:xfrm>
            <a:off x="10203080" y="5029038"/>
            <a:ext cx="341760" cy="307777"/>
          </a:xfrm>
          <a:prstGeom prst="rect">
            <a:avLst/>
          </a:pr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400" u="none" cap="none" strike="noStrike">
                <a:latin typeface="Arial"/>
                <a:ea typeface="Arial"/>
                <a:cs typeface="Arial"/>
                <a:sym typeface="Arial"/>
              </a:rPr>
              <a:t> </a:t>
            </a:r>
            <a:endParaRPr/>
          </a:p>
        </p:txBody>
      </p:sp>
      <p:sp>
        <p:nvSpPr>
          <p:cNvPr id="379" name="Google Shape;379;p39"/>
          <p:cNvSpPr/>
          <p:nvPr/>
        </p:nvSpPr>
        <p:spPr>
          <a:xfrm>
            <a:off x="5693256" y="4673182"/>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0" name="Google Shape;380;p39"/>
          <p:cNvSpPr/>
          <p:nvPr/>
        </p:nvSpPr>
        <p:spPr>
          <a:xfrm>
            <a:off x="4382484" y="4683988"/>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39"/>
          <p:cNvSpPr/>
          <p:nvPr/>
        </p:nvSpPr>
        <p:spPr>
          <a:xfrm>
            <a:off x="7028510" y="4659900"/>
            <a:ext cx="422031" cy="365962"/>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2" name="Google Shape;382;p39"/>
          <p:cNvSpPr/>
          <p:nvPr/>
        </p:nvSpPr>
        <p:spPr>
          <a:xfrm>
            <a:off x="9660343" y="4692762"/>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39"/>
          <p:cNvSpPr/>
          <p:nvPr/>
        </p:nvSpPr>
        <p:spPr>
          <a:xfrm>
            <a:off x="7863765" y="3952771"/>
            <a:ext cx="422031" cy="365962"/>
          </a:xfrm>
          <a:prstGeom prst="rect">
            <a:avLst/>
          </a:prstGeom>
          <a:solidFill>
            <a:srgbClr val="FFC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4" name="Google Shape;384;p39"/>
          <p:cNvSpPr/>
          <p:nvPr/>
        </p:nvSpPr>
        <p:spPr>
          <a:xfrm>
            <a:off x="7131139" y="4485355"/>
            <a:ext cx="487320" cy="335790"/>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39"/>
          <p:cNvSpPr/>
          <p:nvPr/>
        </p:nvSpPr>
        <p:spPr>
          <a:xfrm>
            <a:off x="9124033" y="4692409"/>
            <a:ext cx="422031" cy="365962"/>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6" name="Google Shape;386;p39"/>
          <p:cNvSpPr/>
          <p:nvPr/>
        </p:nvSpPr>
        <p:spPr>
          <a:xfrm>
            <a:off x="6722073" y="4652901"/>
            <a:ext cx="422031" cy="365962"/>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7" name="Google Shape;387;p39"/>
          <p:cNvSpPr/>
          <p:nvPr/>
        </p:nvSpPr>
        <p:spPr>
          <a:xfrm>
            <a:off x="6765990" y="4250466"/>
            <a:ext cx="422031" cy="365962"/>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8" name="Google Shape;388;p39"/>
          <p:cNvSpPr/>
          <p:nvPr/>
        </p:nvSpPr>
        <p:spPr>
          <a:xfrm>
            <a:off x="8152748" y="4698412"/>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9" name="Google Shape;389;p39"/>
          <p:cNvSpPr/>
          <p:nvPr/>
        </p:nvSpPr>
        <p:spPr>
          <a:xfrm>
            <a:off x="8467018" y="4236484"/>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0" name="Google Shape;390;p39"/>
          <p:cNvSpPr/>
          <p:nvPr/>
        </p:nvSpPr>
        <p:spPr>
          <a:xfrm>
            <a:off x="4988563" y="4645702"/>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1" name="Google Shape;391;p39"/>
          <p:cNvSpPr/>
          <p:nvPr/>
        </p:nvSpPr>
        <p:spPr>
          <a:xfrm>
            <a:off x="3792134" y="4677894"/>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2" name="Google Shape;392;p39"/>
          <p:cNvSpPr/>
          <p:nvPr/>
        </p:nvSpPr>
        <p:spPr>
          <a:xfrm>
            <a:off x="5975720" y="4673182"/>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3" name="Google Shape;393;p39"/>
          <p:cNvSpPr/>
          <p:nvPr/>
        </p:nvSpPr>
        <p:spPr>
          <a:xfrm>
            <a:off x="7556116" y="4370659"/>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4" name="Google Shape;394;p39"/>
          <p:cNvSpPr/>
          <p:nvPr/>
        </p:nvSpPr>
        <p:spPr>
          <a:xfrm>
            <a:off x="8695877" y="4320653"/>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5" name="Google Shape;395;p39"/>
          <p:cNvSpPr/>
          <p:nvPr/>
        </p:nvSpPr>
        <p:spPr>
          <a:xfrm>
            <a:off x="5174652" y="4705233"/>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6" name="Google Shape;396;p39"/>
          <p:cNvSpPr/>
          <p:nvPr/>
        </p:nvSpPr>
        <p:spPr>
          <a:xfrm>
            <a:off x="7398603" y="4697919"/>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7" name="Google Shape;397;p39"/>
          <p:cNvSpPr/>
          <p:nvPr/>
        </p:nvSpPr>
        <p:spPr>
          <a:xfrm>
            <a:off x="8650368" y="4706451"/>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8" name="Google Shape;398;p39"/>
          <p:cNvSpPr/>
          <p:nvPr/>
        </p:nvSpPr>
        <p:spPr>
          <a:xfrm>
            <a:off x="8047233" y="4402689"/>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9" name="Google Shape;399;p39"/>
          <p:cNvSpPr/>
          <p:nvPr/>
        </p:nvSpPr>
        <p:spPr>
          <a:xfrm>
            <a:off x="7898635" y="4683675"/>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0" name="Google Shape;400;p39"/>
          <p:cNvSpPr/>
          <p:nvPr/>
        </p:nvSpPr>
        <p:spPr>
          <a:xfrm>
            <a:off x="6534897" y="4349692"/>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1" name="Google Shape;401;p39"/>
          <p:cNvSpPr/>
          <p:nvPr/>
        </p:nvSpPr>
        <p:spPr>
          <a:xfrm>
            <a:off x="6561287" y="4716784"/>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2" name="Google Shape;402;p39"/>
          <p:cNvSpPr/>
          <p:nvPr/>
        </p:nvSpPr>
        <p:spPr>
          <a:xfrm>
            <a:off x="10468925" y="4623481"/>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3" name="Google Shape;403;p39"/>
          <p:cNvSpPr/>
          <p:nvPr/>
        </p:nvSpPr>
        <p:spPr>
          <a:xfrm>
            <a:off x="9193497" y="4496724"/>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4" name="Google Shape;404;p39"/>
          <p:cNvSpPr/>
          <p:nvPr/>
        </p:nvSpPr>
        <p:spPr>
          <a:xfrm>
            <a:off x="9784244" y="4462721"/>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5" name="Google Shape;405;p39"/>
          <p:cNvSpPr/>
          <p:nvPr/>
        </p:nvSpPr>
        <p:spPr>
          <a:xfrm>
            <a:off x="10067101" y="4687204"/>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6" name="Google Shape;406;p39"/>
          <p:cNvSpPr/>
          <p:nvPr/>
        </p:nvSpPr>
        <p:spPr>
          <a:xfrm>
            <a:off x="8893760" y="4453563"/>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7" name="Google Shape;407;p39"/>
          <p:cNvSpPr/>
          <p:nvPr/>
        </p:nvSpPr>
        <p:spPr>
          <a:xfrm>
            <a:off x="7860380" y="4165313"/>
            <a:ext cx="422031" cy="365962"/>
          </a:xfrm>
          <a:prstGeom prst="rect">
            <a:avLst/>
          </a:prstGeom>
          <a:solidFill>
            <a:srgbClr val="FF0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8" name="Google Shape;408;p39"/>
          <p:cNvSpPr/>
          <p:nvPr/>
        </p:nvSpPr>
        <p:spPr>
          <a:xfrm>
            <a:off x="8889049" y="4688546"/>
            <a:ext cx="422031" cy="365962"/>
          </a:xfrm>
          <a:prstGeom prst="rect">
            <a:avLst/>
          </a:prstGeom>
          <a:solidFill>
            <a:srgbClr val="FFFF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9" name="Google Shape;409;p39"/>
          <p:cNvSpPr/>
          <p:nvPr/>
        </p:nvSpPr>
        <p:spPr>
          <a:xfrm>
            <a:off x="8523601" y="3925614"/>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10" name="Google Shape;410;p39"/>
          <p:cNvSpPr/>
          <p:nvPr/>
        </p:nvSpPr>
        <p:spPr>
          <a:xfrm>
            <a:off x="6919105" y="4705233"/>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11" name="Google Shape;411;p39"/>
          <p:cNvSpPr/>
          <p:nvPr/>
        </p:nvSpPr>
        <p:spPr>
          <a:xfrm>
            <a:off x="6125743" y="3859742"/>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12" name="Google Shape;412;p39"/>
          <p:cNvSpPr/>
          <p:nvPr/>
        </p:nvSpPr>
        <p:spPr>
          <a:xfrm>
            <a:off x="6124270" y="4237448"/>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13" name="Google Shape;413;p39"/>
          <p:cNvSpPr/>
          <p:nvPr/>
        </p:nvSpPr>
        <p:spPr>
          <a:xfrm>
            <a:off x="6148096" y="4593313"/>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14" name="Google Shape;414;p39"/>
          <p:cNvSpPr/>
          <p:nvPr/>
        </p:nvSpPr>
        <p:spPr>
          <a:xfrm>
            <a:off x="6928079" y="4014401"/>
            <a:ext cx="422031" cy="365962"/>
          </a:xfrm>
          <a:prstGeom prst="rect">
            <a:avLst/>
          </a:prstGeom>
          <a:solidFill>
            <a:srgbClr val="7030A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15" name="Google Shape;415;p39"/>
          <p:cNvSpPr/>
          <p:nvPr/>
        </p:nvSpPr>
        <p:spPr>
          <a:xfrm>
            <a:off x="6297491" y="4296352"/>
            <a:ext cx="422031" cy="365962"/>
          </a:xfrm>
          <a:prstGeom prst="rect">
            <a:avLst/>
          </a:prstGeom>
          <a:solidFill>
            <a:srgbClr val="92CCDC"/>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16" name="Google Shape;416;p39"/>
          <p:cNvSpPr/>
          <p:nvPr/>
        </p:nvSpPr>
        <p:spPr>
          <a:xfrm>
            <a:off x="9417082" y="4735419"/>
            <a:ext cx="422031" cy="365962"/>
          </a:xfrm>
          <a:prstGeom prst="rect">
            <a:avLst/>
          </a:prstGeom>
          <a:solidFill>
            <a:srgbClr val="FFC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17" name="Google Shape;417;p39"/>
          <p:cNvSpPr/>
          <p:nvPr/>
        </p:nvSpPr>
        <p:spPr>
          <a:xfrm>
            <a:off x="9995259" y="4171312"/>
            <a:ext cx="422031" cy="365962"/>
          </a:xfrm>
          <a:prstGeom prst="rect">
            <a:avLst/>
          </a:prstGeom>
          <a:solidFill>
            <a:srgbClr val="FFC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18" name="Google Shape;418;p39"/>
          <p:cNvSpPr/>
          <p:nvPr/>
        </p:nvSpPr>
        <p:spPr>
          <a:xfrm>
            <a:off x="9878178" y="4452236"/>
            <a:ext cx="422031" cy="365962"/>
          </a:xfrm>
          <a:prstGeom prst="rect">
            <a:avLst/>
          </a:prstGeom>
          <a:solidFill>
            <a:srgbClr val="FFC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19" name="Google Shape;419;p39"/>
          <p:cNvSpPr/>
          <p:nvPr/>
        </p:nvSpPr>
        <p:spPr>
          <a:xfrm>
            <a:off x="8216265" y="4204725"/>
            <a:ext cx="422031" cy="365962"/>
          </a:xfrm>
          <a:prstGeom prst="rect">
            <a:avLst/>
          </a:prstGeom>
          <a:solidFill>
            <a:srgbClr val="FFC00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20" name="Google Shape;420;p39"/>
          <p:cNvSpPr/>
          <p:nvPr/>
        </p:nvSpPr>
        <p:spPr>
          <a:xfrm>
            <a:off x="5334559" y="4464594"/>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21" name="Google Shape;421;p39"/>
          <p:cNvSpPr/>
          <p:nvPr/>
        </p:nvSpPr>
        <p:spPr>
          <a:xfrm>
            <a:off x="3218061" y="4658958"/>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22" name="Google Shape;422;p39"/>
          <p:cNvSpPr/>
          <p:nvPr/>
        </p:nvSpPr>
        <p:spPr>
          <a:xfrm>
            <a:off x="725120" y="4681636"/>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23" name="Google Shape;423;p39"/>
          <p:cNvSpPr/>
          <p:nvPr/>
        </p:nvSpPr>
        <p:spPr>
          <a:xfrm>
            <a:off x="3643375" y="4020847"/>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24" name="Google Shape;424;p39"/>
          <p:cNvSpPr/>
          <p:nvPr/>
        </p:nvSpPr>
        <p:spPr>
          <a:xfrm>
            <a:off x="3630735" y="4402457"/>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25" name="Google Shape;425;p39"/>
          <p:cNvSpPr/>
          <p:nvPr/>
        </p:nvSpPr>
        <p:spPr>
          <a:xfrm>
            <a:off x="3555235" y="4667949"/>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26" name="Google Shape;426;p39"/>
          <p:cNvSpPr/>
          <p:nvPr/>
        </p:nvSpPr>
        <p:spPr>
          <a:xfrm>
            <a:off x="4606181" y="4691698"/>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27" name="Google Shape;427;p39"/>
          <p:cNvSpPr/>
          <p:nvPr/>
        </p:nvSpPr>
        <p:spPr>
          <a:xfrm>
            <a:off x="6669745" y="3988331"/>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28" name="Google Shape;428;p39"/>
          <p:cNvSpPr/>
          <p:nvPr/>
        </p:nvSpPr>
        <p:spPr>
          <a:xfrm>
            <a:off x="5941546" y="4209977"/>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29" name="Google Shape;429;p39"/>
          <p:cNvSpPr/>
          <p:nvPr/>
        </p:nvSpPr>
        <p:spPr>
          <a:xfrm>
            <a:off x="5078728" y="4349692"/>
            <a:ext cx="422031" cy="365962"/>
          </a:xfrm>
          <a:prstGeom prst="rect">
            <a:avLst/>
          </a:prstGeom>
          <a:solidFill>
            <a:srgbClr val="00B050"/>
          </a:solidFill>
          <a:ln cap="flat" cmpd="sng" w="25400">
            <a:solidFill>
              <a:srgbClr val="58101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430" name="Google Shape;430;p39"/>
          <p:cNvPicPr preferRelativeResize="0"/>
          <p:nvPr/>
        </p:nvPicPr>
        <p:blipFill rotWithShape="1">
          <a:blip r:embed="rId10">
            <a:alphaModFix/>
          </a:blip>
          <a:srcRect b="0" l="0" r="0" t="0"/>
          <a:stretch/>
        </p:blipFill>
        <p:spPr>
          <a:xfrm>
            <a:off x="1284690" y="169888"/>
            <a:ext cx="10025601" cy="3414417"/>
          </a:xfrm>
          <a:prstGeom prst="rect">
            <a:avLst/>
          </a:prstGeom>
          <a:noFill/>
          <a:ln>
            <a:noFill/>
          </a:ln>
        </p:spPr>
      </p:pic>
      <p:sp>
        <p:nvSpPr>
          <p:cNvPr id="431" name="Google Shape;431;p39"/>
          <p:cNvSpPr txBox="1"/>
          <p:nvPr/>
        </p:nvSpPr>
        <p:spPr>
          <a:xfrm>
            <a:off x="2375826" y="5077284"/>
            <a:ext cx="8388602"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rgbClr val="000000"/>
              </a:buClr>
              <a:buSzPts val="1400"/>
              <a:buFont typeface="Arial"/>
              <a:buNone/>
            </a:pPr>
            <a:r>
              <a:rPr b="0" i="0" lang="en-US" sz="3200" u="none" cap="none" strike="noStrike">
                <a:solidFill>
                  <a:schemeClr val="accent1"/>
                </a:solidFill>
                <a:latin typeface="Arial"/>
                <a:ea typeface="Arial"/>
                <a:cs typeface="Arial"/>
                <a:sym typeface="Arial"/>
              </a:rPr>
              <a:t>The scale is in exponents - or </a:t>
            </a:r>
            <a:r>
              <a:rPr b="1" i="0" lang="en-US" sz="3200" u="none" cap="none" strike="noStrike">
                <a:solidFill>
                  <a:schemeClr val="accent1"/>
                </a:solidFill>
                <a:latin typeface="Arial"/>
                <a:ea typeface="Arial"/>
                <a:cs typeface="Arial"/>
                <a:sym typeface="Arial"/>
              </a:rPr>
              <a:t>logarithms.</a:t>
            </a:r>
            <a:endParaRPr b="1" i="0" sz="3200" u="none" cap="none" strike="noStrike">
              <a:solidFill>
                <a:schemeClr val="accen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40"/>
          <p:cNvSpPr txBox="1"/>
          <p:nvPr>
            <p:ph type="title"/>
          </p:nvPr>
        </p:nvSpPr>
        <p:spPr>
          <a:xfrm>
            <a:off x="432989" y="-165424"/>
            <a:ext cx="9309654" cy="13366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en-US" sz="3600"/>
              <a:t>Number of acres burned in wildfires by state</a:t>
            </a:r>
            <a:endParaRPr/>
          </a:p>
        </p:txBody>
      </p:sp>
      <p:sp>
        <p:nvSpPr>
          <p:cNvPr descr="Border" id="438" name="Google Shape;438;p40"/>
          <p:cNvSpPr/>
          <p:nvPr/>
        </p:nvSpPr>
        <p:spPr>
          <a:xfrm>
            <a:off x="5943600" y="3276600"/>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39" name="Google Shape;439;p40"/>
          <p:cNvSpPr/>
          <p:nvPr/>
        </p:nvSpPr>
        <p:spPr>
          <a:xfrm>
            <a:off x="1524001" y="-153888"/>
            <a:ext cx="184731" cy="307777"/>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40" name="Google Shape;440;p40"/>
          <p:cNvSpPr/>
          <p:nvPr/>
        </p:nvSpPr>
        <p:spPr>
          <a:xfrm>
            <a:off x="5943601" y="3308451"/>
            <a:ext cx="184731" cy="307777"/>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41" name="Google Shape;441;p40"/>
          <p:cNvSpPr/>
          <p:nvPr/>
        </p:nvSpPr>
        <p:spPr>
          <a:xfrm>
            <a:off x="1752601" y="-45938"/>
            <a:ext cx="184731" cy="307777"/>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42" name="Google Shape;442;p40"/>
          <p:cNvSpPr/>
          <p:nvPr/>
        </p:nvSpPr>
        <p:spPr>
          <a:xfrm>
            <a:off x="51659" y="1381028"/>
            <a:ext cx="12192000" cy="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43" name="Google Shape;443;p40"/>
          <p:cNvSpPr txBox="1"/>
          <p:nvPr/>
        </p:nvSpPr>
        <p:spPr>
          <a:xfrm>
            <a:off x="5531298" y="5567630"/>
            <a:ext cx="4759500" cy="954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800" u="none" cap="none" strike="noStrike">
                <a:solidFill>
                  <a:srgbClr val="000000"/>
                </a:solidFill>
                <a:latin typeface="Arial"/>
                <a:ea typeface="Arial"/>
                <a:cs typeface="Arial"/>
                <a:sym typeface="Arial"/>
              </a:rPr>
              <a:t>What does a dot in the log plot represent?</a:t>
            </a:r>
            <a:endParaRPr/>
          </a:p>
        </p:txBody>
      </p:sp>
      <p:pic>
        <p:nvPicPr>
          <p:cNvPr descr="A graph of a graph&#10;&#10;Description automatically generated" id="444" name="Google Shape;444;p40"/>
          <p:cNvPicPr preferRelativeResize="0"/>
          <p:nvPr/>
        </p:nvPicPr>
        <p:blipFill rotWithShape="1">
          <a:blip r:embed="rId3">
            <a:alphaModFix/>
          </a:blip>
          <a:srcRect b="0" l="0" r="0" t="0"/>
          <a:stretch/>
        </p:blipFill>
        <p:spPr>
          <a:xfrm>
            <a:off x="165662" y="3622165"/>
            <a:ext cx="3699050" cy="2789448"/>
          </a:xfrm>
          <a:prstGeom prst="rect">
            <a:avLst/>
          </a:prstGeom>
          <a:noFill/>
          <a:ln>
            <a:noFill/>
          </a:ln>
        </p:spPr>
      </p:pic>
      <p:sp>
        <p:nvSpPr>
          <p:cNvPr id="445" name="Google Shape;445;p40"/>
          <p:cNvSpPr txBox="1"/>
          <p:nvPr/>
        </p:nvSpPr>
        <p:spPr>
          <a:xfrm>
            <a:off x="6825236" y="4755279"/>
            <a:ext cx="1883849"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800" u="none" cap="none" strike="noStrike">
                <a:solidFill>
                  <a:srgbClr val="FF0000"/>
                </a:solidFill>
                <a:latin typeface="Arial"/>
                <a:ea typeface="Arial"/>
                <a:cs typeface="Arial"/>
                <a:sym typeface="Arial"/>
              </a:rPr>
              <a:t>Exponents</a:t>
            </a:r>
            <a:endParaRPr/>
          </a:p>
        </p:txBody>
      </p:sp>
      <p:pic>
        <p:nvPicPr>
          <p:cNvPr descr="Border" id="446" name="Google Shape;446;p40"/>
          <p:cNvPicPr preferRelativeResize="0"/>
          <p:nvPr/>
        </p:nvPicPr>
        <p:blipFill rotWithShape="1">
          <a:blip r:embed="rId4">
            <a:alphaModFix/>
          </a:blip>
          <a:srcRect b="0" l="0" r="0" t="0"/>
          <a:stretch/>
        </p:blipFill>
        <p:spPr>
          <a:xfrm>
            <a:off x="5145691" y="1134392"/>
            <a:ext cx="4596952" cy="3457537"/>
          </a:xfrm>
          <a:prstGeom prst="rect">
            <a:avLst/>
          </a:prstGeom>
          <a:noFill/>
          <a:ln>
            <a:noFill/>
          </a:ln>
        </p:spPr>
      </p:pic>
      <p:pic>
        <p:nvPicPr>
          <p:cNvPr descr="A screen shot of a graph&#10;&#10;Description automatically generated" id="447" name="Google Shape;447;p40"/>
          <p:cNvPicPr preferRelativeResize="0"/>
          <p:nvPr/>
        </p:nvPicPr>
        <p:blipFill rotWithShape="1">
          <a:blip r:embed="rId5">
            <a:alphaModFix/>
          </a:blip>
          <a:srcRect b="0" l="0" r="0" t="0"/>
          <a:stretch/>
        </p:blipFill>
        <p:spPr>
          <a:xfrm>
            <a:off x="165662" y="747768"/>
            <a:ext cx="3699050" cy="2789447"/>
          </a:xfrm>
          <a:prstGeom prst="rect">
            <a:avLst/>
          </a:prstGeom>
          <a:noFill/>
          <a:ln>
            <a:noFill/>
          </a:ln>
        </p:spPr>
      </p:pic>
      <p:cxnSp>
        <p:nvCxnSpPr>
          <p:cNvPr id="448" name="Google Shape;448;p40"/>
          <p:cNvCxnSpPr/>
          <p:nvPr/>
        </p:nvCxnSpPr>
        <p:spPr>
          <a:xfrm flipH="1" rot="10800000">
            <a:off x="7594008" y="4033381"/>
            <a:ext cx="1160534" cy="934871"/>
          </a:xfrm>
          <a:prstGeom prst="straightConnector1">
            <a:avLst/>
          </a:prstGeom>
          <a:noFill/>
          <a:ln cap="flat" cmpd="sng" w="50800">
            <a:solidFill>
              <a:srgbClr val="D02228"/>
            </a:solidFill>
            <a:prstDash val="solid"/>
            <a:round/>
            <a:headEnd len="sm" w="sm" type="none"/>
            <a:tailEnd len="med" w="med" type="triangle"/>
          </a:ln>
        </p:spPr>
      </p:cxnSp>
      <p:cxnSp>
        <p:nvCxnSpPr>
          <p:cNvPr id="449" name="Google Shape;449;p40"/>
          <p:cNvCxnSpPr/>
          <p:nvPr/>
        </p:nvCxnSpPr>
        <p:spPr>
          <a:xfrm flipH="1">
            <a:off x="3454400" y="5227433"/>
            <a:ext cx="3875937" cy="340197"/>
          </a:xfrm>
          <a:prstGeom prst="straightConnector1">
            <a:avLst/>
          </a:prstGeom>
          <a:noFill/>
          <a:ln cap="flat" cmpd="sng" w="50800">
            <a:solidFill>
              <a:srgbClr val="D02228"/>
            </a:solidFill>
            <a:prstDash val="solid"/>
            <a:round/>
            <a:headEnd len="sm" w="sm" type="none"/>
            <a:tailEnd len="med" w="med" type="triangle"/>
          </a:ln>
        </p:spPr>
      </p:cxn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ET_new">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rebecca892</dc:creator>
</cp:coreProperties>
</file>