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A6B03A-9B5F-4A92-9C65-5931743B7F3E}" v="2" dt="2025-11-25T23:10:01.0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 Domenico, Steve" userId="faa1c7f5-6ad3-4f5f-b155-99b84cca1482" providerId="ADAL" clId="{703E4BB6-01E9-41AF-912A-1EF00456031B}"/>
    <pc:docChg chg="modSld">
      <pc:chgData name="De Domenico, Steve" userId="faa1c7f5-6ad3-4f5f-b155-99b84cca1482" providerId="ADAL" clId="{703E4BB6-01E9-41AF-912A-1EF00456031B}" dt="2025-11-25T23:10:31.422" v="7" actId="1076"/>
      <pc:docMkLst>
        <pc:docMk/>
      </pc:docMkLst>
      <pc:sldChg chg="modSp mod">
        <pc:chgData name="De Domenico, Steve" userId="faa1c7f5-6ad3-4f5f-b155-99b84cca1482" providerId="ADAL" clId="{703E4BB6-01E9-41AF-912A-1EF00456031B}" dt="2025-11-25T23:10:31.422" v="7" actId="1076"/>
        <pc:sldMkLst>
          <pc:docMk/>
          <pc:sldMk cId="4187263116" sldId="256"/>
        </pc:sldMkLst>
        <pc:spChg chg="mod">
          <ac:chgData name="De Domenico, Steve" userId="faa1c7f5-6ad3-4f5f-b155-99b84cca1482" providerId="ADAL" clId="{703E4BB6-01E9-41AF-912A-1EF00456031B}" dt="2025-11-25T23:10:31.422" v="7" actId="1076"/>
          <ac:spMkLst>
            <pc:docMk/>
            <pc:sldMk cId="4187263116" sldId="256"/>
            <ac:spMk id="7" creationId="{547ADF14-81C7-521A-ACB8-17F8CD2BC6B9}"/>
          </ac:spMkLst>
        </pc:spChg>
        <pc:picChg chg="mod">
          <ac:chgData name="De Domenico, Steve" userId="faa1c7f5-6ad3-4f5f-b155-99b84cca1482" providerId="ADAL" clId="{703E4BB6-01E9-41AF-912A-1EF00456031B}" dt="2025-11-25T23:10:01.063" v="3" actId="1076"/>
          <ac:picMkLst>
            <pc:docMk/>
            <pc:sldMk cId="4187263116" sldId="256"/>
            <ac:picMk id="1026" creationId="{0F606667-7C7C-E5F0-CA1B-9226CDB00F37}"/>
          </ac:picMkLst>
        </pc:picChg>
      </pc:sldChg>
      <pc:sldChg chg="modSp mod">
        <pc:chgData name="De Domenico, Steve" userId="faa1c7f5-6ad3-4f5f-b155-99b84cca1482" providerId="ADAL" clId="{703E4BB6-01E9-41AF-912A-1EF00456031B}" dt="2025-11-25T23:00:53.213" v="1" actId="1076"/>
        <pc:sldMkLst>
          <pc:docMk/>
          <pc:sldMk cId="3387512343" sldId="257"/>
        </pc:sldMkLst>
        <pc:spChg chg="mod">
          <ac:chgData name="De Domenico, Steve" userId="faa1c7f5-6ad3-4f5f-b155-99b84cca1482" providerId="ADAL" clId="{703E4BB6-01E9-41AF-912A-1EF00456031B}" dt="2025-11-25T23:00:53.213" v="1" actId="1076"/>
          <ac:spMkLst>
            <pc:docMk/>
            <pc:sldMk cId="3387512343" sldId="257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AU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0807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3808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1343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7081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A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536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3806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96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868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763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6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3911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421C93E-3E71-485F-9CA3-56FF76B5964C}" type="datetimeFigureOut">
              <a:rPr lang="en-AU" smtClean="0"/>
              <a:t>26/11/2025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AU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122175F6-0E73-42B5-B46E-62AD9F7A728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671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2757055" y="6163781"/>
            <a:ext cx="9434945" cy="616528"/>
            <a:chOff x="1880756" y="4462898"/>
            <a:chExt cx="7076208" cy="462396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382" b="12877"/>
            <a:stretch/>
          </p:blipFill>
          <p:spPr>
            <a:xfrm>
              <a:off x="7193276" y="4462898"/>
              <a:ext cx="1763688" cy="462396"/>
            </a:xfrm>
            <a:prstGeom prst="rect">
              <a:avLst/>
            </a:prstGeom>
          </p:spPr>
        </p:pic>
        <p:cxnSp>
          <p:nvCxnSpPr>
            <p:cNvPr id="19" name="Straight Connector 18"/>
            <p:cNvCxnSpPr/>
            <p:nvPr/>
          </p:nvCxnSpPr>
          <p:spPr>
            <a:xfrm>
              <a:off x="1880756" y="4694096"/>
              <a:ext cx="5328271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09" y="5936674"/>
            <a:ext cx="2501611" cy="73106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C5166E0-4204-5C13-C3B5-5FEB5FEBD328}"/>
              </a:ext>
            </a:extLst>
          </p:cNvPr>
          <p:cNvSpPr/>
          <p:nvPr/>
        </p:nvSpPr>
        <p:spPr>
          <a:xfrm>
            <a:off x="304371" y="4006288"/>
            <a:ext cx="111256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AU" sz="4800" b="1" dirty="0">
                <a:ln w="1905"/>
                <a:gradFill>
                  <a:gsLst>
                    <a:gs pos="0">
                      <a:srgbClr val="E20000">
                        <a:lumMod val="79000"/>
                      </a:srgbClr>
                    </a:gs>
                    <a:gs pos="78000">
                      <a:srgbClr val="F24522"/>
                    </a:gs>
                    <a:gs pos="100000">
                      <a:srgbClr val="FF8F8F"/>
                    </a:gs>
                  </a:gsLst>
                  <a:lin ang="5400000"/>
                </a:gradFill>
                <a:effectLst>
                  <a:outerShdw blurRad="38100" dist="38100" dir="2700000" algn="tl">
                    <a:prstClr val="black">
                      <a:alpha val="65000"/>
                    </a:prstClr>
                  </a:outerShdw>
                </a:effectLst>
              </a:rPr>
              <a:t>Workshop Title</a:t>
            </a:r>
            <a:endParaRPr lang="en-AU" sz="3600" b="1" dirty="0">
              <a:ln w="1905"/>
              <a:gradFill>
                <a:gsLst>
                  <a:gs pos="0">
                    <a:srgbClr val="E20000">
                      <a:lumMod val="79000"/>
                    </a:srgbClr>
                  </a:gs>
                  <a:gs pos="78000">
                    <a:srgbClr val="F24522"/>
                  </a:gs>
                  <a:gs pos="100000">
                    <a:srgbClr val="FF8F8F"/>
                  </a:gs>
                </a:gsLst>
                <a:lin ang="5400000"/>
              </a:gradFill>
              <a:effectLst>
                <a:outerShdw blurRad="38100" dist="38100" dir="2700000" algn="tl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891643" y="5425631"/>
            <a:ext cx="4408714" cy="1022085"/>
          </a:xfrm>
        </p:spPr>
        <p:txBody>
          <a:bodyPr>
            <a:normAutofit/>
          </a:bodyPr>
          <a:lstStyle/>
          <a:p>
            <a:r>
              <a:rPr lang="en-AU" sz="3467" b="1" dirty="0">
                <a:solidFill>
                  <a:srgbClr val="246EB2"/>
                </a:solidFill>
              </a:rPr>
              <a:t>Steve De Domenico</a:t>
            </a:r>
            <a:endParaRPr lang="en-AU" sz="2400" b="1" dirty="0">
              <a:solidFill>
                <a:srgbClr val="246EB2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929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12343"/>
      </p:ext>
    </p:extLst>
  </p:cSld>
  <p:clrMapOvr>
    <a:masterClrMapping/>
  </p:clrMapOvr>
  <p:transition spd="med" advTm="30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547ADF14-81C7-521A-ACB8-17F8CD2BC6B9}"/>
              </a:ext>
            </a:extLst>
          </p:cNvPr>
          <p:cNvSpPr txBox="1">
            <a:spLocks/>
          </p:cNvSpPr>
          <p:nvPr/>
        </p:nvSpPr>
        <p:spPr>
          <a:xfrm>
            <a:off x="7090914" y="617703"/>
            <a:ext cx="4088920" cy="2113237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200" dirty="0"/>
              <a:t>Activity – 3</a:t>
            </a:r>
            <a:br>
              <a:rPr lang="en-US" sz="5200" dirty="0"/>
            </a:br>
            <a:br>
              <a:rPr lang="en-US" sz="5200" dirty="0"/>
            </a:br>
            <a:r>
              <a:rPr lang="en-US" sz="5200" dirty="0"/>
              <a:t>(x,y) plotter</a:t>
            </a:r>
            <a:br>
              <a:rPr lang="en-US" sz="5200" dirty="0"/>
            </a:br>
            <a:br>
              <a:rPr lang="en-US" sz="5200" dirty="0"/>
            </a:br>
            <a:r>
              <a:rPr lang="en-US" sz="5200" dirty="0"/>
              <a:t>dot to dot using a Rover</a:t>
            </a:r>
          </a:p>
        </p:txBody>
      </p:sp>
      <p:pic>
        <p:nvPicPr>
          <p:cNvPr id="1026" name="Picture 2" descr="Why should *hard* be secure enough ...">
            <a:extLst>
              <a:ext uri="{FF2B5EF4-FFF2-40B4-BE49-F238E27FC236}">
                <a16:creationId xmlns:a16="http://schemas.microsoft.com/office/drawing/2014/main" id="{0F606667-7C7C-E5F0-CA1B-9226CDB00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314" y="3263699"/>
            <a:ext cx="5221703" cy="239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I Innovator™ Rover">
            <a:extLst>
              <a:ext uri="{FF2B5EF4-FFF2-40B4-BE49-F238E27FC236}">
                <a16:creationId xmlns:a16="http://schemas.microsoft.com/office/drawing/2014/main" id="{2A31C5A4-89C2-C62E-0051-4EBBFB1B8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93210"/>
            <a:ext cx="3914775" cy="256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0BB1AF07-2E25-7E84-948C-8B25715E97F1}"/>
              </a:ext>
            </a:extLst>
          </p:cNvPr>
          <p:cNvGrpSpPr/>
          <p:nvPr/>
        </p:nvGrpSpPr>
        <p:grpSpPr>
          <a:xfrm>
            <a:off x="2757055" y="6163781"/>
            <a:ext cx="9434945" cy="616528"/>
            <a:chOff x="1880756" y="4462898"/>
            <a:chExt cx="7076208" cy="462396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9305217-0F3B-0DC1-CF57-8D1F31F2D60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382" b="12877"/>
            <a:stretch/>
          </p:blipFill>
          <p:spPr>
            <a:xfrm>
              <a:off x="7193276" y="4462898"/>
              <a:ext cx="1763688" cy="462396"/>
            </a:xfrm>
            <a:prstGeom prst="rect">
              <a:avLst/>
            </a:prstGeom>
          </p:spPr>
        </p:pic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DBBE64D6-33D0-19F0-260F-1E5FDCBE5B82}"/>
                </a:ext>
              </a:extLst>
            </p:cNvPr>
            <p:cNvCxnSpPr/>
            <p:nvPr/>
          </p:nvCxnSpPr>
          <p:spPr>
            <a:xfrm>
              <a:off x="1880756" y="4694096"/>
              <a:ext cx="5328271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793A798F-4A96-CD43-0F20-3DF9B6922A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9509" y="5936674"/>
            <a:ext cx="2501611" cy="73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263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A3959-ECA6-DBCE-6944-C0838BE57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code – page 1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527BAC7-2202-18F2-0C3D-820B39C2F1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6139222" cy="4618672"/>
          </a:xfr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B7D2B7CA-C22A-2984-57E4-F0F874BD9D59}"/>
              </a:ext>
            </a:extLst>
          </p:cNvPr>
          <p:cNvGrpSpPr/>
          <p:nvPr/>
        </p:nvGrpSpPr>
        <p:grpSpPr>
          <a:xfrm>
            <a:off x="2757055" y="6163781"/>
            <a:ext cx="9434945" cy="616528"/>
            <a:chOff x="1880756" y="4462898"/>
            <a:chExt cx="7076208" cy="462396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B65D1A4-B42A-66FE-6CC1-3A50673E1DC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382" b="12877"/>
            <a:stretch/>
          </p:blipFill>
          <p:spPr>
            <a:xfrm>
              <a:off x="7193276" y="4462898"/>
              <a:ext cx="1763688" cy="462396"/>
            </a:xfrm>
            <a:prstGeom prst="rect">
              <a:avLst/>
            </a:prstGeom>
          </p:spPr>
        </p:pic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7BCE785-805F-3686-30FC-D92428740BA7}"/>
                </a:ext>
              </a:extLst>
            </p:cNvPr>
            <p:cNvCxnSpPr/>
            <p:nvPr/>
          </p:nvCxnSpPr>
          <p:spPr>
            <a:xfrm>
              <a:off x="1880756" y="4694096"/>
              <a:ext cx="5328271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2CBE7B7B-60A9-D5B8-2F72-4B197FE3FC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509" y="5936674"/>
            <a:ext cx="2501611" cy="73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894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5CA87-8176-5CAF-1592-69A3BD212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code – page 2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B3524A-52FF-293B-1792-0D6D8A45C8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6153150" cy="462915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780BBE4-4836-6E32-EC63-241959D59345}"/>
              </a:ext>
            </a:extLst>
          </p:cNvPr>
          <p:cNvGrpSpPr/>
          <p:nvPr/>
        </p:nvGrpSpPr>
        <p:grpSpPr>
          <a:xfrm>
            <a:off x="2757055" y="6163781"/>
            <a:ext cx="9434945" cy="616528"/>
            <a:chOff x="1880756" y="4462898"/>
            <a:chExt cx="7076208" cy="462396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EBDBEB0-EE03-3C9E-DB98-E49FE28568B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2382" b="12877"/>
            <a:stretch/>
          </p:blipFill>
          <p:spPr>
            <a:xfrm>
              <a:off x="7193276" y="4462898"/>
              <a:ext cx="1763688" cy="462396"/>
            </a:xfrm>
            <a:prstGeom prst="rect">
              <a:avLst/>
            </a:prstGeom>
          </p:spPr>
        </p:pic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EB705A6-8B3A-9FAF-E79B-BEC4BC8EC49E}"/>
                </a:ext>
              </a:extLst>
            </p:cNvPr>
            <p:cNvCxnSpPr/>
            <p:nvPr/>
          </p:nvCxnSpPr>
          <p:spPr>
            <a:xfrm>
              <a:off x="1880756" y="4694096"/>
              <a:ext cx="5328271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0E34C8F4-810B-DF7C-691C-C90B6BFE74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9509" y="5936674"/>
            <a:ext cx="2501611" cy="731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7229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805F8D-F920-40E9-8232-B108C2EDAAA9}"/>
</file>

<file path=customXml/itemProps2.xml><?xml version="1.0" encoding="utf-8"?>
<ds:datastoreItem xmlns:ds="http://schemas.openxmlformats.org/officeDocument/2006/customXml" ds:itemID="{CC6B66CE-35FF-42BA-8E35-FA4A90F6E8C2}"/>
</file>

<file path=customXml/itemProps3.xml><?xml version="1.0" encoding="utf-8"?>
<ds:datastoreItem xmlns:ds="http://schemas.openxmlformats.org/officeDocument/2006/customXml" ds:itemID="{E15DB746-074A-46AA-91F1-EA543FB3ECB2}"/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1515</TotalTime>
  <Words>34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Rockwell</vt:lpstr>
      <vt:lpstr>Rockwell Condensed</vt:lpstr>
      <vt:lpstr>Wingdings</vt:lpstr>
      <vt:lpstr>Wood Type</vt:lpstr>
      <vt:lpstr>Steve De Domenico</vt:lpstr>
      <vt:lpstr>PowerPoint Presentation</vt:lpstr>
      <vt:lpstr>The code – page 1</vt:lpstr>
      <vt:lpstr>The code – page 2</vt:lpstr>
    </vt:vector>
  </TitlesOfParts>
  <Company>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Bament</dc:title>
  <dc:creator>John Bament</dc:creator>
  <cp:lastModifiedBy>De Domenico, Steve</cp:lastModifiedBy>
  <cp:revision>5</cp:revision>
  <dcterms:created xsi:type="dcterms:W3CDTF">2025-09-30T04:58:31Z</dcterms:created>
  <dcterms:modified xsi:type="dcterms:W3CDTF">2025-11-25T23:10:33Z</dcterms:modified>
</cp:coreProperties>
</file>