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notesMasterIdLst>
    <p:notesMasterId r:id="rId12"/>
  </p:notes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56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37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D26DC5-B89A-4DF5-8A3A-0415A4A24102}" type="datetimeFigureOut">
              <a:rPr lang="en-AU" smtClean="0"/>
              <a:t>26/11/2025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758675-A057-419A-A7A2-CD24452289B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70125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F8430-8C2C-4EA2-97B8-112588BE9A05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122053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26/11/2025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69679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26/11/2025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5674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26/11/2025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717056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26/11/2025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587579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26/11/2025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109427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26/11/2025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887757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26/11/2025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302804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26/11/2025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68897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26/11/2025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9075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26/11/2025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40081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26/11/2025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07092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26/11/2025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8583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26/11/2025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22339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26/11/2025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4991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26/11/2025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15823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26/11/2025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82287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1C93E-3E71-485F-9CA3-56FF76B5964C}" type="datetimeFigureOut">
              <a:rPr lang="en-AU" smtClean="0"/>
              <a:t>26/11/2025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35165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16" r:id="rId15"/>
    <p:sldLayoutId id="214748371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2.emf"/><Relationship Id="rId7" Type="http://schemas.openxmlformats.org/officeDocument/2006/relationships/image" Target="../media/image1.jpeg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education.ti.com/html/eguides/nspire/EG_Nspire/EN/content/eg_python/m_menumap/mm_tirover.HTML?Highlight=rover" TargetMode="External"/><Relationship Id="rId5" Type="http://schemas.openxmlformats.org/officeDocument/2006/relationships/image" Target="../media/image13.emf"/><Relationship Id="rId4" Type="http://schemas.openxmlformats.org/officeDocument/2006/relationships/oleObject" Target="../embeddings/oleObject2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/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C5166E0-4204-5C13-C3B5-5FEB5FEBD328}"/>
              </a:ext>
            </a:extLst>
          </p:cNvPr>
          <p:cNvSpPr/>
          <p:nvPr/>
        </p:nvSpPr>
        <p:spPr>
          <a:xfrm>
            <a:off x="304371" y="4006288"/>
            <a:ext cx="111256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AU" sz="4800" b="1" dirty="0">
                <a:ln w="1905"/>
                <a:gradFill>
                  <a:gsLst>
                    <a:gs pos="0">
                      <a:srgbClr val="E20000">
                        <a:lumMod val="79000"/>
                      </a:srgbClr>
                    </a:gs>
                    <a:gs pos="78000">
                      <a:srgbClr val="F24522"/>
                    </a:gs>
                    <a:gs pos="100000">
                      <a:srgbClr val="FF8F8F"/>
                    </a:gs>
                  </a:gsLst>
                  <a:lin ang="5400000"/>
                </a:gradFill>
                <a:effectLst>
                  <a:outerShdw blurRad="38100" dist="38100" dir="2700000" algn="tl">
                    <a:prstClr val="black">
                      <a:alpha val="65000"/>
                    </a:prstClr>
                  </a:outerShdw>
                </a:effectLst>
              </a:rPr>
              <a:t>Workshop Title</a:t>
            </a:r>
            <a:endParaRPr lang="en-AU" sz="3600" b="1" dirty="0">
              <a:ln w="1905"/>
              <a:gradFill>
                <a:gsLst>
                  <a:gs pos="0">
                    <a:srgbClr val="E20000">
                      <a:lumMod val="79000"/>
                    </a:srgbClr>
                  </a:gs>
                  <a:gs pos="78000">
                    <a:srgbClr val="F24522"/>
                  </a:gs>
                  <a:gs pos="100000">
                    <a:srgbClr val="FF8F8F"/>
                  </a:gs>
                </a:gsLst>
                <a:lin ang="5400000"/>
              </a:gradFill>
              <a:effectLst>
                <a:outerShdw blurRad="38100" dist="38100" dir="2700000" algn="tl">
                  <a:prstClr val="black">
                    <a:alpha val="65000"/>
                  </a:prstClr>
                </a:outerShdw>
              </a:effectLst>
            </a:endParaRP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3979499" y="5586849"/>
            <a:ext cx="4233002" cy="731064"/>
          </a:xfrm>
        </p:spPr>
        <p:txBody>
          <a:bodyPr>
            <a:normAutofit/>
          </a:bodyPr>
          <a:lstStyle/>
          <a:p>
            <a:r>
              <a:rPr lang="en-AU" sz="3467" b="1" dirty="0">
                <a:solidFill>
                  <a:schemeClr val="tx1"/>
                </a:solidFill>
              </a:rPr>
              <a:t>Steve De Domenico</a:t>
            </a:r>
            <a:endParaRPr lang="en-AU" sz="2400" b="1" dirty="0">
              <a:solidFill>
                <a:schemeClr val="tx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92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512343"/>
      </p:ext>
    </p:extLst>
  </p:cSld>
  <p:clrMapOvr>
    <a:masterClrMapping/>
  </p:clrMapOvr>
  <p:transition spd="med" advTm="30000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DAB342-0EAF-E7AE-9525-DA5D6BD823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04257" y="660450"/>
            <a:ext cx="3293724" cy="713217"/>
          </a:xfrm>
        </p:spPr>
        <p:txBody>
          <a:bodyPr/>
          <a:lstStyle/>
          <a:p>
            <a:r>
              <a:rPr lang="en-AU" dirty="0">
                <a:solidFill>
                  <a:schemeClr val="tx1"/>
                </a:solidFill>
              </a:rPr>
              <a:t>Resources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94B051-E3A2-66AB-5CB9-DED0F43AB0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1487" y="1770612"/>
            <a:ext cx="3716684" cy="391318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tx1"/>
                </a:solidFill>
              </a:rPr>
              <a:t>Rover commands manual - syntax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B1939D9B-4270-19C1-41BF-45547CA7EAE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1648095"/>
              </p:ext>
            </p:extLst>
          </p:nvPr>
        </p:nvGraphicFramePr>
        <p:xfrm>
          <a:off x="706635" y="2242603"/>
          <a:ext cx="3888969" cy="3011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7543800" imgH="5838480" progId="Acrobat.Document.DC">
                  <p:embed/>
                </p:oleObj>
              </mc:Choice>
              <mc:Fallback>
                <p:oleObj name="Acrobat Document" r:id="rId2" imgW="7543800" imgH="5838480" progId="Acrobat.Document.DC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B1939D9B-4270-19C1-41BF-45547CA7EAE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06635" y="2242603"/>
                        <a:ext cx="3888969" cy="30117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8752486C-F661-9958-199C-F387307B24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0990993"/>
              </p:ext>
            </p:extLst>
          </p:nvPr>
        </p:nvGraphicFramePr>
        <p:xfrm>
          <a:off x="7325074" y="2873647"/>
          <a:ext cx="1865313" cy="1865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4" imgW="16459200" imgH="16459200" progId="Acrobat.Document.DC">
                  <p:embed/>
                </p:oleObj>
              </mc:Choice>
              <mc:Fallback>
                <p:oleObj name="Acrobat Document" r:id="rId4" imgW="16459200" imgH="16459200" progId="Acrobat.Document.DC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8752486C-F661-9958-199C-F387307B24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325074" y="2873647"/>
                        <a:ext cx="1865313" cy="1865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7A2AFAAE-8825-A029-255E-73B2F3968F8A}"/>
              </a:ext>
            </a:extLst>
          </p:cNvPr>
          <p:cNvSpPr txBox="1"/>
          <p:nvPr/>
        </p:nvSpPr>
        <p:spPr>
          <a:xfrm>
            <a:off x="4490699" y="5110965"/>
            <a:ext cx="74291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dirty="0">
                <a:hlinkClick r:id="rId6"/>
              </a:rPr>
              <a:t>https://education.ti.com/html/eguides/nspire/EG_Nspire/EN/content/eg_python/m_menumap/mm_tirover.HTML?Highlight=rover</a:t>
            </a:r>
            <a:endParaRPr lang="en-AU" dirty="0"/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0D971FC9-9DCE-CFF1-2E80-DB5A5B2F7947}"/>
              </a:ext>
            </a:extLst>
          </p:cNvPr>
          <p:cNvSpPr txBox="1">
            <a:spLocks/>
          </p:cNvSpPr>
          <p:nvPr/>
        </p:nvSpPr>
        <p:spPr>
          <a:xfrm>
            <a:off x="4490700" y="4598067"/>
            <a:ext cx="4908697" cy="5905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AU" dirty="0"/>
              <a:t>Rover </a:t>
            </a:r>
            <a:r>
              <a:rPr lang="en-AU" dirty="0" err="1"/>
              <a:t>eguide</a:t>
            </a:r>
            <a:endParaRPr lang="en-AU" dirty="0"/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FEC11575-6E0C-A666-411A-32228B8D7F40}"/>
              </a:ext>
            </a:extLst>
          </p:cNvPr>
          <p:cNvSpPr txBox="1">
            <a:spLocks/>
          </p:cNvSpPr>
          <p:nvPr/>
        </p:nvSpPr>
        <p:spPr>
          <a:xfrm>
            <a:off x="7194430" y="2026602"/>
            <a:ext cx="3821778" cy="59059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Printable grid (10cm scale)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6BBD7B8-DE71-7BE4-DA01-4C4D8B4ADA1C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0C39FB0-A3FB-E242-74F4-9C04566005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8A6AD018-4283-7A54-A339-FB2EC0B06625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ADFD0287-F338-A48A-AA3F-F07FC95BF06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1912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EECBF3-04F8-8A0C-E70E-8DAAC6443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3058" y="1673525"/>
            <a:ext cx="4447328" cy="4181992"/>
          </a:xfrm>
          <a:noFill/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200" dirty="0">
                <a:solidFill>
                  <a:schemeClr val="tx1"/>
                </a:solidFill>
              </a:rPr>
              <a:t>Activity – 2</a:t>
            </a:r>
            <a:br>
              <a:rPr lang="en-US" sz="5200" dirty="0">
                <a:solidFill>
                  <a:schemeClr val="tx1"/>
                </a:solidFill>
              </a:rPr>
            </a:br>
            <a:r>
              <a:rPr lang="en-US" sz="5200" dirty="0">
                <a:solidFill>
                  <a:schemeClr val="tx1"/>
                </a:solidFill>
              </a:rPr>
              <a:t>(x,y) plotter</a:t>
            </a:r>
            <a:br>
              <a:rPr lang="en-US" sz="5200" dirty="0">
                <a:solidFill>
                  <a:schemeClr val="tx1"/>
                </a:solidFill>
              </a:rPr>
            </a:br>
            <a:r>
              <a:rPr lang="en-US" sz="5200" dirty="0">
                <a:solidFill>
                  <a:schemeClr val="tx1"/>
                </a:solidFill>
              </a:rPr>
              <a:t>sketching functions with the Rover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1AC5C9B-CD87-2E34-09BF-803A0268926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6667" r="4667" b="4867"/>
          <a:stretch/>
        </p:blipFill>
        <p:spPr bwMode="auto">
          <a:xfrm>
            <a:off x="438264" y="488612"/>
            <a:ext cx="6333337" cy="3886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D6F0C88B-2042-F985-C52C-A6D680317337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519CE29C-FF57-F92A-6534-399DA1D4C4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69E93445-2B11-62CB-946A-34ADF6F1567D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4A92D855-35F5-0ED5-A20D-FA0DD5C2BB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4775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AA959A-3458-0B20-AED5-BA823D6536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>
                <a:solidFill>
                  <a:schemeClr val="tx1"/>
                </a:solidFill>
              </a:rPr>
              <a:t>Create a new document – Add Python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F54B4A2-3736-9B9F-B010-37E35AB9235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690688"/>
            <a:ext cx="5783877" cy="4351338"/>
          </a:xfr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C706B8E3-3BCF-ED7E-5A05-7E59277E249D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E91F636E-8CB4-25C6-9334-B8EDD5EB4D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D4B3A0B5-F4A3-F50D-92B2-9B88DF6A8A54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8F4FCAE2-5724-E2F8-A5E3-4F2BE46747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9885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94BB68-AA43-1B94-B92A-244CD475A5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907" y="2370349"/>
            <a:ext cx="3835903" cy="1719072"/>
          </a:xfrm>
        </p:spPr>
        <p:txBody>
          <a:bodyPr anchor="b">
            <a:normAutofit fontScale="90000"/>
          </a:bodyPr>
          <a:lstStyle/>
          <a:p>
            <a:r>
              <a:rPr lang="en-AU" sz="5000" dirty="0">
                <a:solidFill>
                  <a:schemeClr val="tx1"/>
                </a:solidFill>
              </a:rPr>
              <a:t>Name the file ‘</a:t>
            </a:r>
            <a:r>
              <a:rPr lang="en-AU" sz="5000" dirty="0" err="1">
                <a:solidFill>
                  <a:schemeClr val="tx1"/>
                </a:solidFill>
              </a:rPr>
              <a:t>xyplotter</a:t>
            </a:r>
            <a:r>
              <a:rPr lang="en-AU" sz="5000" dirty="0">
                <a:solidFill>
                  <a:schemeClr val="tx1"/>
                </a:solidFill>
              </a:rPr>
              <a:t>’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0A3525F-5294-D68B-B3DD-2530EB307B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4296" y="831476"/>
            <a:ext cx="6903720" cy="5195048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217923D7-F4DE-74DE-6255-1905F707C6F6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0456B7A3-D8F5-FC24-3887-AF9D7411CE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201DF5E1-B31D-1FE4-E289-57426B6BFA38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868CB098-6E90-9416-1459-3C10ADE3E0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2423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539D2C-8F76-CB19-0741-AADEEF1E11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5725" y="1915063"/>
            <a:ext cx="4547958" cy="2174759"/>
          </a:xfrm>
        </p:spPr>
        <p:txBody>
          <a:bodyPr anchor="b">
            <a:normAutofit/>
          </a:bodyPr>
          <a:lstStyle/>
          <a:p>
            <a:r>
              <a:rPr lang="en-AU" sz="4000" dirty="0">
                <a:solidFill>
                  <a:schemeClr val="tx1"/>
                </a:solidFill>
              </a:rPr>
              <a:t>Add the necessary libraries (see next slide)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7F60958-A29E-F78F-1CCA-00FA10F0E7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74" y="737200"/>
            <a:ext cx="6646989" cy="5001858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FE1DFC63-879B-CB36-E28B-52BA7755BC86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4ED5E336-5157-BC1D-4DDF-E20B077A44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0F17EB3E-8E8E-6994-157B-8147F3A33FE3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66AFECC1-689A-6F0D-32E4-D95BD0666D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2069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9C8DC7-801F-562E-4592-BCC7CB2CD2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2657" y="2518913"/>
            <a:ext cx="2389917" cy="812787"/>
          </a:xfrm>
        </p:spPr>
        <p:txBody>
          <a:bodyPr anchor="b">
            <a:normAutofit/>
          </a:bodyPr>
          <a:lstStyle/>
          <a:p>
            <a:r>
              <a:rPr lang="en-AU" sz="4000" dirty="0">
                <a:solidFill>
                  <a:schemeClr val="tx1"/>
                </a:solidFill>
              </a:rPr>
              <a:t>Libraries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22C8CA6-A348-A2CB-0010-14B00FD493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74" y="737200"/>
            <a:ext cx="6646989" cy="5001858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CACA611B-39CD-A408-A763-439060753593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F00C2513-2651-3A0E-0D94-5B49A0DFD0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0D86CD59-61B7-AD3A-1923-7E7D3EB1CA33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1F72D7B1-8EC1-42CB-184E-9862CC44FF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6038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D8E267-13DC-0640-5E68-D94A114E30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3408" y="3215334"/>
            <a:ext cx="3848071" cy="616528"/>
          </a:xfrm>
        </p:spPr>
        <p:txBody>
          <a:bodyPr anchor="b">
            <a:normAutofit/>
          </a:bodyPr>
          <a:lstStyle/>
          <a:p>
            <a:r>
              <a:rPr lang="en-AU" sz="3400" dirty="0">
                <a:solidFill>
                  <a:schemeClr val="tx1"/>
                </a:solidFill>
              </a:rPr>
              <a:t>The code – page 1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442CBDD-42F5-DE6E-BADB-7D4EE945F6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345" y="1049737"/>
            <a:ext cx="6250063" cy="4703171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E6ABE600-9F6B-7B8C-6F3A-1A75F907EEE6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D8B3FE01-57AA-CF75-11D3-E68698F365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EF03FF6D-C5EE-035E-9261-5076640E8703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DAA5D08E-89E2-694F-60F0-F560BCA5B5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8486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C3E836-858C-2DDE-6F3D-4C30E5E357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5933" y="2567933"/>
            <a:ext cx="3735682" cy="649719"/>
          </a:xfrm>
        </p:spPr>
        <p:txBody>
          <a:bodyPr>
            <a:noAutofit/>
          </a:bodyPr>
          <a:lstStyle/>
          <a:p>
            <a:r>
              <a:rPr lang="en-AU" sz="3400" dirty="0">
                <a:solidFill>
                  <a:schemeClr val="tx1"/>
                </a:solidFill>
              </a:rPr>
              <a:t>The code – page 2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F77DBDD-7FF7-4EA5-D92C-91E068A026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0640" y="874075"/>
            <a:ext cx="6656832" cy="5009265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C1852C43-1B4D-406A-2B97-BC352D90044F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5490FAAF-4290-8B8D-72FF-1EBFADDF1C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BFFBF340-0C42-D23A-7F6A-6699540CFBB5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863ED994-01D0-228C-0DCC-A7DA648429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3714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D85C96-F7B9-3524-3BB3-F16E11D48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36796" y="2751827"/>
            <a:ext cx="3797981" cy="677173"/>
          </a:xfrm>
        </p:spPr>
        <p:txBody>
          <a:bodyPr anchor="b">
            <a:normAutofit/>
          </a:bodyPr>
          <a:lstStyle/>
          <a:p>
            <a:r>
              <a:rPr lang="en-AU" sz="3400" dirty="0">
                <a:solidFill>
                  <a:schemeClr val="tx1"/>
                </a:solidFill>
              </a:rPr>
              <a:t>The code – page 3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182D327-7AF4-D3F5-6F3F-5A98686B10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345" y="1049737"/>
            <a:ext cx="6250063" cy="4703171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33E6D58D-2FD0-D6D9-0C67-79AFCA6F7D58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2EA494C9-4873-DB8D-B9AF-EBADD426A5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20734E25-E141-2CF0-1260-4494AF4B85AB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F6005CE6-7212-F97F-0E74-FD76B3523F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79988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1523</TotalTime>
  <Words>113</Words>
  <Application>Microsoft Office PowerPoint</Application>
  <PresentationFormat>Widescreen</PresentationFormat>
  <Paragraphs>16</Paragraphs>
  <Slides>10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Aptos</vt:lpstr>
      <vt:lpstr>Arial</vt:lpstr>
      <vt:lpstr>Trebuchet MS</vt:lpstr>
      <vt:lpstr>Wingdings 3</vt:lpstr>
      <vt:lpstr>Facet</vt:lpstr>
      <vt:lpstr>Acrobat Document</vt:lpstr>
      <vt:lpstr>Steve De Domenico</vt:lpstr>
      <vt:lpstr>Activity – 2 (x,y) plotter sketching functions with the Rover</vt:lpstr>
      <vt:lpstr>Create a new document – Add Python</vt:lpstr>
      <vt:lpstr>Name the file ‘xyplotter’</vt:lpstr>
      <vt:lpstr>Add the necessary libraries (see next slide)</vt:lpstr>
      <vt:lpstr>Libraries</vt:lpstr>
      <vt:lpstr>The code – page 1</vt:lpstr>
      <vt:lpstr>The code – page 2</vt:lpstr>
      <vt:lpstr>The code – page 3</vt:lpstr>
      <vt:lpstr>Resources</vt:lpstr>
    </vt:vector>
  </TitlesOfParts>
  <Company>Department Of Education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John Bament</dc:title>
  <dc:creator>John Bament</dc:creator>
  <cp:lastModifiedBy>De Domenico, Steve</cp:lastModifiedBy>
  <cp:revision>5</cp:revision>
  <dcterms:created xsi:type="dcterms:W3CDTF">2025-09-30T04:58:31Z</dcterms:created>
  <dcterms:modified xsi:type="dcterms:W3CDTF">2025-11-25T22:55:55Z</dcterms:modified>
</cp:coreProperties>
</file>