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6" r:id="rId3"/>
    <p:sldId id="264" r:id="rId4"/>
    <p:sldId id="265" r:id="rId5"/>
    <p:sldId id="266" r:id="rId6"/>
    <p:sldId id="259" r:id="rId7"/>
    <p:sldId id="262" r:id="rId8"/>
    <p:sldId id="263" r:id="rId9"/>
    <p:sldId id="261" r:id="rId10"/>
    <p:sldId id="260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3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407524-FB68-4D45-9AB8-0B732AFB599E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5" csCatId="colorful" phldr="1"/>
      <dgm:spPr/>
      <dgm:t>
        <a:bodyPr/>
        <a:lstStyle/>
        <a:p>
          <a:endParaRPr lang="en-US"/>
        </a:p>
      </dgm:t>
    </dgm:pt>
    <dgm:pt modelId="{826D151B-CFB6-4B01-8017-6D742F7AEB47}">
      <dgm:prSet/>
      <dgm:spPr/>
      <dgm:t>
        <a:bodyPr/>
        <a:lstStyle/>
        <a:p>
          <a:pPr>
            <a:defRPr cap="all"/>
          </a:pPr>
          <a:r>
            <a:rPr lang="en-AU"/>
            <a:t>Can we add IO feedback including LEDs and/or sounds during the running of the code?</a:t>
          </a:r>
          <a:endParaRPr lang="en-US"/>
        </a:p>
      </dgm:t>
    </dgm:pt>
    <dgm:pt modelId="{50B925FC-416D-42BC-8AEA-1CD722921840}" type="parTrans" cxnId="{1B379EB2-9C68-4679-AA4E-C27D3FCED577}">
      <dgm:prSet/>
      <dgm:spPr/>
      <dgm:t>
        <a:bodyPr/>
        <a:lstStyle/>
        <a:p>
          <a:endParaRPr lang="en-US"/>
        </a:p>
      </dgm:t>
    </dgm:pt>
    <dgm:pt modelId="{AC2023A1-CE82-4831-BF39-E867639EC3D3}" type="sibTrans" cxnId="{1B379EB2-9C68-4679-AA4E-C27D3FCED577}">
      <dgm:prSet/>
      <dgm:spPr/>
      <dgm:t>
        <a:bodyPr/>
        <a:lstStyle/>
        <a:p>
          <a:endParaRPr lang="en-US"/>
        </a:p>
      </dgm:t>
    </dgm:pt>
    <dgm:pt modelId="{45393E58-4532-45A8-A40E-38D9ADE602E5}">
      <dgm:prSet/>
      <dgm:spPr/>
      <dgm:t>
        <a:bodyPr/>
        <a:lstStyle/>
        <a:p>
          <a:pPr>
            <a:defRPr cap="all"/>
          </a:pPr>
          <a:r>
            <a:rPr lang="en-AU"/>
            <a:t>Can we change the angle increments to 15 degrees?</a:t>
          </a:r>
          <a:endParaRPr lang="en-US"/>
        </a:p>
      </dgm:t>
    </dgm:pt>
    <dgm:pt modelId="{7DB64AAE-5F61-4F8C-BBA2-FF9F7E97071B}" type="parTrans" cxnId="{1F413670-74BC-4355-9F71-0A717B5B31F3}">
      <dgm:prSet/>
      <dgm:spPr/>
      <dgm:t>
        <a:bodyPr/>
        <a:lstStyle/>
        <a:p>
          <a:endParaRPr lang="en-US"/>
        </a:p>
      </dgm:t>
    </dgm:pt>
    <dgm:pt modelId="{7CACC01D-35B7-4356-BD98-9736B2FE0CC8}" type="sibTrans" cxnId="{1F413670-74BC-4355-9F71-0A717B5B31F3}">
      <dgm:prSet/>
      <dgm:spPr/>
      <dgm:t>
        <a:bodyPr/>
        <a:lstStyle/>
        <a:p>
          <a:endParaRPr lang="en-US"/>
        </a:p>
      </dgm:t>
    </dgm:pt>
    <dgm:pt modelId="{C60E7C8C-8EFF-47F3-A3BD-0AFD79DB4F1B}">
      <dgm:prSet/>
      <dgm:spPr/>
      <dgm:t>
        <a:bodyPr/>
        <a:lstStyle/>
        <a:p>
          <a:pPr>
            <a:defRPr cap="all"/>
          </a:pPr>
          <a:r>
            <a:rPr lang="en-AU"/>
            <a:t>Can we move towards the closest object a fixed distance away?</a:t>
          </a:r>
          <a:endParaRPr lang="en-US"/>
        </a:p>
      </dgm:t>
    </dgm:pt>
    <dgm:pt modelId="{3A9EE826-0EBF-48CE-8506-FA0689391346}" type="parTrans" cxnId="{2C2CBED5-2117-4E4D-B2C2-BFC562BF5D43}">
      <dgm:prSet/>
      <dgm:spPr/>
      <dgm:t>
        <a:bodyPr/>
        <a:lstStyle/>
        <a:p>
          <a:endParaRPr lang="en-US"/>
        </a:p>
      </dgm:t>
    </dgm:pt>
    <dgm:pt modelId="{4F22DA5E-5C4C-4501-9291-C36AB89E8BE0}" type="sibTrans" cxnId="{2C2CBED5-2117-4E4D-B2C2-BFC562BF5D43}">
      <dgm:prSet/>
      <dgm:spPr/>
      <dgm:t>
        <a:bodyPr/>
        <a:lstStyle/>
        <a:p>
          <a:endParaRPr lang="en-US"/>
        </a:p>
      </dgm:t>
    </dgm:pt>
    <dgm:pt modelId="{CFD7393A-7F83-497B-A7F0-DB4AC952D290}">
      <dgm:prSet/>
      <dgm:spPr/>
      <dgm:t>
        <a:bodyPr/>
        <a:lstStyle/>
        <a:p>
          <a:pPr>
            <a:defRPr cap="all"/>
          </a:pPr>
          <a:r>
            <a:rPr lang="en-AU"/>
            <a:t>Can we alter the code to move towards the most distant object?</a:t>
          </a:r>
          <a:endParaRPr lang="en-US"/>
        </a:p>
      </dgm:t>
    </dgm:pt>
    <dgm:pt modelId="{5A9B9548-38DA-4FC0-BEE4-40442F39B860}" type="parTrans" cxnId="{3FCFC811-006E-40A6-A4CC-B8D34F757FAD}">
      <dgm:prSet/>
      <dgm:spPr/>
      <dgm:t>
        <a:bodyPr/>
        <a:lstStyle/>
        <a:p>
          <a:endParaRPr lang="en-US"/>
        </a:p>
      </dgm:t>
    </dgm:pt>
    <dgm:pt modelId="{C738A783-63B3-4AA1-9F57-5DA59AE91DAF}" type="sibTrans" cxnId="{3FCFC811-006E-40A6-A4CC-B8D34F757FAD}">
      <dgm:prSet/>
      <dgm:spPr/>
      <dgm:t>
        <a:bodyPr/>
        <a:lstStyle/>
        <a:p>
          <a:endParaRPr lang="en-US"/>
        </a:p>
      </dgm:t>
    </dgm:pt>
    <dgm:pt modelId="{F2089D73-9C2D-470E-9605-31EA5D62B440}">
      <dgm:prSet/>
      <dgm:spPr/>
      <dgm:t>
        <a:bodyPr/>
        <a:lstStyle/>
        <a:p>
          <a:pPr>
            <a:defRPr cap="all"/>
          </a:pPr>
          <a:r>
            <a:rPr lang="en-AU"/>
            <a:t>Can we pick up the object and return it back to base?</a:t>
          </a:r>
          <a:endParaRPr lang="en-US"/>
        </a:p>
      </dgm:t>
    </dgm:pt>
    <dgm:pt modelId="{CBD134C5-CF87-4B2F-97AA-07402F8321E9}" type="parTrans" cxnId="{E686F9EE-25F9-44D8-AEE1-5EE1A82109FE}">
      <dgm:prSet/>
      <dgm:spPr/>
      <dgm:t>
        <a:bodyPr/>
        <a:lstStyle/>
        <a:p>
          <a:endParaRPr lang="en-US"/>
        </a:p>
      </dgm:t>
    </dgm:pt>
    <dgm:pt modelId="{36DB8C86-28B9-473B-AE4E-8A17EB958ADA}" type="sibTrans" cxnId="{E686F9EE-25F9-44D8-AEE1-5EE1A82109FE}">
      <dgm:prSet/>
      <dgm:spPr/>
      <dgm:t>
        <a:bodyPr/>
        <a:lstStyle/>
        <a:p>
          <a:endParaRPr lang="en-US"/>
        </a:p>
      </dgm:t>
    </dgm:pt>
    <dgm:pt modelId="{F0A53635-EB54-4B5B-8A17-D4A8C2F0FAAF}" type="pres">
      <dgm:prSet presAssocID="{13407524-FB68-4D45-9AB8-0B732AFB599E}" presName="root" presStyleCnt="0">
        <dgm:presLayoutVars>
          <dgm:dir/>
          <dgm:resizeHandles val="exact"/>
        </dgm:presLayoutVars>
      </dgm:prSet>
      <dgm:spPr/>
    </dgm:pt>
    <dgm:pt modelId="{F35B0418-C4FA-48C5-A5DD-40A850F6C6A8}" type="pres">
      <dgm:prSet presAssocID="{826D151B-CFB6-4B01-8017-6D742F7AEB47}" presName="compNode" presStyleCnt="0"/>
      <dgm:spPr/>
    </dgm:pt>
    <dgm:pt modelId="{D7F5B0D0-6196-4C7E-B20A-FC2225D9D14B}" type="pres">
      <dgm:prSet presAssocID="{826D151B-CFB6-4B01-8017-6D742F7AEB47}" presName="iconBgRect" presStyleLbl="bgShp" presStyleIdx="0" presStyleCnt="5"/>
      <dgm:spPr/>
    </dgm:pt>
    <dgm:pt modelId="{35EFECF5-2787-46F7-A871-8E7124D459F7}" type="pres">
      <dgm:prSet presAssocID="{826D151B-CFB6-4B01-8017-6D742F7AEB4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C1819643-0258-4846-80F5-F7C92C189BD0}" type="pres">
      <dgm:prSet presAssocID="{826D151B-CFB6-4B01-8017-6D742F7AEB47}" presName="spaceRect" presStyleCnt="0"/>
      <dgm:spPr/>
    </dgm:pt>
    <dgm:pt modelId="{8F78948F-F1E5-4EED-9489-6120EBB6EC75}" type="pres">
      <dgm:prSet presAssocID="{826D151B-CFB6-4B01-8017-6D742F7AEB47}" presName="textRect" presStyleLbl="revTx" presStyleIdx="0" presStyleCnt="5">
        <dgm:presLayoutVars>
          <dgm:chMax val="1"/>
          <dgm:chPref val="1"/>
        </dgm:presLayoutVars>
      </dgm:prSet>
      <dgm:spPr/>
    </dgm:pt>
    <dgm:pt modelId="{B54BE501-89E4-4EE2-ACCB-EBE518489F30}" type="pres">
      <dgm:prSet presAssocID="{AC2023A1-CE82-4831-BF39-E867639EC3D3}" presName="sibTrans" presStyleCnt="0"/>
      <dgm:spPr/>
    </dgm:pt>
    <dgm:pt modelId="{35EF0FEC-B406-4A20-8262-230E98354404}" type="pres">
      <dgm:prSet presAssocID="{45393E58-4532-45A8-A40E-38D9ADE602E5}" presName="compNode" presStyleCnt="0"/>
      <dgm:spPr/>
    </dgm:pt>
    <dgm:pt modelId="{C9F802DD-3A1E-4A0F-9DE6-084DD834C633}" type="pres">
      <dgm:prSet presAssocID="{45393E58-4532-45A8-A40E-38D9ADE602E5}" presName="iconBgRect" presStyleLbl="bgShp" presStyleIdx="1" presStyleCnt="5"/>
      <dgm:spPr/>
    </dgm:pt>
    <dgm:pt modelId="{B3E4FA1E-7CA0-418A-BBD9-CEEB5FB1EA0C}" type="pres">
      <dgm:prSet presAssocID="{45393E58-4532-45A8-A40E-38D9ADE602E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25FADE9A-8CDA-4A4C-BA8F-DF7B363753DC}" type="pres">
      <dgm:prSet presAssocID="{45393E58-4532-45A8-A40E-38D9ADE602E5}" presName="spaceRect" presStyleCnt="0"/>
      <dgm:spPr/>
    </dgm:pt>
    <dgm:pt modelId="{AB7A2D66-395D-49F3-A9E6-981D64D7FFA0}" type="pres">
      <dgm:prSet presAssocID="{45393E58-4532-45A8-A40E-38D9ADE602E5}" presName="textRect" presStyleLbl="revTx" presStyleIdx="1" presStyleCnt="5">
        <dgm:presLayoutVars>
          <dgm:chMax val="1"/>
          <dgm:chPref val="1"/>
        </dgm:presLayoutVars>
      </dgm:prSet>
      <dgm:spPr/>
    </dgm:pt>
    <dgm:pt modelId="{E3316C75-A0D4-41E3-B42E-F67805D8747B}" type="pres">
      <dgm:prSet presAssocID="{7CACC01D-35B7-4356-BD98-9736B2FE0CC8}" presName="sibTrans" presStyleCnt="0"/>
      <dgm:spPr/>
    </dgm:pt>
    <dgm:pt modelId="{57731E1E-4313-4562-BAAD-C01C53AB9A4A}" type="pres">
      <dgm:prSet presAssocID="{C60E7C8C-8EFF-47F3-A3BD-0AFD79DB4F1B}" presName="compNode" presStyleCnt="0"/>
      <dgm:spPr/>
    </dgm:pt>
    <dgm:pt modelId="{C05FDC81-60E3-4594-93E2-937DCD094B6B}" type="pres">
      <dgm:prSet presAssocID="{C60E7C8C-8EFF-47F3-A3BD-0AFD79DB4F1B}" presName="iconBgRect" presStyleLbl="bgShp" presStyleIdx="2" presStyleCnt="5"/>
      <dgm:spPr/>
    </dgm:pt>
    <dgm:pt modelId="{4C94DCC2-0307-447E-911B-D36A04B01B89}" type="pres">
      <dgm:prSet presAssocID="{C60E7C8C-8EFF-47F3-A3BD-0AFD79DB4F1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ooter"/>
        </a:ext>
      </dgm:extLst>
    </dgm:pt>
    <dgm:pt modelId="{EAD0EEE3-9609-427A-B005-31DAC6BF3EE6}" type="pres">
      <dgm:prSet presAssocID="{C60E7C8C-8EFF-47F3-A3BD-0AFD79DB4F1B}" presName="spaceRect" presStyleCnt="0"/>
      <dgm:spPr/>
    </dgm:pt>
    <dgm:pt modelId="{5350058C-5302-44F7-9D70-3DBBF8C06919}" type="pres">
      <dgm:prSet presAssocID="{C60E7C8C-8EFF-47F3-A3BD-0AFD79DB4F1B}" presName="textRect" presStyleLbl="revTx" presStyleIdx="2" presStyleCnt="5">
        <dgm:presLayoutVars>
          <dgm:chMax val="1"/>
          <dgm:chPref val="1"/>
        </dgm:presLayoutVars>
      </dgm:prSet>
      <dgm:spPr/>
    </dgm:pt>
    <dgm:pt modelId="{26A4B0DF-FC2E-4D96-B958-FBA5D8A18E4A}" type="pres">
      <dgm:prSet presAssocID="{4F22DA5E-5C4C-4501-9291-C36AB89E8BE0}" presName="sibTrans" presStyleCnt="0"/>
      <dgm:spPr/>
    </dgm:pt>
    <dgm:pt modelId="{40C62B8C-6B13-4A3B-8C98-6668E7342A56}" type="pres">
      <dgm:prSet presAssocID="{CFD7393A-7F83-497B-A7F0-DB4AC952D290}" presName="compNode" presStyleCnt="0"/>
      <dgm:spPr/>
    </dgm:pt>
    <dgm:pt modelId="{E9ED8E7E-22E3-4A7E-85CF-E3ED0FC61BDB}" type="pres">
      <dgm:prSet presAssocID="{CFD7393A-7F83-497B-A7F0-DB4AC952D290}" presName="iconBgRect" presStyleLbl="bgShp" presStyleIdx="3" presStyleCnt="5"/>
      <dgm:spPr/>
    </dgm:pt>
    <dgm:pt modelId="{411A5A4A-A5E9-43D6-BFBE-96C8C865C96E}" type="pres">
      <dgm:prSet presAssocID="{CFD7393A-7F83-497B-A7F0-DB4AC952D290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B8093299-FFC3-4211-8768-E005D9748599}" type="pres">
      <dgm:prSet presAssocID="{CFD7393A-7F83-497B-A7F0-DB4AC952D290}" presName="spaceRect" presStyleCnt="0"/>
      <dgm:spPr/>
    </dgm:pt>
    <dgm:pt modelId="{40AE6EF9-F43E-4F7D-AC31-D7A89A07702B}" type="pres">
      <dgm:prSet presAssocID="{CFD7393A-7F83-497B-A7F0-DB4AC952D290}" presName="textRect" presStyleLbl="revTx" presStyleIdx="3" presStyleCnt="5">
        <dgm:presLayoutVars>
          <dgm:chMax val="1"/>
          <dgm:chPref val="1"/>
        </dgm:presLayoutVars>
      </dgm:prSet>
      <dgm:spPr/>
    </dgm:pt>
    <dgm:pt modelId="{4F300443-5489-43A2-AE31-626F67EC2C85}" type="pres">
      <dgm:prSet presAssocID="{C738A783-63B3-4AA1-9F57-5DA59AE91DAF}" presName="sibTrans" presStyleCnt="0"/>
      <dgm:spPr/>
    </dgm:pt>
    <dgm:pt modelId="{3A03F61F-589C-4CBC-9116-1C1903239FFC}" type="pres">
      <dgm:prSet presAssocID="{F2089D73-9C2D-470E-9605-31EA5D62B440}" presName="compNode" presStyleCnt="0"/>
      <dgm:spPr/>
    </dgm:pt>
    <dgm:pt modelId="{5D4F3BF4-CBAC-4E16-A60C-76523A644DEB}" type="pres">
      <dgm:prSet presAssocID="{F2089D73-9C2D-470E-9605-31EA5D62B440}" presName="iconBgRect" presStyleLbl="bgShp" presStyleIdx="4" presStyleCnt="5"/>
      <dgm:spPr/>
    </dgm:pt>
    <dgm:pt modelId="{71ED9207-EEDA-4718-AEE0-6F57161D8FF9}" type="pres">
      <dgm:prSet presAssocID="{F2089D73-9C2D-470E-9605-31EA5D62B44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heelbarrow"/>
        </a:ext>
      </dgm:extLst>
    </dgm:pt>
    <dgm:pt modelId="{04554134-0D8A-43AF-B6A1-6A64842BF2D4}" type="pres">
      <dgm:prSet presAssocID="{F2089D73-9C2D-470E-9605-31EA5D62B440}" presName="spaceRect" presStyleCnt="0"/>
      <dgm:spPr/>
    </dgm:pt>
    <dgm:pt modelId="{0F2CF820-1931-48CB-A072-2BCE72594878}" type="pres">
      <dgm:prSet presAssocID="{F2089D73-9C2D-470E-9605-31EA5D62B440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6AE6F05-D514-44BC-8D0D-96421577CC2F}" type="presOf" srcId="{CFD7393A-7F83-497B-A7F0-DB4AC952D290}" destId="{40AE6EF9-F43E-4F7D-AC31-D7A89A07702B}" srcOrd="0" destOrd="0" presId="urn:microsoft.com/office/officeart/2018/5/layout/IconCircleLabelList"/>
    <dgm:cxn modelId="{3FCFC811-006E-40A6-A4CC-B8D34F757FAD}" srcId="{13407524-FB68-4D45-9AB8-0B732AFB599E}" destId="{CFD7393A-7F83-497B-A7F0-DB4AC952D290}" srcOrd="3" destOrd="0" parTransId="{5A9B9548-38DA-4FC0-BEE4-40442F39B860}" sibTransId="{C738A783-63B3-4AA1-9F57-5DA59AE91DAF}"/>
    <dgm:cxn modelId="{C02B632A-2ED5-4F44-9409-B38B33685916}" type="presOf" srcId="{826D151B-CFB6-4B01-8017-6D742F7AEB47}" destId="{8F78948F-F1E5-4EED-9489-6120EBB6EC75}" srcOrd="0" destOrd="0" presId="urn:microsoft.com/office/officeart/2018/5/layout/IconCircleLabelList"/>
    <dgm:cxn modelId="{E50AA638-84DD-4CEC-BCB2-9660BA8F27A6}" type="presOf" srcId="{C60E7C8C-8EFF-47F3-A3BD-0AFD79DB4F1B}" destId="{5350058C-5302-44F7-9D70-3DBBF8C06919}" srcOrd="0" destOrd="0" presId="urn:microsoft.com/office/officeart/2018/5/layout/IconCircleLabelList"/>
    <dgm:cxn modelId="{C8B52A3E-CFAF-4E8C-9F66-E44410095ECA}" type="presOf" srcId="{13407524-FB68-4D45-9AB8-0B732AFB599E}" destId="{F0A53635-EB54-4B5B-8A17-D4A8C2F0FAAF}" srcOrd="0" destOrd="0" presId="urn:microsoft.com/office/officeart/2018/5/layout/IconCircleLabelList"/>
    <dgm:cxn modelId="{12272746-5BAA-43DE-85F2-38789EF37D71}" type="presOf" srcId="{F2089D73-9C2D-470E-9605-31EA5D62B440}" destId="{0F2CF820-1931-48CB-A072-2BCE72594878}" srcOrd="0" destOrd="0" presId="urn:microsoft.com/office/officeart/2018/5/layout/IconCircleLabelList"/>
    <dgm:cxn modelId="{1F413670-74BC-4355-9F71-0A717B5B31F3}" srcId="{13407524-FB68-4D45-9AB8-0B732AFB599E}" destId="{45393E58-4532-45A8-A40E-38D9ADE602E5}" srcOrd="1" destOrd="0" parTransId="{7DB64AAE-5F61-4F8C-BBA2-FF9F7E97071B}" sibTransId="{7CACC01D-35B7-4356-BD98-9736B2FE0CC8}"/>
    <dgm:cxn modelId="{CA3DF99C-218E-4E9B-9315-C7B2B8ABDCBA}" type="presOf" srcId="{45393E58-4532-45A8-A40E-38D9ADE602E5}" destId="{AB7A2D66-395D-49F3-A9E6-981D64D7FFA0}" srcOrd="0" destOrd="0" presId="urn:microsoft.com/office/officeart/2018/5/layout/IconCircleLabelList"/>
    <dgm:cxn modelId="{1B379EB2-9C68-4679-AA4E-C27D3FCED577}" srcId="{13407524-FB68-4D45-9AB8-0B732AFB599E}" destId="{826D151B-CFB6-4B01-8017-6D742F7AEB47}" srcOrd="0" destOrd="0" parTransId="{50B925FC-416D-42BC-8AEA-1CD722921840}" sibTransId="{AC2023A1-CE82-4831-BF39-E867639EC3D3}"/>
    <dgm:cxn modelId="{2C2CBED5-2117-4E4D-B2C2-BFC562BF5D43}" srcId="{13407524-FB68-4D45-9AB8-0B732AFB599E}" destId="{C60E7C8C-8EFF-47F3-A3BD-0AFD79DB4F1B}" srcOrd="2" destOrd="0" parTransId="{3A9EE826-0EBF-48CE-8506-FA0689391346}" sibTransId="{4F22DA5E-5C4C-4501-9291-C36AB89E8BE0}"/>
    <dgm:cxn modelId="{E686F9EE-25F9-44D8-AEE1-5EE1A82109FE}" srcId="{13407524-FB68-4D45-9AB8-0B732AFB599E}" destId="{F2089D73-9C2D-470E-9605-31EA5D62B440}" srcOrd="4" destOrd="0" parTransId="{CBD134C5-CF87-4B2F-97AA-07402F8321E9}" sibTransId="{36DB8C86-28B9-473B-AE4E-8A17EB958ADA}"/>
    <dgm:cxn modelId="{C5722877-600F-4C77-B89F-1877DA072FB5}" type="presParOf" srcId="{F0A53635-EB54-4B5B-8A17-D4A8C2F0FAAF}" destId="{F35B0418-C4FA-48C5-A5DD-40A850F6C6A8}" srcOrd="0" destOrd="0" presId="urn:microsoft.com/office/officeart/2018/5/layout/IconCircleLabelList"/>
    <dgm:cxn modelId="{1D3143F6-B327-452A-B490-F64136EBFE4F}" type="presParOf" srcId="{F35B0418-C4FA-48C5-A5DD-40A850F6C6A8}" destId="{D7F5B0D0-6196-4C7E-B20A-FC2225D9D14B}" srcOrd="0" destOrd="0" presId="urn:microsoft.com/office/officeart/2018/5/layout/IconCircleLabelList"/>
    <dgm:cxn modelId="{048A01B1-6A79-4A97-803D-A30F9FE68324}" type="presParOf" srcId="{F35B0418-C4FA-48C5-A5DD-40A850F6C6A8}" destId="{35EFECF5-2787-46F7-A871-8E7124D459F7}" srcOrd="1" destOrd="0" presId="urn:microsoft.com/office/officeart/2018/5/layout/IconCircleLabelList"/>
    <dgm:cxn modelId="{6DAD2977-206C-469D-B85C-5B8551F6A1CD}" type="presParOf" srcId="{F35B0418-C4FA-48C5-A5DD-40A850F6C6A8}" destId="{C1819643-0258-4846-80F5-F7C92C189BD0}" srcOrd="2" destOrd="0" presId="urn:microsoft.com/office/officeart/2018/5/layout/IconCircleLabelList"/>
    <dgm:cxn modelId="{3E03E50A-8791-4CD3-9F1D-B1AF1EA64EF4}" type="presParOf" srcId="{F35B0418-C4FA-48C5-A5DD-40A850F6C6A8}" destId="{8F78948F-F1E5-4EED-9489-6120EBB6EC75}" srcOrd="3" destOrd="0" presId="urn:microsoft.com/office/officeart/2018/5/layout/IconCircleLabelList"/>
    <dgm:cxn modelId="{732EA5A4-3C68-4AEA-9F9B-F71148C54B2D}" type="presParOf" srcId="{F0A53635-EB54-4B5B-8A17-D4A8C2F0FAAF}" destId="{B54BE501-89E4-4EE2-ACCB-EBE518489F30}" srcOrd="1" destOrd="0" presId="urn:microsoft.com/office/officeart/2018/5/layout/IconCircleLabelList"/>
    <dgm:cxn modelId="{2A37082B-8A89-46B3-960B-5A6588A8EAE6}" type="presParOf" srcId="{F0A53635-EB54-4B5B-8A17-D4A8C2F0FAAF}" destId="{35EF0FEC-B406-4A20-8262-230E98354404}" srcOrd="2" destOrd="0" presId="urn:microsoft.com/office/officeart/2018/5/layout/IconCircleLabelList"/>
    <dgm:cxn modelId="{C08C8FB2-6ED9-42AD-84F3-8BF4D9AB59D6}" type="presParOf" srcId="{35EF0FEC-B406-4A20-8262-230E98354404}" destId="{C9F802DD-3A1E-4A0F-9DE6-084DD834C633}" srcOrd="0" destOrd="0" presId="urn:microsoft.com/office/officeart/2018/5/layout/IconCircleLabelList"/>
    <dgm:cxn modelId="{4FE6D569-3534-465D-87D1-EB628625EA91}" type="presParOf" srcId="{35EF0FEC-B406-4A20-8262-230E98354404}" destId="{B3E4FA1E-7CA0-418A-BBD9-CEEB5FB1EA0C}" srcOrd="1" destOrd="0" presId="urn:microsoft.com/office/officeart/2018/5/layout/IconCircleLabelList"/>
    <dgm:cxn modelId="{6CF56DD1-B3C4-4B6D-9701-032C553DD368}" type="presParOf" srcId="{35EF0FEC-B406-4A20-8262-230E98354404}" destId="{25FADE9A-8CDA-4A4C-BA8F-DF7B363753DC}" srcOrd="2" destOrd="0" presId="urn:microsoft.com/office/officeart/2018/5/layout/IconCircleLabelList"/>
    <dgm:cxn modelId="{4CA15608-9335-413E-BC6A-ED7DCD690872}" type="presParOf" srcId="{35EF0FEC-B406-4A20-8262-230E98354404}" destId="{AB7A2D66-395D-49F3-A9E6-981D64D7FFA0}" srcOrd="3" destOrd="0" presId="urn:microsoft.com/office/officeart/2018/5/layout/IconCircleLabelList"/>
    <dgm:cxn modelId="{5411762B-543D-4F82-BED3-76D415D44C58}" type="presParOf" srcId="{F0A53635-EB54-4B5B-8A17-D4A8C2F0FAAF}" destId="{E3316C75-A0D4-41E3-B42E-F67805D8747B}" srcOrd="3" destOrd="0" presId="urn:microsoft.com/office/officeart/2018/5/layout/IconCircleLabelList"/>
    <dgm:cxn modelId="{9DC2A44E-9D0F-4699-A0B6-776858187FF6}" type="presParOf" srcId="{F0A53635-EB54-4B5B-8A17-D4A8C2F0FAAF}" destId="{57731E1E-4313-4562-BAAD-C01C53AB9A4A}" srcOrd="4" destOrd="0" presId="urn:microsoft.com/office/officeart/2018/5/layout/IconCircleLabelList"/>
    <dgm:cxn modelId="{ACFE6E2C-1E01-42E9-8588-BB3676271C84}" type="presParOf" srcId="{57731E1E-4313-4562-BAAD-C01C53AB9A4A}" destId="{C05FDC81-60E3-4594-93E2-937DCD094B6B}" srcOrd="0" destOrd="0" presId="urn:microsoft.com/office/officeart/2018/5/layout/IconCircleLabelList"/>
    <dgm:cxn modelId="{24315FEB-9360-4BDC-BF00-600752C8EBE9}" type="presParOf" srcId="{57731E1E-4313-4562-BAAD-C01C53AB9A4A}" destId="{4C94DCC2-0307-447E-911B-D36A04B01B89}" srcOrd="1" destOrd="0" presId="urn:microsoft.com/office/officeart/2018/5/layout/IconCircleLabelList"/>
    <dgm:cxn modelId="{5DCB3D4B-BD2F-4712-BEE4-B77F4934EB1F}" type="presParOf" srcId="{57731E1E-4313-4562-BAAD-C01C53AB9A4A}" destId="{EAD0EEE3-9609-427A-B005-31DAC6BF3EE6}" srcOrd="2" destOrd="0" presId="urn:microsoft.com/office/officeart/2018/5/layout/IconCircleLabelList"/>
    <dgm:cxn modelId="{0A89CD7F-E939-41E7-8F56-B28C0F846A1B}" type="presParOf" srcId="{57731E1E-4313-4562-BAAD-C01C53AB9A4A}" destId="{5350058C-5302-44F7-9D70-3DBBF8C06919}" srcOrd="3" destOrd="0" presId="urn:microsoft.com/office/officeart/2018/5/layout/IconCircleLabelList"/>
    <dgm:cxn modelId="{64E27259-EFF7-42C0-AA1A-ABCDFC4AA537}" type="presParOf" srcId="{F0A53635-EB54-4B5B-8A17-D4A8C2F0FAAF}" destId="{26A4B0DF-FC2E-4D96-B958-FBA5D8A18E4A}" srcOrd="5" destOrd="0" presId="urn:microsoft.com/office/officeart/2018/5/layout/IconCircleLabelList"/>
    <dgm:cxn modelId="{B7406261-8BBD-4F2C-AD0A-0ACF97FC8362}" type="presParOf" srcId="{F0A53635-EB54-4B5B-8A17-D4A8C2F0FAAF}" destId="{40C62B8C-6B13-4A3B-8C98-6668E7342A56}" srcOrd="6" destOrd="0" presId="urn:microsoft.com/office/officeart/2018/5/layout/IconCircleLabelList"/>
    <dgm:cxn modelId="{3AAA7B14-F9D6-4FEA-93A4-5CD1E7AEF822}" type="presParOf" srcId="{40C62B8C-6B13-4A3B-8C98-6668E7342A56}" destId="{E9ED8E7E-22E3-4A7E-85CF-E3ED0FC61BDB}" srcOrd="0" destOrd="0" presId="urn:microsoft.com/office/officeart/2018/5/layout/IconCircleLabelList"/>
    <dgm:cxn modelId="{7F29672C-F9FF-407F-A549-E8AF742A5DFB}" type="presParOf" srcId="{40C62B8C-6B13-4A3B-8C98-6668E7342A56}" destId="{411A5A4A-A5E9-43D6-BFBE-96C8C865C96E}" srcOrd="1" destOrd="0" presId="urn:microsoft.com/office/officeart/2018/5/layout/IconCircleLabelList"/>
    <dgm:cxn modelId="{8A410717-A2B4-4497-A5B4-D14F418285BC}" type="presParOf" srcId="{40C62B8C-6B13-4A3B-8C98-6668E7342A56}" destId="{B8093299-FFC3-4211-8768-E005D9748599}" srcOrd="2" destOrd="0" presId="urn:microsoft.com/office/officeart/2018/5/layout/IconCircleLabelList"/>
    <dgm:cxn modelId="{9CD57088-D337-4663-B040-5F9A9D793B43}" type="presParOf" srcId="{40C62B8C-6B13-4A3B-8C98-6668E7342A56}" destId="{40AE6EF9-F43E-4F7D-AC31-D7A89A07702B}" srcOrd="3" destOrd="0" presId="urn:microsoft.com/office/officeart/2018/5/layout/IconCircleLabelList"/>
    <dgm:cxn modelId="{B25D95AE-602E-439D-9E8A-5B8C35DBEFD7}" type="presParOf" srcId="{F0A53635-EB54-4B5B-8A17-D4A8C2F0FAAF}" destId="{4F300443-5489-43A2-AE31-626F67EC2C85}" srcOrd="7" destOrd="0" presId="urn:microsoft.com/office/officeart/2018/5/layout/IconCircleLabelList"/>
    <dgm:cxn modelId="{A9A5A842-1689-4223-B056-8D4B83022A20}" type="presParOf" srcId="{F0A53635-EB54-4B5B-8A17-D4A8C2F0FAAF}" destId="{3A03F61F-589C-4CBC-9116-1C1903239FFC}" srcOrd="8" destOrd="0" presId="urn:microsoft.com/office/officeart/2018/5/layout/IconCircleLabelList"/>
    <dgm:cxn modelId="{0B4E533F-2AEE-4AA8-873F-C3ED6A0E2CA5}" type="presParOf" srcId="{3A03F61F-589C-4CBC-9116-1C1903239FFC}" destId="{5D4F3BF4-CBAC-4E16-A60C-76523A644DEB}" srcOrd="0" destOrd="0" presId="urn:microsoft.com/office/officeart/2018/5/layout/IconCircleLabelList"/>
    <dgm:cxn modelId="{BFCD814E-3084-4293-BE4F-70D64695823B}" type="presParOf" srcId="{3A03F61F-589C-4CBC-9116-1C1903239FFC}" destId="{71ED9207-EEDA-4718-AEE0-6F57161D8FF9}" srcOrd="1" destOrd="0" presId="urn:microsoft.com/office/officeart/2018/5/layout/IconCircleLabelList"/>
    <dgm:cxn modelId="{696D3E7F-86E7-4FF3-A506-0CBCCA6FADD9}" type="presParOf" srcId="{3A03F61F-589C-4CBC-9116-1C1903239FFC}" destId="{04554134-0D8A-43AF-B6A1-6A64842BF2D4}" srcOrd="2" destOrd="0" presId="urn:microsoft.com/office/officeart/2018/5/layout/IconCircleLabelList"/>
    <dgm:cxn modelId="{6D2DD251-5B9E-41EB-AE5C-8502A27E7C72}" type="presParOf" srcId="{3A03F61F-589C-4CBC-9116-1C1903239FFC}" destId="{0F2CF820-1931-48CB-A072-2BCE7259487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5B0D0-6196-4C7E-B20A-FC2225D9D14B}">
      <dsp:nvSpPr>
        <dsp:cNvPr id="0" name=""/>
        <dsp:cNvSpPr/>
      </dsp:nvSpPr>
      <dsp:spPr>
        <a:xfrm>
          <a:off x="478800" y="1096271"/>
          <a:ext cx="1098000" cy="109800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FECF5-2787-46F7-A871-8E7124D459F7}">
      <dsp:nvSpPr>
        <dsp:cNvPr id="0" name=""/>
        <dsp:cNvSpPr/>
      </dsp:nvSpPr>
      <dsp:spPr>
        <a:xfrm>
          <a:off x="712800" y="1330272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8948F-F1E5-4EED-9489-6120EBB6EC75}">
      <dsp:nvSpPr>
        <dsp:cNvPr id="0" name=""/>
        <dsp:cNvSpPr/>
      </dsp:nvSpPr>
      <dsp:spPr>
        <a:xfrm>
          <a:off x="127800" y="253627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AU" sz="1200" kern="1200"/>
            <a:t>Can we add IO feedback including LEDs and/or sounds during the running of the code?</a:t>
          </a:r>
          <a:endParaRPr lang="en-US" sz="1200" kern="1200"/>
        </a:p>
      </dsp:txBody>
      <dsp:txXfrm>
        <a:off x="127800" y="2536272"/>
        <a:ext cx="1800000" cy="720000"/>
      </dsp:txXfrm>
    </dsp:sp>
    <dsp:sp modelId="{C9F802DD-3A1E-4A0F-9DE6-084DD834C633}">
      <dsp:nvSpPr>
        <dsp:cNvPr id="0" name=""/>
        <dsp:cNvSpPr/>
      </dsp:nvSpPr>
      <dsp:spPr>
        <a:xfrm>
          <a:off x="2593800" y="1096271"/>
          <a:ext cx="1098000" cy="1098000"/>
        </a:xfrm>
        <a:prstGeom prst="ellipse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4FA1E-7CA0-418A-BBD9-CEEB5FB1EA0C}">
      <dsp:nvSpPr>
        <dsp:cNvPr id="0" name=""/>
        <dsp:cNvSpPr/>
      </dsp:nvSpPr>
      <dsp:spPr>
        <a:xfrm>
          <a:off x="2827800" y="1330272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A2D66-395D-49F3-A9E6-981D64D7FFA0}">
      <dsp:nvSpPr>
        <dsp:cNvPr id="0" name=""/>
        <dsp:cNvSpPr/>
      </dsp:nvSpPr>
      <dsp:spPr>
        <a:xfrm>
          <a:off x="2242800" y="253627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AU" sz="1200" kern="1200"/>
            <a:t>Can we change the angle increments to 15 degrees?</a:t>
          </a:r>
          <a:endParaRPr lang="en-US" sz="1200" kern="1200"/>
        </a:p>
      </dsp:txBody>
      <dsp:txXfrm>
        <a:off x="2242800" y="2536272"/>
        <a:ext cx="1800000" cy="720000"/>
      </dsp:txXfrm>
    </dsp:sp>
    <dsp:sp modelId="{C05FDC81-60E3-4594-93E2-937DCD094B6B}">
      <dsp:nvSpPr>
        <dsp:cNvPr id="0" name=""/>
        <dsp:cNvSpPr/>
      </dsp:nvSpPr>
      <dsp:spPr>
        <a:xfrm>
          <a:off x="4708800" y="1096271"/>
          <a:ext cx="1098000" cy="1098000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94DCC2-0307-447E-911B-D36A04B01B89}">
      <dsp:nvSpPr>
        <dsp:cNvPr id="0" name=""/>
        <dsp:cNvSpPr/>
      </dsp:nvSpPr>
      <dsp:spPr>
        <a:xfrm>
          <a:off x="4942800" y="1330272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50058C-5302-44F7-9D70-3DBBF8C06919}">
      <dsp:nvSpPr>
        <dsp:cNvPr id="0" name=""/>
        <dsp:cNvSpPr/>
      </dsp:nvSpPr>
      <dsp:spPr>
        <a:xfrm>
          <a:off x="4357800" y="253627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AU" sz="1200" kern="1200"/>
            <a:t>Can we move towards the closest object a fixed distance away?</a:t>
          </a:r>
          <a:endParaRPr lang="en-US" sz="1200" kern="1200"/>
        </a:p>
      </dsp:txBody>
      <dsp:txXfrm>
        <a:off x="4357800" y="2536272"/>
        <a:ext cx="1800000" cy="720000"/>
      </dsp:txXfrm>
    </dsp:sp>
    <dsp:sp modelId="{E9ED8E7E-22E3-4A7E-85CF-E3ED0FC61BDB}">
      <dsp:nvSpPr>
        <dsp:cNvPr id="0" name=""/>
        <dsp:cNvSpPr/>
      </dsp:nvSpPr>
      <dsp:spPr>
        <a:xfrm>
          <a:off x="6823800" y="1096271"/>
          <a:ext cx="1098000" cy="1098000"/>
        </a:xfrm>
        <a:prstGeom prst="ellipse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1A5A4A-A5E9-43D6-BFBE-96C8C865C96E}">
      <dsp:nvSpPr>
        <dsp:cNvPr id="0" name=""/>
        <dsp:cNvSpPr/>
      </dsp:nvSpPr>
      <dsp:spPr>
        <a:xfrm>
          <a:off x="7057800" y="1330272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E6EF9-F43E-4F7D-AC31-D7A89A07702B}">
      <dsp:nvSpPr>
        <dsp:cNvPr id="0" name=""/>
        <dsp:cNvSpPr/>
      </dsp:nvSpPr>
      <dsp:spPr>
        <a:xfrm>
          <a:off x="6472800" y="253627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AU" sz="1200" kern="1200"/>
            <a:t>Can we alter the code to move towards the most distant object?</a:t>
          </a:r>
          <a:endParaRPr lang="en-US" sz="1200" kern="1200"/>
        </a:p>
      </dsp:txBody>
      <dsp:txXfrm>
        <a:off x="6472800" y="2536272"/>
        <a:ext cx="1800000" cy="720000"/>
      </dsp:txXfrm>
    </dsp:sp>
    <dsp:sp modelId="{5D4F3BF4-CBAC-4E16-A60C-76523A644DEB}">
      <dsp:nvSpPr>
        <dsp:cNvPr id="0" name=""/>
        <dsp:cNvSpPr/>
      </dsp:nvSpPr>
      <dsp:spPr>
        <a:xfrm>
          <a:off x="8938800" y="1096271"/>
          <a:ext cx="1098000" cy="1098000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D9207-EEDA-4718-AEE0-6F57161D8FF9}">
      <dsp:nvSpPr>
        <dsp:cNvPr id="0" name=""/>
        <dsp:cNvSpPr/>
      </dsp:nvSpPr>
      <dsp:spPr>
        <a:xfrm>
          <a:off x="9172800" y="1330272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2CF820-1931-48CB-A072-2BCE72594878}">
      <dsp:nvSpPr>
        <dsp:cNvPr id="0" name=""/>
        <dsp:cNvSpPr/>
      </dsp:nvSpPr>
      <dsp:spPr>
        <a:xfrm>
          <a:off x="8587800" y="253627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AU" sz="1200" kern="1200"/>
            <a:t>Can we pick up the object and return it back to base?</a:t>
          </a:r>
          <a:endParaRPr lang="en-US" sz="1200" kern="1200"/>
        </a:p>
      </dsp:txBody>
      <dsp:txXfrm>
        <a:off x="8587800" y="2536272"/>
        <a:ext cx="180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5173C-4433-4E4F-9A0C-27288D39891D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60AAB-4300-4B4A-B83A-0207F80D6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655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7308EA-4B59-4ECB-A5EE-36B4D1AE7E02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324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73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9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55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34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57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6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3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65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77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90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https://melbournegrammarschool-my.sharepoint.com/personal/sadedomenico_mgs_vic_edu_au/Documents/Desktop/Ti-Rover%20Docs/Ti-Rover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5.emf"/><Relationship Id="rId7" Type="http://schemas.openxmlformats.org/officeDocument/2006/relationships/image" Target="../media/image1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elbournegrammarschool-my.sharepoint.com/personal/sadedomenico_mgs_vic_edu_au/Documents/Desktop/Ti-Rover%20Docs/Ti-Rover.pptx" TargetMode="Externa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Workshop Title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5395914"/>
            <a:ext cx="12192000" cy="1022085"/>
          </a:xfrm>
        </p:spPr>
        <p:txBody>
          <a:bodyPr>
            <a:normAutofit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Steve De Domenico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E29B0-B32B-AA9C-67AC-5320C4AB2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Documents &amp; Useful Websites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E59206-9B12-00B5-389A-BFD4D27BD8BA}"/>
              </a:ext>
            </a:extLst>
          </p:cNvPr>
          <p:cNvSpPr txBox="1"/>
          <p:nvPr/>
        </p:nvSpPr>
        <p:spPr>
          <a:xfrm>
            <a:off x="5432058" y="2934686"/>
            <a:ext cx="2553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Online Ti-Rover Manual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AD56E1-BB09-C4D5-2595-97C7524B7E06}"/>
              </a:ext>
            </a:extLst>
          </p:cNvPr>
          <p:cNvSpPr txBox="1"/>
          <p:nvPr/>
        </p:nvSpPr>
        <p:spPr>
          <a:xfrm>
            <a:off x="160021" y="3639599"/>
            <a:ext cx="224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Ti-Rover Pdf Manual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D2890A-2862-8993-B513-B4501DB94F81}"/>
              </a:ext>
            </a:extLst>
          </p:cNvPr>
          <p:cNvSpPr txBox="1"/>
          <p:nvPr/>
        </p:nvSpPr>
        <p:spPr>
          <a:xfrm>
            <a:off x="7011923" y="4754337"/>
            <a:ext cx="502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hlinkClick r:id="rId2"/>
              </a:rPr>
              <a:t>https://url.au.m.mimecastprotect.com/s/mtK-CoVzwDIvBMP0TzhncphFVH?domain=youtu.be</a:t>
            </a:r>
            <a:endParaRPr lang="en-A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654D17-B32B-1939-CB02-FAAA4C4692D6}"/>
              </a:ext>
            </a:extLst>
          </p:cNvPr>
          <p:cNvSpPr txBox="1"/>
          <p:nvPr/>
        </p:nvSpPr>
        <p:spPr>
          <a:xfrm>
            <a:off x="7011923" y="4385005"/>
            <a:ext cx="3860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Activity based on the following website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133586-E16E-0E26-94F9-0A960957CA7A}"/>
              </a:ext>
            </a:extLst>
          </p:cNvPr>
          <p:cNvSpPr txBox="1"/>
          <p:nvPr/>
        </p:nvSpPr>
        <p:spPr>
          <a:xfrm>
            <a:off x="5432058" y="336912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hlinkClick r:id="rId2"/>
              </a:rPr>
              <a:t>https://education.ti.com/html/eguides/stem/innovator-python/EN/content/home_html5_innovpy_v1.5.HTML</a:t>
            </a:r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B486EB-0FED-A76A-96B4-5319C35D5A1C}"/>
              </a:ext>
            </a:extLst>
          </p:cNvPr>
          <p:cNvSpPr txBox="1"/>
          <p:nvPr/>
        </p:nvSpPr>
        <p:spPr>
          <a:xfrm>
            <a:off x="160021" y="4163505"/>
            <a:ext cx="60944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hlinkClick r:id="rId2"/>
              </a:rPr>
              <a:t>https://education.ti.com/html/eguides/stem/innovator-python/EN/content/resources/pdf/v1.5/ti-nspire_python_programming_guidebook_en.pdf</a:t>
            </a:r>
            <a:endParaRPr lang="en-AU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D63E10D-1218-F4EA-1610-F37FC8EACF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21951" y="2442759"/>
          <a:ext cx="19050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3" imgW="1905107" imgH="526979" progId="Package">
                  <p:embed/>
                </p:oleObj>
              </mc:Choice>
              <mc:Fallback>
                <p:oleObj name="Packager Shell Object" showAsIcon="1" r:id="rId3" imgW="1905107" imgH="526979" progId="Package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D63E10D-1218-F4EA-1610-F37FC8EACF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1951" y="2442759"/>
                        <a:ext cx="190500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F2C4F759-F3C7-5C57-FCCB-1E9402A6069D}"/>
              </a:ext>
            </a:extLst>
          </p:cNvPr>
          <p:cNvSpPr txBox="1"/>
          <p:nvPr/>
        </p:nvSpPr>
        <p:spPr>
          <a:xfrm>
            <a:off x="9983996" y="1953972"/>
            <a:ext cx="980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Program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96F769-0921-60BF-FE14-C47F9582EADE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370BBDD-707C-4FBA-FD92-C85A4B0393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4A85ADB-158D-04F3-41A4-1D7D52A04B6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CB35505-E33E-E5C7-1F48-677D9A4B0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34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FAD753-D5B3-DFBF-2E17-43AFA35D9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6" y="144149"/>
            <a:ext cx="7253628" cy="54402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0E1489-6A39-D9F9-443F-FDB0A055D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242" y="324853"/>
            <a:ext cx="5133474" cy="28875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34DA1C-AA22-BDCB-C954-A02802976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7611" y="3090684"/>
            <a:ext cx="3850105" cy="28875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05E50C-CF4E-15AA-8479-1740D4694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9" y="4120052"/>
            <a:ext cx="3764547" cy="82884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E6BA593-DCDD-DDA8-2255-2C5AA9D2AC43}"/>
              </a:ext>
            </a:extLst>
          </p:cNvPr>
          <p:cNvSpPr txBox="1"/>
          <p:nvPr/>
        </p:nvSpPr>
        <p:spPr>
          <a:xfrm>
            <a:off x="251326" y="5220786"/>
            <a:ext cx="7253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hlinkClick r:id="rId6"/>
              </a:rPr>
              <a:t>https://resources.tistemprojects.com/tistemprojects-home?resource_id=3420&amp;cHash=dc1e7fc2b1a9c949da15705add756605</a:t>
            </a:r>
            <a:endParaRPr lang="en-AU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35B922-4174-BDD5-E4A6-B7A947B77BB3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375B945-1414-F08F-C356-6B5F2AC255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839527A-0EE4-BDD2-3853-DAAD3C01FC82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D9E6E48-0BF5-3245-8428-A889BB7517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14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97596D-684E-8D21-DD48-9234F160F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955" y="643466"/>
            <a:ext cx="7428090" cy="557106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00BF09-A4CB-EC27-C162-89FF07BD25B7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2CCEB55-B4B2-3D4A-9368-4A6CBB407E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D3B3A25-64A1-C264-61BB-7BCDD97ADD9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905B3CDD-B483-A470-B840-A3F75B086E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42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04372A-5A86-02CF-133E-DDC75FDC43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4777739"/>
            <a:ext cx="3418990" cy="14121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800"/>
              <a:t>Ti-Rover</a:t>
            </a:r>
          </a:p>
        </p:txBody>
      </p:sp>
      <p:pic>
        <p:nvPicPr>
          <p:cNvPr id="8" name="Picture 2" descr="TI-Innovator Rover">
            <a:extLst>
              <a:ext uri="{FF2B5EF4-FFF2-40B4-BE49-F238E27FC236}">
                <a16:creationId xmlns:a16="http://schemas.microsoft.com/office/drawing/2014/main" id="{95CA5608-731B-4581-7E97-9403E38B4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3" r="-1" b="27921"/>
          <a:stretch>
            <a:fillRect/>
          </a:stretch>
        </p:blipFill>
        <p:spPr bwMode="auto"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661305" y="5468206"/>
            <a:ext cx="1371600" cy="18288"/>
          </a:xfrm>
          <a:custGeom>
            <a:avLst/>
            <a:gdLst>
              <a:gd name="connsiteX0" fmla="*/ 0 w 1371600"/>
              <a:gd name="connsiteY0" fmla="*/ 0 h 18288"/>
              <a:gd name="connsiteX1" fmla="*/ 685800 w 1371600"/>
              <a:gd name="connsiteY1" fmla="*/ 0 h 18288"/>
              <a:gd name="connsiteX2" fmla="*/ 1371600 w 1371600"/>
              <a:gd name="connsiteY2" fmla="*/ 0 h 18288"/>
              <a:gd name="connsiteX3" fmla="*/ 1371600 w 1371600"/>
              <a:gd name="connsiteY3" fmla="*/ 18288 h 18288"/>
              <a:gd name="connsiteX4" fmla="*/ 713232 w 1371600"/>
              <a:gd name="connsiteY4" fmla="*/ 18288 h 18288"/>
              <a:gd name="connsiteX5" fmla="*/ 0 w 1371600"/>
              <a:gd name="connsiteY5" fmla="*/ 18288 h 18288"/>
              <a:gd name="connsiteX6" fmla="*/ 0 w 1371600"/>
              <a:gd name="connsiteY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1600" h="18288" fill="none" extrusionOk="0">
                <a:moveTo>
                  <a:pt x="0" y="0"/>
                </a:moveTo>
                <a:cubicBezTo>
                  <a:pt x="247303" y="31625"/>
                  <a:pt x="422310" y="-25629"/>
                  <a:pt x="685800" y="0"/>
                </a:cubicBezTo>
                <a:cubicBezTo>
                  <a:pt x="949290" y="25629"/>
                  <a:pt x="1192357" y="6696"/>
                  <a:pt x="1371600" y="0"/>
                </a:cubicBezTo>
                <a:cubicBezTo>
                  <a:pt x="1371355" y="6649"/>
                  <a:pt x="1371915" y="11310"/>
                  <a:pt x="1371600" y="18288"/>
                </a:cubicBezTo>
                <a:cubicBezTo>
                  <a:pt x="1107995" y="26464"/>
                  <a:pt x="1033361" y="32942"/>
                  <a:pt x="713232" y="18288"/>
                </a:cubicBezTo>
                <a:cubicBezTo>
                  <a:pt x="393103" y="3634"/>
                  <a:pt x="289343" y="43221"/>
                  <a:pt x="0" y="18288"/>
                </a:cubicBezTo>
                <a:cubicBezTo>
                  <a:pt x="-459" y="11562"/>
                  <a:pt x="-31" y="5093"/>
                  <a:pt x="0" y="0"/>
                </a:cubicBezTo>
                <a:close/>
              </a:path>
              <a:path w="1371600" h="18288" stroke="0" extrusionOk="0">
                <a:moveTo>
                  <a:pt x="0" y="0"/>
                </a:moveTo>
                <a:cubicBezTo>
                  <a:pt x="170249" y="-24099"/>
                  <a:pt x="504634" y="14338"/>
                  <a:pt x="644652" y="0"/>
                </a:cubicBezTo>
                <a:cubicBezTo>
                  <a:pt x="784670" y="-14338"/>
                  <a:pt x="1087773" y="8679"/>
                  <a:pt x="1371600" y="0"/>
                </a:cubicBezTo>
                <a:cubicBezTo>
                  <a:pt x="1372456" y="3662"/>
                  <a:pt x="1371030" y="13946"/>
                  <a:pt x="1371600" y="18288"/>
                </a:cubicBezTo>
                <a:cubicBezTo>
                  <a:pt x="1176823" y="-1409"/>
                  <a:pt x="900830" y="9989"/>
                  <a:pt x="713232" y="18288"/>
                </a:cubicBezTo>
                <a:cubicBezTo>
                  <a:pt x="525634" y="26587"/>
                  <a:pt x="282837" y="5724"/>
                  <a:pt x="0" y="18288"/>
                </a:cubicBezTo>
                <a:cubicBezTo>
                  <a:pt x="367" y="13143"/>
                  <a:pt x="-823" y="58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89D273-538F-3BAE-F769-001A447343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54294" y="4777739"/>
            <a:ext cx="6897626" cy="139922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200"/>
              <a:t>Activity ONE –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sz="2200"/>
              <a:t>find and retrieve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20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20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211CCE1-FAA0-19F1-B77F-5F2A9E3F0C8A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994F1E9-AF41-35B2-28EF-6919B41E13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E95223B-9D08-D705-505B-BFD9C5BAD46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1EF1DAA-1478-6638-4A5C-442D276F1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1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DA2E7C1E-2B5A-4BBA-AE51-1CD8C19309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6">
            <a:extLst>
              <a:ext uri="{FF2B5EF4-FFF2-40B4-BE49-F238E27FC236}">
                <a16:creationId xmlns:a16="http://schemas.microsoft.com/office/drawing/2014/main" id="{43DF76B1-5174-4FAF-9D19-FFEE98426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F2C5D23-AB3D-CA28-2B00-16DFD9256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04" b="17189"/>
          <a:stretch/>
        </p:blipFill>
        <p:spPr bwMode="auto">
          <a:xfrm>
            <a:off x="1280831" y="914400"/>
            <a:ext cx="9554137" cy="496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E2EEB4E-0CEE-E431-B766-C42D88E44249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829F019-17BC-551B-C171-7093E5D1BC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1FC8AD3-E46C-6188-8542-BC95715B8929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5E91C01-0B4A-4C98-4431-2EDB312FB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44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A51A0227-072A-4F5F-928C-E2C3E5CCD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0FBDC9-4BD1-6404-7C32-E444E079C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440365"/>
            <a:ext cx="4245864" cy="1722691"/>
          </a:xfrm>
        </p:spPr>
        <p:txBody>
          <a:bodyPr anchor="ctr">
            <a:normAutofit/>
          </a:bodyPr>
          <a:lstStyle/>
          <a:p>
            <a:r>
              <a:rPr lang="en-AU" sz="5400"/>
              <a:t>Creating a program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CF4729-6F2F-79DB-6B0E-A7AA3F3FE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53" y="320040"/>
            <a:ext cx="5218646" cy="39270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44BCB0-CBCF-1C3E-7AFC-821CD6585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753" y="320040"/>
            <a:ext cx="5218646" cy="3927031"/>
          </a:xfrm>
          <a:prstGeom prst="rect">
            <a:avLst/>
          </a:prstGeom>
        </p:spPr>
      </p:pic>
      <p:sp>
        <p:nvSpPr>
          <p:cNvPr id="27" name="sketchy line">
            <a:extLst>
              <a:ext uri="{FF2B5EF4-FFF2-40B4-BE49-F238E27FC236}">
                <a16:creationId xmlns:a16="http://schemas.microsoft.com/office/drawing/2014/main" id="{35D99776-4B38-47DF-A302-11AD9AF87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337304" y="5292566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53EA892-6C07-0558-9A25-37F1C5D0B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9" y="4440365"/>
            <a:ext cx="6214871" cy="1722691"/>
          </a:xfrm>
        </p:spPr>
        <p:txBody>
          <a:bodyPr anchor="ctr">
            <a:normAutofit/>
          </a:bodyPr>
          <a:lstStyle/>
          <a:p>
            <a:r>
              <a:rPr lang="en-US" sz="2200"/>
              <a:t>Follow these steps to create a new Python program.</a:t>
            </a:r>
          </a:p>
          <a:p>
            <a:r>
              <a:rPr lang="en-US" sz="2200"/>
              <a:t>Save it as ‘FindRetrieve’</a:t>
            </a:r>
          </a:p>
          <a:p>
            <a:endParaRPr lang="en-US" sz="22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394D6A-E1FC-D1DA-67DC-D86FDACE33F6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75B9ACE-07C0-24A6-8A85-0F004CEFF2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3D5445F-2B99-1030-5B71-641CEC7F161F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8345E173-2A89-1945-A767-0565B98BE0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69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05E715-74E2-6FE0-CE5F-6C5D098BA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Now complete the code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BF454E3-5445-3697-646E-9FBF967DB0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next page will list the relevant code.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D5B81-4F17-7E5D-DD8B-5C9FDB97D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700785"/>
            <a:ext cx="7214616" cy="542899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0907A8E-FB7C-1E9E-AB87-453390BF644E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AABCCA4-A20D-FF7E-DB73-A2E6A47793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D0BB3BC-C507-DF61-FC98-64865324FA18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E14B82B-8F12-FE5A-C6C1-12DA8F776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71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44B0F8-E2BB-5505-57C6-1C180B6FF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/>
              <a:t>Enter this code as listed</a:t>
            </a:r>
          </a:p>
        </p:txBody>
      </p:sp>
      <p:sp>
        <p:nvSpPr>
          <p:cNvPr id="3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CEFF1E4F-81BC-DC70-9C37-9D7A65D1E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en-US" sz="1700"/>
              <a:t>Notes:</a:t>
            </a:r>
          </a:p>
          <a:p>
            <a:r>
              <a:rPr lang="en-US" sz="1700"/>
              <a:t>The necessary libraries are added to the program at the very start.</a:t>
            </a:r>
          </a:p>
          <a:p>
            <a:r>
              <a:rPr lang="en-US" sz="1700"/>
              <a:t>Two arrays are created to store the readings as the rover rotates.</a:t>
            </a:r>
          </a:p>
          <a:p>
            <a:r>
              <a:rPr lang="en-US" sz="1700"/>
              <a:t>There are 12 readings, each of 30 degrees to form a complete revolution.</a:t>
            </a:r>
          </a:p>
          <a:p>
            <a:r>
              <a:rPr lang="en-US" sz="1700"/>
              <a:t>The variable, ‘dist’ stores the distance sensor value.</a:t>
            </a:r>
          </a:p>
          <a:p>
            <a:endParaRPr lang="en-US" sz="17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021A43-C874-1416-A575-6AE734835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840105"/>
            <a:ext cx="6903720" cy="51777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FC4841A-3813-4E8E-C8ED-24A019341057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C00AC9D-3D42-F08C-368A-C0AE09D1A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9140BB7-40E8-2D9C-50A8-D161C32B13E5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F68D180-3E8E-0A3F-49B7-3D737FEB2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56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E75A15A-0BEF-CAA9-481D-8288640F0EBF}"/>
              </a:ext>
            </a:extLst>
          </p:cNvPr>
          <p:cNvSpPr txBox="1">
            <a:spLocks/>
          </p:cNvSpPr>
          <p:nvPr/>
        </p:nvSpPr>
        <p:spPr>
          <a:xfrm>
            <a:off x="630936" y="639520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Enter this code as listed</a:t>
            </a: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3">
            <a:extLst>
              <a:ext uri="{FF2B5EF4-FFF2-40B4-BE49-F238E27FC236}">
                <a16:creationId xmlns:a16="http://schemas.microsoft.com/office/drawing/2014/main" id="{E63C5F0B-9757-03CA-4FB2-84C9A3928167}"/>
              </a:ext>
            </a:extLst>
          </p:cNvPr>
          <p:cNvSpPr txBox="1">
            <a:spLocks/>
          </p:cNvSpPr>
          <p:nvPr/>
        </p:nvSpPr>
        <p:spPr>
          <a:xfrm>
            <a:off x="630936" y="2807208"/>
            <a:ext cx="3429000" cy="34107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</a:rPr>
              <a:t>Notes:</a:t>
            </a:r>
          </a:p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</a:rPr>
              <a:t>With each reading of distance and angle, these values are stored in their respective arrays.</a:t>
            </a:r>
          </a:p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</a:rPr>
              <a:t>The rover turns LEFT by 30 degrees with each reading.</a:t>
            </a:r>
          </a:p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</a:rPr>
              <a:t>We wait for 5 seconds, and then the distance array is sorted in ascending order.</a:t>
            </a:r>
          </a:p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</a:rPr>
              <a:t>The angle array is also sorted, based on the distance array re-arrangements.</a:t>
            </a:r>
          </a:p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</a:rPr>
              <a:t>The variables, ‘rval’ and ‘angleval’ are equated to the smalles distance and associated angle.</a:t>
            </a:r>
          </a:p>
          <a:p>
            <a:pPr indent="-228600">
              <a:buClr>
                <a:schemeClr val="accent3"/>
              </a:buClr>
              <a:buFont typeface="Arial" panose="020B0604020202020204" pitchFamily="34" charset="0"/>
              <a:buChar char="•"/>
            </a:pPr>
            <a:endParaRPr lang="en-US" sz="1200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E6B848-447B-DECD-070C-B68708579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848735"/>
            <a:ext cx="6903720" cy="51605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563B33D-38E5-4EA1-B7DC-6F024730126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B8E5020-DB9D-F53E-BC4A-0A8C8D2DC1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CFB7CE3-F32C-97E5-DB09-4CAFB969E4D4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3DC2FB9-B0E0-6602-422F-250D0D00A8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487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BF145C-79AF-598F-D1A8-DA281331418D}"/>
              </a:ext>
            </a:extLst>
          </p:cNvPr>
          <p:cNvSpPr txBox="1">
            <a:spLocks/>
          </p:cNvSpPr>
          <p:nvPr/>
        </p:nvSpPr>
        <p:spPr>
          <a:xfrm>
            <a:off x="630936" y="323834"/>
            <a:ext cx="3429000" cy="17190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Enter this code as listed</a:t>
            </a: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3">
                <a:extLst>
                  <a:ext uri="{FF2B5EF4-FFF2-40B4-BE49-F238E27FC236}">
                    <a16:creationId xmlns:a16="http://schemas.microsoft.com/office/drawing/2014/main" id="{AEB2F718-B090-F07D-C7A3-EA39147A02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30936" y="2491522"/>
                <a:ext cx="3429000" cy="3410712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rmAutofit/>
              </a:bodyPr>
              <a:lstStyle>
                <a:lvl1pPr marL="91440" indent="-91440" algn="l" defTabSz="91440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spcAft>
                    <a:spcPts val="200"/>
                  </a:spcAft>
                  <a:buClr>
                    <a:schemeClr val="accent1"/>
                  </a:buClr>
                  <a:buSzPct val="100000"/>
                  <a:buFont typeface="Calibri" panose="020F0502020204030204" pitchFamily="34" charset="0"/>
                  <a:buChar char=" "/>
                  <a:defRPr sz="2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38404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56692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74980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932688" indent="-18288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11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13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15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1700000" indent="-228600" algn="l" defTabSz="914400" rtl="0" eaLnBrk="1" latinLnBrk="0" hangingPunct="1">
                  <a:lnSpc>
                    <a:spcPct val="90000"/>
                  </a:lnSpc>
                  <a:spcBef>
                    <a:spcPts val="200"/>
                  </a:spcBef>
                  <a:spcAft>
                    <a:spcPts val="400"/>
                  </a:spcAft>
                  <a:buClr>
                    <a:schemeClr val="accent1"/>
                  </a:buClr>
                  <a:buFont typeface="Calibri" pitchFamily="34" charset="0"/>
                  <a:buChar char="◦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Notes:</a:t>
                </a:r>
              </a:p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There are two lists named ‘distances’ and ‘angles’.</a:t>
                </a:r>
              </a:p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The For loop creates 12 increments each of 30 degrees.</a:t>
                </a:r>
              </a:p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With each rotation of 30 degrees, the distance from an object is read and stored.</a:t>
                </a:r>
              </a:p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The SortA command sorts the list in ascending order.</a:t>
                </a:r>
              </a:p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The 10</a:t>
                </a:r>
                <a14:m>
                  <m:oMath xmlns:m="http://schemas.openxmlformats.org/officeDocument/2006/math">
                    <m:r>
                      <a:rPr lang="en-US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</a:rPr>
                  <a:t>distances[1] command converts the distance read (m) into suitable forward units (dm).</a:t>
                </a:r>
              </a:p>
              <a:p>
                <a:pPr indent="-228600">
                  <a:buClr>
                    <a:schemeClr val="accent3"/>
                  </a:buClr>
                  <a:buFont typeface="Arial" panose="020B0604020202020204" pitchFamily="34" charset="0"/>
                  <a:buChar char="•"/>
                </a:pP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Content Placeholder 23">
                <a:extLst>
                  <a:ext uri="{FF2B5EF4-FFF2-40B4-BE49-F238E27FC236}">
                    <a16:creationId xmlns:a16="http://schemas.microsoft.com/office/drawing/2014/main" id="{AEB2F718-B090-F07D-C7A3-EA39147A02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6" y="2491522"/>
                <a:ext cx="3429000" cy="3410712"/>
              </a:xfrm>
              <a:prstGeom prst="rect">
                <a:avLst/>
              </a:prstGeom>
              <a:blipFill>
                <a:blip r:embed="rId2"/>
                <a:stretch>
                  <a:fillRect l="-356" t="-894" r="-71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A6B6784-9C45-8A46-240D-37C05B70D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296" y="840105"/>
            <a:ext cx="6903720" cy="517778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BA35FA0-A9A0-A14A-EF55-C29E862261D1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4706F02-D491-F3E4-3423-FC7EA42EC8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06CED10-C18A-6B5C-7363-7EA2E24B2092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94B24048-6694-048C-9E8C-69CCB507CD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205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443E3E-FDF6-10B7-7281-3FEAD55B9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88"/>
            <a:ext cx="10515600" cy="1133499"/>
          </a:xfrm>
        </p:spPr>
        <p:txBody>
          <a:bodyPr>
            <a:normAutofit/>
          </a:bodyPr>
          <a:lstStyle/>
          <a:p>
            <a:pPr algn="ctr"/>
            <a:r>
              <a:rPr lang="en-AU" sz="4800"/>
              <a:t>Modifications, Improvements, Extension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EBF78C8-9A61-E360-95AC-500C6D4636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485563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B3F8790E-ABDB-49CA-97F8-AD4DB0DDB4E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F348E73-046C-7BC2-3414-C4F109AD40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5162F37-7007-E450-5771-284D1A8EFAD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487696A-3721-B879-69E6-A9B7AD9867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039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464</Words>
  <Application>Microsoft Office PowerPoint</Application>
  <PresentationFormat>Widescreen</PresentationFormat>
  <Paragraphs>46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Cambria Math</vt:lpstr>
      <vt:lpstr>Office Theme</vt:lpstr>
      <vt:lpstr>Packager Shell Object</vt:lpstr>
      <vt:lpstr>Steve De Domenico</vt:lpstr>
      <vt:lpstr>Ti-Rover</vt:lpstr>
      <vt:lpstr>PowerPoint Presentation</vt:lpstr>
      <vt:lpstr>Creating a program</vt:lpstr>
      <vt:lpstr>Now complete the code</vt:lpstr>
      <vt:lpstr>Enter this code as listed</vt:lpstr>
      <vt:lpstr>PowerPoint Presentation</vt:lpstr>
      <vt:lpstr>PowerPoint Presentation</vt:lpstr>
      <vt:lpstr>Modifications, Improvements, Extension</vt:lpstr>
      <vt:lpstr>Documents &amp; Useful Websites</vt:lpstr>
      <vt:lpstr>PowerPoint Presentation</vt:lpstr>
      <vt:lpstr>PowerPoint Presentation</vt:lpstr>
    </vt:vector>
  </TitlesOfParts>
  <Company>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Bament</dc:title>
  <dc:creator>John Bament</dc:creator>
  <cp:lastModifiedBy>De Domenico, Steve</cp:lastModifiedBy>
  <cp:revision>5</cp:revision>
  <dcterms:created xsi:type="dcterms:W3CDTF">2025-09-30T04:58:31Z</dcterms:created>
  <dcterms:modified xsi:type="dcterms:W3CDTF">2025-11-25T22:42:52Z</dcterms:modified>
</cp:coreProperties>
</file>