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9.xml" ContentType="application/vnd.openxmlformats-officedocument.presentationml.notesSlide+xml"/>
  <Override PartName="/ppt/notesSlides/notesSlide1.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xYWfYFXFlm1OI9fquPbgm5gL0s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a82a47350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g3a82a47350d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3a82a47350d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9" name="Google Shape;419;g3a82a47350d_0_8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3"/>
          <p:cNvSpPr>
            <a:spLocks noGrp="1"/>
          </p:cNvSpPr>
          <p:nvPr>
            <p:ph type="pic" idx="2"/>
          </p:nvPr>
        </p:nvSpPr>
        <p:spPr>
          <a:xfrm>
            <a:off x="5183188" y="987425"/>
            <a:ext cx="6172200" cy="4873625"/>
          </a:xfrm>
          <a:prstGeom prst="rect">
            <a:avLst/>
          </a:prstGeom>
          <a:noFill/>
          <a:ln>
            <a:noFill/>
          </a:ln>
        </p:spPr>
      </p:sp>
      <p:sp>
        <p:nvSpPr>
          <p:cNvPr id="64" name="Google Shape;64;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41.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6.png"/><Relationship Id="rId5" Type="http://schemas.openxmlformats.org/officeDocument/2006/relationships/image" Target="../media/image2.png"/><Relationship Id="rId10" Type="http://schemas.openxmlformats.org/officeDocument/2006/relationships/image" Target="../media/image45.png"/><Relationship Id="rId4" Type="http://schemas.openxmlformats.org/officeDocument/2006/relationships/image" Target="../media/image1.jpg"/><Relationship Id="rId9" Type="http://schemas.openxmlformats.org/officeDocument/2006/relationships/image" Target="../media/image44.png"/><Relationship Id="rId14"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jpg"/><Relationship Id="rId7"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2.png"/><Relationship Id="rId9" Type="http://schemas.openxmlformats.org/officeDocument/2006/relationships/image" Target="../media/image54.png"/></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6.png"/><Relationship Id="rId7"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2.png"/><Relationship Id="rId10" Type="http://schemas.openxmlformats.org/officeDocument/2006/relationships/image" Target="../media/image61.png"/><Relationship Id="rId4" Type="http://schemas.openxmlformats.org/officeDocument/2006/relationships/image" Target="../media/image1.jpg"/><Relationship Id="rId9" Type="http://schemas.openxmlformats.org/officeDocument/2006/relationships/image" Target="../media/image60.png"/></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6.png"/><Relationship Id="rId7"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65.png"/></Relationships>
</file>

<file path=ppt/slides/_rels/slide1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1.jpg"/><Relationship Id="rId7"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3.png"/><Relationship Id="rId10" Type="http://schemas.openxmlformats.org/officeDocument/2006/relationships/image" Target="../media/image70.png"/><Relationship Id="rId4" Type="http://schemas.openxmlformats.org/officeDocument/2006/relationships/image" Target="../media/image2.png"/><Relationship Id="rId9" Type="http://schemas.openxmlformats.org/officeDocument/2006/relationships/image" Target="../media/image69.png"/></Relationships>
</file>

<file path=ppt/slides/_rels/slide1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2.png"/><Relationship Id="rId10" Type="http://schemas.openxmlformats.org/officeDocument/2006/relationships/image" Target="../media/image76.png"/><Relationship Id="rId4" Type="http://schemas.openxmlformats.org/officeDocument/2006/relationships/image" Target="../media/image1.jpg"/><Relationship Id="rId9" Type="http://schemas.openxmlformats.org/officeDocument/2006/relationships/image" Target="../media/image75.png"/></Relationships>
</file>

<file path=ppt/slides/_rels/slide1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7.png"/><Relationship Id="rId7" Type="http://schemas.openxmlformats.org/officeDocument/2006/relationships/image" Target="../media/image7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81.png"/></Relationships>
</file>

<file path=ppt/slides/_rels/slide17.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1.jpg"/><Relationship Id="rId7" Type="http://schemas.openxmlformats.org/officeDocument/2006/relationships/image" Target="../media/image8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2.png"/><Relationship Id="rId9" Type="http://schemas.openxmlformats.org/officeDocument/2006/relationships/image" Target="../media/image86.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88.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9.png"/><Relationship Id="rId7" Type="http://schemas.openxmlformats.org/officeDocument/2006/relationships/image" Target="../media/image9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90.pn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9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3" Type="http://schemas.openxmlformats.org/officeDocument/2006/relationships/image" Target="../media/image1.jpg"/><Relationship Id="rId7" Type="http://schemas.openxmlformats.org/officeDocument/2006/relationships/image" Target="../media/image96.png"/><Relationship Id="rId12" Type="http://schemas.openxmlformats.org/officeDocument/2006/relationships/image" Target="../media/image10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2.png"/><Relationship Id="rId9" Type="http://schemas.openxmlformats.org/officeDocument/2006/relationships/image" Target="../media/image98.png"/></Relationships>
</file>

<file path=ppt/slides/_rels/slide21.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jpg"/><Relationship Id="rId7" Type="http://schemas.openxmlformats.org/officeDocument/2006/relationships/image" Target="../media/image10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jp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0.pn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png"/><Relationship Id="rId10" Type="http://schemas.openxmlformats.org/officeDocument/2006/relationships/image" Target="../media/image30.png"/><Relationship Id="rId4" Type="http://schemas.openxmlformats.org/officeDocument/2006/relationships/image" Target="../media/image1.jp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jp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
          <p:cNvGrpSpPr/>
          <p:nvPr/>
        </p:nvGrpSpPr>
        <p:grpSpPr>
          <a:xfrm>
            <a:off x="2757055" y="6163781"/>
            <a:ext cx="9434945" cy="616528"/>
            <a:chOff x="1880756" y="4462898"/>
            <a:chExt cx="7076208" cy="462396"/>
          </a:xfrm>
        </p:grpSpPr>
        <p:pic>
          <p:nvPicPr>
            <p:cNvPr id="85" name="Google Shape;85;p1"/>
            <p:cNvPicPr preferRelativeResize="0"/>
            <p:nvPr/>
          </p:nvPicPr>
          <p:blipFill rotWithShape="1">
            <a:blip r:embed="rId3">
              <a:alphaModFix/>
            </a:blip>
            <a:srcRect t="12382" b="12877"/>
            <a:stretch/>
          </p:blipFill>
          <p:spPr>
            <a:xfrm>
              <a:off x="7193276" y="4462898"/>
              <a:ext cx="1763688" cy="462396"/>
            </a:xfrm>
            <a:prstGeom prst="rect">
              <a:avLst/>
            </a:prstGeom>
            <a:noFill/>
            <a:ln>
              <a:noFill/>
            </a:ln>
          </p:spPr>
        </p:pic>
        <p:cxnSp>
          <p:nvCxnSpPr>
            <p:cNvPr id="86" name="Google Shape;86;p1"/>
            <p:cNvCxnSpPr/>
            <p:nvPr/>
          </p:nvCxnSpPr>
          <p:spPr>
            <a:xfrm>
              <a:off x="1880756" y="4694096"/>
              <a:ext cx="5328271" cy="0"/>
            </a:xfrm>
            <a:prstGeom prst="straightConnector1">
              <a:avLst/>
            </a:prstGeom>
            <a:noFill/>
            <a:ln w="25400" cap="flat" cmpd="sng">
              <a:solidFill>
                <a:srgbClr val="FF0000"/>
              </a:solidFill>
              <a:prstDash val="solid"/>
              <a:miter lim="800000"/>
              <a:headEnd type="none" w="sm" len="sm"/>
              <a:tailEnd type="none" w="sm" len="sm"/>
            </a:ln>
          </p:spPr>
        </p:cxnSp>
      </p:grpSp>
      <p:pic>
        <p:nvPicPr>
          <p:cNvPr id="87" name="Google Shape;87;p1"/>
          <p:cNvPicPr preferRelativeResize="0"/>
          <p:nvPr/>
        </p:nvPicPr>
        <p:blipFill rotWithShape="1">
          <a:blip r:embed="rId4">
            <a:alphaModFix/>
          </a:blip>
          <a:srcRect/>
          <a:stretch/>
        </p:blipFill>
        <p:spPr>
          <a:xfrm>
            <a:off x="149509" y="5936674"/>
            <a:ext cx="2501611" cy="731064"/>
          </a:xfrm>
          <a:prstGeom prst="rect">
            <a:avLst/>
          </a:prstGeom>
          <a:noFill/>
          <a:ln>
            <a:noFill/>
          </a:ln>
        </p:spPr>
      </p:pic>
      <p:pic>
        <p:nvPicPr>
          <p:cNvPr id="88" name="Google Shape;88;p1"/>
          <p:cNvPicPr preferRelativeResize="0"/>
          <p:nvPr/>
        </p:nvPicPr>
        <p:blipFill rotWithShape="1">
          <a:blip r:embed="rId5">
            <a:alphaModFix/>
          </a:blip>
          <a:srcRect/>
          <a:stretch/>
        </p:blipFill>
        <p:spPr>
          <a:xfrm>
            <a:off x="0" y="-1"/>
            <a:ext cx="12204000" cy="3943437"/>
          </a:xfrm>
          <a:prstGeom prst="rect">
            <a:avLst/>
          </a:prstGeom>
          <a:noFill/>
          <a:ln>
            <a:noFill/>
          </a:ln>
        </p:spPr>
      </p:pic>
      <p:sp>
        <p:nvSpPr>
          <p:cNvPr id="89" name="Google Shape;89;p1"/>
          <p:cNvSpPr/>
          <p:nvPr/>
        </p:nvSpPr>
        <p:spPr>
          <a:xfrm>
            <a:off x="304371" y="4006288"/>
            <a:ext cx="11125629"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4800" b="1" i="0" u="none" strike="noStrike" cap="none">
                <a:solidFill>
                  <a:srgbClr val="B20000"/>
                </a:solidFill>
                <a:latin typeface="Calibri"/>
                <a:ea typeface="Calibri"/>
                <a:cs typeface="Calibri"/>
                <a:sym typeface="Calibri"/>
              </a:rPr>
              <a:t>TI-84Plus CE™ </a:t>
            </a:r>
            <a:endParaRPr/>
          </a:p>
          <a:p>
            <a:pPr marL="0" marR="0" lvl="0" indent="0" algn="l" rtl="0">
              <a:spcBef>
                <a:spcPts val="0"/>
              </a:spcBef>
              <a:spcAft>
                <a:spcPts val="0"/>
              </a:spcAft>
              <a:buNone/>
            </a:pPr>
            <a:r>
              <a:rPr lang="en-AU" sz="3600" b="1" i="0" u="none" strike="noStrike" cap="none">
                <a:solidFill>
                  <a:srgbClr val="B20000"/>
                </a:solidFill>
                <a:latin typeface="Calibri"/>
                <a:ea typeface="Calibri"/>
                <a:cs typeface="Calibri"/>
                <a:sym typeface="Calibri"/>
              </a:rPr>
              <a:t>Review of the QCAA Mathematical Methods 2024 Technology Active Examination (Part 2)</a:t>
            </a:r>
            <a:endParaRPr sz="3600" b="1" i="0" u="none" strike="noStrike" cap="none">
              <a:solidFill>
                <a:srgbClr val="B20000"/>
              </a:solidFill>
              <a:latin typeface="Calibri"/>
              <a:ea typeface="Calibri"/>
              <a:cs typeface="Calibri"/>
              <a:sym typeface="Calibri"/>
            </a:endParaRPr>
          </a:p>
        </p:txBody>
      </p:sp>
      <p:sp>
        <p:nvSpPr>
          <p:cNvPr id="90" name="Google Shape;90;p1"/>
          <p:cNvSpPr txBox="1">
            <a:spLocks noGrp="1"/>
          </p:cNvSpPr>
          <p:nvPr>
            <p:ph type="ctrTitle"/>
          </p:nvPr>
        </p:nvSpPr>
        <p:spPr>
          <a:xfrm>
            <a:off x="0" y="5395914"/>
            <a:ext cx="12192000" cy="10220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246EB2"/>
              </a:buClr>
              <a:buSzPts val="3466"/>
              <a:buFont typeface="Calibri"/>
              <a:buNone/>
            </a:pPr>
            <a:r>
              <a:rPr lang="en-AU" sz="3466" b="1">
                <a:solidFill>
                  <a:srgbClr val="246EB2"/>
                </a:solidFill>
              </a:rPr>
              <a:t>Mikaela Sawyer</a:t>
            </a:r>
            <a:endParaRPr sz="2400" b="1">
              <a:solidFill>
                <a:srgbClr val="246EB2"/>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10"/>
          <p:cNvPicPr preferRelativeResize="0"/>
          <p:nvPr/>
        </p:nvPicPr>
        <p:blipFill rotWithShape="1">
          <a:blip r:embed="rId3">
            <a:alphaModFix/>
          </a:blip>
          <a:srcRect t="81505"/>
          <a:stretch/>
        </p:blipFill>
        <p:spPr>
          <a:xfrm>
            <a:off x="216208" y="3713871"/>
            <a:ext cx="10800000" cy="774486"/>
          </a:xfrm>
          <a:prstGeom prst="rect">
            <a:avLst/>
          </a:prstGeom>
          <a:noFill/>
          <a:ln>
            <a:noFill/>
          </a:ln>
        </p:spPr>
      </p:pic>
      <p:sp>
        <p:nvSpPr>
          <p:cNvPr id="216" name="Google Shape;216;p10"/>
          <p:cNvSpPr txBox="1"/>
          <p:nvPr/>
        </p:nvSpPr>
        <p:spPr>
          <a:xfrm>
            <a:off x="960000" y="1484785"/>
            <a:ext cx="10957984" cy="4536604"/>
          </a:xfrm>
          <a:prstGeom prst="rect">
            <a:avLst/>
          </a:prstGeom>
          <a:noFill/>
          <a:ln>
            <a:noFill/>
          </a:ln>
        </p:spPr>
        <p:txBody>
          <a:bodyPr spcFirstLastPara="1" wrap="square" lIns="121900" tIns="60950" rIns="121900" bIns="60950" anchor="t" anchorCtr="0">
            <a:normAutofit/>
          </a:bodyPr>
          <a:lstStyle/>
          <a:p>
            <a:pPr marL="0" marR="0" lvl="0" indent="0" algn="just" rtl="0">
              <a:lnSpc>
                <a:spcPct val="112491"/>
              </a:lnSpc>
              <a:spcBef>
                <a:spcPts val="0"/>
              </a:spcBef>
              <a:spcAft>
                <a:spcPts val="0"/>
              </a:spcAft>
              <a:buNone/>
            </a:pPr>
            <a:endParaRPr sz="4267" b="0" i="0" u="none" strike="noStrike" cap="none">
              <a:solidFill>
                <a:schemeClr val="dk1"/>
              </a:solidFill>
              <a:latin typeface="Calibri"/>
              <a:ea typeface="Calibri"/>
              <a:cs typeface="Calibri"/>
              <a:sym typeface="Calibri"/>
            </a:endParaRPr>
          </a:p>
        </p:txBody>
      </p:sp>
      <p:grpSp>
        <p:nvGrpSpPr>
          <p:cNvPr id="217" name="Google Shape;217;p10"/>
          <p:cNvGrpSpPr/>
          <p:nvPr/>
        </p:nvGrpSpPr>
        <p:grpSpPr>
          <a:xfrm>
            <a:off x="2757055" y="6163781"/>
            <a:ext cx="9434945" cy="616528"/>
            <a:chOff x="1880756" y="4462898"/>
            <a:chExt cx="7076208" cy="462396"/>
          </a:xfrm>
        </p:grpSpPr>
        <p:pic>
          <p:nvPicPr>
            <p:cNvPr id="218" name="Google Shape;218;p10"/>
            <p:cNvPicPr preferRelativeResize="0"/>
            <p:nvPr/>
          </p:nvPicPr>
          <p:blipFill rotWithShape="1">
            <a:blip r:embed="rId4">
              <a:alphaModFix/>
            </a:blip>
            <a:srcRect t="12382" b="12877"/>
            <a:stretch/>
          </p:blipFill>
          <p:spPr>
            <a:xfrm>
              <a:off x="7193276" y="4462898"/>
              <a:ext cx="1763688" cy="462396"/>
            </a:xfrm>
            <a:prstGeom prst="rect">
              <a:avLst/>
            </a:prstGeom>
            <a:noFill/>
            <a:ln>
              <a:noFill/>
            </a:ln>
          </p:spPr>
        </p:pic>
        <p:cxnSp>
          <p:nvCxnSpPr>
            <p:cNvPr id="219" name="Google Shape;219;p10"/>
            <p:cNvCxnSpPr/>
            <p:nvPr/>
          </p:nvCxnSpPr>
          <p:spPr>
            <a:xfrm>
              <a:off x="1880756" y="4694096"/>
              <a:ext cx="5328271" cy="0"/>
            </a:xfrm>
            <a:prstGeom prst="straightConnector1">
              <a:avLst/>
            </a:prstGeom>
            <a:noFill/>
            <a:ln w="25400" cap="flat" cmpd="sng">
              <a:solidFill>
                <a:srgbClr val="FF0000"/>
              </a:solidFill>
              <a:prstDash val="solid"/>
              <a:miter lim="800000"/>
              <a:headEnd type="none" w="sm" len="sm"/>
              <a:tailEnd type="none" w="sm" len="sm"/>
            </a:ln>
          </p:spPr>
        </p:cxnSp>
      </p:grpSp>
      <p:pic>
        <p:nvPicPr>
          <p:cNvPr id="220" name="Google Shape;220;p10"/>
          <p:cNvPicPr preferRelativeResize="0"/>
          <p:nvPr/>
        </p:nvPicPr>
        <p:blipFill rotWithShape="1">
          <a:blip r:embed="rId5">
            <a:alphaModFix/>
          </a:blip>
          <a:srcRect/>
          <a:stretch/>
        </p:blipFill>
        <p:spPr>
          <a:xfrm>
            <a:off x="149509" y="5936674"/>
            <a:ext cx="2501611" cy="731064"/>
          </a:xfrm>
          <a:prstGeom prst="rect">
            <a:avLst/>
          </a:prstGeom>
          <a:noFill/>
          <a:ln>
            <a:noFill/>
          </a:ln>
        </p:spPr>
      </p:pic>
      <p:pic>
        <p:nvPicPr>
          <p:cNvPr id="221" name="Google Shape;221;p10"/>
          <p:cNvPicPr preferRelativeResize="0"/>
          <p:nvPr/>
        </p:nvPicPr>
        <p:blipFill rotWithShape="1">
          <a:blip r:embed="rId3">
            <a:alphaModFix/>
          </a:blip>
          <a:srcRect b="88125"/>
          <a:stretch/>
        </p:blipFill>
        <p:spPr>
          <a:xfrm>
            <a:off x="216208" y="297566"/>
            <a:ext cx="10800000" cy="497259"/>
          </a:xfrm>
          <a:prstGeom prst="rect">
            <a:avLst/>
          </a:prstGeom>
          <a:noFill/>
          <a:ln>
            <a:noFill/>
          </a:ln>
        </p:spPr>
      </p:pic>
      <p:pic>
        <p:nvPicPr>
          <p:cNvPr id="222" name="Google Shape;222;p10"/>
          <p:cNvPicPr preferRelativeResize="0"/>
          <p:nvPr/>
        </p:nvPicPr>
        <p:blipFill rotWithShape="1">
          <a:blip r:embed="rId6">
            <a:alphaModFix/>
          </a:blip>
          <a:srcRect l="4316" t="35896" r="70740" b="46504"/>
          <a:stretch/>
        </p:blipFill>
        <p:spPr>
          <a:xfrm>
            <a:off x="4269226" y="657843"/>
            <a:ext cx="2693963" cy="457200"/>
          </a:xfrm>
          <a:prstGeom prst="rect">
            <a:avLst/>
          </a:prstGeom>
          <a:noFill/>
          <a:ln w="9525" cap="flat" cmpd="sng">
            <a:solidFill>
              <a:srgbClr val="FF0000"/>
            </a:solidFill>
            <a:prstDash val="solid"/>
            <a:round/>
            <a:headEnd type="none" w="sm" len="sm"/>
            <a:tailEnd type="none" w="sm" len="sm"/>
          </a:ln>
        </p:spPr>
      </p:pic>
      <p:sp>
        <p:nvSpPr>
          <p:cNvPr id="223" name="Google Shape;223;p10"/>
          <p:cNvSpPr/>
          <p:nvPr/>
        </p:nvSpPr>
        <p:spPr>
          <a:xfrm>
            <a:off x="4269225" y="661966"/>
            <a:ext cx="2693963" cy="457200"/>
          </a:xfrm>
          <a:prstGeom prst="rect">
            <a:avLst/>
          </a:prstGeom>
          <a:solidFill>
            <a:srgbClr val="FF0000">
              <a:alpha val="38823"/>
            </a:srgbClr>
          </a:soli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24" name="Google Shape;224;p10"/>
          <p:cNvPicPr preferRelativeResize="0"/>
          <p:nvPr/>
        </p:nvPicPr>
        <p:blipFill rotWithShape="1">
          <a:blip r:embed="rId7">
            <a:alphaModFix/>
          </a:blip>
          <a:srcRect/>
          <a:stretch/>
        </p:blipFill>
        <p:spPr>
          <a:xfrm>
            <a:off x="264286" y="1213197"/>
            <a:ext cx="2880000" cy="2160000"/>
          </a:xfrm>
          <a:prstGeom prst="rect">
            <a:avLst/>
          </a:prstGeom>
          <a:noFill/>
          <a:ln w="9525" cap="flat" cmpd="sng">
            <a:solidFill>
              <a:schemeClr val="dk1"/>
            </a:solidFill>
            <a:prstDash val="solid"/>
            <a:round/>
            <a:headEnd type="none" w="sm" len="sm"/>
            <a:tailEnd type="none" w="sm" len="sm"/>
          </a:ln>
        </p:spPr>
      </p:pic>
      <p:pic>
        <p:nvPicPr>
          <p:cNvPr id="225" name="Google Shape;225;p10"/>
          <p:cNvPicPr preferRelativeResize="0"/>
          <p:nvPr/>
        </p:nvPicPr>
        <p:blipFill rotWithShape="1">
          <a:blip r:embed="rId8">
            <a:alphaModFix/>
          </a:blip>
          <a:srcRect/>
          <a:stretch/>
        </p:blipFill>
        <p:spPr>
          <a:xfrm>
            <a:off x="3647428" y="1205445"/>
            <a:ext cx="2880000" cy="2160000"/>
          </a:xfrm>
          <a:prstGeom prst="rect">
            <a:avLst/>
          </a:prstGeom>
          <a:noFill/>
          <a:ln w="9525" cap="flat" cmpd="sng">
            <a:solidFill>
              <a:schemeClr val="dk1"/>
            </a:solidFill>
            <a:prstDash val="solid"/>
            <a:round/>
            <a:headEnd type="none" w="sm" len="sm"/>
            <a:tailEnd type="none" w="sm" len="sm"/>
          </a:ln>
        </p:spPr>
      </p:pic>
      <p:pic>
        <p:nvPicPr>
          <p:cNvPr id="226" name="Google Shape;226;p10"/>
          <p:cNvPicPr preferRelativeResize="0"/>
          <p:nvPr/>
        </p:nvPicPr>
        <p:blipFill rotWithShape="1">
          <a:blip r:embed="rId9">
            <a:alphaModFix/>
          </a:blip>
          <a:srcRect/>
          <a:stretch/>
        </p:blipFill>
        <p:spPr>
          <a:xfrm>
            <a:off x="5181158" y="1495461"/>
            <a:ext cx="2880000" cy="2160000"/>
          </a:xfrm>
          <a:prstGeom prst="rect">
            <a:avLst/>
          </a:prstGeom>
          <a:noFill/>
          <a:ln w="9525" cap="flat" cmpd="sng">
            <a:solidFill>
              <a:schemeClr val="dk1"/>
            </a:solidFill>
            <a:prstDash val="solid"/>
            <a:round/>
            <a:headEnd type="none" w="sm" len="sm"/>
            <a:tailEnd type="none" w="sm" len="sm"/>
          </a:ln>
        </p:spPr>
      </p:pic>
      <p:pic>
        <p:nvPicPr>
          <p:cNvPr id="227" name="Google Shape;227;p10"/>
          <p:cNvPicPr preferRelativeResize="0"/>
          <p:nvPr/>
        </p:nvPicPr>
        <p:blipFill rotWithShape="1">
          <a:blip r:embed="rId10">
            <a:alphaModFix/>
          </a:blip>
          <a:srcRect/>
          <a:stretch/>
        </p:blipFill>
        <p:spPr>
          <a:xfrm>
            <a:off x="9037984" y="1205445"/>
            <a:ext cx="2880000" cy="2160000"/>
          </a:xfrm>
          <a:prstGeom prst="rect">
            <a:avLst/>
          </a:prstGeom>
          <a:noFill/>
          <a:ln w="9525" cap="flat" cmpd="sng">
            <a:solidFill>
              <a:schemeClr val="dk1"/>
            </a:solidFill>
            <a:prstDash val="solid"/>
            <a:round/>
            <a:headEnd type="none" w="sm" len="sm"/>
            <a:tailEnd type="none" w="sm" len="sm"/>
          </a:ln>
        </p:spPr>
      </p:pic>
      <p:sp>
        <p:nvSpPr>
          <p:cNvPr id="228" name="Google Shape;228;p10"/>
          <p:cNvSpPr/>
          <p:nvPr/>
        </p:nvSpPr>
        <p:spPr>
          <a:xfrm>
            <a:off x="1016272" y="4032767"/>
            <a:ext cx="2957852" cy="457200"/>
          </a:xfrm>
          <a:prstGeom prst="rect">
            <a:avLst/>
          </a:prstGeom>
          <a:solidFill>
            <a:srgbClr val="FF0000">
              <a:alpha val="38823"/>
            </a:srgbClr>
          </a:soli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29" name="Google Shape;229;p10"/>
          <p:cNvPicPr preferRelativeResize="0"/>
          <p:nvPr/>
        </p:nvPicPr>
        <p:blipFill rotWithShape="1">
          <a:blip r:embed="rId11">
            <a:alphaModFix/>
          </a:blip>
          <a:srcRect b="42720"/>
          <a:stretch/>
        </p:blipFill>
        <p:spPr>
          <a:xfrm>
            <a:off x="1016272" y="4607893"/>
            <a:ext cx="2880000" cy="1237232"/>
          </a:xfrm>
          <a:prstGeom prst="rect">
            <a:avLst/>
          </a:prstGeom>
          <a:noFill/>
          <a:ln w="9525" cap="flat" cmpd="sng">
            <a:solidFill>
              <a:schemeClr val="dk1"/>
            </a:solidFill>
            <a:prstDash val="solid"/>
            <a:round/>
            <a:headEnd type="none" w="sm" len="sm"/>
            <a:tailEnd type="none" w="sm" len="sm"/>
          </a:ln>
        </p:spPr>
      </p:pic>
      <p:pic>
        <p:nvPicPr>
          <p:cNvPr id="230" name="Google Shape;230;p10"/>
          <p:cNvPicPr preferRelativeResize="0"/>
          <p:nvPr/>
        </p:nvPicPr>
        <p:blipFill rotWithShape="1">
          <a:blip r:embed="rId12">
            <a:alphaModFix/>
          </a:blip>
          <a:srcRect/>
          <a:stretch/>
        </p:blipFill>
        <p:spPr>
          <a:xfrm>
            <a:off x="4064718" y="4603876"/>
            <a:ext cx="2880000" cy="2160000"/>
          </a:xfrm>
          <a:prstGeom prst="rect">
            <a:avLst/>
          </a:prstGeom>
          <a:noFill/>
          <a:ln w="9525" cap="flat" cmpd="sng">
            <a:solidFill>
              <a:schemeClr val="dk1"/>
            </a:solidFill>
            <a:prstDash val="solid"/>
            <a:round/>
            <a:headEnd type="none" w="sm" len="sm"/>
            <a:tailEnd type="none" w="sm" len="sm"/>
          </a:ln>
        </p:spPr>
      </p:pic>
      <p:pic>
        <p:nvPicPr>
          <p:cNvPr id="231" name="Google Shape;231;p10"/>
          <p:cNvPicPr preferRelativeResize="0"/>
          <p:nvPr/>
        </p:nvPicPr>
        <p:blipFill rotWithShape="1">
          <a:blip r:embed="rId13">
            <a:alphaModFix/>
          </a:blip>
          <a:srcRect/>
          <a:stretch/>
        </p:blipFill>
        <p:spPr>
          <a:xfrm>
            <a:off x="7113164" y="4603876"/>
            <a:ext cx="2880000" cy="2160000"/>
          </a:xfrm>
          <a:prstGeom prst="rect">
            <a:avLst/>
          </a:prstGeom>
          <a:noFill/>
          <a:ln w="9525" cap="flat" cmpd="sng">
            <a:solidFill>
              <a:schemeClr val="dk1"/>
            </a:solidFill>
            <a:prstDash val="solid"/>
            <a:round/>
            <a:headEnd type="none" w="sm" len="sm"/>
            <a:tailEnd type="none" w="sm" len="sm"/>
          </a:ln>
        </p:spPr>
      </p:pic>
      <p:pic>
        <p:nvPicPr>
          <p:cNvPr id="232" name="Google Shape;232;p10"/>
          <p:cNvPicPr preferRelativeResize="0"/>
          <p:nvPr/>
        </p:nvPicPr>
        <p:blipFill rotWithShape="1">
          <a:blip r:embed="rId14">
            <a:alphaModFix/>
          </a:blip>
          <a:srcRect b="35208"/>
          <a:stretch/>
        </p:blipFill>
        <p:spPr>
          <a:xfrm>
            <a:off x="5673164" y="5036731"/>
            <a:ext cx="2880000" cy="1399512"/>
          </a:xfrm>
          <a:prstGeom prst="rect">
            <a:avLst/>
          </a:prstGeom>
          <a:noFill/>
          <a:ln w="9525" cap="flat" cmpd="sng">
            <a:solidFill>
              <a:schemeClr val="dk1"/>
            </a:solidFill>
            <a:prstDash val="solid"/>
            <a:round/>
            <a:headEnd type="none" w="sm" len="sm"/>
            <a:tailEnd type="none" w="sm" len="sm"/>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1"/>
          <p:cNvSpPr txBox="1"/>
          <p:nvPr/>
        </p:nvSpPr>
        <p:spPr>
          <a:xfrm>
            <a:off x="960000" y="1484785"/>
            <a:ext cx="10957984" cy="4536604"/>
          </a:xfrm>
          <a:prstGeom prst="rect">
            <a:avLst/>
          </a:prstGeom>
          <a:noFill/>
          <a:ln>
            <a:noFill/>
          </a:ln>
        </p:spPr>
        <p:txBody>
          <a:bodyPr spcFirstLastPara="1" wrap="square" lIns="121900" tIns="60950" rIns="121900" bIns="60950" anchor="t" anchorCtr="0">
            <a:normAutofit/>
          </a:bodyPr>
          <a:lstStyle/>
          <a:p>
            <a:pPr marL="0" marR="0" lvl="0" indent="0" algn="just" rtl="0">
              <a:lnSpc>
                <a:spcPct val="112491"/>
              </a:lnSpc>
              <a:spcBef>
                <a:spcPts val="0"/>
              </a:spcBef>
              <a:spcAft>
                <a:spcPts val="0"/>
              </a:spcAft>
              <a:buNone/>
            </a:pPr>
            <a:endParaRPr sz="4267" b="0" i="0" u="none" strike="noStrike" cap="none">
              <a:solidFill>
                <a:schemeClr val="dk1"/>
              </a:solidFill>
              <a:latin typeface="Calibri"/>
              <a:ea typeface="Calibri"/>
              <a:cs typeface="Calibri"/>
              <a:sym typeface="Calibri"/>
            </a:endParaRPr>
          </a:p>
        </p:txBody>
      </p:sp>
      <p:grpSp>
        <p:nvGrpSpPr>
          <p:cNvPr id="238" name="Google Shape;238;p11"/>
          <p:cNvGrpSpPr/>
          <p:nvPr/>
        </p:nvGrpSpPr>
        <p:grpSpPr>
          <a:xfrm>
            <a:off x="2757055" y="6163781"/>
            <a:ext cx="9434945" cy="616528"/>
            <a:chOff x="1880756" y="4462898"/>
            <a:chExt cx="7076208" cy="462396"/>
          </a:xfrm>
        </p:grpSpPr>
        <p:pic>
          <p:nvPicPr>
            <p:cNvPr id="239" name="Google Shape;239;p11"/>
            <p:cNvPicPr preferRelativeResize="0"/>
            <p:nvPr/>
          </p:nvPicPr>
          <p:blipFill rotWithShape="1">
            <a:blip r:embed="rId3">
              <a:alphaModFix/>
            </a:blip>
            <a:srcRect t="12382" b="12877"/>
            <a:stretch/>
          </p:blipFill>
          <p:spPr>
            <a:xfrm>
              <a:off x="7193276" y="4462898"/>
              <a:ext cx="1763688" cy="462396"/>
            </a:xfrm>
            <a:prstGeom prst="rect">
              <a:avLst/>
            </a:prstGeom>
            <a:noFill/>
            <a:ln>
              <a:noFill/>
            </a:ln>
          </p:spPr>
        </p:pic>
        <p:cxnSp>
          <p:nvCxnSpPr>
            <p:cNvPr id="240" name="Google Shape;240;p11"/>
            <p:cNvCxnSpPr/>
            <p:nvPr/>
          </p:nvCxnSpPr>
          <p:spPr>
            <a:xfrm>
              <a:off x="1880756" y="4694096"/>
              <a:ext cx="5328271" cy="0"/>
            </a:xfrm>
            <a:prstGeom prst="straightConnector1">
              <a:avLst/>
            </a:prstGeom>
            <a:noFill/>
            <a:ln w="25400" cap="flat" cmpd="sng">
              <a:solidFill>
                <a:srgbClr val="FF0000"/>
              </a:solidFill>
              <a:prstDash val="solid"/>
              <a:miter lim="800000"/>
              <a:headEnd type="none" w="sm" len="sm"/>
              <a:tailEnd type="none" w="sm" len="sm"/>
            </a:ln>
          </p:spPr>
        </p:cxnSp>
      </p:grpSp>
      <p:pic>
        <p:nvPicPr>
          <p:cNvPr id="241" name="Google Shape;241;p11"/>
          <p:cNvPicPr preferRelativeResize="0"/>
          <p:nvPr/>
        </p:nvPicPr>
        <p:blipFill rotWithShape="1">
          <a:blip r:embed="rId4">
            <a:alphaModFix/>
          </a:blip>
          <a:srcRect/>
          <a:stretch/>
        </p:blipFill>
        <p:spPr>
          <a:xfrm>
            <a:off x="149509" y="5936674"/>
            <a:ext cx="2501611" cy="731064"/>
          </a:xfrm>
          <a:prstGeom prst="rect">
            <a:avLst/>
          </a:prstGeom>
          <a:noFill/>
          <a:ln>
            <a:noFill/>
          </a:ln>
        </p:spPr>
      </p:pic>
      <p:pic>
        <p:nvPicPr>
          <p:cNvPr id="242" name="Google Shape;242;p11"/>
          <p:cNvPicPr preferRelativeResize="0"/>
          <p:nvPr/>
        </p:nvPicPr>
        <p:blipFill rotWithShape="1">
          <a:blip r:embed="rId5">
            <a:alphaModFix/>
          </a:blip>
          <a:srcRect/>
          <a:stretch/>
        </p:blipFill>
        <p:spPr>
          <a:xfrm>
            <a:off x="216208" y="297566"/>
            <a:ext cx="10800000" cy="921221"/>
          </a:xfrm>
          <a:prstGeom prst="rect">
            <a:avLst/>
          </a:prstGeom>
          <a:noFill/>
          <a:ln>
            <a:noFill/>
          </a:ln>
        </p:spPr>
      </p:pic>
      <p:pic>
        <p:nvPicPr>
          <p:cNvPr id="243" name="Google Shape;243;p11"/>
          <p:cNvPicPr preferRelativeResize="0"/>
          <p:nvPr/>
        </p:nvPicPr>
        <p:blipFill rotWithShape="1">
          <a:blip r:embed="rId6">
            <a:alphaModFix/>
          </a:blip>
          <a:srcRect/>
          <a:stretch/>
        </p:blipFill>
        <p:spPr>
          <a:xfrm>
            <a:off x="286157" y="3157730"/>
            <a:ext cx="10800000" cy="840000"/>
          </a:xfrm>
          <a:prstGeom prst="rect">
            <a:avLst/>
          </a:prstGeom>
          <a:noFill/>
          <a:ln>
            <a:noFill/>
          </a:ln>
        </p:spPr>
      </p:pic>
      <p:pic>
        <p:nvPicPr>
          <p:cNvPr id="244" name="Google Shape;244;p11"/>
          <p:cNvPicPr preferRelativeResize="0"/>
          <p:nvPr/>
        </p:nvPicPr>
        <p:blipFill rotWithShape="1">
          <a:blip r:embed="rId7">
            <a:alphaModFix/>
          </a:blip>
          <a:srcRect/>
          <a:stretch/>
        </p:blipFill>
        <p:spPr>
          <a:xfrm>
            <a:off x="3163520" y="1218786"/>
            <a:ext cx="4905375" cy="1847850"/>
          </a:xfrm>
          <a:prstGeom prst="rect">
            <a:avLst/>
          </a:prstGeom>
          <a:noFill/>
          <a:ln>
            <a:noFill/>
          </a:ln>
        </p:spPr>
      </p:pic>
      <p:sp>
        <p:nvSpPr>
          <p:cNvPr id="245" name="Google Shape;245;p11"/>
          <p:cNvSpPr/>
          <p:nvPr/>
        </p:nvSpPr>
        <p:spPr>
          <a:xfrm>
            <a:off x="4626291" y="2375912"/>
            <a:ext cx="1992558" cy="662324"/>
          </a:xfrm>
          <a:prstGeom prst="ellipse">
            <a:avLst/>
          </a:prstGeom>
          <a:solidFill>
            <a:srgbClr val="92D050">
              <a:alpha val="37647"/>
            </a:srgbClr>
          </a:solid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6" name="Google Shape;246;p11"/>
          <p:cNvPicPr preferRelativeResize="0"/>
          <p:nvPr/>
        </p:nvPicPr>
        <p:blipFill rotWithShape="1">
          <a:blip r:embed="rId8">
            <a:alphaModFix/>
          </a:blip>
          <a:srcRect/>
          <a:stretch/>
        </p:blipFill>
        <p:spPr>
          <a:xfrm>
            <a:off x="1029236" y="3955623"/>
            <a:ext cx="2880000" cy="2160000"/>
          </a:xfrm>
          <a:prstGeom prst="rect">
            <a:avLst/>
          </a:prstGeom>
          <a:noFill/>
          <a:ln w="9525" cap="flat" cmpd="sng">
            <a:solidFill>
              <a:schemeClr val="dk1"/>
            </a:solidFill>
            <a:prstDash val="solid"/>
            <a:round/>
            <a:headEnd type="none" w="sm" len="sm"/>
            <a:tailEnd type="none" w="sm" len="sm"/>
          </a:ln>
        </p:spPr>
      </p:pic>
      <p:pic>
        <p:nvPicPr>
          <p:cNvPr id="247" name="Google Shape;247;p11"/>
          <p:cNvPicPr preferRelativeResize="0"/>
          <p:nvPr/>
        </p:nvPicPr>
        <p:blipFill rotWithShape="1">
          <a:blip r:embed="rId9">
            <a:alphaModFix/>
          </a:blip>
          <a:srcRect/>
          <a:stretch/>
        </p:blipFill>
        <p:spPr>
          <a:xfrm>
            <a:off x="4246157" y="3952483"/>
            <a:ext cx="2880000" cy="2160000"/>
          </a:xfrm>
          <a:prstGeom prst="rect">
            <a:avLst/>
          </a:prstGeom>
          <a:noFill/>
          <a:ln w="9525" cap="flat" cmpd="sng">
            <a:solidFill>
              <a:schemeClr val="dk1"/>
            </a:solidFill>
            <a:prstDash val="solid"/>
            <a:round/>
            <a:headEnd type="none" w="sm" len="sm"/>
            <a:tailEnd type="none" w="sm" len="sm"/>
          </a:ln>
        </p:spPr>
      </p:pic>
      <p:pic>
        <p:nvPicPr>
          <p:cNvPr id="248" name="Google Shape;248;p11"/>
          <p:cNvPicPr preferRelativeResize="0"/>
          <p:nvPr/>
        </p:nvPicPr>
        <p:blipFill rotWithShape="1">
          <a:blip r:embed="rId10">
            <a:alphaModFix/>
          </a:blip>
          <a:srcRect/>
          <a:stretch/>
        </p:blipFill>
        <p:spPr>
          <a:xfrm>
            <a:off x="7463078" y="3952483"/>
            <a:ext cx="2880000" cy="2160000"/>
          </a:xfrm>
          <a:prstGeom prst="rect">
            <a:avLst/>
          </a:prstGeom>
          <a:noFill/>
          <a:ln w="9525" cap="flat" cmpd="sng">
            <a:solidFill>
              <a:schemeClr val="dk1"/>
            </a:solidFill>
            <a:prstDash val="solid"/>
            <a:round/>
            <a:headEnd type="none" w="sm" len="sm"/>
            <a:tailEnd type="none" w="sm" len="sm"/>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12"/>
          <p:cNvPicPr preferRelativeResize="0"/>
          <p:nvPr/>
        </p:nvPicPr>
        <p:blipFill rotWithShape="1">
          <a:blip r:embed="rId3">
            <a:alphaModFix/>
          </a:blip>
          <a:srcRect b="48112"/>
          <a:stretch/>
        </p:blipFill>
        <p:spPr>
          <a:xfrm>
            <a:off x="216208" y="145065"/>
            <a:ext cx="10800000" cy="2422289"/>
          </a:xfrm>
          <a:prstGeom prst="rect">
            <a:avLst/>
          </a:prstGeom>
          <a:noFill/>
          <a:ln>
            <a:noFill/>
          </a:ln>
        </p:spPr>
      </p:pic>
      <p:sp>
        <p:nvSpPr>
          <p:cNvPr id="254" name="Google Shape;254;p12"/>
          <p:cNvSpPr txBox="1"/>
          <p:nvPr/>
        </p:nvSpPr>
        <p:spPr>
          <a:xfrm>
            <a:off x="960000" y="1484785"/>
            <a:ext cx="10957984" cy="4536604"/>
          </a:xfrm>
          <a:prstGeom prst="rect">
            <a:avLst/>
          </a:prstGeom>
          <a:noFill/>
          <a:ln>
            <a:noFill/>
          </a:ln>
        </p:spPr>
        <p:txBody>
          <a:bodyPr spcFirstLastPara="1" wrap="square" lIns="121900" tIns="60950" rIns="121900" bIns="60950" anchor="t" anchorCtr="0">
            <a:normAutofit/>
          </a:bodyPr>
          <a:lstStyle/>
          <a:p>
            <a:pPr marL="0" marR="0" lvl="0" indent="0" algn="just" rtl="0">
              <a:lnSpc>
                <a:spcPct val="112491"/>
              </a:lnSpc>
              <a:spcBef>
                <a:spcPts val="0"/>
              </a:spcBef>
              <a:spcAft>
                <a:spcPts val="0"/>
              </a:spcAft>
              <a:buNone/>
            </a:pPr>
            <a:endParaRPr sz="4267" b="0" i="0" u="none" strike="noStrike" cap="none">
              <a:solidFill>
                <a:schemeClr val="dk1"/>
              </a:solidFill>
              <a:latin typeface="Calibri"/>
              <a:ea typeface="Calibri"/>
              <a:cs typeface="Calibri"/>
              <a:sym typeface="Calibri"/>
            </a:endParaRPr>
          </a:p>
        </p:txBody>
      </p:sp>
      <p:grpSp>
        <p:nvGrpSpPr>
          <p:cNvPr id="255" name="Google Shape;255;p12"/>
          <p:cNvGrpSpPr/>
          <p:nvPr/>
        </p:nvGrpSpPr>
        <p:grpSpPr>
          <a:xfrm>
            <a:off x="2757055" y="6163781"/>
            <a:ext cx="9434945" cy="616528"/>
            <a:chOff x="1880756" y="4462898"/>
            <a:chExt cx="7076208" cy="462396"/>
          </a:xfrm>
        </p:grpSpPr>
        <p:pic>
          <p:nvPicPr>
            <p:cNvPr id="256" name="Google Shape;256;p12"/>
            <p:cNvPicPr preferRelativeResize="0"/>
            <p:nvPr/>
          </p:nvPicPr>
          <p:blipFill rotWithShape="1">
            <a:blip r:embed="rId4">
              <a:alphaModFix/>
            </a:blip>
            <a:srcRect t="12382" b="12877"/>
            <a:stretch/>
          </p:blipFill>
          <p:spPr>
            <a:xfrm>
              <a:off x="7193276" y="4462898"/>
              <a:ext cx="1763688" cy="462396"/>
            </a:xfrm>
            <a:prstGeom prst="rect">
              <a:avLst/>
            </a:prstGeom>
            <a:noFill/>
            <a:ln>
              <a:noFill/>
            </a:ln>
          </p:spPr>
        </p:pic>
        <p:cxnSp>
          <p:nvCxnSpPr>
            <p:cNvPr id="257" name="Google Shape;257;p12"/>
            <p:cNvCxnSpPr/>
            <p:nvPr/>
          </p:nvCxnSpPr>
          <p:spPr>
            <a:xfrm>
              <a:off x="1880756" y="4694096"/>
              <a:ext cx="5328271" cy="0"/>
            </a:xfrm>
            <a:prstGeom prst="straightConnector1">
              <a:avLst/>
            </a:prstGeom>
            <a:noFill/>
            <a:ln w="25400" cap="flat" cmpd="sng">
              <a:solidFill>
                <a:srgbClr val="FF0000"/>
              </a:solidFill>
              <a:prstDash val="solid"/>
              <a:miter lim="800000"/>
              <a:headEnd type="none" w="sm" len="sm"/>
              <a:tailEnd type="none" w="sm" len="sm"/>
            </a:ln>
          </p:spPr>
        </p:cxnSp>
      </p:grpSp>
      <p:pic>
        <p:nvPicPr>
          <p:cNvPr id="258" name="Google Shape;258;p12"/>
          <p:cNvPicPr preferRelativeResize="0"/>
          <p:nvPr/>
        </p:nvPicPr>
        <p:blipFill rotWithShape="1">
          <a:blip r:embed="rId5">
            <a:alphaModFix/>
          </a:blip>
          <a:srcRect/>
          <a:stretch/>
        </p:blipFill>
        <p:spPr>
          <a:xfrm>
            <a:off x="149509" y="5936674"/>
            <a:ext cx="2501611" cy="731064"/>
          </a:xfrm>
          <a:prstGeom prst="rect">
            <a:avLst/>
          </a:prstGeom>
          <a:noFill/>
          <a:ln>
            <a:noFill/>
          </a:ln>
        </p:spPr>
      </p:pic>
      <p:pic>
        <p:nvPicPr>
          <p:cNvPr id="259" name="Google Shape;259;p12"/>
          <p:cNvPicPr preferRelativeResize="0"/>
          <p:nvPr/>
        </p:nvPicPr>
        <p:blipFill rotWithShape="1">
          <a:blip r:embed="rId6">
            <a:alphaModFix/>
          </a:blip>
          <a:srcRect/>
          <a:stretch/>
        </p:blipFill>
        <p:spPr>
          <a:xfrm>
            <a:off x="538264" y="2531725"/>
            <a:ext cx="2880000" cy="2160000"/>
          </a:xfrm>
          <a:prstGeom prst="rect">
            <a:avLst/>
          </a:prstGeom>
          <a:noFill/>
          <a:ln w="9525" cap="flat" cmpd="sng">
            <a:solidFill>
              <a:schemeClr val="dk1"/>
            </a:solidFill>
            <a:prstDash val="solid"/>
            <a:round/>
            <a:headEnd type="none" w="sm" len="sm"/>
            <a:tailEnd type="none" w="sm" len="sm"/>
          </a:ln>
        </p:spPr>
      </p:pic>
      <p:pic>
        <p:nvPicPr>
          <p:cNvPr id="260" name="Google Shape;260;p12"/>
          <p:cNvPicPr preferRelativeResize="0"/>
          <p:nvPr/>
        </p:nvPicPr>
        <p:blipFill rotWithShape="1">
          <a:blip r:embed="rId7">
            <a:alphaModFix/>
          </a:blip>
          <a:srcRect/>
          <a:stretch/>
        </p:blipFill>
        <p:spPr>
          <a:xfrm>
            <a:off x="7390617" y="2816987"/>
            <a:ext cx="2880000" cy="2160000"/>
          </a:xfrm>
          <a:prstGeom prst="rect">
            <a:avLst/>
          </a:prstGeom>
          <a:noFill/>
          <a:ln w="9525" cap="flat" cmpd="sng">
            <a:solidFill>
              <a:schemeClr val="dk1"/>
            </a:solidFill>
            <a:prstDash val="solid"/>
            <a:round/>
            <a:headEnd type="none" w="sm" len="sm"/>
            <a:tailEnd type="none" w="sm" len="sm"/>
          </a:ln>
        </p:spPr>
      </p:pic>
      <p:pic>
        <p:nvPicPr>
          <p:cNvPr id="261" name="Google Shape;261;p12"/>
          <p:cNvPicPr preferRelativeResize="0"/>
          <p:nvPr/>
        </p:nvPicPr>
        <p:blipFill rotWithShape="1">
          <a:blip r:embed="rId8">
            <a:alphaModFix/>
          </a:blip>
          <a:srcRect/>
          <a:stretch/>
        </p:blipFill>
        <p:spPr>
          <a:xfrm>
            <a:off x="1349788" y="3932585"/>
            <a:ext cx="2880000" cy="2160000"/>
          </a:xfrm>
          <a:prstGeom prst="rect">
            <a:avLst/>
          </a:prstGeom>
          <a:noFill/>
          <a:ln w="9525" cap="flat" cmpd="sng">
            <a:solidFill>
              <a:schemeClr val="dk1"/>
            </a:solidFill>
            <a:prstDash val="solid"/>
            <a:round/>
            <a:headEnd type="none" w="sm" len="sm"/>
            <a:tailEnd type="none" w="sm" len="sm"/>
          </a:ln>
        </p:spPr>
      </p:pic>
      <p:sp>
        <p:nvSpPr>
          <p:cNvPr id="262" name="Google Shape;262;p12"/>
          <p:cNvSpPr/>
          <p:nvPr/>
        </p:nvSpPr>
        <p:spPr>
          <a:xfrm>
            <a:off x="513152" y="1564772"/>
            <a:ext cx="4234694" cy="372485"/>
          </a:xfrm>
          <a:prstGeom prst="rect">
            <a:avLst/>
          </a:prstGeom>
          <a:solidFill>
            <a:srgbClr val="FF0000">
              <a:alpha val="38823"/>
            </a:srgbClr>
          </a:soli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3" name="Google Shape;263;p12"/>
          <p:cNvPicPr preferRelativeResize="0"/>
          <p:nvPr/>
        </p:nvPicPr>
        <p:blipFill rotWithShape="1">
          <a:blip r:embed="rId9">
            <a:alphaModFix/>
          </a:blip>
          <a:srcRect/>
          <a:stretch/>
        </p:blipFill>
        <p:spPr>
          <a:xfrm>
            <a:off x="3630333" y="2531725"/>
            <a:ext cx="2880000" cy="2160000"/>
          </a:xfrm>
          <a:prstGeom prst="rect">
            <a:avLst/>
          </a:prstGeom>
          <a:noFill/>
          <a:ln w="9525" cap="flat" cmpd="sng">
            <a:solidFill>
              <a:schemeClr val="dk1"/>
            </a:solidFill>
            <a:prstDash val="solid"/>
            <a:round/>
            <a:headEnd type="none" w="sm" len="sm"/>
            <a:tailEnd type="none" w="sm" len="sm"/>
          </a:ln>
        </p:spPr>
      </p:pic>
      <p:pic>
        <p:nvPicPr>
          <p:cNvPr id="264" name="Google Shape;264;p12"/>
          <p:cNvPicPr preferRelativeResize="0"/>
          <p:nvPr/>
        </p:nvPicPr>
        <p:blipFill rotWithShape="1">
          <a:blip r:embed="rId10">
            <a:alphaModFix/>
          </a:blip>
          <a:srcRect/>
          <a:stretch/>
        </p:blipFill>
        <p:spPr>
          <a:xfrm>
            <a:off x="8755775" y="3344232"/>
            <a:ext cx="2880000" cy="2160000"/>
          </a:xfrm>
          <a:prstGeom prst="rect">
            <a:avLst/>
          </a:prstGeom>
          <a:noFill/>
          <a:ln w="9525" cap="flat" cmpd="sng">
            <a:solidFill>
              <a:schemeClr val="dk1"/>
            </a:solidFill>
            <a:prstDash val="solid"/>
            <a:round/>
            <a:headEnd type="none" w="sm" len="sm"/>
            <a:tailEnd type="none" w="sm" len="sm"/>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13"/>
          <p:cNvPicPr preferRelativeResize="0"/>
          <p:nvPr/>
        </p:nvPicPr>
        <p:blipFill rotWithShape="1">
          <a:blip r:embed="rId3">
            <a:alphaModFix/>
          </a:blip>
          <a:srcRect t="80516"/>
          <a:stretch/>
        </p:blipFill>
        <p:spPr>
          <a:xfrm>
            <a:off x="216208" y="84415"/>
            <a:ext cx="10800000" cy="909573"/>
          </a:xfrm>
          <a:prstGeom prst="rect">
            <a:avLst/>
          </a:prstGeom>
          <a:noFill/>
          <a:ln>
            <a:noFill/>
          </a:ln>
        </p:spPr>
      </p:pic>
      <p:sp>
        <p:nvSpPr>
          <p:cNvPr id="270" name="Google Shape;270;p13"/>
          <p:cNvSpPr txBox="1"/>
          <p:nvPr/>
        </p:nvSpPr>
        <p:spPr>
          <a:xfrm>
            <a:off x="960000" y="1484785"/>
            <a:ext cx="10957984" cy="4536604"/>
          </a:xfrm>
          <a:prstGeom prst="rect">
            <a:avLst/>
          </a:prstGeom>
          <a:noFill/>
          <a:ln>
            <a:noFill/>
          </a:ln>
        </p:spPr>
        <p:txBody>
          <a:bodyPr spcFirstLastPara="1" wrap="square" lIns="121900" tIns="60950" rIns="121900" bIns="60950" anchor="t" anchorCtr="0">
            <a:normAutofit/>
          </a:bodyPr>
          <a:lstStyle/>
          <a:p>
            <a:pPr marL="0" marR="0" lvl="0" indent="0" algn="just" rtl="0">
              <a:lnSpc>
                <a:spcPct val="112491"/>
              </a:lnSpc>
              <a:spcBef>
                <a:spcPts val="0"/>
              </a:spcBef>
              <a:spcAft>
                <a:spcPts val="0"/>
              </a:spcAft>
              <a:buNone/>
            </a:pPr>
            <a:endParaRPr sz="4267" b="0" i="0" u="none" strike="noStrike" cap="none">
              <a:solidFill>
                <a:schemeClr val="dk1"/>
              </a:solidFill>
              <a:latin typeface="Calibri"/>
              <a:ea typeface="Calibri"/>
              <a:cs typeface="Calibri"/>
              <a:sym typeface="Calibri"/>
            </a:endParaRPr>
          </a:p>
        </p:txBody>
      </p:sp>
      <p:grpSp>
        <p:nvGrpSpPr>
          <p:cNvPr id="271" name="Google Shape;271;p13"/>
          <p:cNvGrpSpPr/>
          <p:nvPr/>
        </p:nvGrpSpPr>
        <p:grpSpPr>
          <a:xfrm>
            <a:off x="2757055" y="6163781"/>
            <a:ext cx="9434945" cy="616528"/>
            <a:chOff x="1880756" y="4462898"/>
            <a:chExt cx="7076208" cy="462396"/>
          </a:xfrm>
        </p:grpSpPr>
        <p:pic>
          <p:nvPicPr>
            <p:cNvPr id="272" name="Google Shape;272;p13"/>
            <p:cNvPicPr preferRelativeResize="0"/>
            <p:nvPr/>
          </p:nvPicPr>
          <p:blipFill rotWithShape="1">
            <a:blip r:embed="rId4">
              <a:alphaModFix/>
            </a:blip>
            <a:srcRect t="12382" b="12877"/>
            <a:stretch/>
          </p:blipFill>
          <p:spPr>
            <a:xfrm>
              <a:off x="7193276" y="4462898"/>
              <a:ext cx="1763688" cy="462396"/>
            </a:xfrm>
            <a:prstGeom prst="rect">
              <a:avLst/>
            </a:prstGeom>
            <a:noFill/>
            <a:ln>
              <a:noFill/>
            </a:ln>
          </p:spPr>
        </p:pic>
        <p:cxnSp>
          <p:nvCxnSpPr>
            <p:cNvPr id="273" name="Google Shape;273;p13"/>
            <p:cNvCxnSpPr/>
            <p:nvPr/>
          </p:nvCxnSpPr>
          <p:spPr>
            <a:xfrm>
              <a:off x="1880756" y="4694096"/>
              <a:ext cx="5328271" cy="0"/>
            </a:xfrm>
            <a:prstGeom prst="straightConnector1">
              <a:avLst/>
            </a:prstGeom>
            <a:noFill/>
            <a:ln w="25400" cap="flat" cmpd="sng">
              <a:solidFill>
                <a:srgbClr val="FF0000"/>
              </a:solidFill>
              <a:prstDash val="solid"/>
              <a:miter lim="800000"/>
              <a:headEnd type="none" w="sm" len="sm"/>
              <a:tailEnd type="none" w="sm" len="sm"/>
            </a:ln>
          </p:spPr>
        </p:cxnSp>
      </p:grpSp>
      <p:pic>
        <p:nvPicPr>
          <p:cNvPr id="274" name="Google Shape;274;p13"/>
          <p:cNvPicPr preferRelativeResize="0"/>
          <p:nvPr/>
        </p:nvPicPr>
        <p:blipFill rotWithShape="1">
          <a:blip r:embed="rId5">
            <a:alphaModFix/>
          </a:blip>
          <a:srcRect/>
          <a:stretch/>
        </p:blipFill>
        <p:spPr>
          <a:xfrm>
            <a:off x="149509" y="5936674"/>
            <a:ext cx="2501611" cy="731064"/>
          </a:xfrm>
          <a:prstGeom prst="rect">
            <a:avLst/>
          </a:prstGeom>
          <a:noFill/>
          <a:ln>
            <a:noFill/>
          </a:ln>
        </p:spPr>
      </p:pic>
      <p:pic>
        <p:nvPicPr>
          <p:cNvPr id="275" name="Google Shape;275;p13"/>
          <p:cNvPicPr preferRelativeResize="0"/>
          <p:nvPr/>
        </p:nvPicPr>
        <p:blipFill rotWithShape="1">
          <a:blip r:embed="rId6">
            <a:alphaModFix/>
          </a:blip>
          <a:srcRect/>
          <a:stretch/>
        </p:blipFill>
        <p:spPr>
          <a:xfrm>
            <a:off x="2651120" y="838436"/>
            <a:ext cx="2880000" cy="2160000"/>
          </a:xfrm>
          <a:prstGeom prst="rect">
            <a:avLst/>
          </a:prstGeom>
          <a:noFill/>
          <a:ln w="9525" cap="flat" cmpd="sng">
            <a:solidFill>
              <a:schemeClr val="dk1"/>
            </a:solidFill>
            <a:prstDash val="solid"/>
            <a:round/>
            <a:headEnd type="none" w="sm" len="sm"/>
            <a:tailEnd type="none" w="sm" len="sm"/>
          </a:ln>
        </p:spPr>
      </p:pic>
      <p:pic>
        <p:nvPicPr>
          <p:cNvPr id="276" name="Google Shape;276;p13"/>
          <p:cNvPicPr preferRelativeResize="0"/>
          <p:nvPr/>
        </p:nvPicPr>
        <p:blipFill rotWithShape="1">
          <a:blip r:embed="rId7">
            <a:alphaModFix/>
          </a:blip>
          <a:srcRect b="86906"/>
          <a:stretch/>
        </p:blipFill>
        <p:spPr>
          <a:xfrm>
            <a:off x="459177" y="3136030"/>
            <a:ext cx="10800000" cy="516746"/>
          </a:xfrm>
          <a:prstGeom prst="rect">
            <a:avLst/>
          </a:prstGeom>
          <a:noFill/>
          <a:ln>
            <a:noFill/>
          </a:ln>
        </p:spPr>
      </p:pic>
      <p:pic>
        <p:nvPicPr>
          <p:cNvPr id="277" name="Google Shape;277;p13"/>
          <p:cNvPicPr preferRelativeResize="0"/>
          <p:nvPr/>
        </p:nvPicPr>
        <p:blipFill rotWithShape="1">
          <a:blip r:embed="rId8">
            <a:alphaModFix/>
          </a:blip>
          <a:srcRect/>
          <a:stretch/>
        </p:blipFill>
        <p:spPr>
          <a:xfrm>
            <a:off x="1006658" y="3905621"/>
            <a:ext cx="2325600" cy="1744200"/>
          </a:xfrm>
          <a:prstGeom prst="rect">
            <a:avLst/>
          </a:prstGeom>
          <a:noFill/>
          <a:ln w="9525" cap="flat" cmpd="sng">
            <a:solidFill>
              <a:schemeClr val="dk1"/>
            </a:solidFill>
            <a:prstDash val="solid"/>
            <a:round/>
            <a:headEnd type="none" w="sm" len="sm"/>
            <a:tailEnd type="none" w="sm" len="sm"/>
          </a:ln>
        </p:spPr>
      </p:pic>
      <p:pic>
        <p:nvPicPr>
          <p:cNvPr id="278" name="Google Shape;278;p13"/>
          <p:cNvPicPr preferRelativeResize="0"/>
          <p:nvPr/>
        </p:nvPicPr>
        <p:blipFill rotWithShape="1">
          <a:blip r:embed="rId9">
            <a:alphaModFix/>
          </a:blip>
          <a:srcRect/>
          <a:stretch/>
        </p:blipFill>
        <p:spPr>
          <a:xfrm>
            <a:off x="4176208" y="3905621"/>
            <a:ext cx="2880000" cy="2160000"/>
          </a:xfrm>
          <a:prstGeom prst="rect">
            <a:avLst/>
          </a:prstGeom>
          <a:noFill/>
          <a:ln w="28575" cap="flat" cmpd="sng">
            <a:solidFill>
              <a:srgbClr val="FF0000"/>
            </a:solidFill>
            <a:prstDash val="solid"/>
            <a:round/>
            <a:headEnd type="none" w="sm" len="sm"/>
            <a:tailEnd type="none" w="sm" len="sm"/>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4"/>
          <p:cNvSpPr txBox="1"/>
          <p:nvPr/>
        </p:nvSpPr>
        <p:spPr>
          <a:xfrm>
            <a:off x="960000" y="1484785"/>
            <a:ext cx="10957984" cy="4536604"/>
          </a:xfrm>
          <a:prstGeom prst="rect">
            <a:avLst/>
          </a:prstGeom>
          <a:noFill/>
          <a:ln>
            <a:noFill/>
          </a:ln>
        </p:spPr>
        <p:txBody>
          <a:bodyPr spcFirstLastPara="1" wrap="square" lIns="121900" tIns="60950" rIns="121900" bIns="60950" anchor="t" anchorCtr="0">
            <a:normAutofit/>
          </a:bodyPr>
          <a:lstStyle/>
          <a:p>
            <a:pPr marL="0" marR="0" lvl="0" indent="0" algn="just" rtl="0">
              <a:lnSpc>
                <a:spcPct val="112491"/>
              </a:lnSpc>
              <a:spcBef>
                <a:spcPts val="0"/>
              </a:spcBef>
              <a:spcAft>
                <a:spcPts val="0"/>
              </a:spcAft>
              <a:buNone/>
            </a:pPr>
            <a:endParaRPr sz="4267" b="0" i="0" u="none" strike="noStrike" cap="none">
              <a:solidFill>
                <a:schemeClr val="dk1"/>
              </a:solidFill>
              <a:latin typeface="Calibri"/>
              <a:ea typeface="Calibri"/>
              <a:cs typeface="Calibri"/>
              <a:sym typeface="Calibri"/>
            </a:endParaRPr>
          </a:p>
        </p:txBody>
      </p:sp>
      <p:grpSp>
        <p:nvGrpSpPr>
          <p:cNvPr id="284" name="Google Shape;284;p14"/>
          <p:cNvGrpSpPr/>
          <p:nvPr/>
        </p:nvGrpSpPr>
        <p:grpSpPr>
          <a:xfrm>
            <a:off x="2757055" y="6163781"/>
            <a:ext cx="9434945" cy="616528"/>
            <a:chOff x="1880756" y="4462898"/>
            <a:chExt cx="7076208" cy="462396"/>
          </a:xfrm>
        </p:grpSpPr>
        <p:pic>
          <p:nvPicPr>
            <p:cNvPr id="285" name="Google Shape;285;p14"/>
            <p:cNvPicPr preferRelativeResize="0"/>
            <p:nvPr/>
          </p:nvPicPr>
          <p:blipFill rotWithShape="1">
            <a:blip r:embed="rId3">
              <a:alphaModFix/>
            </a:blip>
            <a:srcRect t="12382" b="12877"/>
            <a:stretch/>
          </p:blipFill>
          <p:spPr>
            <a:xfrm>
              <a:off x="7193276" y="4462898"/>
              <a:ext cx="1763688" cy="462396"/>
            </a:xfrm>
            <a:prstGeom prst="rect">
              <a:avLst/>
            </a:prstGeom>
            <a:noFill/>
            <a:ln>
              <a:noFill/>
            </a:ln>
          </p:spPr>
        </p:pic>
        <p:cxnSp>
          <p:nvCxnSpPr>
            <p:cNvPr id="286" name="Google Shape;286;p14"/>
            <p:cNvCxnSpPr/>
            <p:nvPr/>
          </p:nvCxnSpPr>
          <p:spPr>
            <a:xfrm>
              <a:off x="1880756" y="4694096"/>
              <a:ext cx="5328271" cy="0"/>
            </a:xfrm>
            <a:prstGeom prst="straightConnector1">
              <a:avLst/>
            </a:prstGeom>
            <a:noFill/>
            <a:ln w="25400" cap="flat" cmpd="sng">
              <a:solidFill>
                <a:srgbClr val="FF0000"/>
              </a:solidFill>
              <a:prstDash val="solid"/>
              <a:miter lim="800000"/>
              <a:headEnd type="none" w="sm" len="sm"/>
              <a:tailEnd type="none" w="sm" len="sm"/>
            </a:ln>
          </p:spPr>
        </p:cxnSp>
      </p:grpSp>
      <p:pic>
        <p:nvPicPr>
          <p:cNvPr id="287" name="Google Shape;287;p14"/>
          <p:cNvPicPr preferRelativeResize="0"/>
          <p:nvPr/>
        </p:nvPicPr>
        <p:blipFill rotWithShape="1">
          <a:blip r:embed="rId4">
            <a:alphaModFix/>
          </a:blip>
          <a:srcRect/>
          <a:stretch/>
        </p:blipFill>
        <p:spPr>
          <a:xfrm>
            <a:off x="149509" y="5936674"/>
            <a:ext cx="2501611" cy="731064"/>
          </a:xfrm>
          <a:prstGeom prst="rect">
            <a:avLst/>
          </a:prstGeom>
          <a:noFill/>
          <a:ln>
            <a:noFill/>
          </a:ln>
        </p:spPr>
      </p:pic>
      <p:pic>
        <p:nvPicPr>
          <p:cNvPr id="288" name="Google Shape;288;p14"/>
          <p:cNvPicPr preferRelativeResize="0"/>
          <p:nvPr/>
        </p:nvPicPr>
        <p:blipFill rotWithShape="1">
          <a:blip r:embed="rId5">
            <a:alphaModFix/>
          </a:blip>
          <a:srcRect t="84212"/>
          <a:stretch/>
        </p:blipFill>
        <p:spPr>
          <a:xfrm>
            <a:off x="455359" y="169124"/>
            <a:ext cx="10800000" cy="623047"/>
          </a:xfrm>
          <a:prstGeom prst="rect">
            <a:avLst/>
          </a:prstGeom>
          <a:noFill/>
          <a:ln>
            <a:noFill/>
          </a:ln>
        </p:spPr>
      </p:pic>
      <p:pic>
        <p:nvPicPr>
          <p:cNvPr id="289" name="Google Shape;289;p14"/>
          <p:cNvPicPr preferRelativeResize="0"/>
          <p:nvPr/>
        </p:nvPicPr>
        <p:blipFill rotWithShape="1">
          <a:blip r:embed="rId6">
            <a:alphaModFix/>
          </a:blip>
          <a:srcRect/>
          <a:stretch/>
        </p:blipFill>
        <p:spPr>
          <a:xfrm>
            <a:off x="485334" y="3032339"/>
            <a:ext cx="10800000" cy="874464"/>
          </a:xfrm>
          <a:prstGeom prst="rect">
            <a:avLst/>
          </a:prstGeom>
          <a:noFill/>
          <a:ln>
            <a:noFill/>
          </a:ln>
        </p:spPr>
      </p:pic>
      <p:pic>
        <p:nvPicPr>
          <p:cNvPr id="290" name="Google Shape;290;p14"/>
          <p:cNvPicPr preferRelativeResize="0"/>
          <p:nvPr/>
        </p:nvPicPr>
        <p:blipFill rotWithShape="1">
          <a:blip r:embed="rId7">
            <a:alphaModFix/>
          </a:blip>
          <a:srcRect/>
          <a:stretch/>
        </p:blipFill>
        <p:spPr>
          <a:xfrm>
            <a:off x="2074985" y="662042"/>
            <a:ext cx="2880000" cy="2160000"/>
          </a:xfrm>
          <a:prstGeom prst="rect">
            <a:avLst/>
          </a:prstGeom>
          <a:noFill/>
          <a:ln w="9525" cap="flat" cmpd="sng">
            <a:solidFill>
              <a:schemeClr val="dk1"/>
            </a:solidFill>
            <a:prstDash val="solid"/>
            <a:round/>
            <a:headEnd type="none" w="sm" len="sm"/>
            <a:tailEnd type="none" w="sm" len="sm"/>
          </a:ln>
        </p:spPr>
      </p:pic>
      <p:pic>
        <p:nvPicPr>
          <p:cNvPr id="291" name="Google Shape;291;p14"/>
          <p:cNvPicPr preferRelativeResize="0"/>
          <p:nvPr/>
        </p:nvPicPr>
        <p:blipFill rotWithShape="1">
          <a:blip r:embed="rId8">
            <a:alphaModFix/>
          </a:blip>
          <a:srcRect/>
          <a:stretch/>
        </p:blipFill>
        <p:spPr>
          <a:xfrm>
            <a:off x="7739722" y="3906803"/>
            <a:ext cx="2880000" cy="2160000"/>
          </a:xfrm>
          <a:prstGeom prst="rect">
            <a:avLst/>
          </a:prstGeom>
          <a:noFill/>
          <a:ln w="9525" cap="flat" cmpd="sng">
            <a:solidFill>
              <a:schemeClr val="dk1"/>
            </a:solidFill>
            <a:prstDash val="solid"/>
            <a:round/>
            <a:headEnd type="none" w="sm" len="sm"/>
            <a:tailEnd type="none" w="sm" len="sm"/>
          </a:ln>
        </p:spPr>
      </p:pic>
      <p:pic>
        <p:nvPicPr>
          <p:cNvPr id="292" name="Google Shape;292;p14"/>
          <p:cNvPicPr preferRelativeResize="0"/>
          <p:nvPr/>
        </p:nvPicPr>
        <p:blipFill rotWithShape="1">
          <a:blip r:embed="rId9">
            <a:alphaModFix/>
          </a:blip>
          <a:srcRect/>
          <a:stretch/>
        </p:blipFill>
        <p:spPr>
          <a:xfrm>
            <a:off x="2074985" y="3861389"/>
            <a:ext cx="2880000" cy="2160000"/>
          </a:xfrm>
          <a:prstGeom prst="rect">
            <a:avLst/>
          </a:prstGeom>
          <a:noFill/>
          <a:ln w="9525" cap="flat" cmpd="sng">
            <a:solidFill>
              <a:schemeClr val="dk1"/>
            </a:solidFill>
            <a:prstDash val="solid"/>
            <a:round/>
            <a:headEnd type="none" w="sm" len="sm"/>
            <a:tailEnd type="none" w="sm" len="sm"/>
          </a:ln>
        </p:spPr>
      </p:pic>
      <p:pic>
        <p:nvPicPr>
          <p:cNvPr id="293" name="Google Shape;293;p14"/>
          <p:cNvPicPr preferRelativeResize="0"/>
          <p:nvPr/>
        </p:nvPicPr>
        <p:blipFill rotWithShape="1">
          <a:blip r:embed="rId10">
            <a:alphaModFix/>
          </a:blip>
          <a:srcRect/>
          <a:stretch/>
        </p:blipFill>
        <p:spPr>
          <a:xfrm>
            <a:off x="4385056" y="4215067"/>
            <a:ext cx="2880000" cy="2160000"/>
          </a:xfrm>
          <a:prstGeom prst="rect">
            <a:avLst/>
          </a:prstGeom>
          <a:noFill/>
          <a:ln w="9525" cap="flat" cmpd="sng">
            <a:solidFill>
              <a:schemeClr val="dk1"/>
            </a:solidFill>
            <a:prstDash val="solid"/>
            <a:round/>
            <a:headEnd type="none" w="sm" len="sm"/>
            <a:tailEnd type="none" w="sm" len="sm"/>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15"/>
          <p:cNvPicPr preferRelativeResize="0"/>
          <p:nvPr/>
        </p:nvPicPr>
        <p:blipFill rotWithShape="1">
          <a:blip r:embed="rId3">
            <a:alphaModFix/>
          </a:blip>
          <a:srcRect/>
          <a:stretch/>
        </p:blipFill>
        <p:spPr>
          <a:xfrm>
            <a:off x="216208" y="189106"/>
            <a:ext cx="10800000" cy="2970184"/>
          </a:xfrm>
          <a:prstGeom prst="rect">
            <a:avLst/>
          </a:prstGeom>
          <a:noFill/>
          <a:ln>
            <a:noFill/>
          </a:ln>
        </p:spPr>
      </p:pic>
      <p:sp>
        <p:nvSpPr>
          <p:cNvPr id="299" name="Google Shape;299;p15"/>
          <p:cNvSpPr txBox="1"/>
          <p:nvPr/>
        </p:nvSpPr>
        <p:spPr>
          <a:xfrm>
            <a:off x="960000" y="1484785"/>
            <a:ext cx="10957984" cy="4536604"/>
          </a:xfrm>
          <a:prstGeom prst="rect">
            <a:avLst/>
          </a:prstGeom>
          <a:noFill/>
          <a:ln>
            <a:noFill/>
          </a:ln>
        </p:spPr>
        <p:txBody>
          <a:bodyPr spcFirstLastPara="1" wrap="square" lIns="121900" tIns="60950" rIns="121900" bIns="60950" anchor="t" anchorCtr="0">
            <a:normAutofit/>
          </a:bodyPr>
          <a:lstStyle/>
          <a:p>
            <a:pPr marL="0" marR="0" lvl="0" indent="0" algn="just" rtl="0">
              <a:lnSpc>
                <a:spcPct val="112491"/>
              </a:lnSpc>
              <a:spcBef>
                <a:spcPts val="0"/>
              </a:spcBef>
              <a:spcAft>
                <a:spcPts val="0"/>
              </a:spcAft>
              <a:buNone/>
            </a:pPr>
            <a:endParaRPr sz="4267" b="0" i="0" u="none" strike="noStrike" cap="none">
              <a:solidFill>
                <a:schemeClr val="dk1"/>
              </a:solidFill>
              <a:latin typeface="Calibri"/>
              <a:ea typeface="Calibri"/>
              <a:cs typeface="Calibri"/>
              <a:sym typeface="Calibri"/>
            </a:endParaRPr>
          </a:p>
        </p:txBody>
      </p:sp>
      <p:grpSp>
        <p:nvGrpSpPr>
          <p:cNvPr id="300" name="Google Shape;300;p15"/>
          <p:cNvGrpSpPr/>
          <p:nvPr/>
        </p:nvGrpSpPr>
        <p:grpSpPr>
          <a:xfrm>
            <a:off x="2757055" y="6163781"/>
            <a:ext cx="9434945" cy="616528"/>
            <a:chOff x="1880756" y="4462898"/>
            <a:chExt cx="7076208" cy="462396"/>
          </a:xfrm>
        </p:grpSpPr>
        <p:pic>
          <p:nvPicPr>
            <p:cNvPr id="301" name="Google Shape;301;p15"/>
            <p:cNvPicPr preferRelativeResize="0"/>
            <p:nvPr/>
          </p:nvPicPr>
          <p:blipFill rotWithShape="1">
            <a:blip r:embed="rId4">
              <a:alphaModFix/>
            </a:blip>
            <a:srcRect t="12382" b="12877"/>
            <a:stretch/>
          </p:blipFill>
          <p:spPr>
            <a:xfrm>
              <a:off x="7193276" y="4462898"/>
              <a:ext cx="1763688" cy="462396"/>
            </a:xfrm>
            <a:prstGeom prst="rect">
              <a:avLst/>
            </a:prstGeom>
            <a:noFill/>
            <a:ln>
              <a:noFill/>
            </a:ln>
          </p:spPr>
        </p:pic>
        <p:cxnSp>
          <p:nvCxnSpPr>
            <p:cNvPr id="302" name="Google Shape;302;p15"/>
            <p:cNvCxnSpPr/>
            <p:nvPr/>
          </p:nvCxnSpPr>
          <p:spPr>
            <a:xfrm>
              <a:off x="1880756" y="4694096"/>
              <a:ext cx="5328271" cy="0"/>
            </a:xfrm>
            <a:prstGeom prst="straightConnector1">
              <a:avLst/>
            </a:prstGeom>
            <a:noFill/>
            <a:ln w="25400" cap="flat" cmpd="sng">
              <a:solidFill>
                <a:srgbClr val="FF0000"/>
              </a:solidFill>
              <a:prstDash val="solid"/>
              <a:miter lim="800000"/>
              <a:headEnd type="none" w="sm" len="sm"/>
              <a:tailEnd type="none" w="sm" len="sm"/>
            </a:ln>
          </p:spPr>
        </p:cxnSp>
      </p:grpSp>
      <p:pic>
        <p:nvPicPr>
          <p:cNvPr id="303" name="Google Shape;303;p15"/>
          <p:cNvPicPr preferRelativeResize="0"/>
          <p:nvPr/>
        </p:nvPicPr>
        <p:blipFill rotWithShape="1">
          <a:blip r:embed="rId5">
            <a:alphaModFix/>
          </a:blip>
          <a:srcRect/>
          <a:stretch/>
        </p:blipFill>
        <p:spPr>
          <a:xfrm>
            <a:off x="149509" y="5936674"/>
            <a:ext cx="2501611" cy="731064"/>
          </a:xfrm>
          <a:prstGeom prst="rect">
            <a:avLst/>
          </a:prstGeom>
          <a:noFill/>
          <a:ln>
            <a:noFill/>
          </a:ln>
        </p:spPr>
      </p:pic>
      <p:sp>
        <p:nvSpPr>
          <p:cNvPr id="304" name="Google Shape;304;p15"/>
          <p:cNvSpPr/>
          <p:nvPr/>
        </p:nvSpPr>
        <p:spPr>
          <a:xfrm>
            <a:off x="4796764" y="1315781"/>
            <a:ext cx="1280479" cy="372485"/>
          </a:xfrm>
          <a:prstGeom prst="rect">
            <a:avLst/>
          </a:prstGeom>
          <a:solidFill>
            <a:srgbClr val="FF0000">
              <a:alpha val="38823"/>
            </a:srgbClr>
          </a:soli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5" name="Google Shape;305;p15"/>
          <p:cNvSpPr/>
          <p:nvPr/>
        </p:nvSpPr>
        <p:spPr>
          <a:xfrm>
            <a:off x="6077243" y="1646205"/>
            <a:ext cx="2693963" cy="372485"/>
          </a:xfrm>
          <a:prstGeom prst="rect">
            <a:avLst/>
          </a:prstGeom>
          <a:solidFill>
            <a:srgbClr val="FF0000">
              <a:alpha val="38823"/>
            </a:srgbClr>
          </a:soli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6" name="Google Shape;306;p15"/>
          <p:cNvSpPr/>
          <p:nvPr/>
        </p:nvSpPr>
        <p:spPr>
          <a:xfrm>
            <a:off x="7332847" y="632207"/>
            <a:ext cx="3464107" cy="307953"/>
          </a:xfrm>
          <a:prstGeom prst="rect">
            <a:avLst/>
          </a:prstGeom>
          <a:solidFill>
            <a:srgbClr val="FFE699">
              <a:alpha val="38823"/>
            </a:srgbClr>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7" name="Google Shape;307;p15"/>
          <p:cNvSpPr/>
          <p:nvPr/>
        </p:nvSpPr>
        <p:spPr>
          <a:xfrm>
            <a:off x="289622" y="2402392"/>
            <a:ext cx="6702021" cy="307953"/>
          </a:xfrm>
          <a:prstGeom prst="rect">
            <a:avLst/>
          </a:prstGeom>
          <a:solidFill>
            <a:srgbClr val="FFE699">
              <a:alpha val="38823"/>
            </a:srgbClr>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08" name="Google Shape;308;p15"/>
          <p:cNvPicPr preferRelativeResize="0"/>
          <p:nvPr/>
        </p:nvPicPr>
        <p:blipFill rotWithShape="1">
          <a:blip r:embed="rId6">
            <a:alphaModFix/>
          </a:blip>
          <a:srcRect/>
          <a:stretch/>
        </p:blipFill>
        <p:spPr>
          <a:xfrm>
            <a:off x="308750" y="3077913"/>
            <a:ext cx="2880000" cy="2160000"/>
          </a:xfrm>
          <a:prstGeom prst="rect">
            <a:avLst/>
          </a:prstGeom>
          <a:noFill/>
          <a:ln w="9525" cap="flat" cmpd="sng">
            <a:solidFill>
              <a:schemeClr val="dk1"/>
            </a:solidFill>
            <a:prstDash val="solid"/>
            <a:round/>
            <a:headEnd type="none" w="sm" len="sm"/>
            <a:tailEnd type="none" w="sm" len="sm"/>
          </a:ln>
        </p:spPr>
      </p:pic>
      <p:pic>
        <p:nvPicPr>
          <p:cNvPr id="309" name="Google Shape;309;p15"/>
          <p:cNvPicPr preferRelativeResize="0"/>
          <p:nvPr/>
        </p:nvPicPr>
        <p:blipFill rotWithShape="1">
          <a:blip r:embed="rId7">
            <a:alphaModFix/>
          </a:blip>
          <a:srcRect/>
          <a:stretch/>
        </p:blipFill>
        <p:spPr>
          <a:xfrm>
            <a:off x="9037678" y="3060248"/>
            <a:ext cx="2880000" cy="2160000"/>
          </a:xfrm>
          <a:prstGeom prst="rect">
            <a:avLst/>
          </a:prstGeom>
          <a:noFill/>
          <a:ln w="9525" cap="flat" cmpd="sng">
            <a:solidFill>
              <a:schemeClr val="dk1"/>
            </a:solidFill>
            <a:prstDash val="solid"/>
            <a:round/>
            <a:headEnd type="none" w="sm" len="sm"/>
            <a:tailEnd type="none" w="sm" len="sm"/>
          </a:ln>
        </p:spPr>
      </p:pic>
      <p:pic>
        <p:nvPicPr>
          <p:cNvPr id="310" name="Google Shape;310;p15"/>
          <p:cNvPicPr preferRelativeResize="0"/>
          <p:nvPr/>
        </p:nvPicPr>
        <p:blipFill rotWithShape="1">
          <a:blip r:embed="rId8">
            <a:alphaModFix/>
          </a:blip>
          <a:srcRect/>
          <a:stretch/>
        </p:blipFill>
        <p:spPr>
          <a:xfrm>
            <a:off x="5984224" y="3060248"/>
            <a:ext cx="2880000" cy="2160000"/>
          </a:xfrm>
          <a:prstGeom prst="rect">
            <a:avLst/>
          </a:prstGeom>
          <a:noFill/>
          <a:ln w="9525" cap="flat" cmpd="sng">
            <a:solidFill>
              <a:schemeClr val="dk1"/>
            </a:solidFill>
            <a:prstDash val="solid"/>
            <a:round/>
            <a:headEnd type="none" w="sm" len="sm"/>
            <a:tailEnd type="none" w="sm" len="sm"/>
          </a:ln>
        </p:spPr>
      </p:pic>
      <p:pic>
        <p:nvPicPr>
          <p:cNvPr id="311" name="Google Shape;311;p15"/>
          <p:cNvPicPr preferRelativeResize="0"/>
          <p:nvPr/>
        </p:nvPicPr>
        <p:blipFill rotWithShape="1">
          <a:blip r:embed="rId9">
            <a:alphaModFix/>
          </a:blip>
          <a:srcRect b="33216"/>
          <a:stretch/>
        </p:blipFill>
        <p:spPr>
          <a:xfrm>
            <a:off x="2736208" y="4732973"/>
            <a:ext cx="2880000" cy="1442548"/>
          </a:xfrm>
          <a:prstGeom prst="rect">
            <a:avLst/>
          </a:prstGeom>
          <a:noFill/>
          <a:ln w="9525" cap="flat" cmpd="sng">
            <a:solidFill>
              <a:schemeClr val="dk1"/>
            </a:solidFill>
            <a:prstDash val="solid"/>
            <a:round/>
            <a:headEnd type="none" w="sm" len="sm"/>
            <a:tailEnd type="none" w="sm" len="sm"/>
          </a:ln>
        </p:spPr>
      </p:pic>
      <p:sp>
        <p:nvSpPr>
          <p:cNvPr id="312" name="Google Shape;312;p15"/>
          <p:cNvSpPr/>
          <p:nvPr/>
        </p:nvSpPr>
        <p:spPr>
          <a:xfrm>
            <a:off x="9029323" y="3940137"/>
            <a:ext cx="2336051" cy="288387"/>
          </a:xfrm>
          <a:prstGeom prst="ellipse">
            <a:avLst/>
          </a:prstGeom>
          <a:solidFill>
            <a:srgbClr val="FFC000">
              <a:alpha val="37647"/>
            </a:srgbClr>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3" name="Google Shape;313;p15"/>
          <p:cNvSpPr/>
          <p:nvPr/>
        </p:nvSpPr>
        <p:spPr>
          <a:xfrm>
            <a:off x="6140548" y="3932703"/>
            <a:ext cx="604910" cy="288387"/>
          </a:xfrm>
          <a:prstGeom prst="ellipse">
            <a:avLst/>
          </a:prstGeom>
          <a:solidFill>
            <a:srgbClr val="FFC000">
              <a:alpha val="37647"/>
            </a:srgbClr>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14" name="Google Shape;314;p15"/>
          <p:cNvPicPr preferRelativeResize="0"/>
          <p:nvPr/>
        </p:nvPicPr>
        <p:blipFill rotWithShape="1">
          <a:blip r:embed="rId10">
            <a:alphaModFix/>
          </a:blip>
          <a:srcRect t="14654" b="10448"/>
          <a:stretch/>
        </p:blipFill>
        <p:spPr>
          <a:xfrm>
            <a:off x="6989772" y="5212496"/>
            <a:ext cx="2880000" cy="1617786"/>
          </a:xfrm>
          <a:prstGeom prst="rect">
            <a:avLst/>
          </a:prstGeom>
          <a:noFill/>
          <a:ln w="9525" cap="flat" cmpd="sng">
            <a:solidFill>
              <a:schemeClr val="dk1"/>
            </a:solidFill>
            <a:prstDash val="solid"/>
            <a:round/>
            <a:headEnd type="none" w="sm" len="sm"/>
            <a:tailEnd type="none" w="sm" len="sm"/>
          </a:ln>
        </p:spPr>
      </p:pic>
      <p:sp>
        <p:nvSpPr>
          <p:cNvPr id="315" name="Google Shape;315;p15"/>
          <p:cNvSpPr/>
          <p:nvPr/>
        </p:nvSpPr>
        <p:spPr>
          <a:xfrm>
            <a:off x="8407574" y="6551833"/>
            <a:ext cx="1657434" cy="288387"/>
          </a:xfrm>
          <a:prstGeom prst="ellipse">
            <a:avLst/>
          </a:prstGeom>
          <a:solidFill>
            <a:srgbClr val="92D050">
              <a:alpha val="37647"/>
            </a:srgbClr>
          </a:solid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16"/>
          <p:cNvPicPr preferRelativeResize="0"/>
          <p:nvPr/>
        </p:nvPicPr>
        <p:blipFill rotWithShape="1">
          <a:blip r:embed="rId3">
            <a:alphaModFix/>
          </a:blip>
          <a:srcRect/>
          <a:stretch/>
        </p:blipFill>
        <p:spPr>
          <a:xfrm>
            <a:off x="216208" y="172968"/>
            <a:ext cx="10800000" cy="3002459"/>
          </a:xfrm>
          <a:prstGeom prst="rect">
            <a:avLst/>
          </a:prstGeom>
          <a:noFill/>
          <a:ln>
            <a:noFill/>
          </a:ln>
        </p:spPr>
      </p:pic>
      <p:sp>
        <p:nvSpPr>
          <p:cNvPr id="321" name="Google Shape;321;p16"/>
          <p:cNvSpPr txBox="1"/>
          <p:nvPr/>
        </p:nvSpPr>
        <p:spPr>
          <a:xfrm>
            <a:off x="960000" y="1484785"/>
            <a:ext cx="10957984" cy="4536604"/>
          </a:xfrm>
          <a:prstGeom prst="rect">
            <a:avLst/>
          </a:prstGeom>
          <a:noFill/>
          <a:ln>
            <a:noFill/>
          </a:ln>
        </p:spPr>
        <p:txBody>
          <a:bodyPr spcFirstLastPara="1" wrap="square" lIns="121900" tIns="60950" rIns="121900" bIns="60950" anchor="t" anchorCtr="0">
            <a:normAutofit/>
          </a:bodyPr>
          <a:lstStyle/>
          <a:p>
            <a:pPr marL="0" marR="0" lvl="0" indent="0" algn="just" rtl="0">
              <a:lnSpc>
                <a:spcPct val="112491"/>
              </a:lnSpc>
              <a:spcBef>
                <a:spcPts val="0"/>
              </a:spcBef>
              <a:spcAft>
                <a:spcPts val="0"/>
              </a:spcAft>
              <a:buNone/>
            </a:pPr>
            <a:endParaRPr sz="4267" b="0" i="0" u="none" strike="noStrike" cap="none">
              <a:solidFill>
                <a:schemeClr val="dk1"/>
              </a:solidFill>
              <a:latin typeface="Calibri"/>
              <a:ea typeface="Calibri"/>
              <a:cs typeface="Calibri"/>
              <a:sym typeface="Calibri"/>
            </a:endParaRPr>
          </a:p>
        </p:txBody>
      </p:sp>
      <p:grpSp>
        <p:nvGrpSpPr>
          <p:cNvPr id="322" name="Google Shape;322;p16"/>
          <p:cNvGrpSpPr/>
          <p:nvPr/>
        </p:nvGrpSpPr>
        <p:grpSpPr>
          <a:xfrm>
            <a:off x="2757055" y="6163781"/>
            <a:ext cx="9434945" cy="616528"/>
            <a:chOff x="1880756" y="4462898"/>
            <a:chExt cx="7076208" cy="462396"/>
          </a:xfrm>
        </p:grpSpPr>
        <p:pic>
          <p:nvPicPr>
            <p:cNvPr id="323" name="Google Shape;323;p16"/>
            <p:cNvPicPr preferRelativeResize="0"/>
            <p:nvPr/>
          </p:nvPicPr>
          <p:blipFill rotWithShape="1">
            <a:blip r:embed="rId4">
              <a:alphaModFix/>
            </a:blip>
            <a:srcRect t="12382" b="12877"/>
            <a:stretch/>
          </p:blipFill>
          <p:spPr>
            <a:xfrm>
              <a:off x="7193276" y="4462898"/>
              <a:ext cx="1763688" cy="462396"/>
            </a:xfrm>
            <a:prstGeom prst="rect">
              <a:avLst/>
            </a:prstGeom>
            <a:noFill/>
            <a:ln>
              <a:noFill/>
            </a:ln>
          </p:spPr>
        </p:pic>
        <p:cxnSp>
          <p:nvCxnSpPr>
            <p:cNvPr id="324" name="Google Shape;324;p16"/>
            <p:cNvCxnSpPr/>
            <p:nvPr/>
          </p:nvCxnSpPr>
          <p:spPr>
            <a:xfrm>
              <a:off x="1880756" y="4694096"/>
              <a:ext cx="5328271" cy="0"/>
            </a:xfrm>
            <a:prstGeom prst="straightConnector1">
              <a:avLst/>
            </a:prstGeom>
            <a:noFill/>
            <a:ln w="25400" cap="flat" cmpd="sng">
              <a:solidFill>
                <a:srgbClr val="FF0000"/>
              </a:solidFill>
              <a:prstDash val="solid"/>
              <a:miter lim="800000"/>
              <a:headEnd type="none" w="sm" len="sm"/>
              <a:tailEnd type="none" w="sm" len="sm"/>
            </a:ln>
          </p:spPr>
        </p:cxnSp>
      </p:grpSp>
      <p:pic>
        <p:nvPicPr>
          <p:cNvPr id="325" name="Google Shape;325;p16"/>
          <p:cNvPicPr preferRelativeResize="0"/>
          <p:nvPr/>
        </p:nvPicPr>
        <p:blipFill rotWithShape="1">
          <a:blip r:embed="rId5">
            <a:alphaModFix/>
          </a:blip>
          <a:srcRect/>
          <a:stretch/>
        </p:blipFill>
        <p:spPr>
          <a:xfrm>
            <a:off x="149509" y="5936674"/>
            <a:ext cx="2501611" cy="731064"/>
          </a:xfrm>
          <a:prstGeom prst="rect">
            <a:avLst/>
          </a:prstGeom>
          <a:noFill/>
          <a:ln>
            <a:noFill/>
          </a:ln>
        </p:spPr>
      </p:pic>
      <p:pic>
        <p:nvPicPr>
          <p:cNvPr id="326" name="Google Shape;326;p16"/>
          <p:cNvPicPr preferRelativeResize="0"/>
          <p:nvPr/>
        </p:nvPicPr>
        <p:blipFill rotWithShape="1">
          <a:blip r:embed="rId6">
            <a:alphaModFix/>
          </a:blip>
          <a:srcRect l="732" t="4105" r="662" b="3415"/>
          <a:stretch/>
        </p:blipFill>
        <p:spPr>
          <a:xfrm>
            <a:off x="2960998" y="2816173"/>
            <a:ext cx="6443003" cy="942536"/>
          </a:xfrm>
          <a:prstGeom prst="rect">
            <a:avLst/>
          </a:prstGeom>
          <a:noFill/>
          <a:ln w="28575" cap="flat" cmpd="sng">
            <a:solidFill>
              <a:srgbClr val="00B0F0"/>
            </a:solidFill>
            <a:prstDash val="solid"/>
            <a:round/>
            <a:headEnd type="none" w="sm" len="sm"/>
            <a:tailEnd type="none" w="sm" len="sm"/>
          </a:ln>
        </p:spPr>
      </p:pic>
      <p:sp>
        <p:nvSpPr>
          <p:cNvPr id="327" name="Google Shape;327;p16"/>
          <p:cNvSpPr/>
          <p:nvPr/>
        </p:nvSpPr>
        <p:spPr>
          <a:xfrm>
            <a:off x="1463040" y="1948377"/>
            <a:ext cx="633046" cy="331372"/>
          </a:xfrm>
          <a:prstGeom prst="ellipse">
            <a:avLst/>
          </a:prstGeom>
          <a:solidFill>
            <a:srgbClr val="FFC000">
              <a:alpha val="37647"/>
            </a:srgbClr>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8" name="Google Shape;328;p16"/>
          <p:cNvSpPr/>
          <p:nvPr/>
        </p:nvSpPr>
        <p:spPr>
          <a:xfrm>
            <a:off x="4754880" y="3306039"/>
            <a:ext cx="1371600" cy="288387"/>
          </a:xfrm>
          <a:prstGeom prst="ellipse">
            <a:avLst/>
          </a:prstGeom>
          <a:solidFill>
            <a:srgbClr val="FFC000">
              <a:alpha val="37647"/>
            </a:srgbClr>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9" name="Google Shape;329;p16"/>
          <p:cNvSpPr/>
          <p:nvPr/>
        </p:nvSpPr>
        <p:spPr>
          <a:xfrm>
            <a:off x="2341241" y="1667163"/>
            <a:ext cx="619757" cy="340713"/>
          </a:xfrm>
          <a:prstGeom prst="ellipse">
            <a:avLst/>
          </a:prstGeom>
          <a:solidFill>
            <a:srgbClr val="7030A0">
              <a:alpha val="37647"/>
            </a:srgbClr>
          </a:solid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0" name="Google Shape;330;p16"/>
          <p:cNvSpPr/>
          <p:nvPr/>
        </p:nvSpPr>
        <p:spPr>
          <a:xfrm>
            <a:off x="6453060" y="3492435"/>
            <a:ext cx="369771" cy="180000"/>
          </a:xfrm>
          <a:prstGeom prst="ellipse">
            <a:avLst/>
          </a:prstGeom>
          <a:solidFill>
            <a:srgbClr val="7030A0">
              <a:alpha val="37647"/>
            </a:srgbClr>
          </a:solid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31" name="Google Shape;331;p16"/>
          <p:cNvPicPr preferRelativeResize="0"/>
          <p:nvPr/>
        </p:nvPicPr>
        <p:blipFill rotWithShape="1">
          <a:blip r:embed="rId7">
            <a:alphaModFix/>
          </a:blip>
          <a:srcRect/>
          <a:stretch/>
        </p:blipFill>
        <p:spPr>
          <a:xfrm>
            <a:off x="1119306" y="3911141"/>
            <a:ext cx="2880000" cy="2160000"/>
          </a:xfrm>
          <a:prstGeom prst="rect">
            <a:avLst/>
          </a:prstGeom>
          <a:noFill/>
          <a:ln w="9525" cap="flat" cmpd="sng">
            <a:solidFill>
              <a:schemeClr val="dk1"/>
            </a:solidFill>
            <a:prstDash val="solid"/>
            <a:round/>
            <a:headEnd type="none" w="sm" len="sm"/>
            <a:tailEnd type="none" w="sm" len="sm"/>
          </a:ln>
        </p:spPr>
      </p:pic>
      <p:pic>
        <p:nvPicPr>
          <p:cNvPr id="332" name="Google Shape;332;p16"/>
          <p:cNvPicPr preferRelativeResize="0"/>
          <p:nvPr/>
        </p:nvPicPr>
        <p:blipFill rotWithShape="1">
          <a:blip r:embed="rId8">
            <a:alphaModFix/>
          </a:blip>
          <a:srcRect b="48326"/>
          <a:stretch/>
        </p:blipFill>
        <p:spPr>
          <a:xfrm>
            <a:off x="4176208" y="3911141"/>
            <a:ext cx="2880000" cy="1116151"/>
          </a:xfrm>
          <a:prstGeom prst="rect">
            <a:avLst/>
          </a:prstGeom>
          <a:noFill/>
          <a:ln w="9525" cap="flat" cmpd="sng">
            <a:solidFill>
              <a:schemeClr val="dk1"/>
            </a:solidFill>
            <a:prstDash val="solid"/>
            <a:round/>
            <a:headEnd type="none" w="sm" len="sm"/>
            <a:tailEnd type="none" w="sm" len="sm"/>
          </a:ln>
        </p:spPr>
      </p:pic>
      <p:pic>
        <p:nvPicPr>
          <p:cNvPr id="333" name="Google Shape;333;p16"/>
          <p:cNvPicPr preferRelativeResize="0"/>
          <p:nvPr/>
        </p:nvPicPr>
        <p:blipFill rotWithShape="1">
          <a:blip r:embed="rId9">
            <a:alphaModFix/>
          </a:blip>
          <a:srcRect/>
          <a:stretch/>
        </p:blipFill>
        <p:spPr>
          <a:xfrm>
            <a:off x="4176208" y="5275385"/>
            <a:ext cx="7920655" cy="1433127"/>
          </a:xfrm>
          <a:prstGeom prst="rect">
            <a:avLst/>
          </a:prstGeom>
          <a:noFill/>
          <a:ln w="28575" cap="flat" cmpd="sng">
            <a:solidFill>
              <a:srgbClr val="00B050"/>
            </a:solidFill>
            <a:prstDash val="solid"/>
            <a:round/>
            <a:headEnd type="none" w="sm" len="sm"/>
            <a:tailEnd type="none" w="sm" len="sm"/>
          </a:ln>
        </p:spPr>
      </p:pic>
      <p:sp>
        <p:nvSpPr>
          <p:cNvPr id="334" name="Google Shape;334;p16"/>
          <p:cNvSpPr/>
          <p:nvPr/>
        </p:nvSpPr>
        <p:spPr>
          <a:xfrm>
            <a:off x="9861416" y="6021390"/>
            <a:ext cx="1948411" cy="342362"/>
          </a:xfrm>
          <a:prstGeom prst="ellipse">
            <a:avLst/>
          </a:prstGeom>
          <a:solidFill>
            <a:srgbClr val="92D050">
              <a:alpha val="37647"/>
            </a:srgbClr>
          </a:solid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7"/>
          <p:cNvSpPr txBox="1"/>
          <p:nvPr/>
        </p:nvSpPr>
        <p:spPr>
          <a:xfrm>
            <a:off x="960000" y="1484785"/>
            <a:ext cx="10957984" cy="4536604"/>
          </a:xfrm>
          <a:prstGeom prst="rect">
            <a:avLst/>
          </a:prstGeom>
          <a:noFill/>
          <a:ln>
            <a:noFill/>
          </a:ln>
        </p:spPr>
        <p:txBody>
          <a:bodyPr spcFirstLastPara="1" wrap="square" lIns="121900" tIns="60950" rIns="121900" bIns="60950" anchor="t" anchorCtr="0">
            <a:normAutofit/>
          </a:bodyPr>
          <a:lstStyle/>
          <a:p>
            <a:pPr marL="0" marR="0" lvl="0" indent="0" algn="just" rtl="0">
              <a:lnSpc>
                <a:spcPct val="112491"/>
              </a:lnSpc>
              <a:spcBef>
                <a:spcPts val="0"/>
              </a:spcBef>
              <a:spcAft>
                <a:spcPts val="0"/>
              </a:spcAft>
              <a:buNone/>
            </a:pPr>
            <a:endParaRPr sz="4267" b="0" i="0" u="none" strike="noStrike" cap="none">
              <a:solidFill>
                <a:schemeClr val="dk1"/>
              </a:solidFill>
              <a:latin typeface="Calibri"/>
              <a:ea typeface="Calibri"/>
              <a:cs typeface="Calibri"/>
              <a:sym typeface="Calibri"/>
            </a:endParaRPr>
          </a:p>
        </p:txBody>
      </p:sp>
      <p:grpSp>
        <p:nvGrpSpPr>
          <p:cNvPr id="340" name="Google Shape;340;p17"/>
          <p:cNvGrpSpPr/>
          <p:nvPr/>
        </p:nvGrpSpPr>
        <p:grpSpPr>
          <a:xfrm>
            <a:off x="2757055" y="6163781"/>
            <a:ext cx="9434945" cy="616528"/>
            <a:chOff x="1880756" y="4462898"/>
            <a:chExt cx="7076208" cy="462396"/>
          </a:xfrm>
        </p:grpSpPr>
        <p:pic>
          <p:nvPicPr>
            <p:cNvPr id="341" name="Google Shape;341;p17"/>
            <p:cNvPicPr preferRelativeResize="0"/>
            <p:nvPr/>
          </p:nvPicPr>
          <p:blipFill rotWithShape="1">
            <a:blip r:embed="rId3">
              <a:alphaModFix/>
            </a:blip>
            <a:srcRect t="12382" b="12877"/>
            <a:stretch/>
          </p:blipFill>
          <p:spPr>
            <a:xfrm>
              <a:off x="7193276" y="4462898"/>
              <a:ext cx="1763688" cy="462396"/>
            </a:xfrm>
            <a:prstGeom prst="rect">
              <a:avLst/>
            </a:prstGeom>
            <a:noFill/>
            <a:ln>
              <a:noFill/>
            </a:ln>
          </p:spPr>
        </p:pic>
        <p:cxnSp>
          <p:nvCxnSpPr>
            <p:cNvPr id="342" name="Google Shape;342;p17"/>
            <p:cNvCxnSpPr/>
            <p:nvPr/>
          </p:nvCxnSpPr>
          <p:spPr>
            <a:xfrm>
              <a:off x="1880756" y="4694096"/>
              <a:ext cx="5328271" cy="0"/>
            </a:xfrm>
            <a:prstGeom prst="straightConnector1">
              <a:avLst/>
            </a:prstGeom>
            <a:noFill/>
            <a:ln w="25400" cap="flat" cmpd="sng">
              <a:solidFill>
                <a:srgbClr val="FF0000"/>
              </a:solidFill>
              <a:prstDash val="solid"/>
              <a:miter lim="800000"/>
              <a:headEnd type="none" w="sm" len="sm"/>
              <a:tailEnd type="none" w="sm" len="sm"/>
            </a:ln>
          </p:spPr>
        </p:cxnSp>
      </p:grpSp>
      <p:pic>
        <p:nvPicPr>
          <p:cNvPr id="343" name="Google Shape;343;p17"/>
          <p:cNvPicPr preferRelativeResize="0"/>
          <p:nvPr/>
        </p:nvPicPr>
        <p:blipFill rotWithShape="1">
          <a:blip r:embed="rId4">
            <a:alphaModFix/>
          </a:blip>
          <a:srcRect/>
          <a:stretch/>
        </p:blipFill>
        <p:spPr>
          <a:xfrm>
            <a:off x="149509" y="5936674"/>
            <a:ext cx="2501611" cy="731064"/>
          </a:xfrm>
          <a:prstGeom prst="rect">
            <a:avLst/>
          </a:prstGeom>
          <a:noFill/>
          <a:ln>
            <a:noFill/>
          </a:ln>
        </p:spPr>
      </p:pic>
      <p:pic>
        <p:nvPicPr>
          <p:cNvPr id="344" name="Google Shape;344;p17"/>
          <p:cNvPicPr preferRelativeResize="0"/>
          <p:nvPr/>
        </p:nvPicPr>
        <p:blipFill rotWithShape="1">
          <a:blip r:embed="rId5">
            <a:alphaModFix/>
          </a:blip>
          <a:srcRect/>
          <a:stretch/>
        </p:blipFill>
        <p:spPr>
          <a:xfrm>
            <a:off x="216208" y="172968"/>
            <a:ext cx="10800000" cy="2061350"/>
          </a:xfrm>
          <a:prstGeom prst="rect">
            <a:avLst/>
          </a:prstGeom>
          <a:noFill/>
          <a:ln>
            <a:noFill/>
          </a:ln>
        </p:spPr>
      </p:pic>
      <p:pic>
        <p:nvPicPr>
          <p:cNvPr id="345" name="Google Shape;345;p17"/>
          <p:cNvPicPr preferRelativeResize="0"/>
          <p:nvPr/>
        </p:nvPicPr>
        <p:blipFill rotWithShape="1">
          <a:blip r:embed="rId6">
            <a:alphaModFix/>
          </a:blip>
          <a:srcRect/>
          <a:stretch/>
        </p:blipFill>
        <p:spPr>
          <a:xfrm>
            <a:off x="9818092" y="1034129"/>
            <a:ext cx="1099336" cy="1099336"/>
          </a:xfrm>
          <a:prstGeom prst="rect">
            <a:avLst/>
          </a:prstGeom>
          <a:noFill/>
          <a:ln>
            <a:noFill/>
          </a:ln>
        </p:spPr>
      </p:pic>
      <p:pic>
        <p:nvPicPr>
          <p:cNvPr id="346" name="Google Shape;346;p17"/>
          <p:cNvPicPr preferRelativeResize="0"/>
          <p:nvPr/>
        </p:nvPicPr>
        <p:blipFill rotWithShape="1">
          <a:blip r:embed="rId7">
            <a:alphaModFix/>
          </a:blip>
          <a:srcRect/>
          <a:stretch/>
        </p:blipFill>
        <p:spPr>
          <a:xfrm>
            <a:off x="8037428" y="2306944"/>
            <a:ext cx="2880000" cy="2160000"/>
          </a:xfrm>
          <a:prstGeom prst="rect">
            <a:avLst/>
          </a:prstGeom>
          <a:noFill/>
          <a:ln w="9525" cap="flat" cmpd="sng">
            <a:solidFill>
              <a:schemeClr val="dk1"/>
            </a:solidFill>
            <a:prstDash val="solid"/>
            <a:round/>
            <a:headEnd type="none" w="sm" len="sm"/>
            <a:tailEnd type="none" w="sm" len="sm"/>
          </a:ln>
        </p:spPr>
      </p:pic>
      <p:pic>
        <p:nvPicPr>
          <p:cNvPr id="347" name="Google Shape;347;p17"/>
          <p:cNvPicPr preferRelativeResize="0"/>
          <p:nvPr/>
        </p:nvPicPr>
        <p:blipFill rotWithShape="1">
          <a:blip r:embed="rId8">
            <a:alphaModFix/>
          </a:blip>
          <a:srcRect r="2588" b="15774"/>
          <a:stretch/>
        </p:blipFill>
        <p:spPr>
          <a:xfrm>
            <a:off x="300637" y="2286001"/>
            <a:ext cx="2350483" cy="1354868"/>
          </a:xfrm>
          <a:prstGeom prst="rect">
            <a:avLst/>
          </a:prstGeom>
          <a:noFill/>
          <a:ln>
            <a:noFill/>
          </a:ln>
        </p:spPr>
      </p:pic>
      <p:pic>
        <p:nvPicPr>
          <p:cNvPr id="348" name="Google Shape;348;p17"/>
          <p:cNvPicPr preferRelativeResize="0"/>
          <p:nvPr/>
        </p:nvPicPr>
        <p:blipFill rotWithShape="1">
          <a:blip r:embed="rId8">
            <a:alphaModFix/>
          </a:blip>
          <a:srcRect r="2588" b="15774"/>
          <a:stretch/>
        </p:blipFill>
        <p:spPr>
          <a:xfrm>
            <a:off x="453037" y="2438401"/>
            <a:ext cx="2350483" cy="1354868"/>
          </a:xfrm>
          <a:prstGeom prst="rect">
            <a:avLst/>
          </a:prstGeom>
          <a:noFill/>
          <a:ln>
            <a:noFill/>
          </a:ln>
        </p:spPr>
      </p:pic>
      <p:pic>
        <p:nvPicPr>
          <p:cNvPr id="349" name="Google Shape;349;p17"/>
          <p:cNvPicPr preferRelativeResize="0"/>
          <p:nvPr/>
        </p:nvPicPr>
        <p:blipFill rotWithShape="1">
          <a:blip r:embed="rId8">
            <a:alphaModFix/>
          </a:blip>
          <a:srcRect r="2588" b="15774"/>
          <a:stretch/>
        </p:blipFill>
        <p:spPr>
          <a:xfrm>
            <a:off x="605437" y="2590801"/>
            <a:ext cx="2350483" cy="1354868"/>
          </a:xfrm>
          <a:prstGeom prst="rect">
            <a:avLst/>
          </a:prstGeom>
          <a:noFill/>
          <a:ln>
            <a:noFill/>
          </a:ln>
        </p:spPr>
      </p:pic>
      <p:pic>
        <p:nvPicPr>
          <p:cNvPr id="350" name="Google Shape;350;p17"/>
          <p:cNvPicPr preferRelativeResize="0"/>
          <p:nvPr/>
        </p:nvPicPr>
        <p:blipFill rotWithShape="1">
          <a:blip r:embed="rId8">
            <a:alphaModFix/>
          </a:blip>
          <a:srcRect r="2588" b="15774"/>
          <a:stretch/>
        </p:blipFill>
        <p:spPr>
          <a:xfrm>
            <a:off x="757837" y="2743201"/>
            <a:ext cx="2350483" cy="1354868"/>
          </a:xfrm>
          <a:prstGeom prst="rect">
            <a:avLst/>
          </a:prstGeom>
          <a:noFill/>
          <a:ln>
            <a:noFill/>
          </a:ln>
        </p:spPr>
      </p:pic>
      <p:pic>
        <p:nvPicPr>
          <p:cNvPr id="351" name="Google Shape;351;p17"/>
          <p:cNvPicPr preferRelativeResize="0"/>
          <p:nvPr/>
        </p:nvPicPr>
        <p:blipFill rotWithShape="1">
          <a:blip r:embed="rId8">
            <a:alphaModFix/>
          </a:blip>
          <a:srcRect r="2588" b="15774"/>
          <a:stretch/>
        </p:blipFill>
        <p:spPr>
          <a:xfrm>
            <a:off x="910237" y="2895601"/>
            <a:ext cx="2350483" cy="1354868"/>
          </a:xfrm>
          <a:prstGeom prst="rect">
            <a:avLst/>
          </a:prstGeom>
          <a:noFill/>
          <a:ln>
            <a:noFill/>
          </a:ln>
        </p:spPr>
      </p:pic>
      <p:pic>
        <p:nvPicPr>
          <p:cNvPr id="352" name="Google Shape;352;p17"/>
          <p:cNvPicPr preferRelativeResize="0"/>
          <p:nvPr/>
        </p:nvPicPr>
        <p:blipFill rotWithShape="1">
          <a:blip r:embed="rId8">
            <a:alphaModFix/>
          </a:blip>
          <a:srcRect r="2588" b="15774"/>
          <a:stretch/>
        </p:blipFill>
        <p:spPr>
          <a:xfrm>
            <a:off x="1062637" y="3048001"/>
            <a:ext cx="2350483" cy="1354868"/>
          </a:xfrm>
          <a:prstGeom prst="rect">
            <a:avLst/>
          </a:prstGeom>
          <a:noFill/>
          <a:ln>
            <a:noFill/>
          </a:ln>
        </p:spPr>
      </p:pic>
      <p:pic>
        <p:nvPicPr>
          <p:cNvPr id="353" name="Google Shape;353;p17"/>
          <p:cNvPicPr preferRelativeResize="0"/>
          <p:nvPr/>
        </p:nvPicPr>
        <p:blipFill rotWithShape="1">
          <a:blip r:embed="rId8">
            <a:alphaModFix/>
          </a:blip>
          <a:srcRect r="2588" b="15774"/>
          <a:stretch/>
        </p:blipFill>
        <p:spPr>
          <a:xfrm>
            <a:off x="1215037" y="3200401"/>
            <a:ext cx="2350483" cy="1354868"/>
          </a:xfrm>
          <a:prstGeom prst="rect">
            <a:avLst/>
          </a:prstGeom>
          <a:noFill/>
          <a:ln>
            <a:noFill/>
          </a:ln>
        </p:spPr>
      </p:pic>
      <p:pic>
        <p:nvPicPr>
          <p:cNvPr id="354" name="Google Shape;354;p17"/>
          <p:cNvPicPr preferRelativeResize="0"/>
          <p:nvPr/>
        </p:nvPicPr>
        <p:blipFill rotWithShape="1">
          <a:blip r:embed="rId8">
            <a:alphaModFix/>
          </a:blip>
          <a:srcRect r="2588" b="15774"/>
          <a:stretch/>
        </p:blipFill>
        <p:spPr>
          <a:xfrm>
            <a:off x="1367437" y="3352801"/>
            <a:ext cx="2350483" cy="1354868"/>
          </a:xfrm>
          <a:prstGeom prst="rect">
            <a:avLst/>
          </a:prstGeom>
          <a:noFill/>
          <a:ln>
            <a:noFill/>
          </a:ln>
        </p:spPr>
      </p:pic>
      <p:pic>
        <p:nvPicPr>
          <p:cNvPr id="355" name="Google Shape;355;p17"/>
          <p:cNvPicPr preferRelativeResize="0"/>
          <p:nvPr/>
        </p:nvPicPr>
        <p:blipFill rotWithShape="1">
          <a:blip r:embed="rId8">
            <a:alphaModFix/>
          </a:blip>
          <a:srcRect r="2588" b="15774"/>
          <a:stretch/>
        </p:blipFill>
        <p:spPr>
          <a:xfrm>
            <a:off x="1519837" y="3505201"/>
            <a:ext cx="2350483" cy="1354868"/>
          </a:xfrm>
          <a:prstGeom prst="rect">
            <a:avLst/>
          </a:prstGeom>
          <a:noFill/>
          <a:ln>
            <a:noFill/>
          </a:ln>
        </p:spPr>
      </p:pic>
      <p:pic>
        <p:nvPicPr>
          <p:cNvPr id="356" name="Google Shape;356;p17"/>
          <p:cNvPicPr preferRelativeResize="0"/>
          <p:nvPr/>
        </p:nvPicPr>
        <p:blipFill rotWithShape="1">
          <a:blip r:embed="rId8">
            <a:alphaModFix/>
          </a:blip>
          <a:srcRect r="2588" b="15774"/>
          <a:stretch/>
        </p:blipFill>
        <p:spPr>
          <a:xfrm>
            <a:off x="1672237" y="3657601"/>
            <a:ext cx="2350483" cy="1354868"/>
          </a:xfrm>
          <a:prstGeom prst="rect">
            <a:avLst/>
          </a:prstGeom>
          <a:noFill/>
          <a:ln>
            <a:noFill/>
          </a:ln>
        </p:spPr>
      </p:pic>
      <p:pic>
        <p:nvPicPr>
          <p:cNvPr id="357" name="Google Shape;357;p17"/>
          <p:cNvPicPr preferRelativeResize="0"/>
          <p:nvPr/>
        </p:nvPicPr>
        <p:blipFill rotWithShape="1">
          <a:blip r:embed="rId9">
            <a:alphaModFix/>
          </a:blip>
          <a:srcRect/>
          <a:stretch/>
        </p:blipFill>
        <p:spPr>
          <a:xfrm>
            <a:off x="4189152" y="2826519"/>
            <a:ext cx="2880000" cy="2160000"/>
          </a:xfrm>
          <a:prstGeom prst="rect">
            <a:avLst/>
          </a:prstGeom>
          <a:noFill/>
          <a:ln w="9525" cap="flat" cmpd="sng">
            <a:solidFill>
              <a:schemeClr val="dk1"/>
            </a:solidFill>
            <a:prstDash val="solid"/>
            <a:round/>
            <a:headEnd type="none" w="sm" len="sm"/>
            <a:tailEnd type="none" w="sm" len="sm"/>
          </a:ln>
        </p:spPr>
      </p:pic>
      <p:pic>
        <p:nvPicPr>
          <p:cNvPr id="358" name="Google Shape;358;p17"/>
          <p:cNvPicPr preferRelativeResize="0"/>
          <p:nvPr/>
        </p:nvPicPr>
        <p:blipFill rotWithShape="1">
          <a:blip r:embed="rId10">
            <a:alphaModFix/>
          </a:blip>
          <a:srcRect/>
          <a:stretch/>
        </p:blipFill>
        <p:spPr>
          <a:xfrm>
            <a:off x="4673290" y="3725435"/>
            <a:ext cx="2880000" cy="2160000"/>
          </a:xfrm>
          <a:prstGeom prst="rect">
            <a:avLst/>
          </a:prstGeom>
          <a:noFill/>
          <a:ln w="9525" cap="flat" cmpd="sng">
            <a:solidFill>
              <a:schemeClr val="dk1"/>
            </a:solidFill>
            <a:prstDash val="solid"/>
            <a:round/>
            <a:headEnd type="none" w="sm" len="sm"/>
            <a:tailEnd type="none" w="sm" len="sm"/>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8"/>
          <p:cNvSpPr txBox="1"/>
          <p:nvPr/>
        </p:nvSpPr>
        <p:spPr>
          <a:xfrm>
            <a:off x="960000" y="1484785"/>
            <a:ext cx="10957984" cy="4536604"/>
          </a:xfrm>
          <a:prstGeom prst="rect">
            <a:avLst/>
          </a:prstGeom>
          <a:noFill/>
          <a:ln>
            <a:noFill/>
          </a:ln>
        </p:spPr>
        <p:txBody>
          <a:bodyPr spcFirstLastPara="1" wrap="square" lIns="121900" tIns="60950" rIns="121900" bIns="60950" anchor="t" anchorCtr="0">
            <a:normAutofit/>
          </a:bodyPr>
          <a:lstStyle/>
          <a:p>
            <a:pPr marL="0" marR="0" lvl="0" indent="0" algn="just" rtl="0">
              <a:lnSpc>
                <a:spcPct val="112491"/>
              </a:lnSpc>
              <a:spcBef>
                <a:spcPts val="0"/>
              </a:spcBef>
              <a:spcAft>
                <a:spcPts val="0"/>
              </a:spcAft>
              <a:buNone/>
            </a:pPr>
            <a:endParaRPr sz="4267" b="0" i="0" u="none" strike="noStrike" cap="none">
              <a:solidFill>
                <a:schemeClr val="dk1"/>
              </a:solidFill>
              <a:latin typeface="Calibri"/>
              <a:ea typeface="Calibri"/>
              <a:cs typeface="Calibri"/>
              <a:sym typeface="Calibri"/>
            </a:endParaRPr>
          </a:p>
        </p:txBody>
      </p:sp>
      <p:grpSp>
        <p:nvGrpSpPr>
          <p:cNvPr id="364" name="Google Shape;364;p18"/>
          <p:cNvGrpSpPr/>
          <p:nvPr/>
        </p:nvGrpSpPr>
        <p:grpSpPr>
          <a:xfrm>
            <a:off x="2757055" y="6163781"/>
            <a:ext cx="9434945" cy="616528"/>
            <a:chOff x="1880756" y="4462898"/>
            <a:chExt cx="7076208" cy="462396"/>
          </a:xfrm>
        </p:grpSpPr>
        <p:pic>
          <p:nvPicPr>
            <p:cNvPr id="365" name="Google Shape;365;p18"/>
            <p:cNvPicPr preferRelativeResize="0"/>
            <p:nvPr/>
          </p:nvPicPr>
          <p:blipFill rotWithShape="1">
            <a:blip r:embed="rId3">
              <a:alphaModFix/>
            </a:blip>
            <a:srcRect t="12382" b="12877"/>
            <a:stretch/>
          </p:blipFill>
          <p:spPr>
            <a:xfrm>
              <a:off x="7193276" y="4462898"/>
              <a:ext cx="1763688" cy="462396"/>
            </a:xfrm>
            <a:prstGeom prst="rect">
              <a:avLst/>
            </a:prstGeom>
            <a:noFill/>
            <a:ln>
              <a:noFill/>
            </a:ln>
          </p:spPr>
        </p:pic>
        <p:cxnSp>
          <p:nvCxnSpPr>
            <p:cNvPr id="366" name="Google Shape;366;p18"/>
            <p:cNvCxnSpPr/>
            <p:nvPr/>
          </p:nvCxnSpPr>
          <p:spPr>
            <a:xfrm>
              <a:off x="1880756" y="4694096"/>
              <a:ext cx="5328271" cy="0"/>
            </a:xfrm>
            <a:prstGeom prst="straightConnector1">
              <a:avLst/>
            </a:prstGeom>
            <a:noFill/>
            <a:ln w="25400" cap="flat" cmpd="sng">
              <a:solidFill>
                <a:srgbClr val="FF0000"/>
              </a:solidFill>
              <a:prstDash val="solid"/>
              <a:miter lim="800000"/>
              <a:headEnd type="none" w="sm" len="sm"/>
              <a:tailEnd type="none" w="sm" len="sm"/>
            </a:ln>
          </p:spPr>
        </p:cxnSp>
      </p:grpSp>
      <p:pic>
        <p:nvPicPr>
          <p:cNvPr id="367" name="Google Shape;367;p18"/>
          <p:cNvPicPr preferRelativeResize="0"/>
          <p:nvPr/>
        </p:nvPicPr>
        <p:blipFill rotWithShape="1">
          <a:blip r:embed="rId4">
            <a:alphaModFix/>
          </a:blip>
          <a:srcRect/>
          <a:stretch/>
        </p:blipFill>
        <p:spPr>
          <a:xfrm>
            <a:off x="149509" y="5936674"/>
            <a:ext cx="2501611" cy="731064"/>
          </a:xfrm>
          <a:prstGeom prst="rect">
            <a:avLst/>
          </a:prstGeom>
          <a:noFill/>
          <a:ln>
            <a:noFill/>
          </a:ln>
        </p:spPr>
      </p:pic>
      <p:pic>
        <p:nvPicPr>
          <p:cNvPr id="368" name="Google Shape;368;p18"/>
          <p:cNvPicPr preferRelativeResize="0"/>
          <p:nvPr/>
        </p:nvPicPr>
        <p:blipFill rotWithShape="1">
          <a:blip r:embed="rId5">
            <a:alphaModFix/>
          </a:blip>
          <a:srcRect/>
          <a:stretch/>
        </p:blipFill>
        <p:spPr>
          <a:xfrm>
            <a:off x="2146811" y="405921"/>
            <a:ext cx="8324850" cy="5305425"/>
          </a:xfrm>
          <a:prstGeom prst="rect">
            <a:avLst/>
          </a:prstGeom>
          <a:noFill/>
          <a:ln>
            <a:noFill/>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19"/>
          <p:cNvPicPr preferRelativeResize="0"/>
          <p:nvPr/>
        </p:nvPicPr>
        <p:blipFill rotWithShape="1">
          <a:blip r:embed="rId3">
            <a:alphaModFix/>
          </a:blip>
          <a:srcRect/>
          <a:stretch/>
        </p:blipFill>
        <p:spPr>
          <a:xfrm>
            <a:off x="216208" y="172968"/>
            <a:ext cx="10800000" cy="3185217"/>
          </a:xfrm>
          <a:prstGeom prst="rect">
            <a:avLst/>
          </a:prstGeom>
          <a:noFill/>
          <a:ln>
            <a:noFill/>
          </a:ln>
        </p:spPr>
      </p:pic>
      <p:sp>
        <p:nvSpPr>
          <p:cNvPr id="374" name="Google Shape;374;p19"/>
          <p:cNvSpPr txBox="1"/>
          <p:nvPr/>
        </p:nvSpPr>
        <p:spPr>
          <a:xfrm>
            <a:off x="960000" y="1484785"/>
            <a:ext cx="10957984" cy="4536604"/>
          </a:xfrm>
          <a:prstGeom prst="rect">
            <a:avLst/>
          </a:prstGeom>
          <a:noFill/>
          <a:ln>
            <a:noFill/>
          </a:ln>
        </p:spPr>
        <p:txBody>
          <a:bodyPr spcFirstLastPara="1" wrap="square" lIns="121900" tIns="60950" rIns="121900" bIns="60950" anchor="t" anchorCtr="0">
            <a:normAutofit/>
          </a:bodyPr>
          <a:lstStyle/>
          <a:p>
            <a:pPr marL="0" marR="0" lvl="0" indent="0" algn="just" rtl="0">
              <a:lnSpc>
                <a:spcPct val="112491"/>
              </a:lnSpc>
              <a:spcBef>
                <a:spcPts val="0"/>
              </a:spcBef>
              <a:spcAft>
                <a:spcPts val="0"/>
              </a:spcAft>
              <a:buNone/>
            </a:pPr>
            <a:endParaRPr sz="4267" b="0" i="0" u="none" strike="noStrike" cap="none">
              <a:solidFill>
                <a:schemeClr val="dk1"/>
              </a:solidFill>
              <a:latin typeface="Calibri"/>
              <a:ea typeface="Calibri"/>
              <a:cs typeface="Calibri"/>
              <a:sym typeface="Calibri"/>
            </a:endParaRPr>
          </a:p>
        </p:txBody>
      </p:sp>
      <p:grpSp>
        <p:nvGrpSpPr>
          <p:cNvPr id="375" name="Google Shape;375;p19"/>
          <p:cNvGrpSpPr/>
          <p:nvPr/>
        </p:nvGrpSpPr>
        <p:grpSpPr>
          <a:xfrm>
            <a:off x="2757055" y="6163781"/>
            <a:ext cx="9434945" cy="616528"/>
            <a:chOff x="1880756" y="4462898"/>
            <a:chExt cx="7076208" cy="462396"/>
          </a:xfrm>
        </p:grpSpPr>
        <p:pic>
          <p:nvPicPr>
            <p:cNvPr id="376" name="Google Shape;376;p19"/>
            <p:cNvPicPr preferRelativeResize="0"/>
            <p:nvPr/>
          </p:nvPicPr>
          <p:blipFill rotWithShape="1">
            <a:blip r:embed="rId4">
              <a:alphaModFix/>
            </a:blip>
            <a:srcRect t="12382" b="12877"/>
            <a:stretch/>
          </p:blipFill>
          <p:spPr>
            <a:xfrm>
              <a:off x="7193276" y="4462898"/>
              <a:ext cx="1763688" cy="462396"/>
            </a:xfrm>
            <a:prstGeom prst="rect">
              <a:avLst/>
            </a:prstGeom>
            <a:noFill/>
            <a:ln>
              <a:noFill/>
            </a:ln>
          </p:spPr>
        </p:pic>
        <p:cxnSp>
          <p:nvCxnSpPr>
            <p:cNvPr id="377" name="Google Shape;377;p19"/>
            <p:cNvCxnSpPr/>
            <p:nvPr/>
          </p:nvCxnSpPr>
          <p:spPr>
            <a:xfrm>
              <a:off x="1880756" y="4694096"/>
              <a:ext cx="5328271" cy="0"/>
            </a:xfrm>
            <a:prstGeom prst="straightConnector1">
              <a:avLst/>
            </a:prstGeom>
            <a:noFill/>
            <a:ln w="25400" cap="flat" cmpd="sng">
              <a:solidFill>
                <a:srgbClr val="FF0000"/>
              </a:solidFill>
              <a:prstDash val="solid"/>
              <a:miter lim="800000"/>
              <a:headEnd type="none" w="sm" len="sm"/>
              <a:tailEnd type="none" w="sm" len="sm"/>
            </a:ln>
          </p:spPr>
        </p:cxnSp>
      </p:grpSp>
      <p:pic>
        <p:nvPicPr>
          <p:cNvPr id="378" name="Google Shape;378;p19"/>
          <p:cNvPicPr preferRelativeResize="0"/>
          <p:nvPr/>
        </p:nvPicPr>
        <p:blipFill rotWithShape="1">
          <a:blip r:embed="rId5">
            <a:alphaModFix/>
          </a:blip>
          <a:srcRect/>
          <a:stretch/>
        </p:blipFill>
        <p:spPr>
          <a:xfrm>
            <a:off x="149509" y="5936674"/>
            <a:ext cx="2501611" cy="731064"/>
          </a:xfrm>
          <a:prstGeom prst="rect">
            <a:avLst/>
          </a:prstGeom>
          <a:noFill/>
          <a:ln>
            <a:noFill/>
          </a:ln>
        </p:spPr>
      </p:pic>
      <p:pic>
        <p:nvPicPr>
          <p:cNvPr id="379" name="Google Shape;379;p19"/>
          <p:cNvPicPr preferRelativeResize="0"/>
          <p:nvPr/>
        </p:nvPicPr>
        <p:blipFill rotWithShape="1">
          <a:blip r:embed="rId6">
            <a:alphaModFix/>
          </a:blip>
          <a:srcRect t="1147"/>
          <a:stretch/>
        </p:blipFill>
        <p:spPr>
          <a:xfrm>
            <a:off x="303019" y="3390926"/>
            <a:ext cx="7162800" cy="2391616"/>
          </a:xfrm>
          <a:prstGeom prst="rect">
            <a:avLst/>
          </a:prstGeom>
          <a:noFill/>
          <a:ln w="28575" cap="flat" cmpd="sng">
            <a:solidFill>
              <a:srgbClr val="FFC000"/>
            </a:solidFill>
            <a:prstDash val="solid"/>
            <a:round/>
            <a:headEnd type="none" w="sm" len="sm"/>
            <a:tailEnd type="none" w="sm" len="sm"/>
          </a:ln>
        </p:spPr>
      </p:pic>
      <p:pic>
        <p:nvPicPr>
          <p:cNvPr id="380" name="Google Shape;380;p19"/>
          <p:cNvPicPr preferRelativeResize="0"/>
          <p:nvPr/>
        </p:nvPicPr>
        <p:blipFill rotWithShape="1">
          <a:blip r:embed="rId7">
            <a:alphaModFix/>
          </a:blip>
          <a:srcRect/>
          <a:stretch/>
        </p:blipFill>
        <p:spPr>
          <a:xfrm>
            <a:off x="9434400" y="1117216"/>
            <a:ext cx="2325600" cy="1744200"/>
          </a:xfrm>
          <a:prstGeom prst="rect">
            <a:avLst/>
          </a:prstGeom>
          <a:noFill/>
          <a:ln w="9525" cap="flat" cmpd="sng">
            <a:solidFill>
              <a:schemeClr val="dk1"/>
            </a:solidFill>
            <a:prstDash val="solid"/>
            <a:round/>
            <a:headEnd type="none" w="sm" len="sm"/>
            <a:tailEnd type="none" w="sm" len="sm"/>
          </a:ln>
        </p:spPr>
      </p:pic>
      <p:sp>
        <p:nvSpPr>
          <p:cNvPr id="381" name="Google Shape;381;p19"/>
          <p:cNvSpPr/>
          <p:nvPr/>
        </p:nvSpPr>
        <p:spPr>
          <a:xfrm>
            <a:off x="9333912" y="1599890"/>
            <a:ext cx="554447" cy="186707"/>
          </a:xfrm>
          <a:prstGeom prst="ellipse">
            <a:avLst/>
          </a:prstGeom>
          <a:solidFill>
            <a:srgbClr val="FFC000">
              <a:alpha val="37647"/>
            </a:srgbClr>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82" name="Google Shape;382;p19"/>
          <p:cNvPicPr preferRelativeResize="0"/>
          <p:nvPr/>
        </p:nvPicPr>
        <p:blipFill rotWithShape="1">
          <a:blip r:embed="rId8">
            <a:alphaModFix/>
          </a:blip>
          <a:srcRect/>
          <a:stretch/>
        </p:blipFill>
        <p:spPr>
          <a:xfrm>
            <a:off x="7665727" y="3359139"/>
            <a:ext cx="2880000" cy="2160000"/>
          </a:xfrm>
          <a:prstGeom prst="rect">
            <a:avLst/>
          </a:prstGeom>
          <a:noFill/>
          <a:ln w="9525" cap="flat" cmpd="sng">
            <a:solidFill>
              <a:schemeClr val="dk1"/>
            </a:solidFill>
            <a:prstDash val="solid"/>
            <a:round/>
            <a:headEnd type="none" w="sm" len="sm"/>
            <a:tailEnd type="none" w="sm" len="sm"/>
          </a:ln>
        </p:spPr>
      </p:pic>
      <p:pic>
        <p:nvPicPr>
          <p:cNvPr id="383" name="Google Shape;383;p19"/>
          <p:cNvPicPr preferRelativeResize="0"/>
          <p:nvPr/>
        </p:nvPicPr>
        <p:blipFill rotWithShape="1">
          <a:blip r:embed="rId9">
            <a:alphaModFix/>
          </a:blip>
          <a:srcRect/>
          <a:stretch/>
        </p:blipFill>
        <p:spPr>
          <a:xfrm>
            <a:off x="9237892" y="4620309"/>
            <a:ext cx="2880000" cy="2160000"/>
          </a:xfrm>
          <a:prstGeom prst="rect">
            <a:avLst/>
          </a:prstGeom>
          <a:noFill/>
          <a:ln w="9525" cap="flat" cmpd="sng">
            <a:solidFill>
              <a:schemeClr val="dk1"/>
            </a:solidFill>
            <a:prstDash val="solid"/>
            <a:round/>
            <a:headEnd type="none" w="sm" len="sm"/>
            <a:tailEnd type="none" w="sm" len="sm"/>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5" name="Google Shape;95;g3a82a47350d_0_0"/>
          <p:cNvGrpSpPr/>
          <p:nvPr/>
        </p:nvGrpSpPr>
        <p:grpSpPr>
          <a:xfrm>
            <a:off x="2756992" y="6163632"/>
            <a:ext cx="9434709" cy="616513"/>
            <a:chOff x="1880756" y="4462898"/>
            <a:chExt cx="7076208" cy="462396"/>
          </a:xfrm>
        </p:grpSpPr>
        <p:pic>
          <p:nvPicPr>
            <p:cNvPr id="96" name="Google Shape;96;g3a82a47350d_0_0"/>
            <p:cNvPicPr preferRelativeResize="0"/>
            <p:nvPr/>
          </p:nvPicPr>
          <p:blipFill rotWithShape="1">
            <a:blip r:embed="rId3">
              <a:alphaModFix/>
            </a:blip>
            <a:srcRect t="12384" b="12877"/>
            <a:stretch/>
          </p:blipFill>
          <p:spPr>
            <a:xfrm>
              <a:off x="7193276" y="4462898"/>
              <a:ext cx="1763688" cy="462396"/>
            </a:xfrm>
            <a:prstGeom prst="rect">
              <a:avLst/>
            </a:prstGeom>
            <a:noFill/>
            <a:ln>
              <a:noFill/>
            </a:ln>
          </p:spPr>
        </p:pic>
        <p:cxnSp>
          <p:nvCxnSpPr>
            <p:cNvPr id="97" name="Google Shape;97;g3a82a47350d_0_0"/>
            <p:cNvCxnSpPr/>
            <p:nvPr/>
          </p:nvCxnSpPr>
          <p:spPr>
            <a:xfrm>
              <a:off x="1880756" y="4694096"/>
              <a:ext cx="5328300" cy="0"/>
            </a:xfrm>
            <a:prstGeom prst="straightConnector1">
              <a:avLst/>
            </a:prstGeom>
            <a:noFill/>
            <a:ln w="25400" cap="flat" cmpd="sng">
              <a:solidFill>
                <a:srgbClr val="FF0000"/>
              </a:solidFill>
              <a:prstDash val="solid"/>
              <a:miter lim="800000"/>
              <a:headEnd type="none" w="sm" len="sm"/>
              <a:tailEnd type="none" w="sm" len="sm"/>
            </a:ln>
          </p:spPr>
        </p:cxnSp>
      </p:grpSp>
      <p:pic>
        <p:nvPicPr>
          <p:cNvPr id="98" name="Google Shape;98;g3a82a47350d_0_0"/>
          <p:cNvPicPr preferRelativeResize="0"/>
          <p:nvPr/>
        </p:nvPicPr>
        <p:blipFill rotWithShape="1">
          <a:blip r:embed="rId4">
            <a:alphaModFix/>
          </a:blip>
          <a:srcRect/>
          <a:stretch/>
        </p:blipFill>
        <p:spPr>
          <a:xfrm>
            <a:off x="149509" y="5936674"/>
            <a:ext cx="2501611" cy="731064"/>
          </a:xfrm>
          <a:prstGeom prst="rect">
            <a:avLst/>
          </a:prstGeom>
          <a:noFill/>
          <a:ln>
            <a:noFill/>
          </a:ln>
        </p:spPr>
      </p:pic>
      <p:sp>
        <p:nvSpPr>
          <p:cNvPr id="99" name="Google Shape;99;g3a82a47350d_0_0"/>
          <p:cNvSpPr txBox="1"/>
          <p:nvPr/>
        </p:nvSpPr>
        <p:spPr>
          <a:xfrm>
            <a:off x="623392" y="466211"/>
            <a:ext cx="95052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200"/>
              <a:buFont typeface="Arial"/>
              <a:buNone/>
            </a:pPr>
            <a:r>
              <a:rPr lang="en-AU" sz="4200" b="1">
                <a:solidFill>
                  <a:srgbClr val="E20000"/>
                </a:solidFill>
                <a:latin typeface="Calibri"/>
                <a:ea typeface="Calibri"/>
                <a:cs typeface="Calibri"/>
                <a:sym typeface="Calibri"/>
              </a:rPr>
              <a:t>Mikaela Sawyer</a:t>
            </a:r>
            <a:endParaRPr sz="4200" b="1" i="0" u="none" strike="noStrike" cap="none">
              <a:solidFill>
                <a:srgbClr val="FF0000"/>
              </a:solidFill>
              <a:latin typeface="Calibri"/>
              <a:ea typeface="Calibri"/>
              <a:cs typeface="Calibri"/>
              <a:sym typeface="Calibri"/>
            </a:endParaRPr>
          </a:p>
        </p:txBody>
      </p:sp>
      <p:sp>
        <p:nvSpPr>
          <p:cNvPr id="100" name="Google Shape;100;g3a82a47350d_0_0"/>
          <p:cNvSpPr/>
          <p:nvPr/>
        </p:nvSpPr>
        <p:spPr>
          <a:xfrm>
            <a:off x="527382" y="1187101"/>
            <a:ext cx="8894400" cy="117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AU" sz="3000" b="1" i="0" u="none" strike="noStrike" cap="none">
                <a:solidFill>
                  <a:schemeClr val="dk1"/>
                </a:solidFill>
                <a:latin typeface="Calibri"/>
                <a:ea typeface="Calibri"/>
                <a:cs typeface="Calibri"/>
                <a:sym typeface="Calibri"/>
              </a:rPr>
              <a:t>Mathematics Teacher - </a:t>
            </a:r>
            <a:r>
              <a:rPr lang="en-AU" sz="3000" b="1">
                <a:solidFill>
                  <a:schemeClr val="dk1"/>
                </a:solidFill>
                <a:latin typeface="Calibri"/>
                <a:ea typeface="Calibri"/>
                <a:cs typeface="Calibri"/>
                <a:sym typeface="Calibri"/>
              </a:rPr>
              <a:t>Saint Andrew’s Catholic College</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3200"/>
              <a:buFont typeface="Arial"/>
              <a:buNone/>
            </a:pPr>
            <a:r>
              <a:rPr lang="en-AU" sz="3000" b="1" i="0" u="none" strike="noStrike" cap="none">
                <a:solidFill>
                  <a:schemeClr val="dk1"/>
                </a:solidFill>
                <a:latin typeface="Calibri"/>
                <a:ea typeface="Calibri"/>
                <a:cs typeface="Calibri"/>
                <a:sym typeface="Calibri"/>
              </a:rPr>
              <a:t> T</a:t>
            </a:r>
            <a:r>
              <a:rPr lang="en-AU" sz="3000" b="1" i="0" u="none" strike="noStrike" cap="none" baseline="30000">
                <a:solidFill>
                  <a:schemeClr val="dk1"/>
                </a:solidFill>
                <a:latin typeface="Calibri"/>
                <a:ea typeface="Calibri"/>
                <a:cs typeface="Calibri"/>
                <a:sym typeface="Calibri"/>
              </a:rPr>
              <a:t>3</a:t>
            </a:r>
            <a:r>
              <a:rPr lang="en-AU" sz="3000" b="1" i="0" u="none" strike="noStrike" cap="none">
                <a:solidFill>
                  <a:schemeClr val="dk1"/>
                </a:solidFill>
                <a:latin typeface="Calibri"/>
                <a:ea typeface="Calibri"/>
                <a:cs typeface="Calibri"/>
                <a:sym typeface="Calibri"/>
              </a:rPr>
              <a:t> Instructor</a:t>
            </a:r>
            <a:endParaRPr sz="1200" b="0" i="0" u="none" strike="noStrike" cap="none">
              <a:solidFill>
                <a:srgbClr val="000000"/>
              </a:solidFill>
              <a:latin typeface="Arial"/>
              <a:ea typeface="Arial"/>
              <a:cs typeface="Arial"/>
              <a:sym typeface="Arial"/>
            </a:endParaRPr>
          </a:p>
        </p:txBody>
      </p:sp>
      <p:sp>
        <p:nvSpPr>
          <p:cNvPr id="101" name="Google Shape;101;g3a82a47350d_0_0"/>
          <p:cNvSpPr/>
          <p:nvPr/>
        </p:nvSpPr>
        <p:spPr>
          <a:xfrm>
            <a:off x="321175" y="2463475"/>
            <a:ext cx="11054700" cy="3603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sz="2667">
                <a:solidFill>
                  <a:schemeClr val="dk1"/>
                </a:solidFill>
                <a:latin typeface="Calibri"/>
                <a:ea typeface="Calibri"/>
                <a:cs typeface="Calibri"/>
                <a:sym typeface="Calibri"/>
              </a:rPr>
              <a:t>Mikaela is a dedicated and innovative Mathematics educator with a strong passion for Senior Mathematics. Her teaching journey has taken her across South Australia, the Northern Territory, New Zealand, and now Queensland, where she has gained valuable experience in both rural and metropolitan settings. This diverse background shapes her student-centred approach and fuels her commitment to making mathematics engaging, relevant, and accessible to all learners. As a woman in mathematics, Mikaela is particularly passionate about inspiring and empowering young women to approach the subject with confidence and curiosity.</a:t>
            </a:r>
            <a:endParaRPr sz="2667">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2667"/>
              <a:buFont typeface="Arial"/>
              <a:buNone/>
            </a:pPr>
            <a:endParaRPr sz="2667">
              <a:solidFill>
                <a:schemeClr val="dk1"/>
              </a:solidFill>
              <a:latin typeface="Calibri"/>
              <a:ea typeface="Calibri"/>
              <a:cs typeface="Calibri"/>
              <a:sym typeface="Calibri"/>
            </a:endParaRPr>
          </a:p>
        </p:txBody>
      </p:sp>
      <p:pic>
        <p:nvPicPr>
          <p:cNvPr id="102" name="Google Shape;102;g3a82a47350d_0_0"/>
          <p:cNvPicPr preferRelativeResize="0"/>
          <p:nvPr/>
        </p:nvPicPr>
        <p:blipFill>
          <a:blip r:embed="rId5">
            <a:alphaModFix/>
          </a:blip>
          <a:stretch>
            <a:fillRect/>
          </a:stretch>
        </p:blipFill>
        <p:spPr>
          <a:xfrm>
            <a:off x="10430050" y="0"/>
            <a:ext cx="1761650" cy="2642475"/>
          </a:xfrm>
          <a:prstGeom prst="rect">
            <a:avLst/>
          </a:prstGeom>
          <a:noFill/>
          <a:ln>
            <a:noFill/>
          </a:ln>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0"/>
          <p:cNvSpPr txBox="1"/>
          <p:nvPr/>
        </p:nvSpPr>
        <p:spPr>
          <a:xfrm>
            <a:off x="960000" y="1484785"/>
            <a:ext cx="10957984" cy="4536604"/>
          </a:xfrm>
          <a:prstGeom prst="rect">
            <a:avLst/>
          </a:prstGeom>
          <a:noFill/>
          <a:ln>
            <a:noFill/>
          </a:ln>
        </p:spPr>
        <p:txBody>
          <a:bodyPr spcFirstLastPara="1" wrap="square" lIns="121900" tIns="60950" rIns="121900" bIns="60950" anchor="t" anchorCtr="0">
            <a:normAutofit/>
          </a:bodyPr>
          <a:lstStyle/>
          <a:p>
            <a:pPr marL="0" marR="0" lvl="0" indent="0" algn="just" rtl="0">
              <a:lnSpc>
                <a:spcPct val="112491"/>
              </a:lnSpc>
              <a:spcBef>
                <a:spcPts val="0"/>
              </a:spcBef>
              <a:spcAft>
                <a:spcPts val="0"/>
              </a:spcAft>
              <a:buNone/>
            </a:pPr>
            <a:endParaRPr sz="4267" b="0" i="0" u="none" strike="noStrike" cap="none">
              <a:solidFill>
                <a:schemeClr val="dk1"/>
              </a:solidFill>
              <a:latin typeface="Calibri"/>
              <a:ea typeface="Calibri"/>
              <a:cs typeface="Calibri"/>
              <a:sym typeface="Calibri"/>
            </a:endParaRPr>
          </a:p>
        </p:txBody>
      </p:sp>
      <p:grpSp>
        <p:nvGrpSpPr>
          <p:cNvPr id="389" name="Google Shape;389;p20"/>
          <p:cNvGrpSpPr/>
          <p:nvPr/>
        </p:nvGrpSpPr>
        <p:grpSpPr>
          <a:xfrm>
            <a:off x="2757055" y="6163781"/>
            <a:ext cx="9434945" cy="616528"/>
            <a:chOff x="1880756" y="4462898"/>
            <a:chExt cx="7076208" cy="462396"/>
          </a:xfrm>
        </p:grpSpPr>
        <p:pic>
          <p:nvPicPr>
            <p:cNvPr id="390" name="Google Shape;390;p20"/>
            <p:cNvPicPr preferRelativeResize="0"/>
            <p:nvPr/>
          </p:nvPicPr>
          <p:blipFill rotWithShape="1">
            <a:blip r:embed="rId3">
              <a:alphaModFix/>
            </a:blip>
            <a:srcRect t="12382" b="12877"/>
            <a:stretch/>
          </p:blipFill>
          <p:spPr>
            <a:xfrm>
              <a:off x="7193276" y="4462898"/>
              <a:ext cx="1763688" cy="462396"/>
            </a:xfrm>
            <a:prstGeom prst="rect">
              <a:avLst/>
            </a:prstGeom>
            <a:noFill/>
            <a:ln>
              <a:noFill/>
            </a:ln>
          </p:spPr>
        </p:pic>
        <p:cxnSp>
          <p:nvCxnSpPr>
            <p:cNvPr id="391" name="Google Shape;391;p20"/>
            <p:cNvCxnSpPr/>
            <p:nvPr/>
          </p:nvCxnSpPr>
          <p:spPr>
            <a:xfrm>
              <a:off x="1880756" y="4694096"/>
              <a:ext cx="5328271" cy="0"/>
            </a:xfrm>
            <a:prstGeom prst="straightConnector1">
              <a:avLst/>
            </a:prstGeom>
            <a:noFill/>
            <a:ln w="25400" cap="flat" cmpd="sng">
              <a:solidFill>
                <a:srgbClr val="FF0000"/>
              </a:solidFill>
              <a:prstDash val="solid"/>
              <a:miter lim="800000"/>
              <a:headEnd type="none" w="sm" len="sm"/>
              <a:tailEnd type="none" w="sm" len="sm"/>
            </a:ln>
          </p:spPr>
        </p:cxnSp>
      </p:grpSp>
      <p:pic>
        <p:nvPicPr>
          <p:cNvPr id="392" name="Google Shape;392;p20"/>
          <p:cNvPicPr preferRelativeResize="0"/>
          <p:nvPr/>
        </p:nvPicPr>
        <p:blipFill rotWithShape="1">
          <a:blip r:embed="rId4">
            <a:alphaModFix/>
          </a:blip>
          <a:srcRect/>
          <a:stretch/>
        </p:blipFill>
        <p:spPr>
          <a:xfrm>
            <a:off x="149509" y="5936674"/>
            <a:ext cx="2501611" cy="731064"/>
          </a:xfrm>
          <a:prstGeom prst="rect">
            <a:avLst/>
          </a:prstGeom>
          <a:noFill/>
          <a:ln>
            <a:noFill/>
          </a:ln>
        </p:spPr>
      </p:pic>
      <p:pic>
        <p:nvPicPr>
          <p:cNvPr id="393" name="Google Shape;393;p20"/>
          <p:cNvPicPr preferRelativeResize="0"/>
          <p:nvPr/>
        </p:nvPicPr>
        <p:blipFill rotWithShape="1">
          <a:blip r:embed="rId5">
            <a:alphaModFix/>
          </a:blip>
          <a:srcRect/>
          <a:stretch/>
        </p:blipFill>
        <p:spPr>
          <a:xfrm>
            <a:off x="145286" y="2462569"/>
            <a:ext cx="2880000" cy="2160000"/>
          </a:xfrm>
          <a:prstGeom prst="rect">
            <a:avLst/>
          </a:prstGeom>
          <a:noFill/>
          <a:ln w="9525" cap="flat" cmpd="sng">
            <a:solidFill>
              <a:schemeClr val="dk1"/>
            </a:solidFill>
            <a:prstDash val="solid"/>
            <a:round/>
            <a:headEnd type="none" w="sm" len="sm"/>
            <a:tailEnd type="none" w="sm" len="sm"/>
          </a:ln>
        </p:spPr>
      </p:pic>
      <p:pic>
        <p:nvPicPr>
          <p:cNvPr id="394" name="Google Shape;394;p20"/>
          <p:cNvPicPr preferRelativeResize="0"/>
          <p:nvPr/>
        </p:nvPicPr>
        <p:blipFill rotWithShape="1">
          <a:blip r:embed="rId6">
            <a:alphaModFix/>
          </a:blip>
          <a:srcRect/>
          <a:stretch/>
        </p:blipFill>
        <p:spPr>
          <a:xfrm>
            <a:off x="145286" y="187653"/>
            <a:ext cx="2880000" cy="2160000"/>
          </a:xfrm>
          <a:prstGeom prst="rect">
            <a:avLst/>
          </a:prstGeom>
          <a:noFill/>
          <a:ln w="9525" cap="flat" cmpd="sng">
            <a:solidFill>
              <a:schemeClr val="dk1"/>
            </a:solidFill>
            <a:prstDash val="solid"/>
            <a:round/>
            <a:headEnd type="none" w="sm" len="sm"/>
            <a:tailEnd type="none" w="sm" len="sm"/>
          </a:ln>
        </p:spPr>
      </p:pic>
      <p:pic>
        <p:nvPicPr>
          <p:cNvPr id="395" name="Google Shape;395;p20"/>
          <p:cNvPicPr preferRelativeResize="0"/>
          <p:nvPr/>
        </p:nvPicPr>
        <p:blipFill rotWithShape="1">
          <a:blip r:embed="rId7">
            <a:alphaModFix/>
          </a:blip>
          <a:srcRect/>
          <a:stretch/>
        </p:blipFill>
        <p:spPr>
          <a:xfrm>
            <a:off x="2098300" y="1532412"/>
            <a:ext cx="2880000" cy="2160000"/>
          </a:xfrm>
          <a:prstGeom prst="rect">
            <a:avLst/>
          </a:prstGeom>
          <a:noFill/>
          <a:ln w="9525" cap="flat" cmpd="sng">
            <a:solidFill>
              <a:schemeClr val="dk1"/>
            </a:solidFill>
            <a:prstDash val="solid"/>
            <a:round/>
            <a:headEnd type="none" w="sm" len="sm"/>
            <a:tailEnd type="none" w="sm" len="sm"/>
          </a:ln>
        </p:spPr>
      </p:pic>
      <p:pic>
        <p:nvPicPr>
          <p:cNvPr id="396" name="Google Shape;396;p20"/>
          <p:cNvPicPr preferRelativeResize="0"/>
          <p:nvPr/>
        </p:nvPicPr>
        <p:blipFill rotWithShape="1">
          <a:blip r:embed="rId8">
            <a:alphaModFix/>
          </a:blip>
          <a:srcRect/>
          <a:stretch/>
        </p:blipFill>
        <p:spPr>
          <a:xfrm>
            <a:off x="3739934" y="4017621"/>
            <a:ext cx="2880000" cy="2160000"/>
          </a:xfrm>
          <a:prstGeom prst="rect">
            <a:avLst/>
          </a:prstGeom>
          <a:noFill/>
          <a:ln w="9525" cap="flat" cmpd="sng">
            <a:solidFill>
              <a:schemeClr val="dk1"/>
            </a:solidFill>
            <a:prstDash val="solid"/>
            <a:round/>
            <a:headEnd type="none" w="sm" len="sm"/>
            <a:tailEnd type="none" w="sm" len="sm"/>
          </a:ln>
        </p:spPr>
      </p:pic>
      <p:pic>
        <p:nvPicPr>
          <p:cNvPr id="397" name="Google Shape;397;p20"/>
          <p:cNvPicPr preferRelativeResize="0"/>
          <p:nvPr/>
        </p:nvPicPr>
        <p:blipFill rotWithShape="1">
          <a:blip r:embed="rId9">
            <a:alphaModFix/>
          </a:blip>
          <a:srcRect/>
          <a:stretch/>
        </p:blipFill>
        <p:spPr>
          <a:xfrm>
            <a:off x="5335859" y="205021"/>
            <a:ext cx="2880000" cy="2160000"/>
          </a:xfrm>
          <a:prstGeom prst="rect">
            <a:avLst/>
          </a:prstGeom>
          <a:noFill/>
          <a:ln w="9525" cap="flat" cmpd="sng">
            <a:solidFill>
              <a:schemeClr val="dk1"/>
            </a:solidFill>
            <a:prstDash val="solid"/>
            <a:round/>
            <a:headEnd type="none" w="sm" len="sm"/>
            <a:tailEnd type="none" w="sm" len="sm"/>
          </a:ln>
        </p:spPr>
      </p:pic>
      <p:pic>
        <p:nvPicPr>
          <p:cNvPr id="398" name="Google Shape;398;p20"/>
          <p:cNvPicPr preferRelativeResize="0"/>
          <p:nvPr/>
        </p:nvPicPr>
        <p:blipFill rotWithShape="1">
          <a:blip r:embed="rId10">
            <a:alphaModFix/>
          </a:blip>
          <a:srcRect/>
          <a:stretch/>
        </p:blipFill>
        <p:spPr>
          <a:xfrm>
            <a:off x="6709131" y="799572"/>
            <a:ext cx="2880000" cy="2160000"/>
          </a:xfrm>
          <a:prstGeom prst="rect">
            <a:avLst/>
          </a:prstGeom>
          <a:noFill/>
          <a:ln w="9525" cap="flat" cmpd="sng">
            <a:solidFill>
              <a:schemeClr val="dk1"/>
            </a:solidFill>
            <a:prstDash val="solid"/>
            <a:round/>
            <a:headEnd type="none" w="sm" len="sm"/>
            <a:tailEnd type="none" w="sm" len="sm"/>
          </a:ln>
        </p:spPr>
      </p:pic>
      <p:pic>
        <p:nvPicPr>
          <p:cNvPr id="399" name="Google Shape;399;p20"/>
          <p:cNvPicPr preferRelativeResize="0"/>
          <p:nvPr/>
        </p:nvPicPr>
        <p:blipFill rotWithShape="1">
          <a:blip r:embed="rId11">
            <a:alphaModFix/>
          </a:blip>
          <a:srcRect/>
          <a:stretch/>
        </p:blipFill>
        <p:spPr>
          <a:xfrm>
            <a:off x="6960416" y="4017621"/>
            <a:ext cx="2880000" cy="2160000"/>
          </a:xfrm>
          <a:prstGeom prst="rect">
            <a:avLst/>
          </a:prstGeom>
          <a:noFill/>
          <a:ln w="9525" cap="flat" cmpd="sng">
            <a:solidFill>
              <a:schemeClr val="dk1"/>
            </a:solidFill>
            <a:prstDash val="solid"/>
            <a:round/>
            <a:headEnd type="none" w="sm" len="sm"/>
            <a:tailEnd type="none" w="sm" len="sm"/>
          </a:ln>
        </p:spPr>
      </p:pic>
      <p:pic>
        <p:nvPicPr>
          <p:cNvPr id="400" name="Google Shape;400;p20"/>
          <p:cNvPicPr preferRelativeResize="0"/>
          <p:nvPr/>
        </p:nvPicPr>
        <p:blipFill rotWithShape="1">
          <a:blip r:embed="rId12">
            <a:alphaModFix/>
          </a:blip>
          <a:srcRect/>
          <a:stretch/>
        </p:blipFill>
        <p:spPr>
          <a:xfrm>
            <a:off x="9003440" y="1140165"/>
            <a:ext cx="3048000" cy="2286000"/>
          </a:xfrm>
          <a:prstGeom prst="rect">
            <a:avLst/>
          </a:prstGeom>
          <a:noFill/>
          <a:ln>
            <a:noFill/>
          </a:ln>
        </p:spPr>
      </p:pic>
      <p:pic>
        <p:nvPicPr>
          <p:cNvPr id="401" name="Google Shape;401;p20"/>
          <p:cNvPicPr preferRelativeResize="0"/>
          <p:nvPr/>
        </p:nvPicPr>
        <p:blipFill rotWithShape="1">
          <a:blip r:embed="rId13">
            <a:alphaModFix/>
          </a:blip>
          <a:srcRect b="61249"/>
          <a:stretch/>
        </p:blipFill>
        <p:spPr>
          <a:xfrm>
            <a:off x="2098300" y="535253"/>
            <a:ext cx="2880000" cy="837028"/>
          </a:xfrm>
          <a:prstGeom prst="rect">
            <a:avLst/>
          </a:prstGeom>
          <a:noFill/>
          <a:ln w="9525" cap="flat" cmpd="sng">
            <a:solidFill>
              <a:schemeClr val="dk1"/>
            </a:solidFill>
            <a:prstDash val="solid"/>
            <a:round/>
            <a:headEnd type="none" w="sm" len="sm"/>
            <a:tailEnd type="none" w="sm" len="sm"/>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1"/>
          <p:cNvSpPr txBox="1"/>
          <p:nvPr/>
        </p:nvSpPr>
        <p:spPr>
          <a:xfrm>
            <a:off x="960000" y="1484785"/>
            <a:ext cx="10957984" cy="4536604"/>
          </a:xfrm>
          <a:prstGeom prst="rect">
            <a:avLst/>
          </a:prstGeom>
          <a:noFill/>
          <a:ln>
            <a:noFill/>
          </a:ln>
        </p:spPr>
        <p:txBody>
          <a:bodyPr spcFirstLastPara="1" wrap="square" lIns="121900" tIns="60950" rIns="121900" bIns="60950" anchor="t" anchorCtr="0">
            <a:normAutofit/>
          </a:bodyPr>
          <a:lstStyle/>
          <a:p>
            <a:pPr marL="0" marR="0" lvl="0" indent="0" algn="just" rtl="0">
              <a:lnSpc>
                <a:spcPct val="112491"/>
              </a:lnSpc>
              <a:spcBef>
                <a:spcPts val="0"/>
              </a:spcBef>
              <a:spcAft>
                <a:spcPts val="0"/>
              </a:spcAft>
              <a:buNone/>
            </a:pPr>
            <a:endParaRPr sz="4267" b="0" i="0" u="none" strike="noStrike" cap="none">
              <a:solidFill>
                <a:schemeClr val="dk1"/>
              </a:solidFill>
              <a:latin typeface="Calibri"/>
              <a:ea typeface="Calibri"/>
              <a:cs typeface="Calibri"/>
              <a:sym typeface="Calibri"/>
            </a:endParaRPr>
          </a:p>
        </p:txBody>
      </p:sp>
      <p:grpSp>
        <p:nvGrpSpPr>
          <p:cNvPr id="407" name="Google Shape;407;p21"/>
          <p:cNvGrpSpPr/>
          <p:nvPr/>
        </p:nvGrpSpPr>
        <p:grpSpPr>
          <a:xfrm>
            <a:off x="2757055" y="6163781"/>
            <a:ext cx="9434945" cy="616528"/>
            <a:chOff x="1880756" y="4462898"/>
            <a:chExt cx="7076208" cy="462396"/>
          </a:xfrm>
        </p:grpSpPr>
        <p:pic>
          <p:nvPicPr>
            <p:cNvPr id="408" name="Google Shape;408;p21"/>
            <p:cNvPicPr preferRelativeResize="0"/>
            <p:nvPr/>
          </p:nvPicPr>
          <p:blipFill rotWithShape="1">
            <a:blip r:embed="rId3">
              <a:alphaModFix/>
            </a:blip>
            <a:srcRect t="12382" b="12877"/>
            <a:stretch/>
          </p:blipFill>
          <p:spPr>
            <a:xfrm>
              <a:off x="7193276" y="4462898"/>
              <a:ext cx="1763688" cy="462396"/>
            </a:xfrm>
            <a:prstGeom prst="rect">
              <a:avLst/>
            </a:prstGeom>
            <a:noFill/>
            <a:ln>
              <a:noFill/>
            </a:ln>
          </p:spPr>
        </p:pic>
        <p:cxnSp>
          <p:nvCxnSpPr>
            <p:cNvPr id="409" name="Google Shape;409;p21"/>
            <p:cNvCxnSpPr/>
            <p:nvPr/>
          </p:nvCxnSpPr>
          <p:spPr>
            <a:xfrm>
              <a:off x="1880756" y="4694096"/>
              <a:ext cx="5328271" cy="0"/>
            </a:xfrm>
            <a:prstGeom prst="straightConnector1">
              <a:avLst/>
            </a:prstGeom>
            <a:noFill/>
            <a:ln w="25400" cap="flat" cmpd="sng">
              <a:solidFill>
                <a:srgbClr val="FF0000"/>
              </a:solidFill>
              <a:prstDash val="solid"/>
              <a:miter lim="800000"/>
              <a:headEnd type="none" w="sm" len="sm"/>
              <a:tailEnd type="none" w="sm" len="sm"/>
            </a:ln>
          </p:spPr>
        </p:cxnSp>
      </p:grpSp>
      <p:pic>
        <p:nvPicPr>
          <p:cNvPr id="410" name="Google Shape;410;p21"/>
          <p:cNvPicPr preferRelativeResize="0"/>
          <p:nvPr/>
        </p:nvPicPr>
        <p:blipFill rotWithShape="1">
          <a:blip r:embed="rId4">
            <a:alphaModFix/>
          </a:blip>
          <a:srcRect/>
          <a:stretch/>
        </p:blipFill>
        <p:spPr>
          <a:xfrm>
            <a:off x="149509" y="5936674"/>
            <a:ext cx="2501611" cy="731064"/>
          </a:xfrm>
          <a:prstGeom prst="rect">
            <a:avLst/>
          </a:prstGeom>
          <a:noFill/>
          <a:ln>
            <a:noFill/>
          </a:ln>
        </p:spPr>
      </p:pic>
      <p:pic>
        <p:nvPicPr>
          <p:cNvPr id="411" name="Google Shape;411;p21"/>
          <p:cNvPicPr preferRelativeResize="0"/>
          <p:nvPr/>
        </p:nvPicPr>
        <p:blipFill rotWithShape="1">
          <a:blip r:embed="rId5">
            <a:alphaModFix/>
          </a:blip>
          <a:srcRect b="41660"/>
          <a:stretch/>
        </p:blipFill>
        <p:spPr>
          <a:xfrm>
            <a:off x="3359176" y="41526"/>
            <a:ext cx="4320000" cy="5685338"/>
          </a:xfrm>
          <a:prstGeom prst="rect">
            <a:avLst/>
          </a:prstGeom>
          <a:noFill/>
          <a:ln>
            <a:noFill/>
          </a:ln>
        </p:spPr>
      </p:pic>
      <p:pic>
        <p:nvPicPr>
          <p:cNvPr id="412" name="Google Shape;412;p21"/>
          <p:cNvPicPr preferRelativeResize="0"/>
          <p:nvPr/>
        </p:nvPicPr>
        <p:blipFill rotWithShape="1">
          <a:blip r:embed="rId5">
            <a:alphaModFix/>
          </a:blip>
          <a:srcRect t="58067"/>
          <a:stretch/>
        </p:blipFill>
        <p:spPr>
          <a:xfrm>
            <a:off x="7804117" y="1709875"/>
            <a:ext cx="4320000" cy="4086423"/>
          </a:xfrm>
          <a:prstGeom prst="rect">
            <a:avLst/>
          </a:prstGeom>
          <a:noFill/>
          <a:ln>
            <a:noFill/>
          </a:ln>
        </p:spPr>
      </p:pic>
      <p:pic>
        <p:nvPicPr>
          <p:cNvPr id="413" name="Google Shape;413;p21"/>
          <p:cNvPicPr preferRelativeResize="0"/>
          <p:nvPr/>
        </p:nvPicPr>
        <p:blipFill rotWithShape="1">
          <a:blip r:embed="rId6">
            <a:alphaModFix/>
          </a:blip>
          <a:srcRect/>
          <a:stretch/>
        </p:blipFill>
        <p:spPr>
          <a:xfrm>
            <a:off x="231717" y="138052"/>
            <a:ext cx="2880000" cy="2160000"/>
          </a:xfrm>
          <a:prstGeom prst="rect">
            <a:avLst/>
          </a:prstGeom>
          <a:noFill/>
          <a:ln w="9525" cap="flat" cmpd="sng">
            <a:solidFill>
              <a:schemeClr val="dk1"/>
            </a:solidFill>
            <a:prstDash val="solid"/>
            <a:round/>
            <a:headEnd type="none" w="sm" len="sm"/>
            <a:tailEnd type="none" w="sm" len="sm"/>
          </a:ln>
        </p:spPr>
      </p:pic>
      <p:pic>
        <p:nvPicPr>
          <p:cNvPr id="414" name="Google Shape;414;p21"/>
          <p:cNvPicPr preferRelativeResize="0"/>
          <p:nvPr/>
        </p:nvPicPr>
        <p:blipFill rotWithShape="1">
          <a:blip r:embed="rId7">
            <a:alphaModFix/>
          </a:blip>
          <a:srcRect t="23063"/>
          <a:stretch/>
        </p:blipFill>
        <p:spPr>
          <a:xfrm>
            <a:off x="231717" y="414473"/>
            <a:ext cx="2880000" cy="1661832"/>
          </a:xfrm>
          <a:prstGeom prst="rect">
            <a:avLst/>
          </a:prstGeom>
          <a:noFill/>
          <a:ln w="9525" cap="flat" cmpd="sng">
            <a:solidFill>
              <a:schemeClr val="dk1"/>
            </a:solidFill>
            <a:prstDash val="solid"/>
            <a:round/>
            <a:headEnd type="none" w="sm" len="sm"/>
            <a:tailEnd type="none" w="sm" len="sm"/>
          </a:ln>
        </p:spPr>
      </p:pic>
      <p:pic>
        <p:nvPicPr>
          <p:cNvPr id="415" name="Google Shape;415;p21"/>
          <p:cNvPicPr preferRelativeResize="0"/>
          <p:nvPr/>
        </p:nvPicPr>
        <p:blipFill rotWithShape="1">
          <a:blip r:embed="rId8">
            <a:alphaModFix/>
          </a:blip>
          <a:srcRect t="47900"/>
          <a:stretch/>
        </p:blipFill>
        <p:spPr>
          <a:xfrm>
            <a:off x="231717" y="1832176"/>
            <a:ext cx="2880000" cy="1125364"/>
          </a:xfrm>
          <a:prstGeom prst="rect">
            <a:avLst/>
          </a:prstGeom>
          <a:noFill/>
          <a:ln w="9525" cap="flat" cmpd="sng">
            <a:solidFill>
              <a:schemeClr val="dk1"/>
            </a:solidFill>
            <a:prstDash val="solid"/>
            <a:round/>
            <a:headEnd type="none" w="sm" len="sm"/>
            <a:tailEnd type="none" w="sm" len="sm"/>
          </a:ln>
        </p:spPr>
      </p:pic>
      <p:sp>
        <p:nvSpPr>
          <p:cNvPr id="416" name="Google Shape;416;p21"/>
          <p:cNvSpPr/>
          <p:nvPr/>
        </p:nvSpPr>
        <p:spPr>
          <a:xfrm>
            <a:off x="1665688" y="2435135"/>
            <a:ext cx="1568547" cy="342362"/>
          </a:xfrm>
          <a:prstGeom prst="ellipse">
            <a:avLst/>
          </a:prstGeom>
          <a:solidFill>
            <a:srgbClr val="92D050">
              <a:alpha val="37647"/>
            </a:srgbClr>
          </a:solid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3a82a47350d_0_86"/>
          <p:cNvSpPr txBox="1"/>
          <p:nvPr/>
        </p:nvSpPr>
        <p:spPr>
          <a:xfrm>
            <a:off x="960000" y="1484785"/>
            <a:ext cx="10958100" cy="4536600"/>
          </a:xfrm>
          <a:prstGeom prst="rect">
            <a:avLst/>
          </a:prstGeom>
          <a:noFill/>
          <a:ln>
            <a:noFill/>
          </a:ln>
        </p:spPr>
        <p:txBody>
          <a:bodyPr spcFirstLastPara="1" wrap="square" lIns="121900" tIns="60950" rIns="121900" bIns="60950" anchor="t" anchorCtr="0">
            <a:normAutofit/>
          </a:bodyPr>
          <a:lstStyle/>
          <a:p>
            <a:pPr marL="0" marR="0" lvl="0" indent="0" algn="just" rtl="0">
              <a:lnSpc>
                <a:spcPct val="112491"/>
              </a:lnSpc>
              <a:spcBef>
                <a:spcPts val="0"/>
              </a:spcBef>
              <a:spcAft>
                <a:spcPts val="0"/>
              </a:spcAft>
              <a:buClr>
                <a:srgbClr val="000000"/>
              </a:buClr>
              <a:buSzPts val="4267"/>
              <a:buFont typeface="Arial"/>
              <a:buNone/>
            </a:pPr>
            <a:endParaRPr sz="4267" b="0" i="0" u="none" strike="noStrike" cap="none">
              <a:solidFill>
                <a:schemeClr val="dk1"/>
              </a:solidFill>
              <a:latin typeface="Calibri"/>
              <a:ea typeface="Calibri"/>
              <a:cs typeface="Calibri"/>
              <a:sym typeface="Calibri"/>
            </a:endParaRPr>
          </a:p>
        </p:txBody>
      </p:sp>
      <p:grpSp>
        <p:nvGrpSpPr>
          <p:cNvPr id="422" name="Google Shape;422;g3a82a47350d_0_86"/>
          <p:cNvGrpSpPr/>
          <p:nvPr/>
        </p:nvGrpSpPr>
        <p:grpSpPr>
          <a:xfrm>
            <a:off x="2756992" y="6163632"/>
            <a:ext cx="9434709" cy="616513"/>
            <a:chOff x="1880756" y="4462898"/>
            <a:chExt cx="7076208" cy="462396"/>
          </a:xfrm>
        </p:grpSpPr>
        <p:pic>
          <p:nvPicPr>
            <p:cNvPr id="423" name="Google Shape;423;g3a82a47350d_0_86"/>
            <p:cNvPicPr preferRelativeResize="0"/>
            <p:nvPr/>
          </p:nvPicPr>
          <p:blipFill rotWithShape="1">
            <a:blip r:embed="rId3">
              <a:alphaModFix/>
            </a:blip>
            <a:srcRect t="12384" b="12877"/>
            <a:stretch/>
          </p:blipFill>
          <p:spPr>
            <a:xfrm>
              <a:off x="7193276" y="4462898"/>
              <a:ext cx="1763688" cy="462396"/>
            </a:xfrm>
            <a:prstGeom prst="rect">
              <a:avLst/>
            </a:prstGeom>
            <a:noFill/>
            <a:ln>
              <a:noFill/>
            </a:ln>
          </p:spPr>
        </p:pic>
        <p:cxnSp>
          <p:nvCxnSpPr>
            <p:cNvPr id="424" name="Google Shape;424;g3a82a47350d_0_86"/>
            <p:cNvCxnSpPr/>
            <p:nvPr/>
          </p:nvCxnSpPr>
          <p:spPr>
            <a:xfrm>
              <a:off x="1880756" y="4694096"/>
              <a:ext cx="5328300" cy="0"/>
            </a:xfrm>
            <a:prstGeom prst="straightConnector1">
              <a:avLst/>
            </a:prstGeom>
            <a:noFill/>
            <a:ln w="25400" cap="flat" cmpd="sng">
              <a:solidFill>
                <a:srgbClr val="FF0000"/>
              </a:solidFill>
              <a:prstDash val="solid"/>
              <a:miter lim="800000"/>
              <a:headEnd type="none" w="sm" len="sm"/>
              <a:tailEnd type="none" w="sm" len="sm"/>
            </a:ln>
          </p:spPr>
        </p:cxnSp>
      </p:grpSp>
      <p:pic>
        <p:nvPicPr>
          <p:cNvPr id="425" name="Google Shape;425;g3a82a47350d_0_86"/>
          <p:cNvPicPr preferRelativeResize="0"/>
          <p:nvPr/>
        </p:nvPicPr>
        <p:blipFill rotWithShape="1">
          <a:blip r:embed="rId4">
            <a:alphaModFix/>
          </a:blip>
          <a:srcRect/>
          <a:stretch/>
        </p:blipFill>
        <p:spPr>
          <a:xfrm>
            <a:off x="149509" y="5936674"/>
            <a:ext cx="2501611" cy="731064"/>
          </a:xfrm>
          <a:prstGeom prst="rect">
            <a:avLst/>
          </a:prstGeom>
          <a:noFill/>
          <a:ln>
            <a:noFill/>
          </a:ln>
        </p:spPr>
      </p:pic>
      <p:sp>
        <p:nvSpPr>
          <p:cNvPr id="426" name="Google Shape;426;g3a82a47350d_0_86"/>
          <p:cNvSpPr txBox="1"/>
          <p:nvPr/>
        </p:nvSpPr>
        <p:spPr>
          <a:xfrm>
            <a:off x="1524000" y="-100485"/>
            <a:ext cx="9144000" cy="2017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002060"/>
              </a:buClr>
              <a:buSzPts val="4400"/>
              <a:buFont typeface="Calibri"/>
              <a:buNone/>
            </a:pPr>
            <a:r>
              <a:rPr lang="en-AU" sz="4400" b="1" i="0" u="none" strike="noStrike" cap="none">
                <a:solidFill>
                  <a:srgbClr val="002060"/>
                </a:solidFill>
                <a:latin typeface="Calibri"/>
                <a:ea typeface="Calibri"/>
                <a:cs typeface="Calibri"/>
                <a:sym typeface="Calibri"/>
              </a:rPr>
              <a:t>Thank you for your time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B20000"/>
              </a:buClr>
              <a:buSzPts val="4000"/>
              <a:buFont typeface="Calibri"/>
              <a:buNone/>
            </a:pPr>
            <a:r>
              <a:rPr lang="en-AU" sz="4000" b="1" i="0" u="none" strike="noStrike" cap="none">
                <a:solidFill>
                  <a:srgbClr val="B20000"/>
                </a:solidFill>
                <a:latin typeface="Calibri"/>
                <a:ea typeface="Calibri"/>
                <a:cs typeface="Calibri"/>
                <a:sym typeface="Calibri"/>
              </a:rPr>
              <a:t>I hope you enjoyed the workshop</a:t>
            </a:r>
            <a:endParaRPr sz="4000" b="1" i="0" u="none" strike="noStrike" cap="none">
              <a:solidFill>
                <a:srgbClr val="B20000"/>
              </a:solidFill>
              <a:latin typeface="Calibri"/>
              <a:ea typeface="Calibri"/>
              <a:cs typeface="Calibri"/>
              <a:sym typeface="Calibri"/>
            </a:endParaRPr>
          </a:p>
        </p:txBody>
      </p:sp>
      <p:sp>
        <p:nvSpPr>
          <p:cNvPr id="427" name="Google Shape;427;g3a82a47350d_0_86"/>
          <p:cNvSpPr txBox="1"/>
          <p:nvPr/>
        </p:nvSpPr>
        <p:spPr>
          <a:xfrm>
            <a:off x="3869237" y="1684912"/>
            <a:ext cx="6192600" cy="43644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r>
              <a:rPr lang="en-AU" sz="2400" b="1">
                <a:solidFill>
                  <a:schemeClr val="dk1"/>
                </a:solidFill>
                <a:latin typeface="Calibri"/>
                <a:ea typeface="Calibri"/>
                <a:cs typeface="Calibri"/>
                <a:sym typeface="Calibri"/>
              </a:rPr>
              <a:t>mikjsawyer</a:t>
            </a:r>
            <a:r>
              <a:rPr lang="en-AU" sz="2400" b="1" i="0" u="none" strike="noStrike" cap="none">
                <a:solidFill>
                  <a:schemeClr val="dk1"/>
                </a:solidFill>
                <a:latin typeface="Calibri"/>
                <a:ea typeface="Calibri"/>
                <a:cs typeface="Calibri"/>
                <a:sym typeface="Calibri"/>
              </a:rPr>
              <a:t>@</a:t>
            </a:r>
            <a:r>
              <a:rPr lang="en-AU" sz="2400" b="1">
                <a:solidFill>
                  <a:schemeClr val="dk1"/>
                </a:solidFill>
                <a:latin typeface="Calibri"/>
                <a:ea typeface="Calibri"/>
                <a:cs typeface="Calibri"/>
                <a:sym typeface="Calibri"/>
              </a:rPr>
              <a:t>gmail</a:t>
            </a:r>
            <a:r>
              <a:rPr lang="en-AU" sz="2400" b="1" i="0" u="none" strike="noStrike" cap="none">
                <a:solidFill>
                  <a:schemeClr val="dk1"/>
                </a:solidFill>
                <a:latin typeface="Calibri"/>
                <a:ea typeface="Calibri"/>
                <a:cs typeface="Calibri"/>
                <a:sym typeface="Calibri"/>
              </a:rPr>
              <a:t>.com</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600"/>
              <a:buFont typeface="Arial"/>
              <a:buNone/>
            </a:pPr>
            <a:endParaRPr sz="3600" b="1"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100"/>
              <a:buFont typeface="Arial"/>
              <a:buNone/>
            </a:pPr>
            <a:endParaRPr sz="1100" b="1"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endParaRPr sz="1600" b="1"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b="1" i="0" u="none" strike="noStrike" cap="none">
              <a:solidFill>
                <a:schemeClr val="dk1"/>
              </a:solidFill>
              <a:latin typeface="Calibri"/>
              <a:ea typeface="Calibri"/>
              <a:cs typeface="Calibri"/>
              <a:sym typeface="Calibri"/>
            </a:endParaRPr>
          </a:p>
        </p:txBody>
      </p:sp>
      <p:pic>
        <p:nvPicPr>
          <p:cNvPr id="428" name="Google Shape;428;g3a82a47350d_0_86"/>
          <p:cNvPicPr preferRelativeResize="0"/>
          <p:nvPr/>
        </p:nvPicPr>
        <p:blipFill rotWithShape="1">
          <a:blip r:embed="rId5">
            <a:alphaModFix/>
          </a:blip>
          <a:srcRect/>
          <a:stretch/>
        </p:blipFill>
        <p:spPr>
          <a:xfrm>
            <a:off x="2783632" y="1911059"/>
            <a:ext cx="900000" cy="900000"/>
          </a:xfrm>
          <a:prstGeom prst="rect">
            <a:avLst/>
          </a:prstGeom>
          <a:noFill/>
          <a:ln>
            <a:noFill/>
          </a:ln>
        </p:spPr>
      </p:pic>
      <p:pic>
        <p:nvPicPr>
          <p:cNvPr id="429" name="Google Shape;429;g3a82a47350d_0_86" title="Untitled design (1).png"/>
          <p:cNvPicPr preferRelativeResize="0"/>
          <p:nvPr/>
        </p:nvPicPr>
        <p:blipFill>
          <a:blip r:embed="rId6">
            <a:alphaModFix/>
          </a:blip>
          <a:stretch>
            <a:fillRect/>
          </a:stretch>
        </p:blipFill>
        <p:spPr>
          <a:xfrm>
            <a:off x="3869225" y="3034250"/>
            <a:ext cx="3129375" cy="3129375"/>
          </a:xfrm>
          <a:prstGeom prst="rect">
            <a:avLst/>
          </a:prstGeom>
          <a:noFill/>
          <a:ln>
            <a:noFill/>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3"/>
          <p:cNvPicPr preferRelativeResize="0"/>
          <p:nvPr/>
        </p:nvPicPr>
        <p:blipFill rotWithShape="1">
          <a:blip r:embed="rId3">
            <a:alphaModFix/>
          </a:blip>
          <a:srcRect/>
          <a:stretch/>
        </p:blipFill>
        <p:spPr>
          <a:xfrm>
            <a:off x="8618083" y="279043"/>
            <a:ext cx="2397600" cy="923698"/>
          </a:xfrm>
          <a:prstGeom prst="rect">
            <a:avLst/>
          </a:prstGeom>
          <a:noFill/>
          <a:ln>
            <a:noFill/>
          </a:ln>
        </p:spPr>
      </p:pic>
      <p:sp>
        <p:nvSpPr>
          <p:cNvPr id="108" name="Google Shape;108;p3"/>
          <p:cNvSpPr txBox="1"/>
          <p:nvPr/>
        </p:nvSpPr>
        <p:spPr>
          <a:xfrm>
            <a:off x="960000" y="1484785"/>
            <a:ext cx="10957984" cy="4536604"/>
          </a:xfrm>
          <a:prstGeom prst="rect">
            <a:avLst/>
          </a:prstGeom>
          <a:noFill/>
          <a:ln>
            <a:noFill/>
          </a:ln>
        </p:spPr>
        <p:txBody>
          <a:bodyPr spcFirstLastPara="1" wrap="square" lIns="121900" tIns="60950" rIns="121900" bIns="60950" anchor="t" anchorCtr="0">
            <a:normAutofit/>
          </a:bodyPr>
          <a:lstStyle/>
          <a:p>
            <a:pPr marL="0" marR="0" lvl="0" indent="0" algn="just" rtl="0">
              <a:lnSpc>
                <a:spcPct val="112491"/>
              </a:lnSpc>
              <a:spcBef>
                <a:spcPts val="0"/>
              </a:spcBef>
              <a:spcAft>
                <a:spcPts val="0"/>
              </a:spcAft>
              <a:buNone/>
            </a:pPr>
            <a:endParaRPr sz="4267" b="0" i="0" u="none" strike="noStrike" cap="none">
              <a:solidFill>
                <a:schemeClr val="dk1"/>
              </a:solidFill>
              <a:latin typeface="Calibri"/>
              <a:ea typeface="Calibri"/>
              <a:cs typeface="Calibri"/>
              <a:sym typeface="Calibri"/>
            </a:endParaRPr>
          </a:p>
        </p:txBody>
      </p:sp>
      <p:grpSp>
        <p:nvGrpSpPr>
          <p:cNvPr id="109" name="Google Shape;109;p3"/>
          <p:cNvGrpSpPr/>
          <p:nvPr/>
        </p:nvGrpSpPr>
        <p:grpSpPr>
          <a:xfrm>
            <a:off x="2757055" y="6163781"/>
            <a:ext cx="9434945" cy="616528"/>
            <a:chOff x="1880756" y="4462898"/>
            <a:chExt cx="7076208" cy="462396"/>
          </a:xfrm>
        </p:grpSpPr>
        <p:pic>
          <p:nvPicPr>
            <p:cNvPr id="110" name="Google Shape;110;p3"/>
            <p:cNvPicPr preferRelativeResize="0"/>
            <p:nvPr/>
          </p:nvPicPr>
          <p:blipFill rotWithShape="1">
            <a:blip r:embed="rId4">
              <a:alphaModFix/>
            </a:blip>
            <a:srcRect t="12382" b="12877"/>
            <a:stretch/>
          </p:blipFill>
          <p:spPr>
            <a:xfrm>
              <a:off x="7193276" y="4462898"/>
              <a:ext cx="1763688" cy="462396"/>
            </a:xfrm>
            <a:prstGeom prst="rect">
              <a:avLst/>
            </a:prstGeom>
            <a:noFill/>
            <a:ln>
              <a:noFill/>
            </a:ln>
          </p:spPr>
        </p:pic>
        <p:cxnSp>
          <p:nvCxnSpPr>
            <p:cNvPr id="111" name="Google Shape;111;p3"/>
            <p:cNvCxnSpPr/>
            <p:nvPr/>
          </p:nvCxnSpPr>
          <p:spPr>
            <a:xfrm>
              <a:off x="1880756" y="4694096"/>
              <a:ext cx="5328271" cy="0"/>
            </a:xfrm>
            <a:prstGeom prst="straightConnector1">
              <a:avLst/>
            </a:prstGeom>
            <a:noFill/>
            <a:ln w="25400" cap="flat" cmpd="sng">
              <a:solidFill>
                <a:srgbClr val="FF0000"/>
              </a:solidFill>
              <a:prstDash val="solid"/>
              <a:miter lim="800000"/>
              <a:headEnd type="none" w="sm" len="sm"/>
              <a:tailEnd type="none" w="sm" len="sm"/>
            </a:ln>
          </p:spPr>
        </p:cxnSp>
      </p:grpSp>
      <p:pic>
        <p:nvPicPr>
          <p:cNvPr id="112" name="Google Shape;112;p3"/>
          <p:cNvPicPr preferRelativeResize="0"/>
          <p:nvPr/>
        </p:nvPicPr>
        <p:blipFill rotWithShape="1">
          <a:blip r:embed="rId5">
            <a:alphaModFix/>
          </a:blip>
          <a:srcRect/>
          <a:stretch/>
        </p:blipFill>
        <p:spPr>
          <a:xfrm>
            <a:off x="149509" y="5936674"/>
            <a:ext cx="2501611" cy="731064"/>
          </a:xfrm>
          <a:prstGeom prst="rect">
            <a:avLst/>
          </a:prstGeom>
          <a:noFill/>
          <a:ln>
            <a:noFill/>
          </a:ln>
        </p:spPr>
      </p:pic>
      <p:pic>
        <p:nvPicPr>
          <p:cNvPr id="113" name="Google Shape;113;p3"/>
          <p:cNvPicPr preferRelativeResize="0"/>
          <p:nvPr/>
        </p:nvPicPr>
        <p:blipFill rotWithShape="1">
          <a:blip r:embed="rId6">
            <a:alphaModFix/>
          </a:blip>
          <a:srcRect/>
          <a:stretch/>
        </p:blipFill>
        <p:spPr>
          <a:xfrm>
            <a:off x="1670045" y="262122"/>
            <a:ext cx="1962150" cy="914400"/>
          </a:xfrm>
          <a:prstGeom prst="rect">
            <a:avLst/>
          </a:prstGeom>
          <a:noFill/>
          <a:ln>
            <a:noFill/>
          </a:ln>
        </p:spPr>
      </p:pic>
      <p:pic>
        <p:nvPicPr>
          <p:cNvPr id="114" name="Google Shape;114;p3"/>
          <p:cNvPicPr preferRelativeResize="0"/>
          <p:nvPr/>
        </p:nvPicPr>
        <p:blipFill rotWithShape="1">
          <a:blip r:embed="rId7">
            <a:alphaModFix/>
          </a:blip>
          <a:srcRect/>
          <a:stretch/>
        </p:blipFill>
        <p:spPr>
          <a:xfrm>
            <a:off x="1670045" y="1704869"/>
            <a:ext cx="8058150" cy="752475"/>
          </a:xfrm>
          <a:prstGeom prst="rect">
            <a:avLst/>
          </a:prstGeom>
          <a:noFill/>
          <a:ln>
            <a:noFill/>
          </a:ln>
        </p:spPr>
      </p:pic>
      <p:pic>
        <p:nvPicPr>
          <p:cNvPr id="115" name="Google Shape;115;p3"/>
          <p:cNvPicPr preferRelativeResize="0"/>
          <p:nvPr/>
        </p:nvPicPr>
        <p:blipFill rotWithShape="1">
          <a:blip r:embed="rId8">
            <a:alphaModFix/>
          </a:blip>
          <a:srcRect/>
          <a:stretch/>
        </p:blipFill>
        <p:spPr>
          <a:xfrm>
            <a:off x="1670045" y="2739388"/>
            <a:ext cx="8286750" cy="1323975"/>
          </a:xfrm>
          <a:prstGeom prst="rect">
            <a:avLst/>
          </a:prstGeom>
          <a:noFill/>
          <a:ln>
            <a:noFill/>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p:nvPr/>
        </p:nvSpPr>
        <p:spPr>
          <a:xfrm>
            <a:off x="960000" y="1484785"/>
            <a:ext cx="10957984" cy="4536604"/>
          </a:xfrm>
          <a:prstGeom prst="rect">
            <a:avLst/>
          </a:prstGeom>
          <a:noFill/>
          <a:ln>
            <a:noFill/>
          </a:ln>
        </p:spPr>
        <p:txBody>
          <a:bodyPr spcFirstLastPara="1" wrap="square" lIns="121900" tIns="60950" rIns="121900" bIns="60950" anchor="t" anchorCtr="0">
            <a:normAutofit/>
          </a:bodyPr>
          <a:lstStyle/>
          <a:p>
            <a:pPr marL="0" marR="0" lvl="0" indent="0" algn="just" rtl="0">
              <a:lnSpc>
                <a:spcPct val="112491"/>
              </a:lnSpc>
              <a:spcBef>
                <a:spcPts val="0"/>
              </a:spcBef>
              <a:spcAft>
                <a:spcPts val="0"/>
              </a:spcAft>
              <a:buNone/>
            </a:pPr>
            <a:endParaRPr sz="4267" b="0" i="0" u="none" strike="noStrike" cap="none">
              <a:solidFill>
                <a:schemeClr val="dk1"/>
              </a:solidFill>
              <a:latin typeface="Calibri"/>
              <a:ea typeface="Calibri"/>
              <a:cs typeface="Calibri"/>
              <a:sym typeface="Calibri"/>
            </a:endParaRPr>
          </a:p>
        </p:txBody>
      </p:sp>
      <p:grpSp>
        <p:nvGrpSpPr>
          <p:cNvPr id="121" name="Google Shape;121;p4"/>
          <p:cNvGrpSpPr/>
          <p:nvPr/>
        </p:nvGrpSpPr>
        <p:grpSpPr>
          <a:xfrm>
            <a:off x="2757055" y="6163781"/>
            <a:ext cx="9434945" cy="616528"/>
            <a:chOff x="1880756" y="4462898"/>
            <a:chExt cx="7076208" cy="462396"/>
          </a:xfrm>
        </p:grpSpPr>
        <p:pic>
          <p:nvPicPr>
            <p:cNvPr id="122" name="Google Shape;122;p4"/>
            <p:cNvPicPr preferRelativeResize="0"/>
            <p:nvPr/>
          </p:nvPicPr>
          <p:blipFill rotWithShape="1">
            <a:blip r:embed="rId3">
              <a:alphaModFix/>
            </a:blip>
            <a:srcRect t="12382" b="12877"/>
            <a:stretch/>
          </p:blipFill>
          <p:spPr>
            <a:xfrm>
              <a:off x="7193276" y="4462898"/>
              <a:ext cx="1763688" cy="462396"/>
            </a:xfrm>
            <a:prstGeom prst="rect">
              <a:avLst/>
            </a:prstGeom>
            <a:noFill/>
            <a:ln>
              <a:noFill/>
            </a:ln>
          </p:spPr>
        </p:pic>
        <p:cxnSp>
          <p:nvCxnSpPr>
            <p:cNvPr id="123" name="Google Shape;123;p4"/>
            <p:cNvCxnSpPr/>
            <p:nvPr/>
          </p:nvCxnSpPr>
          <p:spPr>
            <a:xfrm>
              <a:off x="1880756" y="4694096"/>
              <a:ext cx="5328271" cy="0"/>
            </a:xfrm>
            <a:prstGeom prst="straightConnector1">
              <a:avLst/>
            </a:prstGeom>
            <a:noFill/>
            <a:ln w="25400" cap="flat" cmpd="sng">
              <a:solidFill>
                <a:srgbClr val="FF0000"/>
              </a:solidFill>
              <a:prstDash val="solid"/>
              <a:miter lim="800000"/>
              <a:headEnd type="none" w="sm" len="sm"/>
              <a:tailEnd type="none" w="sm" len="sm"/>
            </a:ln>
          </p:spPr>
        </p:cxnSp>
      </p:grpSp>
      <p:pic>
        <p:nvPicPr>
          <p:cNvPr id="124" name="Google Shape;124;p4"/>
          <p:cNvPicPr preferRelativeResize="0"/>
          <p:nvPr/>
        </p:nvPicPr>
        <p:blipFill rotWithShape="1">
          <a:blip r:embed="rId4">
            <a:alphaModFix/>
          </a:blip>
          <a:srcRect/>
          <a:stretch/>
        </p:blipFill>
        <p:spPr>
          <a:xfrm>
            <a:off x="149509" y="5936674"/>
            <a:ext cx="2501611" cy="731064"/>
          </a:xfrm>
          <a:prstGeom prst="rect">
            <a:avLst/>
          </a:prstGeom>
          <a:noFill/>
          <a:ln>
            <a:noFill/>
          </a:ln>
        </p:spPr>
      </p:pic>
      <p:pic>
        <p:nvPicPr>
          <p:cNvPr id="125" name="Google Shape;125;p4"/>
          <p:cNvPicPr preferRelativeResize="0"/>
          <p:nvPr/>
        </p:nvPicPr>
        <p:blipFill rotWithShape="1">
          <a:blip r:embed="rId5">
            <a:alphaModFix/>
          </a:blip>
          <a:srcRect/>
          <a:stretch/>
        </p:blipFill>
        <p:spPr>
          <a:xfrm>
            <a:off x="2904048" y="101731"/>
            <a:ext cx="6810375" cy="6248400"/>
          </a:xfrm>
          <a:prstGeom prst="rect">
            <a:avLst/>
          </a:prstGeom>
          <a:noFill/>
          <a:ln>
            <a:no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p:nvPr/>
        </p:nvSpPr>
        <p:spPr>
          <a:xfrm>
            <a:off x="960000" y="1484785"/>
            <a:ext cx="10957984" cy="4536604"/>
          </a:xfrm>
          <a:prstGeom prst="rect">
            <a:avLst/>
          </a:prstGeom>
          <a:noFill/>
          <a:ln>
            <a:noFill/>
          </a:ln>
        </p:spPr>
        <p:txBody>
          <a:bodyPr spcFirstLastPara="1" wrap="square" lIns="121900" tIns="60950" rIns="121900" bIns="60950" anchor="t" anchorCtr="0">
            <a:normAutofit/>
          </a:bodyPr>
          <a:lstStyle/>
          <a:p>
            <a:pPr marL="0" marR="0" lvl="0" indent="0" algn="just" rtl="0">
              <a:lnSpc>
                <a:spcPct val="112491"/>
              </a:lnSpc>
              <a:spcBef>
                <a:spcPts val="0"/>
              </a:spcBef>
              <a:spcAft>
                <a:spcPts val="0"/>
              </a:spcAft>
              <a:buNone/>
            </a:pPr>
            <a:endParaRPr sz="4267" b="0" i="0" u="none" strike="noStrike" cap="none">
              <a:solidFill>
                <a:schemeClr val="dk1"/>
              </a:solidFill>
              <a:latin typeface="Calibri"/>
              <a:ea typeface="Calibri"/>
              <a:cs typeface="Calibri"/>
              <a:sym typeface="Calibri"/>
            </a:endParaRPr>
          </a:p>
        </p:txBody>
      </p:sp>
      <p:grpSp>
        <p:nvGrpSpPr>
          <p:cNvPr id="131" name="Google Shape;131;p5"/>
          <p:cNvGrpSpPr/>
          <p:nvPr/>
        </p:nvGrpSpPr>
        <p:grpSpPr>
          <a:xfrm>
            <a:off x="2757055" y="6163781"/>
            <a:ext cx="9434945" cy="616528"/>
            <a:chOff x="1880756" y="4462898"/>
            <a:chExt cx="7076208" cy="462396"/>
          </a:xfrm>
        </p:grpSpPr>
        <p:pic>
          <p:nvPicPr>
            <p:cNvPr id="132" name="Google Shape;132;p5"/>
            <p:cNvPicPr preferRelativeResize="0"/>
            <p:nvPr/>
          </p:nvPicPr>
          <p:blipFill rotWithShape="1">
            <a:blip r:embed="rId3">
              <a:alphaModFix/>
            </a:blip>
            <a:srcRect t="12382" b="12877"/>
            <a:stretch/>
          </p:blipFill>
          <p:spPr>
            <a:xfrm>
              <a:off x="7193276" y="4462898"/>
              <a:ext cx="1763688" cy="462396"/>
            </a:xfrm>
            <a:prstGeom prst="rect">
              <a:avLst/>
            </a:prstGeom>
            <a:noFill/>
            <a:ln>
              <a:noFill/>
            </a:ln>
          </p:spPr>
        </p:pic>
        <p:cxnSp>
          <p:nvCxnSpPr>
            <p:cNvPr id="133" name="Google Shape;133;p5"/>
            <p:cNvCxnSpPr/>
            <p:nvPr/>
          </p:nvCxnSpPr>
          <p:spPr>
            <a:xfrm>
              <a:off x="1880756" y="4694096"/>
              <a:ext cx="5328271" cy="0"/>
            </a:xfrm>
            <a:prstGeom prst="straightConnector1">
              <a:avLst/>
            </a:prstGeom>
            <a:noFill/>
            <a:ln w="25400" cap="flat" cmpd="sng">
              <a:solidFill>
                <a:srgbClr val="FF0000"/>
              </a:solidFill>
              <a:prstDash val="solid"/>
              <a:miter lim="800000"/>
              <a:headEnd type="none" w="sm" len="sm"/>
              <a:tailEnd type="none" w="sm" len="sm"/>
            </a:ln>
          </p:spPr>
        </p:cxnSp>
      </p:grpSp>
      <p:pic>
        <p:nvPicPr>
          <p:cNvPr id="134" name="Google Shape;134;p5"/>
          <p:cNvPicPr preferRelativeResize="0"/>
          <p:nvPr/>
        </p:nvPicPr>
        <p:blipFill rotWithShape="1">
          <a:blip r:embed="rId4">
            <a:alphaModFix/>
          </a:blip>
          <a:srcRect/>
          <a:stretch/>
        </p:blipFill>
        <p:spPr>
          <a:xfrm>
            <a:off x="149509" y="5936674"/>
            <a:ext cx="2501611" cy="731064"/>
          </a:xfrm>
          <a:prstGeom prst="rect">
            <a:avLst/>
          </a:prstGeom>
          <a:noFill/>
          <a:ln>
            <a:noFill/>
          </a:ln>
        </p:spPr>
      </p:pic>
      <p:pic>
        <p:nvPicPr>
          <p:cNvPr id="135" name="Google Shape;135;p5"/>
          <p:cNvPicPr preferRelativeResize="0"/>
          <p:nvPr/>
        </p:nvPicPr>
        <p:blipFill rotWithShape="1">
          <a:blip r:embed="rId5">
            <a:alphaModFix/>
          </a:blip>
          <a:srcRect/>
          <a:stretch/>
        </p:blipFill>
        <p:spPr>
          <a:xfrm>
            <a:off x="149509" y="145065"/>
            <a:ext cx="10800000" cy="1386741"/>
          </a:xfrm>
          <a:prstGeom prst="rect">
            <a:avLst/>
          </a:prstGeom>
          <a:noFill/>
          <a:ln>
            <a:noFill/>
          </a:ln>
        </p:spPr>
      </p:pic>
      <p:sp>
        <p:nvSpPr>
          <p:cNvPr id="136" name="Google Shape;136;p5"/>
          <p:cNvSpPr/>
          <p:nvPr/>
        </p:nvSpPr>
        <p:spPr>
          <a:xfrm>
            <a:off x="2728920" y="996798"/>
            <a:ext cx="1786809" cy="433723"/>
          </a:xfrm>
          <a:prstGeom prst="rect">
            <a:avLst/>
          </a:prstGeom>
          <a:solidFill>
            <a:srgbClr val="FFE699">
              <a:alpha val="38823"/>
            </a:srgbClr>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7" name="Google Shape;137;p5"/>
          <p:cNvPicPr preferRelativeResize="0"/>
          <p:nvPr/>
        </p:nvPicPr>
        <p:blipFill rotWithShape="1">
          <a:blip r:embed="rId6">
            <a:alphaModFix/>
          </a:blip>
          <a:srcRect/>
          <a:stretch/>
        </p:blipFill>
        <p:spPr>
          <a:xfrm>
            <a:off x="444882" y="1667073"/>
            <a:ext cx="2880000" cy="2160000"/>
          </a:xfrm>
          <a:prstGeom prst="rect">
            <a:avLst/>
          </a:prstGeom>
          <a:noFill/>
          <a:ln w="9525" cap="flat" cmpd="sng">
            <a:solidFill>
              <a:schemeClr val="dk1"/>
            </a:solidFill>
            <a:prstDash val="solid"/>
            <a:round/>
            <a:headEnd type="none" w="sm" len="sm"/>
            <a:tailEnd type="none" w="sm" len="sm"/>
          </a:ln>
        </p:spPr>
      </p:pic>
      <p:pic>
        <p:nvPicPr>
          <p:cNvPr id="138" name="Google Shape;138;p5"/>
          <p:cNvPicPr preferRelativeResize="0"/>
          <p:nvPr/>
        </p:nvPicPr>
        <p:blipFill rotWithShape="1">
          <a:blip r:embed="rId7">
            <a:alphaModFix/>
          </a:blip>
          <a:srcRect/>
          <a:stretch/>
        </p:blipFill>
        <p:spPr>
          <a:xfrm>
            <a:off x="1288920" y="2471346"/>
            <a:ext cx="2880000" cy="2160000"/>
          </a:xfrm>
          <a:prstGeom prst="rect">
            <a:avLst/>
          </a:prstGeom>
          <a:noFill/>
          <a:ln w="9525" cap="flat" cmpd="sng">
            <a:solidFill>
              <a:schemeClr val="dk1"/>
            </a:solidFill>
            <a:prstDash val="solid"/>
            <a:round/>
            <a:headEnd type="none" w="sm" len="sm"/>
            <a:tailEnd type="none" w="sm" len="sm"/>
          </a:ln>
        </p:spPr>
      </p:pic>
      <p:pic>
        <p:nvPicPr>
          <p:cNvPr id="139" name="Google Shape;139;p5"/>
          <p:cNvPicPr preferRelativeResize="0"/>
          <p:nvPr/>
        </p:nvPicPr>
        <p:blipFill rotWithShape="1">
          <a:blip r:embed="rId8">
            <a:alphaModFix/>
          </a:blip>
          <a:srcRect/>
          <a:stretch/>
        </p:blipFill>
        <p:spPr>
          <a:xfrm>
            <a:off x="6881950" y="1667073"/>
            <a:ext cx="2880000" cy="2160000"/>
          </a:xfrm>
          <a:prstGeom prst="rect">
            <a:avLst/>
          </a:prstGeom>
          <a:noFill/>
          <a:ln w="9525" cap="flat" cmpd="sng">
            <a:solidFill>
              <a:schemeClr val="dk1"/>
            </a:solidFill>
            <a:prstDash val="solid"/>
            <a:round/>
            <a:headEnd type="none" w="sm" len="sm"/>
            <a:tailEnd type="none" w="sm" len="sm"/>
          </a:ln>
        </p:spPr>
      </p:pic>
      <p:pic>
        <p:nvPicPr>
          <p:cNvPr id="140" name="Google Shape;140;p5"/>
          <p:cNvPicPr preferRelativeResize="0"/>
          <p:nvPr/>
        </p:nvPicPr>
        <p:blipFill rotWithShape="1">
          <a:blip r:embed="rId9">
            <a:alphaModFix/>
          </a:blip>
          <a:srcRect/>
          <a:stretch/>
        </p:blipFill>
        <p:spPr>
          <a:xfrm>
            <a:off x="8816018" y="3962340"/>
            <a:ext cx="2880000" cy="2160000"/>
          </a:xfrm>
          <a:prstGeom prst="rect">
            <a:avLst/>
          </a:prstGeom>
          <a:noFill/>
          <a:ln w="9525" cap="flat" cmpd="sng">
            <a:solidFill>
              <a:schemeClr val="dk1"/>
            </a:solidFill>
            <a:prstDash val="solid"/>
            <a:round/>
            <a:headEnd type="none" w="sm" len="sm"/>
            <a:tailEnd type="none" w="sm" len="sm"/>
          </a:ln>
        </p:spPr>
      </p:pic>
      <p:pic>
        <p:nvPicPr>
          <p:cNvPr id="141" name="Google Shape;141;p5"/>
          <p:cNvPicPr preferRelativeResize="0"/>
          <p:nvPr/>
        </p:nvPicPr>
        <p:blipFill rotWithShape="1">
          <a:blip r:embed="rId10">
            <a:alphaModFix/>
          </a:blip>
          <a:srcRect/>
          <a:stretch/>
        </p:blipFill>
        <p:spPr>
          <a:xfrm>
            <a:off x="2407931" y="3359905"/>
            <a:ext cx="2880000" cy="2160000"/>
          </a:xfrm>
          <a:prstGeom prst="rect">
            <a:avLst/>
          </a:prstGeom>
          <a:noFill/>
          <a:ln w="9525" cap="flat" cmpd="sng">
            <a:solidFill>
              <a:schemeClr val="dk1"/>
            </a:solidFill>
            <a:prstDash val="solid"/>
            <a:round/>
            <a:headEnd type="none" w="sm" len="sm"/>
            <a:tailEnd type="none" w="sm" len="sm"/>
          </a:ln>
        </p:spPr>
      </p:pic>
      <p:pic>
        <p:nvPicPr>
          <p:cNvPr id="142" name="Google Shape;142;p5"/>
          <p:cNvPicPr preferRelativeResize="0"/>
          <p:nvPr/>
        </p:nvPicPr>
        <p:blipFill rotWithShape="1">
          <a:blip r:embed="rId11">
            <a:alphaModFix/>
          </a:blip>
          <a:srcRect/>
          <a:stretch/>
        </p:blipFill>
        <p:spPr>
          <a:xfrm>
            <a:off x="3750006" y="4248464"/>
            <a:ext cx="2880000" cy="2160000"/>
          </a:xfrm>
          <a:prstGeom prst="rect">
            <a:avLst/>
          </a:prstGeom>
          <a:noFill/>
          <a:ln w="9525" cap="flat" cmpd="sng">
            <a:solidFill>
              <a:schemeClr val="dk1"/>
            </a:solidFill>
            <a:prstDash val="solid"/>
            <a:round/>
            <a:headEnd type="none" w="sm" len="sm"/>
            <a:tailEnd type="none" w="sm" len="sm"/>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p:nvPr/>
        </p:nvSpPr>
        <p:spPr>
          <a:xfrm>
            <a:off x="960000" y="1484785"/>
            <a:ext cx="10957984" cy="4536604"/>
          </a:xfrm>
          <a:prstGeom prst="rect">
            <a:avLst/>
          </a:prstGeom>
          <a:noFill/>
          <a:ln>
            <a:noFill/>
          </a:ln>
        </p:spPr>
        <p:txBody>
          <a:bodyPr spcFirstLastPara="1" wrap="square" lIns="121900" tIns="60950" rIns="121900" bIns="60950" anchor="t" anchorCtr="0">
            <a:normAutofit/>
          </a:bodyPr>
          <a:lstStyle/>
          <a:p>
            <a:pPr marL="0" marR="0" lvl="0" indent="0" algn="just" rtl="0">
              <a:lnSpc>
                <a:spcPct val="112491"/>
              </a:lnSpc>
              <a:spcBef>
                <a:spcPts val="0"/>
              </a:spcBef>
              <a:spcAft>
                <a:spcPts val="0"/>
              </a:spcAft>
              <a:buNone/>
            </a:pPr>
            <a:endParaRPr sz="4267" b="0" i="0" u="none" strike="noStrike" cap="none">
              <a:solidFill>
                <a:schemeClr val="dk1"/>
              </a:solidFill>
              <a:latin typeface="Calibri"/>
              <a:ea typeface="Calibri"/>
              <a:cs typeface="Calibri"/>
              <a:sym typeface="Calibri"/>
            </a:endParaRPr>
          </a:p>
        </p:txBody>
      </p:sp>
      <p:grpSp>
        <p:nvGrpSpPr>
          <p:cNvPr id="148" name="Google Shape;148;p6"/>
          <p:cNvGrpSpPr/>
          <p:nvPr/>
        </p:nvGrpSpPr>
        <p:grpSpPr>
          <a:xfrm>
            <a:off x="2757055" y="6163781"/>
            <a:ext cx="9434945" cy="616528"/>
            <a:chOff x="1880756" y="4462898"/>
            <a:chExt cx="7076208" cy="462396"/>
          </a:xfrm>
        </p:grpSpPr>
        <p:pic>
          <p:nvPicPr>
            <p:cNvPr id="149" name="Google Shape;149;p6"/>
            <p:cNvPicPr preferRelativeResize="0"/>
            <p:nvPr/>
          </p:nvPicPr>
          <p:blipFill rotWithShape="1">
            <a:blip r:embed="rId3">
              <a:alphaModFix/>
            </a:blip>
            <a:srcRect t="12382" b="12877"/>
            <a:stretch/>
          </p:blipFill>
          <p:spPr>
            <a:xfrm>
              <a:off x="7193276" y="4462898"/>
              <a:ext cx="1763688" cy="462396"/>
            </a:xfrm>
            <a:prstGeom prst="rect">
              <a:avLst/>
            </a:prstGeom>
            <a:noFill/>
            <a:ln>
              <a:noFill/>
            </a:ln>
          </p:spPr>
        </p:pic>
        <p:cxnSp>
          <p:nvCxnSpPr>
            <p:cNvPr id="150" name="Google Shape;150;p6"/>
            <p:cNvCxnSpPr/>
            <p:nvPr/>
          </p:nvCxnSpPr>
          <p:spPr>
            <a:xfrm>
              <a:off x="1880756" y="4694096"/>
              <a:ext cx="5328271" cy="0"/>
            </a:xfrm>
            <a:prstGeom prst="straightConnector1">
              <a:avLst/>
            </a:prstGeom>
            <a:noFill/>
            <a:ln w="25400" cap="flat" cmpd="sng">
              <a:solidFill>
                <a:srgbClr val="FF0000"/>
              </a:solidFill>
              <a:prstDash val="solid"/>
              <a:miter lim="800000"/>
              <a:headEnd type="none" w="sm" len="sm"/>
              <a:tailEnd type="none" w="sm" len="sm"/>
            </a:ln>
          </p:spPr>
        </p:cxnSp>
      </p:grpSp>
      <p:pic>
        <p:nvPicPr>
          <p:cNvPr id="151" name="Google Shape;151;p6"/>
          <p:cNvPicPr preferRelativeResize="0"/>
          <p:nvPr/>
        </p:nvPicPr>
        <p:blipFill rotWithShape="1">
          <a:blip r:embed="rId4">
            <a:alphaModFix/>
          </a:blip>
          <a:srcRect/>
          <a:stretch/>
        </p:blipFill>
        <p:spPr>
          <a:xfrm>
            <a:off x="149509" y="5936674"/>
            <a:ext cx="2501611" cy="731064"/>
          </a:xfrm>
          <a:prstGeom prst="rect">
            <a:avLst/>
          </a:prstGeom>
          <a:noFill/>
          <a:ln>
            <a:noFill/>
          </a:ln>
        </p:spPr>
      </p:pic>
      <p:pic>
        <p:nvPicPr>
          <p:cNvPr id="152" name="Google Shape;152;p6"/>
          <p:cNvPicPr preferRelativeResize="0"/>
          <p:nvPr/>
        </p:nvPicPr>
        <p:blipFill rotWithShape="1">
          <a:blip r:embed="rId5">
            <a:alphaModFix/>
          </a:blip>
          <a:srcRect/>
          <a:stretch/>
        </p:blipFill>
        <p:spPr>
          <a:xfrm>
            <a:off x="149509" y="145065"/>
            <a:ext cx="10800000" cy="1386741"/>
          </a:xfrm>
          <a:prstGeom prst="rect">
            <a:avLst/>
          </a:prstGeom>
          <a:noFill/>
          <a:ln>
            <a:noFill/>
          </a:ln>
        </p:spPr>
      </p:pic>
      <p:sp>
        <p:nvSpPr>
          <p:cNvPr id="153" name="Google Shape;153;p6"/>
          <p:cNvSpPr/>
          <p:nvPr/>
        </p:nvSpPr>
        <p:spPr>
          <a:xfrm>
            <a:off x="209124" y="705074"/>
            <a:ext cx="2676316" cy="307953"/>
          </a:xfrm>
          <a:prstGeom prst="rect">
            <a:avLst/>
          </a:prstGeom>
          <a:solidFill>
            <a:srgbClr val="00B0F0">
              <a:alpha val="38823"/>
            </a:srgbClr>
          </a:solidFill>
          <a:ln w="2857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p6"/>
          <p:cNvSpPr/>
          <p:nvPr/>
        </p:nvSpPr>
        <p:spPr>
          <a:xfrm>
            <a:off x="3308706" y="705074"/>
            <a:ext cx="2124289" cy="307953"/>
          </a:xfrm>
          <a:prstGeom prst="rect">
            <a:avLst/>
          </a:prstGeom>
          <a:solidFill>
            <a:srgbClr val="FFE699">
              <a:alpha val="38823"/>
            </a:srgbClr>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6"/>
          <p:cNvSpPr/>
          <p:nvPr/>
        </p:nvSpPr>
        <p:spPr>
          <a:xfrm>
            <a:off x="6559124" y="1068305"/>
            <a:ext cx="4312076" cy="307953"/>
          </a:xfrm>
          <a:prstGeom prst="rect">
            <a:avLst/>
          </a:prstGeom>
          <a:solidFill>
            <a:srgbClr val="FFE699">
              <a:alpha val="38823"/>
            </a:srgbClr>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6" name="Google Shape;156;p6"/>
          <p:cNvPicPr preferRelativeResize="0"/>
          <p:nvPr/>
        </p:nvPicPr>
        <p:blipFill rotWithShape="1">
          <a:blip r:embed="rId6">
            <a:alphaModFix/>
          </a:blip>
          <a:srcRect l="967" t="8596" r="1315" b="10524"/>
          <a:stretch/>
        </p:blipFill>
        <p:spPr>
          <a:xfrm>
            <a:off x="2324490" y="1684522"/>
            <a:ext cx="6450037" cy="808893"/>
          </a:xfrm>
          <a:prstGeom prst="rect">
            <a:avLst/>
          </a:prstGeom>
          <a:noFill/>
          <a:ln w="19050" cap="flat" cmpd="sng">
            <a:solidFill>
              <a:srgbClr val="00B0F0"/>
            </a:solidFill>
            <a:prstDash val="solid"/>
            <a:round/>
            <a:headEnd type="none" w="sm" len="sm"/>
            <a:tailEnd type="none" w="sm" len="sm"/>
          </a:ln>
        </p:spPr>
      </p:pic>
      <p:pic>
        <p:nvPicPr>
          <p:cNvPr id="157" name="Google Shape;157;p6"/>
          <p:cNvPicPr preferRelativeResize="0"/>
          <p:nvPr/>
        </p:nvPicPr>
        <p:blipFill rotWithShape="1">
          <a:blip r:embed="rId7">
            <a:alphaModFix/>
          </a:blip>
          <a:srcRect/>
          <a:stretch/>
        </p:blipFill>
        <p:spPr>
          <a:xfrm>
            <a:off x="9495692" y="1674198"/>
            <a:ext cx="2325600" cy="1744200"/>
          </a:xfrm>
          <a:prstGeom prst="rect">
            <a:avLst/>
          </a:prstGeom>
          <a:noFill/>
          <a:ln w="19050" cap="flat" cmpd="sng">
            <a:solidFill>
              <a:srgbClr val="7030A0"/>
            </a:solidFill>
            <a:prstDash val="solid"/>
            <a:round/>
            <a:headEnd type="none" w="sm" len="sm"/>
            <a:tailEnd type="none" w="sm" len="sm"/>
          </a:ln>
        </p:spPr>
      </p:pic>
      <p:pic>
        <p:nvPicPr>
          <p:cNvPr id="158" name="Google Shape;158;p6"/>
          <p:cNvPicPr preferRelativeResize="0"/>
          <p:nvPr/>
        </p:nvPicPr>
        <p:blipFill rotWithShape="1">
          <a:blip r:embed="rId8">
            <a:alphaModFix/>
          </a:blip>
          <a:srcRect/>
          <a:stretch/>
        </p:blipFill>
        <p:spPr>
          <a:xfrm>
            <a:off x="101369" y="2608966"/>
            <a:ext cx="2880000" cy="2160000"/>
          </a:xfrm>
          <a:prstGeom prst="rect">
            <a:avLst/>
          </a:prstGeom>
          <a:noFill/>
          <a:ln w="9525" cap="flat" cmpd="sng">
            <a:solidFill>
              <a:schemeClr val="dk1"/>
            </a:solidFill>
            <a:prstDash val="solid"/>
            <a:round/>
            <a:headEnd type="none" w="sm" len="sm"/>
            <a:tailEnd type="none" w="sm" len="sm"/>
          </a:ln>
        </p:spPr>
      </p:pic>
      <p:pic>
        <p:nvPicPr>
          <p:cNvPr id="159" name="Google Shape;159;p6"/>
          <p:cNvPicPr preferRelativeResize="0"/>
          <p:nvPr/>
        </p:nvPicPr>
        <p:blipFill rotWithShape="1">
          <a:blip r:embed="rId9">
            <a:alphaModFix/>
          </a:blip>
          <a:srcRect/>
          <a:stretch/>
        </p:blipFill>
        <p:spPr>
          <a:xfrm>
            <a:off x="1416317" y="3235178"/>
            <a:ext cx="2880000" cy="2160000"/>
          </a:xfrm>
          <a:prstGeom prst="rect">
            <a:avLst/>
          </a:prstGeom>
          <a:noFill/>
          <a:ln w="9525" cap="flat" cmpd="sng">
            <a:solidFill>
              <a:schemeClr val="dk1"/>
            </a:solidFill>
            <a:prstDash val="solid"/>
            <a:round/>
            <a:headEnd type="none" w="sm" len="sm"/>
            <a:tailEnd type="none" w="sm" len="sm"/>
          </a:ln>
        </p:spPr>
      </p:pic>
      <p:pic>
        <p:nvPicPr>
          <p:cNvPr id="160" name="Google Shape;160;p6"/>
          <p:cNvPicPr preferRelativeResize="0"/>
          <p:nvPr/>
        </p:nvPicPr>
        <p:blipFill rotWithShape="1">
          <a:blip r:embed="rId10">
            <a:alphaModFix/>
          </a:blip>
          <a:srcRect/>
          <a:stretch/>
        </p:blipFill>
        <p:spPr>
          <a:xfrm>
            <a:off x="2737136" y="3871439"/>
            <a:ext cx="2880000" cy="2160000"/>
          </a:xfrm>
          <a:prstGeom prst="rect">
            <a:avLst/>
          </a:prstGeom>
          <a:noFill/>
          <a:ln w="9525" cap="flat" cmpd="sng">
            <a:solidFill>
              <a:schemeClr val="dk1"/>
            </a:solidFill>
            <a:prstDash val="solid"/>
            <a:round/>
            <a:headEnd type="none" w="sm" len="sm"/>
            <a:tailEnd type="none" w="sm" len="sm"/>
          </a:ln>
        </p:spPr>
      </p:pic>
      <p:pic>
        <p:nvPicPr>
          <p:cNvPr id="161" name="Google Shape;161;p6"/>
          <p:cNvPicPr preferRelativeResize="0"/>
          <p:nvPr/>
        </p:nvPicPr>
        <p:blipFill rotWithShape="1">
          <a:blip r:embed="rId11">
            <a:alphaModFix/>
          </a:blip>
          <a:srcRect l="17941" t="84434" b="1563"/>
          <a:stretch/>
        </p:blipFill>
        <p:spPr>
          <a:xfrm>
            <a:off x="4646866" y="4744347"/>
            <a:ext cx="2363306" cy="302456"/>
          </a:xfrm>
          <a:prstGeom prst="rect">
            <a:avLst/>
          </a:prstGeom>
          <a:noFill/>
          <a:ln>
            <a:noFill/>
          </a:ln>
        </p:spPr>
      </p:pic>
      <p:pic>
        <p:nvPicPr>
          <p:cNvPr id="162" name="Google Shape;162;p6"/>
          <p:cNvPicPr preferRelativeResize="0"/>
          <p:nvPr/>
        </p:nvPicPr>
        <p:blipFill rotWithShape="1">
          <a:blip r:embed="rId12">
            <a:alphaModFix/>
          </a:blip>
          <a:srcRect/>
          <a:stretch/>
        </p:blipFill>
        <p:spPr>
          <a:xfrm>
            <a:off x="7521259" y="3532599"/>
            <a:ext cx="3048000" cy="2286000"/>
          </a:xfrm>
          <a:prstGeom prst="rect">
            <a:avLst/>
          </a:prstGeom>
          <a:noFill/>
          <a:ln w="9525" cap="flat" cmpd="sng">
            <a:solidFill>
              <a:schemeClr val="dk1"/>
            </a:solidFill>
            <a:prstDash val="solid"/>
            <a:round/>
            <a:headEnd type="none" w="sm" len="sm"/>
            <a:tailEnd type="none" w="sm" len="sm"/>
          </a:ln>
        </p:spPr>
      </p:pic>
      <p:pic>
        <p:nvPicPr>
          <p:cNvPr id="163" name="Google Shape;163;p6"/>
          <p:cNvPicPr preferRelativeResize="0"/>
          <p:nvPr/>
        </p:nvPicPr>
        <p:blipFill rotWithShape="1">
          <a:blip r:embed="rId13">
            <a:alphaModFix/>
          </a:blip>
          <a:srcRect/>
          <a:stretch/>
        </p:blipFill>
        <p:spPr>
          <a:xfrm>
            <a:off x="9045259" y="3889521"/>
            <a:ext cx="3048000" cy="2286000"/>
          </a:xfrm>
          <a:prstGeom prst="rect">
            <a:avLst/>
          </a:prstGeom>
          <a:noFill/>
          <a:ln w="9525" cap="flat" cmpd="sng">
            <a:solidFill>
              <a:schemeClr val="dk1"/>
            </a:solidFill>
            <a:prstDash val="solid"/>
            <a:round/>
            <a:headEnd type="none" w="sm" len="sm"/>
            <a:tailEnd type="none" w="sm" len="sm"/>
          </a:ln>
        </p:spPr>
      </p:pic>
      <p:sp>
        <p:nvSpPr>
          <p:cNvPr id="164" name="Google Shape;164;p6"/>
          <p:cNvSpPr/>
          <p:nvPr/>
        </p:nvSpPr>
        <p:spPr>
          <a:xfrm>
            <a:off x="6932798" y="693644"/>
            <a:ext cx="1564087" cy="374661"/>
          </a:xfrm>
          <a:prstGeom prst="ellipse">
            <a:avLst/>
          </a:prstGeom>
          <a:solidFill>
            <a:srgbClr val="7030A0">
              <a:alpha val="37647"/>
            </a:srgbClr>
          </a:solid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6"/>
          <p:cNvSpPr/>
          <p:nvPr/>
        </p:nvSpPr>
        <p:spPr>
          <a:xfrm>
            <a:off x="7223581" y="3571114"/>
            <a:ext cx="1618497" cy="323049"/>
          </a:xfrm>
          <a:prstGeom prst="ellipse">
            <a:avLst/>
          </a:prstGeom>
          <a:solidFill>
            <a:srgbClr val="92D050">
              <a:alpha val="37647"/>
            </a:srgbClr>
          </a:solid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7"/>
          <p:cNvPicPr preferRelativeResize="0"/>
          <p:nvPr/>
        </p:nvPicPr>
        <p:blipFill rotWithShape="1">
          <a:blip r:embed="rId3">
            <a:alphaModFix/>
          </a:blip>
          <a:srcRect/>
          <a:stretch/>
        </p:blipFill>
        <p:spPr>
          <a:xfrm>
            <a:off x="216208" y="171044"/>
            <a:ext cx="10800000" cy="3172181"/>
          </a:xfrm>
          <a:prstGeom prst="rect">
            <a:avLst/>
          </a:prstGeom>
          <a:noFill/>
          <a:ln>
            <a:noFill/>
          </a:ln>
        </p:spPr>
      </p:pic>
      <p:sp>
        <p:nvSpPr>
          <p:cNvPr id="171" name="Google Shape;171;p7"/>
          <p:cNvSpPr txBox="1"/>
          <p:nvPr/>
        </p:nvSpPr>
        <p:spPr>
          <a:xfrm>
            <a:off x="960000" y="1484785"/>
            <a:ext cx="10957984" cy="4536604"/>
          </a:xfrm>
          <a:prstGeom prst="rect">
            <a:avLst/>
          </a:prstGeom>
          <a:noFill/>
          <a:ln>
            <a:noFill/>
          </a:ln>
        </p:spPr>
        <p:txBody>
          <a:bodyPr spcFirstLastPara="1" wrap="square" lIns="121900" tIns="60950" rIns="121900" bIns="60950" anchor="t" anchorCtr="0">
            <a:normAutofit/>
          </a:bodyPr>
          <a:lstStyle/>
          <a:p>
            <a:pPr marL="0" marR="0" lvl="0" indent="0" algn="just" rtl="0">
              <a:lnSpc>
                <a:spcPct val="112491"/>
              </a:lnSpc>
              <a:spcBef>
                <a:spcPts val="0"/>
              </a:spcBef>
              <a:spcAft>
                <a:spcPts val="0"/>
              </a:spcAft>
              <a:buNone/>
            </a:pPr>
            <a:endParaRPr sz="4267" b="0" i="0" u="none" strike="noStrike" cap="none">
              <a:solidFill>
                <a:schemeClr val="dk1"/>
              </a:solidFill>
              <a:latin typeface="Calibri"/>
              <a:ea typeface="Calibri"/>
              <a:cs typeface="Calibri"/>
              <a:sym typeface="Calibri"/>
            </a:endParaRPr>
          </a:p>
        </p:txBody>
      </p:sp>
      <p:grpSp>
        <p:nvGrpSpPr>
          <p:cNvPr id="172" name="Google Shape;172;p7"/>
          <p:cNvGrpSpPr/>
          <p:nvPr/>
        </p:nvGrpSpPr>
        <p:grpSpPr>
          <a:xfrm>
            <a:off x="2757055" y="6163781"/>
            <a:ext cx="9434945" cy="616528"/>
            <a:chOff x="1880756" y="4462898"/>
            <a:chExt cx="7076208" cy="462396"/>
          </a:xfrm>
        </p:grpSpPr>
        <p:pic>
          <p:nvPicPr>
            <p:cNvPr id="173" name="Google Shape;173;p7"/>
            <p:cNvPicPr preferRelativeResize="0"/>
            <p:nvPr/>
          </p:nvPicPr>
          <p:blipFill rotWithShape="1">
            <a:blip r:embed="rId4">
              <a:alphaModFix/>
            </a:blip>
            <a:srcRect t="12382" b="12877"/>
            <a:stretch/>
          </p:blipFill>
          <p:spPr>
            <a:xfrm>
              <a:off x="7193276" y="4462898"/>
              <a:ext cx="1763688" cy="462396"/>
            </a:xfrm>
            <a:prstGeom prst="rect">
              <a:avLst/>
            </a:prstGeom>
            <a:noFill/>
            <a:ln>
              <a:noFill/>
            </a:ln>
          </p:spPr>
        </p:pic>
        <p:cxnSp>
          <p:nvCxnSpPr>
            <p:cNvPr id="174" name="Google Shape;174;p7"/>
            <p:cNvCxnSpPr/>
            <p:nvPr/>
          </p:nvCxnSpPr>
          <p:spPr>
            <a:xfrm>
              <a:off x="1880756" y="4694096"/>
              <a:ext cx="5328271" cy="0"/>
            </a:xfrm>
            <a:prstGeom prst="straightConnector1">
              <a:avLst/>
            </a:prstGeom>
            <a:noFill/>
            <a:ln w="25400" cap="flat" cmpd="sng">
              <a:solidFill>
                <a:srgbClr val="FF0000"/>
              </a:solidFill>
              <a:prstDash val="solid"/>
              <a:miter lim="800000"/>
              <a:headEnd type="none" w="sm" len="sm"/>
              <a:tailEnd type="none" w="sm" len="sm"/>
            </a:ln>
          </p:spPr>
        </p:cxnSp>
      </p:grpSp>
      <p:pic>
        <p:nvPicPr>
          <p:cNvPr id="175" name="Google Shape;175;p7"/>
          <p:cNvPicPr preferRelativeResize="0"/>
          <p:nvPr/>
        </p:nvPicPr>
        <p:blipFill rotWithShape="1">
          <a:blip r:embed="rId5">
            <a:alphaModFix/>
          </a:blip>
          <a:srcRect/>
          <a:stretch/>
        </p:blipFill>
        <p:spPr>
          <a:xfrm>
            <a:off x="149509" y="5936674"/>
            <a:ext cx="2501611" cy="731064"/>
          </a:xfrm>
          <a:prstGeom prst="rect">
            <a:avLst/>
          </a:prstGeom>
          <a:noFill/>
          <a:ln>
            <a:noFill/>
          </a:ln>
        </p:spPr>
      </p:pic>
      <p:pic>
        <p:nvPicPr>
          <p:cNvPr id="176" name="Google Shape;176;p7"/>
          <p:cNvPicPr preferRelativeResize="0"/>
          <p:nvPr/>
        </p:nvPicPr>
        <p:blipFill rotWithShape="1">
          <a:blip r:embed="rId6">
            <a:alphaModFix/>
          </a:blip>
          <a:srcRect/>
          <a:stretch/>
        </p:blipFill>
        <p:spPr>
          <a:xfrm>
            <a:off x="10541391" y="0"/>
            <a:ext cx="1650609" cy="1237957"/>
          </a:xfrm>
          <a:prstGeom prst="rect">
            <a:avLst/>
          </a:prstGeom>
          <a:noFill/>
          <a:ln w="9525" cap="flat" cmpd="sng">
            <a:solidFill>
              <a:schemeClr val="dk1"/>
            </a:solidFill>
            <a:prstDash val="solid"/>
            <a:round/>
            <a:headEnd type="none" w="sm" len="sm"/>
            <a:tailEnd type="none" w="sm" len="sm"/>
          </a:ln>
        </p:spPr>
      </p:pic>
      <p:pic>
        <p:nvPicPr>
          <p:cNvPr id="177" name="Google Shape;177;p7"/>
          <p:cNvPicPr preferRelativeResize="0"/>
          <p:nvPr/>
        </p:nvPicPr>
        <p:blipFill rotWithShape="1">
          <a:blip r:embed="rId7">
            <a:alphaModFix/>
          </a:blip>
          <a:srcRect/>
          <a:stretch/>
        </p:blipFill>
        <p:spPr>
          <a:xfrm>
            <a:off x="2113032" y="3329185"/>
            <a:ext cx="2057400" cy="1514475"/>
          </a:xfrm>
          <a:prstGeom prst="rect">
            <a:avLst/>
          </a:prstGeom>
          <a:noFill/>
          <a:ln>
            <a:noFill/>
          </a:ln>
        </p:spPr>
      </p:pic>
      <p:pic>
        <p:nvPicPr>
          <p:cNvPr id="178" name="Google Shape;178;p7"/>
          <p:cNvPicPr preferRelativeResize="0"/>
          <p:nvPr/>
        </p:nvPicPr>
        <p:blipFill rotWithShape="1">
          <a:blip r:embed="rId8">
            <a:alphaModFix/>
          </a:blip>
          <a:srcRect/>
          <a:stretch/>
        </p:blipFill>
        <p:spPr>
          <a:xfrm>
            <a:off x="4313748" y="4162004"/>
            <a:ext cx="3990975" cy="704850"/>
          </a:xfrm>
          <a:prstGeom prst="rect">
            <a:avLst/>
          </a:prstGeom>
          <a:noFill/>
          <a:ln>
            <a:noFill/>
          </a:ln>
        </p:spPr>
      </p:pic>
      <p:pic>
        <p:nvPicPr>
          <p:cNvPr id="179" name="Google Shape;179;p7"/>
          <p:cNvPicPr preferRelativeResize="0"/>
          <p:nvPr/>
        </p:nvPicPr>
        <p:blipFill rotWithShape="1">
          <a:blip r:embed="rId9">
            <a:alphaModFix/>
          </a:blip>
          <a:srcRect/>
          <a:stretch/>
        </p:blipFill>
        <p:spPr>
          <a:xfrm>
            <a:off x="4313748" y="4897898"/>
            <a:ext cx="2962275" cy="666750"/>
          </a:xfrm>
          <a:prstGeom prst="rect">
            <a:avLst/>
          </a:prstGeom>
          <a:noFill/>
          <a:ln>
            <a:noFill/>
          </a:ln>
        </p:spPr>
      </p:pic>
      <p:pic>
        <p:nvPicPr>
          <p:cNvPr id="180" name="Google Shape;180;p7"/>
          <p:cNvPicPr preferRelativeResize="0"/>
          <p:nvPr/>
        </p:nvPicPr>
        <p:blipFill rotWithShape="1">
          <a:blip r:embed="rId10">
            <a:alphaModFix/>
          </a:blip>
          <a:srcRect/>
          <a:stretch/>
        </p:blipFill>
        <p:spPr>
          <a:xfrm>
            <a:off x="4230953" y="5614321"/>
            <a:ext cx="2619375" cy="752475"/>
          </a:xfrm>
          <a:prstGeom prst="rect">
            <a:avLst/>
          </a:prstGeom>
          <a:noFill/>
          <a:ln>
            <a:noFill/>
          </a:ln>
        </p:spPr>
      </p:pic>
      <p:sp>
        <p:nvSpPr>
          <p:cNvPr id="181" name="Google Shape;181;p7"/>
          <p:cNvSpPr/>
          <p:nvPr/>
        </p:nvSpPr>
        <p:spPr>
          <a:xfrm>
            <a:off x="4071958" y="5511942"/>
            <a:ext cx="3307720" cy="808051"/>
          </a:xfrm>
          <a:prstGeom prst="ellipse">
            <a:avLst/>
          </a:prstGeom>
          <a:solidFill>
            <a:srgbClr val="92D050">
              <a:alpha val="37647"/>
            </a:srgbClr>
          </a:solid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8"/>
          <p:cNvSpPr txBox="1"/>
          <p:nvPr/>
        </p:nvSpPr>
        <p:spPr>
          <a:xfrm>
            <a:off x="960000" y="1484785"/>
            <a:ext cx="10957984" cy="4536604"/>
          </a:xfrm>
          <a:prstGeom prst="rect">
            <a:avLst/>
          </a:prstGeom>
          <a:noFill/>
          <a:ln>
            <a:noFill/>
          </a:ln>
        </p:spPr>
        <p:txBody>
          <a:bodyPr spcFirstLastPara="1" wrap="square" lIns="121900" tIns="60950" rIns="121900" bIns="60950" anchor="t" anchorCtr="0">
            <a:normAutofit/>
          </a:bodyPr>
          <a:lstStyle/>
          <a:p>
            <a:pPr marL="0" marR="0" lvl="0" indent="0" algn="just" rtl="0">
              <a:lnSpc>
                <a:spcPct val="112491"/>
              </a:lnSpc>
              <a:spcBef>
                <a:spcPts val="0"/>
              </a:spcBef>
              <a:spcAft>
                <a:spcPts val="0"/>
              </a:spcAft>
              <a:buNone/>
            </a:pPr>
            <a:endParaRPr sz="4267" b="0" i="0" u="none" strike="noStrike" cap="none">
              <a:solidFill>
                <a:schemeClr val="dk1"/>
              </a:solidFill>
              <a:latin typeface="Calibri"/>
              <a:ea typeface="Calibri"/>
              <a:cs typeface="Calibri"/>
              <a:sym typeface="Calibri"/>
            </a:endParaRPr>
          </a:p>
        </p:txBody>
      </p:sp>
      <p:grpSp>
        <p:nvGrpSpPr>
          <p:cNvPr id="187" name="Google Shape;187;p8"/>
          <p:cNvGrpSpPr/>
          <p:nvPr/>
        </p:nvGrpSpPr>
        <p:grpSpPr>
          <a:xfrm>
            <a:off x="2757055" y="6163781"/>
            <a:ext cx="9434945" cy="616528"/>
            <a:chOff x="1880756" y="4462898"/>
            <a:chExt cx="7076208" cy="462396"/>
          </a:xfrm>
        </p:grpSpPr>
        <p:pic>
          <p:nvPicPr>
            <p:cNvPr id="188" name="Google Shape;188;p8"/>
            <p:cNvPicPr preferRelativeResize="0"/>
            <p:nvPr/>
          </p:nvPicPr>
          <p:blipFill rotWithShape="1">
            <a:blip r:embed="rId3">
              <a:alphaModFix/>
            </a:blip>
            <a:srcRect t="12382" b="12877"/>
            <a:stretch/>
          </p:blipFill>
          <p:spPr>
            <a:xfrm>
              <a:off x="7193276" y="4462898"/>
              <a:ext cx="1763688" cy="462396"/>
            </a:xfrm>
            <a:prstGeom prst="rect">
              <a:avLst/>
            </a:prstGeom>
            <a:noFill/>
            <a:ln>
              <a:noFill/>
            </a:ln>
          </p:spPr>
        </p:pic>
        <p:cxnSp>
          <p:nvCxnSpPr>
            <p:cNvPr id="189" name="Google Shape;189;p8"/>
            <p:cNvCxnSpPr/>
            <p:nvPr/>
          </p:nvCxnSpPr>
          <p:spPr>
            <a:xfrm>
              <a:off x="1880756" y="4694096"/>
              <a:ext cx="5328271" cy="0"/>
            </a:xfrm>
            <a:prstGeom prst="straightConnector1">
              <a:avLst/>
            </a:prstGeom>
            <a:noFill/>
            <a:ln w="25400" cap="flat" cmpd="sng">
              <a:solidFill>
                <a:srgbClr val="FF0000"/>
              </a:solidFill>
              <a:prstDash val="solid"/>
              <a:miter lim="800000"/>
              <a:headEnd type="none" w="sm" len="sm"/>
              <a:tailEnd type="none" w="sm" len="sm"/>
            </a:ln>
          </p:spPr>
        </p:cxnSp>
      </p:grpSp>
      <p:pic>
        <p:nvPicPr>
          <p:cNvPr id="190" name="Google Shape;190;p8"/>
          <p:cNvPicPr preferRelativeResize="0"/>
          <p:nvPr/>
        </p:nvPicPr>
        <p:blipFill rotWithShape="1">
          <a:blip r:embed="rId4">
            <a:alphaModFix/>
          </a:blip>
          <a:srcRect/>
          <a:stretch/>
        </p:blipFill>
        <p:spPr>
          <a:xfrm>
            <a:off x="149509" y="5936674"/>
            <a:ext cx="2501611" cy="731064"/>
          </a:xfrm>
          <a:prstGeom prst="rect">
            <a:avLst/>
          </a:prstGeom>
          <a:noFill/>
          <a:ln>
            <a:noFill/>
          </a:ln>
        </p:spPr>
      </p:pic>
      <p:pic>
        <p:nvPicPr>
          <p:cNvPr id="191" name="Google Shape;191;p8"/>
          <p:cNvPicPr preferRelativeResize="0"/>
          <p:nvPr/>
        </p:nvPicPr>
        <p:blipFill rotWithShape="1">
          <a:blip r:embed="rId5">
            <a:alphaModFix/>
          </a:blip>
          <a:srcRect/>
          <a:stretch/>
        </p:blipFill>
        <p:spPr>
          <a:xfrm>
            <a:off x="216208" y="174312"/>
            <a:ext cx="10800000" cy="770894"/>
          </a:xfrm>
          <a:prstGeom prst="rect">
            <a:avLst/>
          </a:prstGeom>
          <a:noFill/>
          <a:ln>
            <a:noFill/>
          </a:ln>
        </p:spPr>
      </p:pic>
      <p:pic>
        <p:nvPicPr>
          <p:cNvPr id="192" name="Google Shape;192;p8"/>
          <p:cNvPicPr preferRelativeResize="0"/>
          <p:nvPr/>
        </p:nvPicPr>
        <p:blipFill rotWithShape="1">
          <a:blip r:embed="rId6">
            <a:alphaModFix/>
          </a:blip>
          <a:srcRect/>
          <a:stretch/>
        </p:blipFill>
        <p:spPr>
          <a:xfrm>
            <a:off x="2016002" y="928687"/>
            <a:ext cx="3095625" cy="2066925"/>
          </a:xfrm>
          <a:prstGeom prst="rect">
            <a:avLst/>
          </a:prstGeom>
          <a:noFill/>
          <a:ln>
            <a:noFill/>
          </a:ln>
        </p:spPr>
      </p:pic>
      <p:pic>
        <p:nvPicPr>
          <p:cNvPr id="193" name="Google Shape;193;p8"/>
          <p:cNvPicPr preferRelativeResize="0"/>
          <p:nvPr/>
        </p:nvPicPr>
        <p:blipFill rotWithShape="1">
          <a:blip r:embed="rId7">
            <a:alphaModFix/>
          </a:blip>
          <a:srcRect/>
          <a:stretch/>
        </p:blipFill>
        <p:spPr>
          <a:xfrm>
            <a:off x="5037648" y="2835714"/>
            <a:ext cx="2543175" cy="1552575"/>
          </a:xfrm>
          <a:prstGeom prst="rect">
            <a:avLst/>
          </a:prstGeom>
          <a:noFill/>
          <a:ln>
            <a:noFill/>
          </a:ln>
        </p:spPr>
      </p:pic>
      <p:pic>
        <p:nvPicPr>
          <p:cNvPr id="194" name="Google Shape;194;p8"/>
          <p:cNvPicPr preferRelativeResize="0"/>
          <p:nvPr/>
        </p:nvPicPr>
        <p:blipFill rotWithShape="1">
          <a:blip r:embed="rId8">
            <a:alphaModFix/>
          </a:blip>
          <a:srcRect/>
          <a:stretch/>
        </p:blipFill>
        <p:spPr>
          <a:xfrm>
            <a:off x="5261879" y="4388289"/>
            <a:ext cx="1314450" cy="866775"/>
          </a:xfrm>
          <a:prstGeom prst="rect">
            <a:avLst/>
          </a:prstGeom>
          <a:noFill/>
          <a:ln>
            <a:noFill/>
          </a:ln>
        </p:spPr>
      </p:pic>
      <p:pic>
        <p:nvPicPr>
          <p:cNvPr id="195" name="Google Shape;195;p8"/>
          <p:cNvPicPr preferRelativeResize="0"/>
          <p:nvPr/>
        </p:nvPicPr>
        <p:blipFill rotWithShape="1">
          <a:blip r:embed="rId9">
            <a:alphaModFix/>
          </a:blip>
          <a:srcRect/>
          <a:stretch/>
        </p:blipFill>
        <p:spPr>
          <a:xfrm>
            <a:off x="5166726" y="5159139"/>
            <a:ext cx="1323975" cy="838200"/>
          </a:xfrm>
          <a:prstGeom prst="rect">
            <a:avLst/>
          </a:prstGeom>
          <a:noFill/>
          <a:ln>
            <a:noFill/>
          </a:ln>
        </p:spPr>
      </p:pic>
      <p:sp>
        <p:nvSpPr>
          <p:cNvPr id="196" name="Google Shape;196;p8"/>
          <p:cNvSpPr/>
          <p:nvPr/>
        </p:nvSpPr>
        <p:spPr>
          <a:xfrm>
            <a:off x="5081098" y="5222176"/>
            <a:ext cx="1379074" cy="808051"/>
          </a:xfrm>
          <a:prstGeom prst="ellipse">
            <a:avLst/>
          </a:prstGeom>
          <a:solidFill>
            <a:srgbClr val="92D050">
              <a:alpha val="37647"/>
            </a:srgbClr>
          </a:solid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9"/>
          <p:cNvPicPr preferRelativeResize="0"/>
          <p:nvPr/>
        </p:nvPicPr>
        <p:blipFill rotWithShape="1">
          <a:blip r:embed="rId3">
            <a:alphaModFix/>
          </a:blip>
          <a:srcRect/>
          <a:stretch/>
        </p:blipFill>
        <p:spPr>
          <a:xfrm>
            <a:off x="216208" y="185866"/>
            <a:ext cx="10800000" cy="2597838"/>
          </a:xfrm>
          <a:prstGeom prst="rect">
            <a:avLst/>
          </a:prstGeom>
          <a:noFill/>
          <a:ln>
            <a:noFill/>
          </a:ln>
        </p:spPr>
      </p:pic>
      <p:sp>
        <p:nvSpPr>
          <p:cNvPr id="202" name="Google Shape;202;p9"/>
          <p:cNvSpPr txBox="1"/>
          <p:nvPr/>
        </p:nvSpPr>
        <p:spPr>
          <a:xfrm>
            <a:off x="960000" y="1484785"/>
            <a:ext cx="10957984" cy="4536604"/>
          </a:xfrm>
          <a:prstGeom prst="rect">
            <a:avLst/>
          </a:prstGeom>
          <a:noFill/>
          <a:ln>
            <a:noFill/>
          </a:ln>
        </p:spPr>
        <p:txBody>
          <a:bodyPr spcFirstLastPara="1" wrap="square" lIns="121900" tIns="60950" rIns="121900" bIns="60950" anchor="t" anchorCtr="0">
            <a:normAutofit/>
          </a:bodyPr>
          <a:lstStyle/>
          <a:p>
            <a:pPr marL="0" marR="0" lvl="0" indent="0" algn="just" rtl="0">
              <a:lnSpc>
                <a:spcPct val="112491"/>
              </a:lnSpc>
              <a:spcBef>
                <a:spcPts val="0"/>
              </a:spcBef>
              <a:spcAft>
                <a:spcPts val="0"/>
              </a:spcAft>
              <a:buNone/>
            </a:pPr>
            <a:endParaRPr sz="4267" b="0" i="0" u="none" strike="noStrike" cap="none">
              <a:solidFill>
                <a:schemeClr val="dk1"/>
              </a:solidFill>
              <a:latin typeface="Calibri"/>
              <a:ea typeface="Calibri"/>
              <a:cs typeface="Calibri"/>
              <a:sym typeface="Calibri"/>
            </a:endParaRPr>
          </a:p>
        </p:txBody>
      </p:sp>
      <p:grpSp>
        <p:nvGrpSpPr>
          <p:cNvPr id="203" name="Google Shape;203;p9"/>
          <p:cNvGrpSpPr/>
          <p:nvPr/>
        </p:nvGrpSpPr>
        <p:grpSpPr>
          <a:xfrm>
            <a:off x="2757055" y="6163781"/>
            <a:ext cx="9434945" cy="616528"/>
            <a:chOff x="1880756" y="4462898"/>
            <a:chExt cx="7076208" cy="462396"/>
          </a:xfrm>
        </p:grpSpPr>
        <p:pic>
          <p:nvPicPr>
            <p:cNvPr id="204" name="Google Shape;204;p9"/>
            <p:cNvPicPr preferRelativeResize="0"/>
            <p:nvPr/>
          </p:nvPicPr>
          <p:blipFill rotWithShape="1">
            <a:blip r:embed="rId4">
              <a:alphaModFix/>
            </a:blip>
            <a:srcRect t="12382" b="12877"/>
            <a:stretch/>
          </p:blipFill>
          <p:spPr>
            <a:xfrm>
              <a:off x="7193276" y="4462898"/>
              <a:ext cx="1763688" cy="462396"/>
            </a:xfrm>
            <a:prstGeom prst="rect">
              <a:avLst/>
            </a:prstGeom>
            <a:noFill/>
            <a:ln>
              <a:noFill/>
            </a:ln>
          </p:spPr>
        </p:pic>
        <p:cxnSp>
          <p:nvCxnSpPr>
            <p:cNvPr id="205" name="Google Shape;205;p9"/>
            <p:cNvCxnSpPr/>
            <p:nvPr/>
          </p:nvCxnSpPr>
          <p:spPr>
            <a:xfrm>
              <a:off x="1880756" y="4694096"/>
              <a:ext cx="5328271" cy="0"/>
            </a:xfrm>
            <a:prstGeom prst="straightConnector1">
              <a:avLst/>
            </a:prstGeom>
            <a:noFill/>
            <a:ln w="25400" cap="flat" cmpd="sng">
              <a:solidFill>
                <a:srgbClr val="FF0000"/>
              </a:solidFill>
              <a:prstDash val="solid"/>
              <a:miter lim="800000"/>
              <a:headEnd type="none" w="sm" len="sm"/>
              <a:tailEnd type="none" w="sm" len="sm"/>
            </a:ln>
          </p:spPr>
        </p:cxnSp>
      </p:grpSp>
      <p:pic>
        <p:nvPicPr>
          <p:cNvPr id="206" name="Google Shape;206;p9"/>
          <p:cNvPicPr preferRelativeResize="0"/>
          <p:nvPr/>
        </p:nvPicPr>
        <p:blipFill rotWithShape="1">
          <a:blip r:embed="rId5">
            <a:alphaModFix/>
          </a:blip>
          <a:srcRect/>
          <a:stretch/>
        </p:blipFill>
        <p:spPr>
          <a:xfrm>
            <a:off x="149509" y="5936674"/>
            <a:ext cx="2501611" cy="731064"/>
          </a:xfrm>
          <a:prstGeom prst="rect">
            <a:avLst/>
          </a:prstGeom>
          <a:noFill/>
          <a:ln>
            <a:noFill/>
          </a:ln>
        </p:spPr>
      </p:pic>
      <p:pic>
        <p:nvPicPr>
          <p:cNvPr id="207" name="Google Shape;207;p9"/>
          <p:cNvPicPr preferRelativeResize="0"/>
          <p:nvPr/>
        </p:nvPicPr>
        <p:blipFill rotWithShape="1">
          <a:blip r:embed="rId6">
            <a:alphaModFix/>
          </a:blip>
          <a:srcRect/>
          <a:stretch/>
        </p:blipFill>
        <p:spPr>
          <a:xfrm>
            <a:off x="990442" y="2736519"/>
            <a:ext cx="2880000" cy="2160000"/>
          </a:xfrm>
          <a:prstGeom prst="rect">
            <a:avLst/>
          </a:prstGeom>
          <a:noFill/>
          <a:ln w="9525" cap="flat" cmpd="sng">
            <a:solidFill>
              <a:schemeClr val="dk1"/>
            </a:solidFill>
            <a:prstDash val="solid"/>
            <a:round/>
            <a:headEnd type="none" w="sm" len="sm"/>
            <a:tailEnd type="none" w="sm" len="sm"/>
          </a:ln>
        </p:spPr>
      </p:pic>
      <p:pic>
        <p:nvPicPr>
          <p:cNvPr id="208" name="Google Shape;208;p9"/>
          <p:cNvPicPr preferRelativeResize="0"/>
          <p:nvPr/>
        </p:nvPicPr>
        <p:blipFill rotWithShape="1">
          <a:blip r:embed="rId7">
            <a:alphaModFix/>
          </a:blip>
          <a:srcRect/>
          <a:stretch/>
        </p:blipFill>
        <p:spPr>
          <a:xfrm>
            <a:off x="2430442" y="4000268"/>
            <a:ext cx="2880000" cy="2160000"/>
          </a:xfrm>
          <a:prstGeom prst="rect">
            <a:avLst/>
          </a:prstGeom>
          <a:noFill/>
          <a:ln w="9525" cap="flat" cmpd="sng">
            <a:solidFill>
              <a:schemeClr val="dk1"/>
            </a:solidFill>
            <a:prstDash val="solid"/>
            <a:round/>
            <a:headEnd type="none" w="sm" len="sm"/>
            <a:tailEnd type="none" w="sm" len="sm"/>
          </a:ln>
        </p:spPr>
      </p:pic>
      <p:pic>
        <p:nvPicPr>
          <p:cNvPr id="209" name="Google Shape;209;p9"/>
          <p:cNvPicPr preferRelativeResize="0"/>
          <p:nvPr/>
        </p:nvPicPr>
        <p:blipFill rotWithShape="1">
          <a:blip r:embed="rId8">
            <a:alphaModFix/>
          </a:blip>
          <a:srcRect/>
          <a:stretch/>
        </p:blipFill>
        <p:spPr>
          <a:xfrm>
            <a:off x="6661224" y="2743553"/>
            <a:ext cx="2880000" cy="2160000"/>
          </a:xfrm>
          <a:prstGeom prst="rect">
            <a:avLst/>
          </a:prstGeom>
          <a:noFill/>
          <a:ln w="9525" cap="flat" cmpd="sng">
            <a:solidFill>
              <a:schemeClr val="dk1"/>
            </a:solidFill>
            <a:prstDash val="solid"/>
            <a:round/>
            <a:headEnd type="none" w="sm" len="sm"/>
            <a:tailEnd type="none" w="sm" len="sm"/>
          </a:ln>
        </p:spPr>
      </p:pic>
      <p:pic>
        <p:nvPicPr>
          <p:cNvPr id="210" name="Google Shape;210;p9"/>
          <p:cNvPicPr preferRelativeResize="0"/>
          <p:nvPr/>
        </p:nvPicPr>
        <p:blipFill rotWithShape="1">
          <a:blip r:embed="rId9">
            <a:alphaModFix/>
          </a:blip>
          <a:srcRect/>
          <a:stretch/>
        </p:blipFill>
        <p:spPr>
          <a:xfrm>
            <a:off x="7955309" y="4016377"/>
            <a:ext cx="2880000" cy="2160000"/>
          </a:xfrm>
          <a:prstGeom prst="rect">
            <a:avLst/>
          </a:prstGeom>
          <a:noFill/>
          <a:ln w="9525" cap="flat" cmpd="sng">
            <a:solidFill>
              <a:schemeClr val="dk1"/>
            </a:solidFill>
            <a:prstDash val="solid"/>
            <a:round/>
            <a:headEnd type="none" w="sm" len="sm"/>
            <a:tailEnd type="none" w="sm" len="sm"/>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735BA3-629D-4CDC-86E0-35A0DDB8C5CC}"/>
</file>

<file path=customXml/itemProps2.xml><?xml version="1.0" encoding="utf-8"?>
<ds:datastoreItem xmlns:ds="http://schemas.openxmlformats.org/officeDocument/2006/customXml" ds:itemID="{2235F0A3-2754-4344-BD60-C85427875DD6}"/>
</file>

<file path=customXml/itemProps3.xml><?xml version="1.0" encoding="utf-8"?>
<ds:datastoreItem xmlns:ds="http://schemas.openxmlformats.org/officeDocument/2006/customXml" ds:itemID="{71FBD87C-AF08-41F9-9AFD-7C0398541AB9}"/>
</file>

<file path=docProps/app.xml><?xml version="1.0" encoding="utf-8"?>
<Properties xmlns="http://schemas.openxmlformats.org/officeDocument/2006/extended-properties" xmlns:vt="http://schemas.openxmlformats.org/officeDocument/2006/docPropsVTypes">
  <TotalTime>0</TotalTime>
  <Words>146</Words>
  <Application>Microsoft Office PowerPoint</Application>
  <PresentationFormat>Widescreen</PresentationFormat>
  <Paragraphs>16</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Mikaela Sawyer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John Bament</dc:creator>
  <cp:lastModifiedBy>Mikaela Sawyer</cp:lastModifiedBy>
  <cp:revision>1</cp:revision>
  <dcterms:created xsi:type="dcterms:W3CDTF">2025-10-04T11:21:30Z</dcterms:created>
  <dcterms:modified xsi:type="dcterms:W3CDTF">2025-11-24T02:21:27Z</dcterms:modified>
</cp:coreProperties>
</file>