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sldIdLst>
    <p:sldId id="257" r:id="rId2"/>
    <p:sldId id="349" r:id="rId3"/>
    <p:sldId id="274" r:id="rId4"/>
    <p:sldId id="332" r:id="rId5"/>
    <p:sldId id="330" r:id="rId6"/>
    <p:sldId id="356" r:id="rId7"/>
    <p:sldId id="357" r:id="rId8"/>
    <p:sldId id="358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7" r:id="rId18"/>
    <p:sldId id="345" r:id="rId19"/>
    <p:sldId id="346" r:id="rId20"/>
    <p:sldId id="354" r:id="rId21"/>
    <p:sldId id="355" r:id="rId22"/>
    <p:sldId id="359" r:id="rId23"/>
    <p:sldId id="360" r:id="rId24"/>
    <p:sldId id="361" r:id="rId25"/>
    <p:sldId id="362" r:id="rId26"/>
    <p:sldId id="363" r:id="rId27"/>
    <p:sldId id="364" r:id="rId28"/>
    <p:sldId id="365" r:id="rId29"/>
    <p:sldId id="366" r:id="rId30"/>
    <p:sldId id="335" r:id="rId31"/>
    <p:sldId id="336" r:id="rId32"/>
    <p:sldId id="351" r:id="rId33"/>
    <p:sldId id="282" r:id="rId34"/>
    <p:sldId id="283" r:id="rId35"/>
    <p:sldId id="285" r:id="rId36"/>
    <p:sldId id="291" r:id="rId37"/>
    <p:sldId id="286" r:id="rId38"/>
    <p:sldId id="287" r:id="rId39"/>
    <p:sldId id="296" r:id="rId40"/>
    <p:sldId id="297" r:id="rId41"/>
    <p:sldId id="352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46"/>
    <p:restoredTop sz="94674"/>
  </p:normalViewPr>
  <p:slideViewPr>
    <p:cSldViewPr snapToGrid="0">
      <p:cViewPr varScale="1">
        <p:scale>
          <a:sx n="183" d="100"/>
          <a:sy n="183" d="100"/>
        </p:scale>
        <p:origin x="9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9233F6-27FA-460D-A846-5991D76E8163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4D4631-E666-4705-8203-858AB14365B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Teacher at Coomera Anglican College</a:t>
          </a:r>
        </a:p>
      </dgm:t>
    </dgm:pt>
    <dgm:pt modelId="{6FF4E310-EA6C-4736-88CB-E31D0C0F94EB}" type="parTrans" cxnId="{C6F4571F-AD35-4177-8F0E-1F46A6E3E356}">
      <dgm:prSet/>
      <dgm:spPr/>
      <dgm:t>
        <a:bodyPr/>
        <a:lstStyle/>
        <a:p>
          <a:endParaRPr lang="en-US"/>
        </a:p>
      </dgm:t>
    </dgm:pt>
    <dgm:pt modelId="{0368A3FB-19D6-40E8-A8A7-0EEDD7040923}" type="sibTrans" cxnId="{C6F4571F-AD35-4177-8F0E-1F46A6E3E356}">
      <dgm:prSet/>
      <dgm:spPr/>
      <dgm:t>
        <a:bodyPr/>
        <a:lstStyle/>
        <a:p>
          <a:endParaRPr lang="en-US"/>
        </a:p>
      </dgm:t>
    </dgm:pt>
    <dgm:pt modelId="{1976075F-0BFE-4D63-BB94-44218D75BC5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Numeracy Coordinator at St John’s College</a:t>
          </a:r>
        </a:p>
      </dgm:t>
    </dgm:pt>
    <dgm:pt modelId="{264C7891-1826-4E5F-B350-2E81F083B58C}" type="parTrans" cxnId="{BE73CFF4-D482-44B9-90C8-84A0D3C76376}">
      <dgm:prSet/>
      <dgm:spPr/>
      <dgm:t>
        <a:bodyPr/>
        <a:lstStyle/>
        <a:p>
          <a:endParaRPr lang="en-US"/>
        </a:p>
      </dgm:t>
    </dgm:pt>
    <dgm:pt modelId="{CD30267B-B627-49A7-BB44-9F6A09EA3F75}" type="sibTrans" cxnId="{BE73CFF4-D482-44B9-90C8-84A0D3C76376}">
      <dgm:prSet/>
      <dgm:spPr/>
      <dgm:t>
        <a:bodyPr/>
        <a:lstStyle/>
        <a:p>
          <a:endParaRPr lang="en-US"/>
        </a:p>
      </dgm:t>
    </dgm:pt>
    <dgm:pt modelId="{21060624-52C7-4CCE-A3AD-0B48EB113AD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Coordinated Year 11 (2022, 2023) &amp; Year 12 (2023, 2024) Specialist Mathematics </a:t>
          </a:r>
        </a:p>
      </dgm:t>
    </dgm:pt>
    <dgm:pt modelId="{BD0A09A9-DF0E-4A27-AB47-C79AE7F72F54}" type="parTrans" cxnId="{7D38E205-B246-40B0-91C1-6C090DC5438B}">
      <dgm:prSet/>
      <dgm:spPr/>
      <dgm:t>
        <a:bodyPr/>
        <a:lstStyle/>
        <a:p>
          <a:endParaRPr lang="en-US"/>
        </a:p>
      </dgm:t>
    </dgm:pt>
    <dgm:pt modelId="{8441DDC0-78CB-4280-8C4F-C86B7D22386E}" type="sibTrans" cxnId="{7D38E205-B246-40B0-91C1-6C090DC5438B}">
      <dgm:prSet/>
      <dgm:spPr/>
      <dgm:t>
        <a:bodyPr/>
        <a:lstStyle/>
        <a:p>
          <a:endParaRPr lang="en-US"/>
        </a:p>
      </dgm:t>
    </dgm:pt>
    <dgm:pt modelId="{535F517A-59B3-45CC-B2D3-43BCFEFF77D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Lead marker of Year 11 and 12 Specialist Internal Assessments</a:t>
          </a:r>
        </a:p>
      </dgm:t>
    </dgm:pt>
    <dgm:pt modelId="{B1EAC20C-5D40-4A97-A322-065D034A08A1}" type="parTrans" cxnId="{35744678-E11D-4B4F-81D6-1BBA5D732000}">
      <dgm:prSet/>
      <dgm:spPr/>
      <dgm:t>
        <a:bodyPr/>
        <a:lstStyle/>
        <a:p>
          <a:endParaRPr lang="en-US"/>
        </a:p>
      </dgm:t>
    </dgm:pt>
    <dgm:pt modelId="{99F69288-E9B2-4F75-A9DF-DABA5EAEC0E2}" type="sibTrans" cxnId="{35744678-E11D-4B4F-81D6-1BBA5D732000}">
      <dgm:prSet/>
      <dgm:spPr/>
      <dgm:t>
        <a:bodyPr/>
        <a:lstStyle/>
        <a:p>
          <a:endParaRPr lang="en-US"/>
        </a:p>
      </dgm:t>
    </dgm:pt>
    <dgm:pt modelId="{4CF87DFE-2580-4569-8519-EC1A3EA8BE05}" type="pres">
      <dgm:prSet presAssocID="{769233F6-27FA-460D-A846-5991D76E8163}" presName="root" presStyleCnt="0">
        <dgm:presLayoutVars>
          <dgm:dir/>
          <dgm:resizeHandles val="exact"/>
        </dgm:presLayoutVars>
      </dgm:prSet>
      <dgm:spPr/>
    </dgm:pt>
    <dgm:pt modelId="{FDBB9336-D894-4142-BCAC-42FE576EB210}" type="pres">
      <dgm:prSet presAssocID="{5B4D4631-E666-4705-8203-858AB14365BB}" presName="compNode" presStyleCnt="0"/>
      <dgm:spPr/>
    </dgm:pt>
    <dgm:pt modelId="{2740EC03-FF12-4527-9A9C-917527392A40}" type="pres">
      <dgm:prSet presAssocID="{5B4D4631-E666-4705-8203-858AB14365BB}" presName="bgRect" presStyleLbl="bgShp" presStyleIdx="0" presStyleCnt="4"/>
      <dgm:spPr/>
    </dgm:pt>
    <dgm:pt modelId="{01F7D61F-2896-4CD8-9C7E-844E04D32F1C}" type="pres">
      <dgm:prSet presAssocID="{5B4D4631-E666-4705-8203-858AB14365BB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26DE6DF9-E4A0-4FA0-9ECB-E2648355147D}" type="pres">
      <dgm:prSet presAssocID="{5B4D4631-E666-4705-8203-858AB14365BB}" presName="spaceRect" presStyleCnt="0"/>
      <dgm:spPr/>
    </dgm:pt>
    <dgm:pt modelId="{A93ED4E8-D025-426B-887F-7A05A1F09A3F}" type="pres">
      <dgm:prSet presAssocID="{5B4D4631-E666-4705-8203-858AB14365BB}" presName="parTx" presStyleLbl="revTx" presStyleIdx="0" presStyleCnt="4">
        <dgm:presLayoutVars>
          <dgm:chMax val="0"/>
          <dgm:chPref val="0"/>
        </dgm:presLayoutVars>
      </dgm:prSet>
      <dgm:spPr/>
    </dgm:pt>
    <dgm:pt modelId="{9776931E-078E-4A0A-96DE-DA9E571B31F0}" type="pres">
      <dgm:prSet presAssocID="{0368A3FB-19D6-40E8-A8A7-0EEDD7040923}" presName="sibTrans" presStyleCnt="0"/>
      <dgm:spPr/>
    </dgm:pt>
    <dgm:pt modelId="{C59D0354-EC0B-45A2-AA5A-A6409A8EB086}" type="pres">
      <dgm:prSet presAssocID="{1976075F-0BFE-4D63-BB94-44218D75BC58}" presName="compNode" presStyleCnt="0"/>
      <dgm:spPr/>
    </dgm:pt>
    <dgm:pt modelId="{2802D4E8-5684-4B44-862B-43DDF92A1687}" type="pres">
      <dgm:prSet presAssocID="{1976075F-0BFE-4D63-BB94-44218D75BC58}" presName="bgRect" presStyleLbl="bgShp" presStyleIdx="1" presStyleCnt="4"/>
      <dgm:spPr/>
    </dgm:pt>
    <dgm:pt modelId="{E5011D9D-AEBA-4694-9371-E6B37D80F8B7}" type="pres">
      <dgm:prSet presAssocID="{1976075F-0BFE-4D63-BB94-44218D75BC58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choolhouse"/>
        </a:ext>
      </dgm:extLst>
    </dgm:pt>
    <dgm:pt modelId="{055A6E02-1D9F-4897-A666-39AC66175184}" type="pres">
      <dgm:prSet presAssocID="{1976075F-0BFE-4D63-BB94-44218D75BC58}" presName="spaceRect" presStyleCnt="0"/>
      <dgm:spPr/>
    </dgm:pt>
    <dgm:pt modelId="{6944F929-26AA-4AF2-8B48-B61509844420}" type="pres">
      <dgm:prSet presAssocID="{1976075F-0BFE-4D63-BB94-44218D75BC58}" presName="parTx" presStyleLbl="revTx" presStyleIdx="1" presStyleCnt="4">
        <dgm:presLayoutVars>
          <dgm:chMax val="0"/>
          <dgm:chPref val="0"/>
        </dgm:presLayoutVars>
      </dgm:prSet>
      <dgm:spPr/>
    </dgm:pt>
    <dgm:pt modelId="{E8B51E1C-BF4C-492F-94C7-1A34036FF5C1}" type="pres">
      <dgm:prSet presAssocID="{CD30267B-B627-49A7-BB44-9F6A09EA3F75}" presName="sibTrans" presStyleCnt="0"/>
      <dgm:spPr/>
    </dgm:pt>
    <dgm:pt modelId="{626D02F6-5CA2-43B4-A7CD-9CBFD3094B3B}" type="pres">
      <dgm:prSet presAssocID="{21060624-52C7-4CCE-A3AD-0B48EB113AD2}" presName="compNode" presStyleCnt="0"/>
      <dgm:spPr/>
    </dgm:pt>
    <dgm:pt modelId="{B4BBEA72-76E9-4904-A334-AFE891237788}" type="pres">
      <dgm:prSet presAssocID="{21060624-52C7-4CCE-A3AD-0B48EB113AD2}" presName="bgRect" presStyleLbl="bgShp" presStyleIdx="2" presStyleCnt="4"/>
      <dgm:spPr/>
    </dgm:pt>
    <dgm:pt modelId="{C78B8657-F0AC-4F1D-B11A-1466E551712D}" type="pres">
      <dgm:prSet presAssocID="{21060624-52C7-4CCE-A3AD-0B48EB113AD2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ug under Magnifying Glass"/>
        </a:ext>
      </dgm:extLst>
    </dgm:pt>
    <dgm:pt modelId="{7B7693EE-7880-4E11-A502-2CCA20CD43DE}" type="pres">
      <dgm:prSet presAssocID="{21060624-52C7-4CCE-A3AD-0B48EB113AD2}" presName="spaceRect" presStyleCnt="0"/>
      <dgm:spPr/>
    </dgm:pt>
    <dgm:pt modelId="{93E520D8-3D94-4E0E-82E3-5FD0ACD84121}" type="pres">
      <dgm:prSet presAssocID="{21060624-52C7-4CCE-A3AD-0B48EB113AD2}" presName="parTx" presStyleLbl="revTx" presStyleIdx="2" presStyleCnt="4">
        <dgm:presLayoutVars>
          <dgm:chMax val="0"/>
          <dgm:chPref val="0"/>
        </dgm:presLayoutVars>
      </dgm:prSet>
      <dgm:spPr/>
    </dgm:pt>
    <dgm:pt modelId="{E32D55F8-EC5F-4CF2-8775-0058BC62EC2D}" type="pres">
      <dgm:prSet presAssocID="{8441DDC0-78CB-4280-8C4F-C86B7D22386E}" presName="sibTrans" presStyleCnt="0"/>
      <dgm:spPr/>
    </dgm:pt>
    <dgm:pt modelId="{F24FBF5E-6D37-4362-87D9-DA6CEA3A7ACB}" type="pres">
      <dgm:prSet presAssocID="{535F517A-59B3-45CC-B2D3-43BCFEFF77D0}" presName="compNode" presStyleCnt="0"/>
      <dgm:spPr/>
    </dgm:pt>
    <dgm:pt modelId="{C2773393-7E76-436B-91D1-9C9B4A0DFFF7}" type="pres">
      <dgm:prSet presAssocID="{535F517A-59B3-45CC-B2D3-43BCFEFF77D0}" presName="bgRect" presStyleLbl="bgShp" presStyleIdx="3" presStyleCnt="4"/>
      <dgm:spPr/>
    </dgm:pt>
    <dgm:pt modelId="{92BE611A-2976-4F92-AA71-FCDB20548FA2}" type="pres">
      <dgm:prSet presAssocID="{535F517A-59B3-45CC-B2D3-43BCFEFF77D0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703F41EB-D86C-4289-8D47-792D80B6F91B}" type="pres">
      <dgm:prSet presAssocID="{535F517A-59B3-45CC-B2D3-43BCFEFF77D0}" presName="spaceRect" presStyleCnt="0"/>
      <dgm:spPr/>
    </dgm:pt>
    <dgm:pt modelId="{D0674591-BAEE-47BA-BDC3-96485302DD25}" type="pres">
      <dgm:prSet presAssocID="{535F517A-59B3-45CC-B2D3-43BCFEFF77D0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7D38E205-B246-40B0-91C1-6C090DC5438B}" srcId="{769233F6-27FA-460D-A846-5991D76E8163}" destId="{21060624-52C7-4CCE-A3AD-0B48EB113AD2}" srcOrd="2" destOrd="0" parTransId="{BD0A09A9-DF0E-4A27-AB47-C79AE7F72F54}" sibTransId="{8441DDC0-78CB-4280-8C4F-C86B7D22386E}"/>
    <dgm:cxn modelId="{C6F4571F-AD35-4177-8F0E-1F46A6E3E356}" srcId="{769233F6-27FA-460D-A846-5991D76E8163}" destId="{5B4D4631-E666-4705-8203-858AB14365BB}" srcOrd="0" destOrd="0" parTransId="{6FF4E310-EA6C-4736-88CB-E31D0C0F94EB}" sibTransId="{0368A3FB-19D6-40E8-A8A7-0EEDD7040923}"/>
    <dgm:cxn modelId="{35744678-E11D-4B4F-81D6-1BBA5D732000}" srcId="{769233F6-27FA-460D-A846-5991D76E8163}" destId="{535F517A-59B3-45CC-B2D3-43BCFEFF77D0}" srcOrd="3" destOrd="0" parTransId="{B1EAC20C-5D40-4A97-A322-065D034A08A1}" sibTransId="{99F69288-E9B2-4F75-A9DF-DABA5EAEC0E2}"/>
    <dgm:cxn modelId="{A54BB690-4EBE-4B0B-BA4F-5ACBB730BAD1}" type="presOf" srcId="{5B4D4631-E666-4705-8203-858AB14365BB}" destId="{A93ED4E8-D025-426B-887F-7A05A1F09A3F}" srcOrd="0" destOrd="0" presId="urn:microsoft.com/office/officeart/2018/2/layout/IconVerticalSolidList"/>
    <dgm:cxn modelId="{D8C294AE-62D0-4A57-9B44-85B53F882D4C}" type="presOf" srcId="{1976075F-0BFE-4D63-BB94-44218D75BC58}" destId="{6944F929-26AA-4AF2-8B48-B61509844420}" srcOrd="0" destOrd="0" presId="urn:microsoft.com/office/officeart/2018/2/layout/IconVerticalSolidList"/>
    <dgm:cxn modelId="{ECD41AB9-F5DA-472F-BDD4-E5B751DC320C}" type="presOf" srcId="{535F517A-59B3-45CC-B2D3-43BCFEFF77D0}" destId="{D0674591-BAEE-47BA-BDC3-96485302DD25}" srcOrd="0" destOrd="0" presId="urn:microsoft.com/office/officeart/2018/2/layout/IconVerticalSolidList"/>
    <dgm:cxn modelId="{1DC0CEC4-78AA-45D2-A2A3-67544C63A6BB}" type="presOf" srcId="{769233F6-27FA-460D-A846-5991D76E8163}" destId="{4CF87DFE-2580-4569-8519-EC1A3EA8BE05}" srcOrd="0" destOrd="0" presId="urn:microsoft.com/office/officeart/2018/2/layout/IconVerticalSolidList"/>
    <dgm:cxn modelId="{2C4821E2-BD48-4C2D-A194-221AA92B6A18}" type="presOf" srcId="{21060624-52C7-4CCE-A3AD-0B48EB113AD2}" destId="{93E520D8-3D94-4E0E-82E3-5FD0ACD84121}" srcOrd="0" destOrd="0" presId="urn:microsoft.com/office/officeart/2018/2/layout/IconVerticalSolidList"/>
    <dgm:cxn modelId="{BE73CFF4-D482-44B9-90C8-84A0D3C76376}" srcId="{769233F6-27FA-460D-A846-5991D76E8163}" destId="{1976075F-0BFE-4D63-BB94-44218D75BC58}" srcOrd="1" destOrd="0" parTransId="{264C7891-1826-4E5F-B350-2E81F083B58C}" sibTransId="{CD30267B-B627-49A7-BB44-9F6A09EA3F75}"/>
    <dgm:cxn modelId="{614DA48D-2E76-4CD6-BDAD-DD646E82A383}" type="presParOf" srcId="{4CF87DFE-2580-4569-8519-EC1A3EA8BE05}" destId="{FDBB9336-D894-4142-BCAC-42FE576EB210}" srcOrd="0" destOrd="0" presId="urn:microsoft.com/office/officeart/2018/2/layout/IconVerticalSolidList"/>
    <dgm:cxn modelId="{A8E2F3A7-B4C0-4F50-BEF7-91FB4842563A}" type="presParOf" srcId="{FDBB9336-D894-4142-BCAC-42FE576EB210}" destId="{2740EC03-FF12-4527-9A9C-917527392A40}" srcOrd="0" destOrd="0" presId="urn:microsoft.com/office/officeart/2018/2/layout/IconVerticalSolidList"/>
    <dgm:cxn modelId="{1E492B37-EC4C-48A5-B283-706E979AE659}" type="presParOf" srcId="{FDBB9336-D894-4142-BCAC-42FE576EB210}" destId="{01F7D61F-2896-4CD8-9C7E-844E04D32F1C}" srcOrd="1" destOrd="0" presId="urn:microsoft.com/office/officeart/2018/2/layout/IconVerticalSolidList"/>
    <dgm:cxn modelId="{99E6BDF2-BFAC-42ED-A37B-34240ECB6A64}" type="presParOf" srcId="{FDBB9336-D894-4142-BCAC-42FE576EB210}" destId="{26DE6DF9-E4A0-4FA0-9ECB-E2648355147D}" srcOrd="2" destOrd="0" presId="urn:microsoft.com/office/officeart/2018/2/layout/IconVerticalSolidList"/>
    <dgm:cxn modelId="{92070AB5-3A39-4FED-BBE3-85428C8CAA08}" type="presParOf" srcId="{FDBB9336-D894-4142-BCAC-42FE576EB210}" destId="{A93ED4E8-D025-426B-887F-7A05A1F09A3F}" srcOrd="3" destOrd="0" presId="urn:microsoft.com/office/officeart/2018/2/layout/IconVerticalSolidList"/>
    <dgm:cxn modelId="{9C32DC26-7507-473F-9CA3-557043C5E9A2}" type="presParOf" srcId="{4CF87DFE-2580-4569-8519-EC1A3EA8BE05}" destId="{9776931E-078E-4A0A-96DE-DA9E571B31F0}" srcOrd="1" destOrd="0" presId="urn:microsoft.com/office/officeart/2018/2/layout/IconVerticalSolidList"/>
    <dgm:cxn modelId="{2F2D4F5C-B707-45D8-BEDA-8FEEADA72F79}" type="presParOf" srcId="{4CF87DFE-2580-4569-8519-EC1A3EA8BE05}" destId="{C59D0354-EC0B-45A2-AA5A-A6409A8EB086}" srcOrd="2" destOrd="0" presId="urn:microsoft.com/office/officeart/2018/2/layout/IconVerticalSolidList"/>
    <dgm:cxn modelId="{79A4877C-B621-48B8-9036-BDCAE8D3A4BC}" type="presParOf" srcId="{C59D0354-EC0B-45A2-AA5A-A6409A8EB086}" destId="{2802D4E8-5684-4B44-862B-43DDF92A1687}" srcOrd="0" destOrd="0" presId="urn:microsoft.com/office/officeart/2018/2/layout/IconVerticalSolidList"/>
    <dgm:cxn modelId="{4AD7B05C-13E3-450F-978C-BA56CC01EAC5}" type="presParOf" srcId="{C59D0354-EC0B-45A2-AA5A-A6409A8EB086}" destId="{E5011D9D-AEBA-4694-9371-E6B37D80F8B7}" srcOrd="1" destOrd="0" presId="urn:microsoft.com/office/officeart/2018/2/layout/IconVerticalSolidList"/>
    <dgm:cxn modelId="{63A57355-C44B-49DA-B558-F6B426DFF0BA}" type="presParOf" srcId="{C59D0354-EC0B-45A2-AA5A-A6409A8EB086}" destId="{055A6E02-1D9F-4897-A666-39AC66175184}" srcOrd="2" destOrd="0" presId="urn:microsoft.com/office/officeart/2018/2/layout/IconVerticalSolidList"/>
    <dgm:cxn modelId="{79461802-FF9B-4050-9999-C3603C6F83A0}" type="presParOf" srcId="{C59D0354-EC0B-45A2-AA5A-A6409A8EB086}" destId="{6944F929-26AA-4AF2-8B48-B61509844420}" srcOrd="3" destOrd="0" presId="urn:microsoft.com/office/officeart/2018/2/layout/IconVerticalSolidList"/>
    <dgm:cxn modelId="{BD740FBA-4070-4334-82AF-A93D5577A9DD}" type="presParOf" srcId="{4CF87DFE-2580-4569-8519-EC1A3EA8BE05}" destId="{E8B51E1C-BF4C-492F-94C7-1A34036FF5C1}" srcOrd="3" destOrd="0" presId="urn:microsoft.com/office/officeart/2018/2/layout/IconVerticalSolidList"/>
    <dgm:cxn modelId="{9A63B822-15A2-4792-8E79-0ACC106FC11B}" type="presParOf" srcId="{4CF87DFE-2580-4569-8519-EC1A3EA8BE05}" destId="{626D02F6-5CA2-43B4-A7CD-9CBFD3094B3B}" srcOrd="4" destOrd="0" presId="urn:microsoft.com/office/officeart/2018/2/layout/IconVerticalSolidList"/>
    <dgm:cxn modelId="{79DCBEB6-5831-498A-8C59-737250F5648A}" type="presParOf" srcId="{626D02F6-5CA2-43B4-A7CD-9CBFD3094B3B}" destId="{B4BBEA72-76E9-4904-A334-AFE891237788}" srcOrd="0" destOrd="0" presId="urn:microsoft.com/office/officeart/2018/2/layout/IconVerticalSolidList"/>
    <dgm:cxn modelId="{1B56082E-D54E-44C2-80FB-A66A1D6D0A6C}" type="presParOf" srcId="{626D02F6-5CA2-43B4-A7CD-9CBFD3094B3B}" destId="{C78B8657-F0AC-4F1D-B11A-1466E551712D}" srcOrd="1" destOrd="0" presId="urn:microsoft.com/office/officeart/2018/2/layout/IconVerticalSolidList"/>
    <dgm:cxn modelId="{1B2996DC-4C74-41D3-AFBC-C47FF92D2F69}" type="presParOf" srcId="{626D02F6-5CA2-43B4-A7CD-9CBFD3094B3B}" destId="{7B7693EE-7880-4E11-A502-2CCA20CD43DE}" srcOrd="2" destOrd="0" presId="urn:microsoft.com/office/officeart/2018/2/layout/IconVerticalSolidList"/>
    <dgm:cxn modelId="{299D8430-F9AA-4A7D-8E2C-D7E2BE472E6C}" type="presParOf" srcId="{626D02F6-5CA2-43B4-A7CD-9CBFD3094B3B}" destId="{93E520D8-3D94-4E0E-82E3-5FD0ACD84121}" srcOrd="3" destOrd="0" presId="urn:microsoft.com/office/officeart/2018/2/layout/IconVerticalSolidList"/>
    <dgm:cxn modelId="{B6EDAB64-C67D-4EB8-971B-3392E9C07649}" type="presParOf" srcId="{4CF87DFE-2580-4569-8519-EC1A3EA8BE05}" destId="{E32D55F8-EC5F-4CF2-8775-0058BC62EC2D}" srcOrd="5" destOrd="0" presId="urn:microsoft.com/office/officeart/2018/2/layout/IconVerticalSolidList"/>
    <dgm:cxn modelId="{2B81E015-5C23-4913-B0EB-16F575BE4E10}" type="presParOf" srcId="{4CF87DFE-2580-4569-8519-EC1A3EA8BE05}" destId="{F24FBF5E-6D37-4362-87D9-DA6CEA3A7ACB}" srcOrd="6" destOrd="0" presId="urn:microsoft.com/office/officeart/2018/2/layout/IconVerticalSolidList"/>
    <dgm:cxn modelId="{27346807-6338-4807-BD87-FA8E472B8CE7}" type="presParOf" srcId="{F24FBF5E-6D37-4362-87D9-DA6CEA3A7ACB}" destId="{C2773393-7E76-436B-91D1-9C9B4A0DFFF7}" srcOrd="0" destOrd="0" presId="urn:microsoft.com/office/officeart/2018/2/layout/IconVerticalSolidList"/>
    <dgm:cxn modelId="{CC8B488A-3B13-40CB-95B0-80040BAB08E6}" type="presParOf" srcId="{F24FBF5E-6D37-4362-87D9-DA6CEA3A7ACB}" destId="{92BE611A-2976-4F92-AA71-FCDB20548FA2}" srcOrd="1" destOrd="0" presId="urn:microsoft.com/office/officeart/2018/2/layout/IconVerticalSolidList"/>
    <dgm:cxn modelId="{06AC4714-20A1-4CE6-902C-97BDE88207E5}" type="presParOf" srcId="{F24FBF5E-6D37-4362-87D9-DA6CEA3A7ACB}" destId="{703F41EB-D86C-4289-8D47-792D80B6F91B}" srcOrd="2" destOrd="0" presId="urn:microsoft.com/office/officeart/2018/2/layout/IconVerticalSolidList"/>
    <dgm:cxn modelId="{1461B692-76B9-435C-8479-70B031327DA7}" type="presParOf" srcId="{F24FBF5E-6D37-4362-87D9-DA6CEA3A7ACB}" destId="{D0674591-BAEE-47BA-BDC3-96485302DD2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40EC03-FF12-4527-9A9C-917527392A40}">
      <dsp:nvSpPr>
        <dsp:cNvPr id="0" name=""/>
        <dsp:cNvSpPr/>
      </dsp:nvSpPr>
      <dsp:spPr>
        <a:xfrm>
          <a:off x="0" y="1719"/>
          <a:ext cx="6225253" cy="87148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F7D61F-2896-4CD8-9C7E-844E04D32F1C}">
      <dsp:nvSpPr>
        <dsp:cNvPr id="0" name=""/>
        <dsp:cNvSpPr/>
      </dsp:nvSpPr>
      <dsp:spPr>
        <a:xfrm>
          <a:off x="263625" y="197804"/>
          <a:ext cx="479318" cy="47931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3ED4E8-D025-426B-887F-7A05A1F09A3F}">
      <dsp:nvSpPr>
        <dsp:cNvPr id="0" name=""/>
        <dsp:cNvSpPr/>
      </dsp:nvSpPr>
      <dsp:spPr>
        <a:xfrm>
          <a:off x="1006569" y="1719"/>
          <a:ext cx="5218683" cy="8714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233" tIns="92233" rIns="92233" bIns="92233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Teacher at Coomera Anglican College</a:t>
          </a:r>
        </a:p>
      </dsp:txBody>
      <dsp:txXfrm>
        <a:off x="1006569" y="1719"/>
        <a:ext cx="5218683" cy="871488"/>
      </dsp:txXfrm>
    </dsp:sp>
    <dsp:sp modelId="{2802D4E8-5684-4B44-862B-43DDF92A1687}">
      <dsp:nvSpPr>
        <dsp:cNvPr id="0" name=""/>
        <dsp:cNvSpPr/>
      </dsp:nvSpPr>
      <dsp:spPr>
        <a:xfrm>
          <a:off x="0" y="1091080"/>
          <a:ext cx="6225253" cy="87148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011D9D-AEBA-4694-9371-E6B37D80F8B7}">
      <dsp:nvSpPr>
        <dsp:cNvPr id="0" name=""/>
        <dsp:cNvSpPr/>
      </dsp:nvSpPr>
      <dsp:spPr>
        <a:xfrm>
          <a:off x="263625" y="1287164"/>
          <a:ext cx="479318" cy="47931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44F929-26AA-4AF2-8B48-B61509844420}">
      <dsp:nvSpPr>
        <dsp:cNvPr id="0" name=""/>
        <dsp:cNvSpPr/>
      </dsp:nvSpPr>
      <dsp:spPr>
        <a:xfrm>
          <a:off x="1006569" y="1091080"/>
          <a:ext cx="5218683" cy="8714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233" tIns="92233" rIns="92233" bIns="92233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Numeracy Coordinator at St John’s College</a:t>
          </a:r>
        </a:p>
      </dsp:txBody>
      <dsp:txXfrm>
        <a:off x="1006569" y="1091080"/>
        <a:ext cx="5218683" cy="871488"/>
      </dsp:txXfrm>
    </dsp:sp>
    <dsp:sp modelId="{B4BBEA72-76E9-4904-A334-AFE891237788}">
      <dsp:nvSpPr>
        <dsp:cNvPr id="0" name=""/>
        <dsp:cNvSpPr/>
      </dsp:nvSpPr>
      <dsp:spPr>
        <a:xfrm>
          <a:off x="0" y="2180440"/>
          <a:ext cx="6225253" cy="87148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8B8657-F0AC-4F1D-B11A-1466E551712D}">
      <dsp:nvSpPr>
        <dsp:cNvPr id="0" name=""/>
        <dsp:cNvSpPr/>
      </dsp:nvSpPr>
      <dsp:spPr>
        <a:xfrm>
          <a:off x="263625" y="2376525"/>
          <a:ext cx="479318" cy="47931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E520D8-3D94-4E0E-82E3-5FD0ACD84121}">
      <dsp:nvSpPr>
        <dsp:cNvPr id="0" name=""/>
        <dsp:cNvSpPr/>
      </dsp:nvSpPr>
      <dsp:spPr>
        <a:xfrm>
          <a:off x="1006569" y="2180440"/>
          <a:ext cx="5218683" cy="8714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233" tIns="92233" rIns="92233" bIns="92233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Coordinated Year 11 (2022, 2023) &amp; Year 12 (2023, 2024) Specialist Mathematics </a:t>
          </a:r>
        </a:p>
      </dsp:txBody>
      <dsp:txXfrm>
        <a:off x="1006569" y="2180440"/>
        <a:ext cx="5218683" cy="871488"/>
      </dsp:txXfrm>
    </dsp:sp>
    <dsp:sp modelId="{C2773393-7E76-436B-91D1-9C9B4A0DFFF7}">
      <dsp:nvSpPr>
        <dsp:cNvPr id="0" name=""/>
        <dsp:cNvSpPr/>
      </dsp:nvSpPr>
      <dsp:spPr>
        <a:xfrm>
          <a:off x="0" y="3269801"/>
          <a:ext cx="6225253" cy="87148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BE611A-2976-4F92-AA71-FCDB20548FA2}">
      <dsp:nvSpPr>
        <dsp:cNvPr id="0" name=""/>
        <dsp:cNvSpPr/>
      </dsp:nvSpPr>
      <dsp:spPr>
        <a:xfrm>
          <a:off x="263625" y="3465885"/>
          <a:ext cx="479318" cy="47931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674591-BAEE-47BA-BDC3-96485302DD25}">
      <dsp:nvSpPr>
        <dsp:cNvPr id="0" name=""/>
        <dsp:cNvSpPr/>
      </dsp:nvSpPr>
      <dsp:spPr>
        <a:xfrm>
          <a:off x="1006569" y="3269801"/>
          <a:ext cx="5218683" cy="8714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233" tIns="92233" rIns="92233" bIns="92233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Lead marker of Year 11 and 12 Specialist Internal Assessments</a:t>
          </a:r>
        </a:p>
      </dsp:txBody>
      <dsp:txXfrm>
        <a:off x="1006569" y="3269801"/>
        <a:ext cx="5218683" cy="8714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19T05:03:26.60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720 1,'59'0,"5"0,13 0,9 0,10 0,4 0,-10 0,4 0,3 0,1 0,-10 0,2 0,2 0,-1 0,-1 0,-6 0,0 0,-1 0,-2 0,-3 0,4 0,-3 0,-3 0,-3 0,6 0,-5 0,-8 0,-6 0,-19 0,-34 0,-48 0,-34 0,-7 3,-14 2,-7 2,21-1,-4 2,-4 0,-3 2,-1 0,3 1,-3 1,-2 0,-1 2,0-1,1 1,1 1,-1 0,1 1,0 0,1 0,3 0,-8 2,2 0,1 0,4 0,4-1,-2 1,4-1,4 0,8-2,-25 7,14-2,28-7,16 0,28-1,81-7,8-4,16-2,-19 1,9 0,4-1,3 0,-1-1,3 0,4-1,1 0,0 0,-9 0,2 0,1 0,0 0,0 0,-2-1,-1 1,1 0,-1 0,-1 0,-2 0,-2 0,21 0,-2-1,-5 0,-5 2,2 1,-5 0,-9 1,2 0,-14 0,-5 0,-67 0,-67 0,10 0,-8 0,-17 0,-4 0,-3 1,0 1,13 0,5 0,16 0,8 0,-3 2,58-4,85-4,-28 0,10-3,5 0,0 0,4-2,5 0,2-1,-3 0,4 0,3-2,-1 1,0 0,0 0,0-1,-1 1,0 0,-2 0,12 0,-2 0,-2 0,-5 2,9-1,-4 1,-10 2,-2 2,-12 2,11 0,-48 3,-30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19T05:05:21.16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1,'0'0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3FD821-C50B-8A48-BA42-29B0727392F1}" type="datetimeFigureOut">
              <a:rPr lang="en-US" smtClean="0"/>
              <a:t>11/16/25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C2202A-B0D6-8A4B-845D-101965A2C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46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4BD068-8FA8-804C-8643-245C0D4BD47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284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44165-D509-B28A-0957-80A108547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0489AC-F89E-D0FD-EF25-C60DD1C45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F30393-B0CC-15A9-FBC8-E104EF054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76820-E737-F74D-915A-3F329C72D080}" type="datetimeFigureOut">
              <a:rPr lang="en-US" smtClean="0"/>
              <a:t>11/16/25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D90FC8-0FD4-55A2-BFA3-853DDB796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B08B54-F672-7894-1C60-346874B25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CEA00-CDB0-1143-A2AE-7E6F6F6FF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89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63C2E-E46E-1E6E-0FF5-9641874E3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DE9E49-C0F3-4F5D-D1D5-60EC5CE6F6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BFF4AE-685B-10AE-2F06-54C05D25D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76820-E737-F74D-915A-3F329C72D080}" type="datetimeFigureOut">
              <a:rPr lang="en-US" smtClean="0"/>
              <a:t>11/16/25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89006-2C1B-E36B-908B-3E507BB7C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0D1CD-11F3-398E-7E10-31E32C870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CEA00-CDB0-1143-A2AE-7E6F6F6FF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617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6A63B5-00B3-3CFD-24CA-D0FBAE5D8E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4F1B76-9C21-4373-84B4-0BDE0D3524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7D69EA-88E9-3B1D-6DB4-333D91048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76820-E737-F74D-915A-3F329C72D080}" type="datetimeFigureOut">
              <a:rPr lang="en-US" smtClean="0"/>
              <a:t>11/16/25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AE940B-750B-3E54-6EE1-DD58AF4B0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420CA3-C2C2-46E4-3BE4-8523BCFA1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CEA00-CDB0-1143-A2AE-7E6F6F6FF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44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7868C-AD7C-03A0-F9E7-CF7BDE26D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704AB2-D1A7-780B-E5FD-3462B8AB8B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12F86-9B56-91DA-F039-A66FA6733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76820-E737-F74D-915A-3F329C72D080}" type="datetimeFigureOut">
              <a:rPr lang="en-US" smtClean="0"/>
              <a:t>11/16/25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E1EC84-D495-45D0-4DB8-3756BA1A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3F4ED-6DFF-00E0-D5D1-4CB67447C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CEA00-CDB0-1143-A2AE-7E6F6F6FF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50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592DB-9BF6-2B18-E3F4-79D8426D0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2B1CB6-B79F-C489-8D29-FC732A9ED1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DA3C8B-9E1A-F43D-A0CB-FAE3E0D12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76820-E737-F74D-915A-3F329C72D080}" type="datetimeFigureOut">
              <a:rPr lang="en-US" smtClean="0"/>
              <a:t>11/16/25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AEF66-B9B3-E562-946F-8E7F33136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D810B-F069-DC3E-9811-431DC4C78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CEA00-CDB0-1143-A2AE-7E6F6F6FF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9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CCEB6-C857-9688-715C-7CEDDC91A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9E0E95-F8CE-2385-7583-378096B9AF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6D73C-6102-046D-17A2-1D017FC0D0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F413E5-C305-059B-A9D3-63AF56CB9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76820-E737-F74D-915A-3F329C72D080}" type="datetimeFigureOut">
              <a:rPr lang="en-US" smtClean="0"/>
              <a:t>11/16/25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618392-F1BF-DE55-8BD3-81EFD02C5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7330C9-B157-CB0D-2FC7-6417104EC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CEA00-CDB0-1143-A2AE-7E6F6F6FF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463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BA7A8-5FF3-668E-16E7-137E415F3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D5502F-A73E-F96C-4167-3E34C1A320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448F77-B7C3-DD59-7443-A169E66F32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93897D-C150-65E8-D21F-7279C93B8D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E45BCE-C602-5EAD-E80E-B6A5D2B0F1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FA0133-EB64-536E-2FAD-4627C2452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76820-E737-F74D-915A-3F329C72D080}" type="datetimeFigureOut">
              <a:rPr lang="en-US" smtClean="0"/>
              <a:t>11/16/25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D77331-A9E6-A642-579B-8FA5CBCBD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16CCCF-C4F4-8FB4-013F-3C44E45DF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CEA00-CDB0-1143-A2AE-7E6F6F6FF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24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CDB42F-F1AF-9AE2-8BFE-C4C16F621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17053D-ECC5-C28C-8651-AA0870400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76820-E737-F74D-915A-3F329C72D080}" type="datetimeFigureOut">
              <a:rPr lang="en-US" smtClean="0"/>
              <a:t>11/16/25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99F33C-0F21-EF7C-231A-FC2C5CD97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B661B5-CDAF-13FF-35D0-B02987A9A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CEA00-CDB0-1143-A2AE-7E6F6F6FF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670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14847C-F0E7-4A2D-103E-BCEA6606B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76820-E737-F74D-915A-3F329C72D080}" type="datetimeFigureOut">
              <a:rPr lang="en-US" smtClean="0"/>
              <a:t>11/16/25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A9AC51-92D9-1A0C-96A7-C83C925BF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E33601-94FF-C69F-83D7-926D3A6E7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CEA00-CDB0-1143-A2AE-7E6F6F6FF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806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E1097-596C-C200-6B3F-DD3AA8196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6B7681-DEC8-3A09-F0DE-8B58E6389B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5749D4-5683-F7AC-CC8D-5EA18AC7EC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8261A2-FADA-1C35-2B86-D8C794D24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76820-E737-F74D-915A-3F329C72D080}" type="datetimeFigureOut">
              <a:rPr lang="en-US" smtClean="0"/>
              <a:t>11/16/25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C17338-3D81-8435-0B7D-2A1123A52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B2F2B1-1D3A-036C-F175-77CCC8C59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CEA00-CDB0-1143-A2AE-7E6F6F6FF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831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7BE7A-45ED-FA05-D0B5-0F0E68FF7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E17A1A-4227-8ED8-C750-A002FE6D95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80CB1D-E5B6-170A-DD35-BEEE9A65C6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88B93C-4BC3-82F2-F940-1C97F842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76820-E737-F74D-915A-3F329C72D080}" type="datetimeFigureOut">
              <a:rPr lang="en-US" smtClean="0"/>
              <a:t>11/16/25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AEA18E-AEF6-2853-5E10-79C4FBB49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FDFEB9-9EB2-D755-CDB5-819779D7D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CEA00-CDB0-1143-A2AE-7E6F6F6FF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541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D9A6DF-4A98-4542-9276-DBCFDCC1E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7D718D-F37D-CDCF-AE62-5A59F5CAEB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8756CD-EF71-5C48-1B74-68A6401081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B776820-E737-F74D-915A-3F329C72D080}" type="datetimeFigureOut">
              <a:rPr lang="en-US" smtClean="0"/>
              <a:t>11/16/25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769995-8EE8-B8B9-0E75-89CA245E39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3F790B-22CD-76D2-E5E9-93003E83FF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DCEA00-CDB0-1143-A2AE-7E6F6F6FF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22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education.ti.com/en-au/seniornspiredcurriculum/aus-nz/detail?id=A5C61B50AD2242C3A95078EDF0D84D69&amp;t=F8840EACB42847DCAE3421416046F79D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0.png"/><Relationship Id="rId4" Type="http://schemas.openxmlformats.org/officeDocument/2006/relationships/customXml" Target="../ink/ink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education.ti.com/en-au/seniornspiredcurriculum/aus-nz/detail?id=D89637A5C3624012911680CA18BADE30&amp;t=D044AFF4F38740A09A6396019FC12946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7" Type="http://schemas.openxmlformats.org/officeDocument/2006/relationships/image" Target="../media/image54.jpe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5BBC2-0C1A-82B1-BD6C-342CB19E21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Specialist Mathematics: Calculus, DEs &amp; Slope Fields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3859FF-3561-F954-FB1C-A693096684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By Evan McGarrity</a:t>
            </a:r>
          </a:p>
        </p:txBody>
      </p:sp>
    </p:spTree>
    <p:extLst>
      <p:ext uri="{BB962C8B-B14F-4D97-AF65-F5344CB8AC3E}">
        <p14:creationId xmlns:p14="http://schemas.microsoft.com/office/powerpoint/2010/main" val="4200877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E2C9F-BD4C-03BE-EDF0-B0BEE4907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graph&#10;&#10;AI-generated content may be incorrect.">
            <a:extLst>
              <a:ext uri="{FF2B5EF4-FFF2-40B4-BE49-F238E27FC236}">
                <a16:creationId xmlns:a16="http://schemas.microsoft.com/office/drawing/2014/main" id="{3642ABA7-E05C-3314-BD5E-5C2C3DAAD0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5538" y="1825625"/>
            <a:ext cx="6540923" cy="4351338"/>
          </a:xfrm>
        </p:spPr>
      </p:pic>
    </p:spTree>
    <p:extLst>
      <p:ext uri="{BB962C8B-B14F-4D97-AF65-F5344CB8AC3E}">
        <p14:creationId xmlns:p14="http://schemas.microsoft.com/office/powerpoint/2010/main" val="3849400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61735-59E7-72E6-67BD-3EB88325F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Slope Field</a:t>
            </a:r>
          </a:p>
        </p:txBody>
      </p:sp>
      <p:pic>
        <p:nvPicPr>
          <p:cNvPr id="5" name="Content Placeholder 4" descr="A screenshot of a graphing graph&#10;&#10;AI-generated content may be incorrect.">
            <a:extLst>
              <a:ext uri="{FF2B5EF4-FFF2-40B4-BE49-F238E27FC236}">
                <a16:creationId xmlns:a16="http://schemas.microsoft.com/office/drawing/2014/main" id="{6F0ABB09-640E-BE0C-747E-897B1303D2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2333" y="1369915"/>
            <a:ext cx="6812909" cy="5122960"/>
          </a:xfrm>
        </p:spPr>
      </p:pic>
    </p:spTree>
    <p:extLst>
      <p:ext uri="{BB962C8B-B14F-4D97-AF65-F5344CB8AC3E}">
        <p14:creationId xmlns:p14="http://schemas.microsoft.com/office/powerpoint/2010/main" val="3684562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A9F866-3708-AF00-B49F-B3FA64EEA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a particular solution</a:t>
            </a:r>
          </a:p>
        </p:txBody>
      </p:sp>
      <p:pic>
        <p:nvPicPr>
          <p:cNvPr id="5" name="Content Placeholder 4" descr="A screen shot of a graph&#10;&#10;AI-generated content may be incorrect.">
            <a:extLst>
              <a:ext uri="{FF2B5EF4-FFF2-40B4-BE49-F238E27FC236}">
                <a16:creationId xmlns:a16="http://schemas.microsoft.com/office/drawing/2014/main" id="{319F6E7A-63D3-4F3E-E4DF-6D15FA9631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9028" y="1825625"/>
            <a:ext cx="6533943" cy="4351338"/>
          </a:xfrm>
        </p:spPr>
      </p:pic>
    </p:spTree>
    <p:extLst>
      <p:ext uri="{BB962C8B-B14F-4D97-AF65-F5344CB8AC3E}">
        <p14:creationId xmlns:p14="http://schemas.microsoft.com/office/powerpoint/2010/main" val="107414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0CC18-17D5-430E-8B56-59DB6BC3D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 Context</a:t>
            </a:r>
          </a:p>
        </p:txBody>
      </p:sp>
      <p:pic>
        <p:nvPicPr>
          <p:cNvPr id="5" name="Content Placeholder 4" descr="A graph of a function&#10;&#10;AI-generated content may be incorrect.">
            <a:extLst>
              <a:ext uri="{FF2B5EF4-FFF2-40B4-BE49-F238E27FC236}">
                <a16:creationId xmlns:a16="http://schemas.microsoft.com/office/drawing/2014/main" id="{1FEC6862-6194-FC9E-62B2-56355FA035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96510" y="1825625"/>
            <a:ext cx="3998980" cy="4351338"/>
          </a:xfrm>
        </p:spPr>
      </p:pic>
    </p:spTree>
    <p:extLst>
      <p:ext uri="{BB962C8B-B14F-4D97-AF65-F5344CB8AC3E}">
        <p14:creationId xmlns:p14="http://schemas.microsoft.com/office/powerpoint/2010/main" val="910011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F57B5-7365-A4B3-5E7C-2F4B6982D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8739CD-A66C-A6A8-6263-36D5FA259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25625"/>
            <a:ext cx="5776605" cy="3845592"/>
          </a:xfrm>
          <a:prstGeom prst="rect">
            <a:avLst/>
          </a:prstGeom>
        </p:spPr>
      </p:pic>
      <p:pic>
        <p:nvPicPr>
          <p:cNvPr id="9" name="Content Placeholder 8" descr="A graph of a function&#10;&#10;AI-generated content may be incorrect.">
            <a:extLst>
              <a:ext uri="{FF2B5EF4-FFF2-40B4-BE49-F238E27FC236}">
                <a16:creationId xmlns:a16="http://schemas.microsoft.com/office/drawing/2014/main" id="{85945C06-4A0E-5CDC-C6C6-EF3C487CD0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15018" y="1825625"/>
            <a:ext cx="6111344" cy="4082917"/>
          </a:xfrm>
        </p:spPr>
      </p:pic>
    </p:spTree>
    <p:extLst>
      <p:ext uri="{BB962C8B-B14F-4D97-AF65-F5344CB8AC3E}">
        <p14:creationId xmlns:p14="http://schemas.microsoft.com/office/powerpoint/2010/main" val="2142105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3C0DC-3C89-615B-62AC-5C37293BD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4169742-30CC-D766-4049-1C994C8850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https://education.ti.com/en-au/seniornspiredcurriculum/aus-nz/detail?id=A5C61B50AD2242C3A95078EDF0D84D69&amp;t=F8840EACB42847DCAE3421416046F79D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504315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C1384-2284-7CD6-ABE1-0AF1A12D0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Looking at Slope Field Vectors</a:t>
            </a:r>
          </a:p>
        </p:txBody>
      </p:sp>
      <p:pic>
        <p:nvPicPr>
          <p:cNvPr id="5" name="Content Placeholder 4" descr="A graph of a function&#10;&#10;AI-generated content may be incorrect.">
            <a:extLst>
              <a:ext uri="{FF2B5EF4-FFF2-40B4-BE49-F238E27FC236}">
                <a16:creationId xmlns:a16="http://schemas.microsoft.com/office/drawing/2014/main" id="{72BC6011-0507-9412-4B7E-F9A2AA975A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89631" y="1825625"/>
            <a:ext cx="6412738" cy="4351338"/>
          </a:xfrm>
        </p:spPr>
      </p:pic>
    </p:spTree>
    <p:extLst>
      <p:ext uri="{BB962C8B-B14F-4D97-AF65-F5344CB8AC3E}">
        <p14:creationId xmlns:p14="http://schemas.microsoft.com/office/powerpoint/2010/main" val="1663687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005B7-71A0-CF2E-4F64-8E8227938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Seeing the vector with the field</a:t>
            </a:r>
          </a:p>
        </p:txBody>
      </p:sp>
      <p:pic>
        <p:nvPicPr>
          <p:cNvPr id="5" name="Content Placeholder 4" descr="A graph of a function&#10;&#10;AI-generated content may be incorrect.">
            <a:extLst>
              <a:ext uri="{FF2B5EF4-FFF2-40B4-BE49-F238E27FC236}">
                <a16:creationId xmlns:a16="http://schemas.microsoft.com/office/drawing/2014/main" id="{4FED8732-8FA7-2223-34FB-DBA4A90AEF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04241" y="1825625"/>
            <a:ext cx="6583517" cy="4351338"/>
          </a:xfrm>
        </p:spPr>
      </p:pic>
    </p:spTree>
    <p:extLst>
      <p:ext uri="{BB962C8B-B14F-4D97-AF65-F5344CB8AC3E}">
        <p14:creationId xmlns:p14="http://schemas.microsoft.com/office/powerpoint/2010/main" val="27708560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34761-D4EF-6DDB-4EF2-2B9817DE0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Geometric trace</a:t>
            </a:r>
          </a:p>
        </p:txBody>
      </p:sp>
      <p:pic>
        <p:nvPicPr>
          <p:cNvPr id="5" name="Content Placeholder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4891928-7091-B168-EA3B-9901780F11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4172" y="1825625"/>
            <a:ext cx="5823656" cy="4351338"/>
          </a:xfrm>
        </p:spPr>
      </p:pic>
    </p:spTree>
    <p:extLst>
      <p:ext uri="{BB962C8B-B14F-4D97-AF65-F5344CB8AC3E}">
        <p14:creationId xmlns:p14="http://schemas.microsoft.com/office/powerpoint/2010/main" val="25536248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97000-C0BB-26C5-B57E-E70B81751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Add Dots or Vectors</a:t>
            </a:r>
          </a:p>
        </p:txBody>
      </p:sp>
      <p:pic>
        <p:nvPicPr>
          <p:cNvPr id="5" name="Content Placeholder 4" descr="A graph of a function&#10;&#10;AI-generated content may be incorrect.">
            <a:extLst>
              <a:ext uri="{FF2B5EF4-FFF2-40B4-BE49-F238E27FC236}">
                <a16:creationId xmlns:a16="http://schemas.microsoft.com/office/drawing/2014/main" id="{396BBD31-8439-8472-AACB-555DDA95BF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62349" y="1825625"/>
            <a:ext cx="6467301" cy="4351338"/>
          </a:xfrm>
        </p:spPr>
      </p:pic>
    </p:spTree>
    <p:extLst>
      <p:ext uri="{BB962C8B-B14F-4D97-AF65-F5344CB8AC3E}">
        <p14:creationId xmlns:p14="http://schemas.microsoft.com/office/powerpoint/2010/main" val="1761406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30D14-C0F7-EB12-8091-3604AFEA45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1714" y="795948"/>
            <a:ext cx="11098305" cy="587375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/>
              <a:t>About me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078436-8CDE-B667-1AD3-A358505D0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1715" y="1500554"/>
            <a:ext cx="4954686" cy="4856679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2800" dirty="0">
                <a:solidFill>
                  <a:schemeClr val="bg1">
                    <a:alpha val="70000"/>
                  </a:schemeClr>
                </a:solidFill>
              </a:rPr>
              <a:t>Evan McGarrity</a:t>
            </a:r>
          </a:p>
          <a:p>
            <a:pPr algn="l">
              <a:lnSpc>
                <a:spcPct val="100000"/>
              </a:lnSpc>
            </a:pPr>
            <a:endParaRPr lang="en-US" sz="2800" dirty="0">
              <a:solidFill>
                <a:schemeClr val="bg1">
                  <a:alpha val="70000"/>
                </a:schemeClr>
              </a:solidFill>
            </a:endParaRPr>
          </a:p>
          <a:p>
            <a:pPr algn="l">
              <a:lnSpc>
                <a:spcPct val="100000"/>
              </a:lnSpc>
            </a:pPr>
            <a:endParaRPr lang="en-US" sz="2800" dirty="0">
              <a:solidFill>
                <a:schemeClr val="bg1">
                  <a:alpha val="70000"/>
                </a:schemeClr>
              </a:solidFill>
            </a:endParaRPr>
          </a:p>
          <a:p>
            <a:pPr algn="l">
              <a:lnSpc>
                <a:spcPct val="100000"/>
              </a:lnSpc>
            </a:pPr>
            <a:endParaRPr lang="en-US" sz="2800" dirty="0">
              <a:solidFill>
                <a:schemeClr val="bg1">
                  <a:alpha val="70000"/>
                </a:schemeClr>
              </a:solidFill>
            </a:endParaRPr>
          </a:p>
          <a:p>
            <a:pPr algn="l">
              <a:lnSpc>
                <a:spcPct val="100000"/>
              </a:lnSpc>
            </a:pPr>
            <a:endParaRPr lang="en-US" sz="2800" dirty="0">
              <a:solidFill>
                <a:schemeClr val="bg1">
                  <a:alpha val="70000"/>
                </a:schemeClr>
              </a:solidFill>
            </a:endParaRPr>
          </a:p>
          <a:p>
            <a:pPr algn="l">
              <a:lnSpc>
                <a:spcPct val="100000"/>
              </a:lnSpc>
            </a:pPr>
            <a:endParaRPr lang="en-US" sz="2800" dirty="0">
              <a:solidFill>
                <a:schemeClr val="bg1">
                  <a:alpha val="70000"/>
                </a:schemeClr>
              </a:solidFill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800" dirty="0"/>
              <a:t>Middle School Mathematics                    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800" dirty="0"/>
              <a:t>Mathematical Methods 	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800" dirty="0"/>
              <a:t>Specialist Mathematics              </a:t>
            </a:r>
          </a:p>
          <a:p>
            <a:pPr algn="l"/>
            <a:endParaRPr 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BDC7FF-C850-3534-9A84-B3C3484966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768" y="2092647"/>
            <a:ext cx="2045282" cy="2531088"/>
          </a:xfrm>
          <a:prstGeom prst="rect">
            <a:avLst/>
          </a:prstGeom>
        </p:spPr>
      </p:pic>
      <p:graphicFrame>
        <p:nvGraphicFramePr>
          <p:cNvPr id="11" name="Subtitle 2">
            <a:extLst>
              <a:ext uri="{FF2B5EF4-FFF2-40B4-BE49-F238E27FC236}">
                <a16:creationId xmlns:a16="http://schemas.microsoft.com/office/drawing/2014/main" id="{7C376A65-E7A4-E77F-DA4F-FF0D4733AE3C}"/>
              </a:ext>
            </a:extLst>
          </p:cNvPr>
          <p:cNvGraphicFramePr/>
          <p:nvPr/>
        </p:nvGraphicFramePr>
        <p:xfrm>
          <a:off x="5325979" y="1523769"/>
          <a:ext cx="6225253" cy="41430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007053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9812C-B833-2D0D-9093-C2EB38BBC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graph of a graph of a function&#10;&#10;AI-generated content may be incorrect.">
            <a:extLst>
              <a:ext uri="{FF2B5EF4-FFF2-40B4-BE49-F238E27FC236}">
                <a16:creationId xmlns:a16="http://schemas.microsoft.com/office/drawing/2014/main" id="{CCF3D67E-6C65-9015-1ABC-4AA7A053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1561" y="1151997"/>
            <a:ext cx="7588877" cy="5084440"/>
          </a:xfrm>
        </p:spPr>
      </p:pic>
    </p:spTree>
    <p:extLst>
      <p:ext uri="{BB962C8B-B14F-4D97-AF65-F5344CB8AC3E}">
        <p14:creationId xmlns:p14="http://schemas.microsoft.com/office/powerpoint/2010/main" val="37141576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83DE6-4889-AED0-B124-B03726889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can change the step size </a:t>
            </a:r>
          </a:p>
        </p:txBody>
      </p:sp>
      <p:pic>
        <p:nvPicPr>
          <p:cNvPr id="5" name="Content Placeholder 4" descr="A graph of a function&#10;&#10;AI-generated content may be incorrect.">
            <a:extLst>
              <a:ext uri="{FF2B5EF4-FFF2-40B4-BE49-F238E27FC236}">
                <a16:creationId xmlns:a16="http://schemas.microsoft.com/office/drawing/2014/main" id="{A1AA21AF-462D-D2D7-3866-DE27E21118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45186" y="1825625"/>
            <a:ext cx="6501628" cy="4351338"/>
          </a:xfrm>
        </p:spPr>
      </p:pic>
    </p:spTree>
    <p:extLst>
      <p:ext uri="{BB962C8B-B14F-4D97-AF65-F5344CB8AC3E}">
        <p14:creationId xmlns:p14="http://schemas.microsoft.com/office/powerpoint/2010/main" val="24552432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B05D6-6D0B-8DB6-225E-788FD4AFD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DeSolver</a:t>
            </a:r>
            <a:r>
              <a:rPr lang="en-US" dirty="0"/>
              <a:t> and Slope fields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203858E-3ECB-EC0D-9C8E-C0272AC1AC8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This can be used to find the original differential Equation used in the slope field. </a:t>
                </a:r>
              </a:p>
              <a:p>
                <a:r>
                  <a:rPr lang="en-US" dirty="0"/>
                  <a:t>NOTE: THIS IS DISABLED IN TEST MODE</a:t>
                </a:r>
              </a:p>
              <a:p>
                <a:r>
                  <a:rPr lang="en-US" dirty="0"/>
                  <a:t>Question 1. If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i="1"/>
                        </m:ctrlPr>
                      </m:fPr>
                      <m:num>
                        <m:r>
                          <a:rPr lang="en-AU" i="1"/>
                          <m:t>𝑑𝑦</m:t>
                        </m:r>
                      </m:num>
                      <m:den>
                        <m:r>
                          <a:rPr lang="en-AU" i="1"/>
                          <m:t>𝑑𝑥</m:t>
                        </m:r>
                      </m:den>
                    </m:f>
                    <m:r>
                      <a:rPr lang="en-AU" i="1"/>
                      <m:t>=</m:t>
                    </m:r>
                    <m:f>
                      <m:fPr>
                        <m:ctrlPr>
                          <a:rPr lang="en-AU" i="1"/>
                        </m:ctrlPr>
                      </m:fPr>
                      <m:num>
                        <m:r>
                          <a:rPr lang="en-AU" i="1"/>
                          <m:t>𝑦</m:t>
                        </m:r>
                      </m:num>
                      <m:den>
                        <m:r>
                          <a:rPr lang="en-AU" i="1"/>
                          <m:t>2</m:t>
                        </m:r>
                      </m:den>
                    </m:f>
                  </m:oMath>
                </a14:m>
                <a:r>
                  <a:rPr lang="en-AU" dirty="0"/>
                  <a:t>, find </a:t>
                </a:r>
                <a14:m>
                  <m:oMath xmlns:m="http://schemas.openxmlformats.org/officeDocument/2006/math">
                    <m:r>
                      <a:rPr lang="en-AU" i="1"/>
                      <m:t>𝑦</m:t>
                    </m:r>
                  </m:oMath>
                </a14:m>
                <a:endParaRPr lang="en-AU" dirty="0"/>
              </a:p>
              <a:p>
                <a:endParaRPr lang="en-AU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203858E-3ECB-EC0D-9C8E-C0272AC1AC8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 t="-23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Content Placeholder 4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6431BD31-B664-F0CA-4DAC-32A10C2799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853176"/>
            <a:ext cx="10515600" cy="2095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1218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64A64-9B88-C35A-A70E-5321B7D1A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find the </a:t>
            </a:r>
            <a:r>
              <a:rPr lang="en-US" dirty="0" err="1"/>
              <a:t>DeSolver</a:t>
            </a:r>
            <a:endParaRPr lang="en-US" dirty="0"/>
          </a:p>
        </p:txBody>
      </p:sp>
      <p:pic>
        <p:nvPicPr>
          <p:cNvPr id="5" name="Content Placeholder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5F8C27D9-597C-6FF0-39EF-34C09A64C1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66897" y="1825625"/>
            <a:ext cx="5858205" cy="4351338"/>
          </a:xfrm>
        </p:spPr>
      </p:pic>
    </p:spTree>
    <p:extLst>
      <p:ext uri="{BB962C8B-B14F-4D97-AF65-F5344CB8AC3E}">
        <p14:creationId xmlns:p14="http://schemas.microsoft.com/office/powerpoint/2010/main" val="7581994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72631-7E52-C4CA-307F-980EAE13E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find a particular solution</a:t>
            </a:r>
          </a:p>
        </p:txBody>
      </p:sp>
      <p:pic>
        <p:nvPicPr>
          <p:cNvPr id="5" name="Content Placeholder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4B47CE8-B372-FCBA-72A8-9515AD2051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1268" y="1825625"/>
            <a:ext cx="5829464" cy="4351338"/>
          </a:xfrm>
        </p:spPr>
      </p:pic>
    </p:spTree>
    <p:extLst>
      <p:ext uri="{BB962C8B-B14F-4D97-AF65-F5344CB8AC3E}">
        <p14:creationId xmlns:p14="http://schemas.microsoft.com/office/powerpoint/2010/main" val="19048633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4C082-CCCF-129E-E002-4B7A38916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A black text with black letters&#10;&#10;AI-generated content may be incorrect.">
            <a:extLst>
              <a:ext uri="{FF2B5EF4-FFF2-40B4-BE49-F238E27FC236}">
                <a16:creationId xmlns:a16="http://schemas.microsoft.com/office/drawing/2014/main" id="{024620DB-7168-8D20-B055-7E2687B67B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8658" y="967557"/>
            <a:ext cx="10515600" cy="2112508"/>
          </a:xfrm>
        </p:spPr>
      </p:pic>
      <p:pic>
        <p:nvPicPr>
          <p:cNvPr id="8" name="Picture 7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66C0B913-AF50-0D3B-2467-442D24047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1893" y="3224704"/>
            <a:ext cx="7159083" cy="260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882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F846D-31BE-4FBA-99AD-31D44425C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820E76FE-E148-D2B7-0B99-349DA8AD807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If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i="1"/>
                        </m:ctrlPr>
                      </m:fPr>
                      <m:num>
                        <m:r>
                          <a:rPr lang="en-AU" i="1"/>
                          <m:t>𝑑𝑦</m:t>
                        </m:r>
                      </m:num>
                      <m:den>
                        <m:r>
                          <a:rPr lang="en-AU" i="1"/>
                          <m:t>𝑑𝑥</m:t>
                        </m:r>
                      </m:den>
                    </m:f>
                    <m:r>
                      <a:rPr lang="en-AU" i="1"/>
                      <m:t>=</m:t>
                    </m:r>
                    <m:f>
                      <m:fPr>
                        <m:ctrlPr>
                          <a:rPr lang="en-AU" i="1"/>
                        </m:ctrlPr>
                      </m:fPr>
                      <m:num>
                        <m:r>
                          <a:rPr lang="en-AU" i="1"/>
                          <m:t>2</m:t>
                        </m:r>
                        <m:r>
                          <a:rPr lang="en-AU" i="1"/>
                          <m:t>𝑥𝑦</m:t>
                        </m:r>
                      </m:num>
                      <m:den>
                        <m:r>
                          <a:rPr lang="en-AU" i="1"/>
                          <m:t>3</m:t>
                        </m:r>
                      </m:den>
                    </m:f>
                  </m:oMath>
                </a14:m>
                <a:r>
                  <a:rPr lang="en-AU" dirty="0"/>
                  <a:t>, find </a:t>
                </a:r>
                <a14:m>
                  <m:oMath xmlns:m="http://schemas.openxmlformats.org/officeDocument/2006/math">
                    <m:r>
                      <a:rPr lang="en-AU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endParaRPr lang="en-AU" dirty="0"/>
              </a:p>
              <a:p>
                <a:endParaRPr lang="en-AU" dirty="0"/>
              </a:p>
              <a:p>
                <a:pPr marL="0" indent="0">
                  <a:buNone/>
                </a:pPr>
                <a:r>
                  <a:rPr lang="en-AU" dirty="0"/>
                  <a:t> 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820E76FE-E148-D2B7-0B99-349DA8AD807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95359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52E5E-113F-172D-BA9E-63181AD4C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</a:t>
            </a:r>
          </a:p>
        </p:txBody>
      </p:sp>
      <p:pic>
        <p:nvPicPr>
          <p:cNvPr id="4" name="Content Placeholder 3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EEB37E72-05F8-48DE-CA1F-4A9D45F429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442972"/>
            <a:ext cx="10515600" cy="218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9761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AF550-6828-401A-F59A-595A52F1E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Harder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830F18D-6823-1C3C-848A-A4EF0FCD2BC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AU" i="1"/>
                        </m:ctrlPr>
                      </m:fPr>
                      <m:num>
                        <m:r>
                          <a:rPr lang="en-AU" i="1"/>
                          <m:t>𝑑𝑦</m:t>
                        </m:r>
                      </m:num>
                      <m:den>
                        <m:r>
                          <a:rPr lang="en-AU" i="1"/>
                          <m:t>𝑑𝑥</m:t>
                        </m:r>
                      </m:den>
                    </m:f>
                    <m:r>
                      <a:rPr lang="en-AU" i="1"/>
                      <m:t>=</m:t>
                    </m:r>
                    <m:f>
                      <m:fPr>
                        <m:ctrlPr>
                          <a:rPr lang="en-AU" i="1"/>
                        </m:ctrlPr>
                      </m:fPr>
                      <m:num>
                        <m:r>
                          <a:rPr lang="en-AU" i="1"/>
                          <m:t>2</m:t>
                        </m:r>
                        <m:sSup>
                          <m:sSupPr>
                            <m:ctrlPr>
                              <a:rPr lang="en-AU" i="1"/>
                            </m:ctrlPr>
                          </m:sSupPr>
                          <m:e>
                            <m:r>
                              <a:rPr lang="en-AU" i="1"/>
                              <m:t>𝑥</m:t>
                            </m:r>
                          </m:e>
                          <m:sup>
                            <m:r>
                              <a:rPr lang="en-AU" i="1"/>
                              <m:t>3</m:t>
                            </m:r>
                          </m:sup>
                        </m:sSup>
                        <m:r>
                          <a:rPr lang="en-AU" i="1"/>
                          <m:t>𝑦</m:t>
                        </m:r>
                      </m:num>
                      <m:den>
                        <m:r>
                          <a:rPr lang="en-AU" i="1"/>
                          <m:t>3(</m:t>
                        </m:r>
                        <m:sSup>
                          <m:sSupPr>
                            <m:ctrlPr>
                              <a:rPr lang="en-AU" i="1"/>
                            </m:ctrlPr>
                          </m:sSupPr>
                          <m:e>
                            <m:r>
                              <a:rPr lang="en-AU" i="1"/>
                              <m:t>𝑥</m:t>
                            </m:r>
                          </m:e>
                          <m:sup>
                            <m:r>
                              <a:rPr lang="en-AU" i="1"/>
                              <m:t>2</m:t>
                            </m:r>
                          </m:sup>
                        </m:sSup>
                        <m:r>
                          <a:rPr lang="en-AU" i="1"/>
                          <m:t>−2)</m:t>
                        </m:r>
                      </m:den>
                    </m:f>
                  </m:oMath>
                </a14:m>
                <a:r>
                  <a:rPr lang="en-AU" dirty="0"/>
                  <a:t>, find </a:t>
                </a:r>
                <a14:m>
                  <m:oMath xmlns:m="http://schemas.openxmlformats.org/officeDocument/2006/math">
                    <m:r>
                      <a:rPr lang="en-AU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AU" dirty="0"/>
                  <a:t> 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830F18D-6823-1C3C-848A-A4EF0FCD2BC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2436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01D1D-602F-3929-2ADB-8FB02DBD2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</a:t>
            </a:r>
          </a:p>
        </p:txBody>
      </p:sp>
      <p:pic>
        <p:nvPicPr>
          <p:cNvPr id="5" name="Content Placeholder 4" descr="A black and white math problem&#10;&#10;AI-generated content may be incorrect.">
            <a:extLst>
              <a:ext uri="{FF2B5EF4-FFF2-40B4-BE49-F238E27FC236}">
                <a16:creationId xmlns:a16="http://schemas.microsoft.com/office/drawing/2014/main" id="{46D2D6EF-C883-961A-2792-EEAE374E26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90578"/>
            <a:ext cx="10515600" cy="3825988"/>
          </a:xfrm>
        </p:spPr>
      </p:pic>
    </p:spTree>
    <p:extLst>
      <p:ext uri="{BB962C8B-B14F-4D97-AF65-F5344CB8AC3E}">
        <p14:creationId xmlns:p14="http://schemas.microsoft.com/office/powerpoint/2010/main" val="215257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16B9B-1B0B-934E-B183-9C27E6AE3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7" name="Content Placeholder 6" descr="A white paper with black text&#10;&#10;AI-generated content may be incorrect.">
            <a:extLst>
              <a:ext uri="{FF2B5EF4-FFF2-40B4-BE49-F238E27FC236}">
                <a16:creationId xmlns:a16="http://schemas.microsoft.com/office/drawing/2014/main" id="{A56F85E0-EEEA-249E-4C02-DCEDB3487E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4277" y="1690688"/>
            <a:ext cx="9303445" cy="3448438"/>
          </a:xfrm>
        </p:spPr>
      </p:pic>
    </p:spTree>
    <p:extLst>
      <p:ext uri="{BB962C8B-B14F-4D97-AF65-F5344CB8AC3E}">
        <p14:creationId xmlns:p14="http://schemas.microsoft.com/office/powerpoint/2010/main" val="10413211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60726-1839-FF68-8CD4-B674C1348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Skills overview from SR/MC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59E98F-AA1C-0C97-FD78-3336D28F31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Calculus:</a:t>
            </a:r>
          </a:p>
          <a:p>
            <a:r>
              <a:rPr lang="en-US" dirty="0"/>
              <a:t>Derivative at a point</a:t>
            </a:r>
          </a:p>
          <a:p>
            <a:r>
              <a:rPr lang="en-US" dirty="0"/>
              <a:t>Definite integral</a:t>
            </a:r>
          </a:p>
          <a:p>
            <a:r>
              <a:rPr lang="en-US" dirty="0"/>
              <a:t>Bounded Area</a:t>
            </a:r>
          </a:p>
          <a:p>
            <a:pPr marL="0" indent="0">
              <a:buNone/>
            </a:pPr>
            <a:r>
              <a:rPr lang="en-US" dirty="0"/>
              <a:t>Matrices:</a:t>
            </a:r>
          </a:p>
          <a:p>
            <a:r>
              <a:rPr lang="en-US" dirty="0"/>
              <a:t>Storing matrices</a:t>
            </a:r>
          </a:p>
          <a:p>
            <a:r>
              <a:rPr lang="en-US" dirty="0"/>
              <a:t>Matrix Operations</a:t>
            </a:r>
          </a:p>
          <a:p>
            <a:pPr marL="0" indent="0">
              <a:buNone/>
            </a:pPr>
            <a:r>
              <a:rPr lang="en-US" dirty="0"/>
              <a:t>Statistics:</a:t>
            </a:r>
          </a:p>
          <a:p>
            <a:r>
              <a:rPr lang="en-US" dirty="0" err="1"/>
              <a:t>Normcdf</a:t>
            </a:r>
            <a:endParaRPr lang="en-US" dirty="0"/>
          </a:p>
          <a:p>
            <a:r>
              <a:rPr lang="en-US" dirty="0" err="1"/>
              <a:t>Nsolve</a:t>
            </a:r>
            <a:endParaRPr lang="en-US" dirty="0"/>
          </a:p>
          <a:p>
            <a:r>
              <a:rPr lang="en-US" dirty="0" err="1"/>
              <a:t>invNorm</a:t>
            </a:r>
            <a:endParaRPr lang="en-US" dirty="0"/>
          </a:p>
          <a:p>
            <a:r>
              <a:rPr lang="en-US" dirty="0"/>
              <a:t>Confidence Intervals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EE54DB-9E2C-6504-4FE3-C1E7B238F28F}"/>
              </a:ext>
            </a:extLst>
          </p:cNvPr>
          <p:cNvSpPr txBox="1"/>
          <p:nvPr/>
        </p:nvSpPr>
        <p:spPr>
          <a:xfrm>
            <a:off x="4740431" y="1825625"/>
            <a:ext cx="6097656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200" dirty="0"/>
              <a:t>Graph sketching skills: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Point of intersection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Maximum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Parametric equations</a:t>
            </a:r>
          </a:p>
          <a:p>
            <a:pPr marL="0" indent="0">
              <a:buNone/>
            </a:pPr>
            <a:r>
              <a:rPr lang="en-US" sz="2200" dirty="0"/>
              <a:t>Vectors: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Cross Product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Magnitude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Addition of vectors</a:t>
            </a:r>
          </a:p>
          <a:p>
            <a:r>
              <a:rPr lang="en-US" sz="2200" dirty="0"/>
              <a:t>Complex Numbers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Expanding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Converting between polar and rectangular form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1159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76BCA-4C11-C4D8-094E-42B31C20F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Focus Will be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A9576-46B4-D036-C42D-27EEB67989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Calculus:</a:t>
            </a:r>
          </a:p>
          <a:p>
            <a:r>
              <a:rPr lang="en-US" dirty="0"/>
              <a:t>Derivative at a point</a:t>
            </a:r>
          </a:p>
          <a:p>
            <a:r>
              <a:rPr lang="en-US" dirty="0"/>
              <a:t>Definite integral</a:t>
            </a:r>
          </a:p>
          <a:p>
            <a:r>
              <a:rPr lang="en-US" dirty="0"/>
              <a:t>Bounded Area</a:t>
            </a:r>
          </a:p>
          <a:p>
            <a:r>
              <a:rPr lang="en-US" dirty="0" err="1"/>
              <a:t>nSolve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9889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00B0B-A861-2751-E9E9-2F8C6B540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Paper 2 Multiple Choice 2023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59BE87A-8BA7-B552-EA82-50BACB6A54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548236"/>
            <a:ext cx="8750300" cy="3505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E80354-F132-5B3A-5373-7465723A8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7349" y="1690688"/>
            <a:ext cx="5762626" cy="218994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0093900F-F7E4-E268-3E80-2F391A0F790E}"/>
                  </a:ext>
                </a:extLst>
              </p14:cNvPr>
              <p14:cNvContentPartPr/>
              <p14:nvPr/>
            </p14:nvContentPartPr>
            <p14:xfrm>
              <a:off x="941782" y="2651220"/>
              <a:ext cx="1606680" cy="1692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0093900F-F7E4-E268-3E80-2F391A0F790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24142" y="2615580"/>
                <a:ext cx="1642320" cy="240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612788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681D0-A537-A81D-5FEB-FCB42E292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Paper 2 SR - 2021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CE034FC-C4E8-1FA2-8A30-F9783C1637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1602203"/>
            <a:ext cx="7477472" cy="489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8884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681D0-A537-A81D-5FEB-FCB42E292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Paper 2 SR - 2021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AC02B-7910-AC74-F50C-A3A956A0BD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Solution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DB4616-5AD1-4B88-236F-08F178AB4D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70" y="1597660"/>
            <a:ext cx="6693618" cy="42849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0BD99BE-2429-F1F4-3C6B-B70875E22E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949" y="0"/>
            <a:ext cx="53810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589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681D0-A537-A81D-5FEB-FCB42E292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Paper 2 MC - 2022</a:t>
            </a:r>
          </a:p>
        </p:txBody>
      </p:sp>
      <p:pic>
        <p:nvPicPr>
          <p:cNvPr id="5" name="Content Placeholder 4" descr="A math equations with numbers&#10;&#10;Description automatically generated with medium confidence">
            <a:extLst>
              <a:ext uri="{FF2B5EF4-FFF2-40B4-BE49-F238E27FC236}">
                <a16:creationId xmlns:a16="http://schemas.microsoft.com/office/drawing/2014/main" id="{192ADD29-F518-8D16-F20E-1539950C5D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6800" y="1690688"/>
            <a:ext cx="7518400" cy="3060700"/>
          </a:xfrm>
        </p:spPr>
      </p:pic>
    </p:spTree>
    <p:extLst>
      <p:ext uri="{BB962C8B-B14F-4D97-AF65-F5344CB8AC3E}">
        <p14:creationId xmlns:p14="http://schemas.microsoft.com/office/powerpoint/2010/main" val="17731773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681D0-A537-A81D-5FEB-FCB42E292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Paper 2 MC - 2022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AC02B-7910-AC74-F50C-A3A956A0BD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Solution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BE1263-3351-5F2C-4F0C-603170576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52" y="1573229"/>
            <a:ext cx="7772400" cy="29782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428F70A-8B65-1D7E-5AE9-37F24E7D6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27" y="4040959"/>
            <a:ext cx="5702808" cy="107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386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681D0-A537-A81D-5FEB-FCB42E292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Paper 2 MC - 2022</a:t>
            </a:r>
          </a:p>
        </p:txBody>
      </p:sp>
      <p:pic>
        <p:nvPicPr>
          <p:cNvPr id="5" name="Content Placeholder 4" descr="A white paper with black text&#10;&#10;Description automatically generated">
            <a:extLst>
              <a:ext uri="{FF2B5EF4-FFF2-40B4-BE49-F238E27FC236}">
                <a16:creationId xmlns:a16="http://schemas.microsoft.com/office/drawing/2014/main" id="{68FAB797-F156-B87F-525F-63E6AD8F60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78556" y="1690688"/>
            <a:ext cx="7834887" cy="4351338"/>
          </a:xfrm>
        </p:spPr>
      </p:pic>
    </p:spTree>
    <p:extLst>
      <p:ext uri="{BB962C8B-B14F-4D97-AF65-F5344CB8AC3E}">
        <p14:creationId xmlns:p14="http://schemas.microsoft.com/office/powerpoint/2010/main" val="40093790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681D0-A537-A81D-5FEB-FCB42E292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Paper 2 MC - 2022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AC02B-7910-AC74-F50C-A3A956A0BD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Solution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AC65D0-C170-9473-E508-104178CEA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52" y="3429000"/>
            <a:ext cx="7772400" cy="29707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1A80A58-C524-ADCC-A7D8-6251456F0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752" y="1596280"/>
            <a:ext cx="7772400" cy="190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1490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681D0-A537-A81D-5FEB-FCB42E292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Paper 2 MC - 2022</a:t>
            </a:r>
          </a:p>
        </p:txBody>
      </p:sp>
      <p:pic>
        <p:nvPicPr>
          <p:cNvPr id="5" name="Content Placeholder 4" descr="A math problem with black text&#10;&#10;Description automatically generated">
            <a:extLst>
              <a:ext uri="{FF2B5EF4-FFF2-40B4-BE49-F238E27FC236}">
                <a16:creationId xmlns:a16="http://schemas.microsoft.com/office/drawing/2014/main" id="{D55B38B5-1D2F-106A-31D2-5A4C6A0658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0900" y="1690688"/>
            <a:ext cx="7950200" cy="2921000"/>
          </a:xfrm>
        </p:spPr>
      </p:pic>
    </p:spTree>
    <p:extLst>
      <p:ext uri="{BB962C8B-B14F-4D97-AF65-F5344CB8AC3E}">
        <p14:creationId xmlns:p14="http://schemas.microsoft.com/office/powerpoint/2010/main" val="2447307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07636-EDE9-9D63-D1A3-15E6FD0CF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Ti-</a:t>
            </a:r>
            <a:r>
              <a:rPr lang="en-US" dirty="0" err="1"/>
              <a:t>Nspire</a:t>
            </a:r>
            <a:r>
              <a:rPr lang="en-US" dirty="0"/>
              <a:t> 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8389A-71D2-8FF6-098B-712A14A74F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hlinkClick r:id="rId2"/>
              </a:rPr>
              <a:t>https://education.ti.com/en-au/seniornspiredcurriculum/aus-nz/detail?id=D89637A5C3624012911680CA18BADE30&amp;t=D044AFF4F38740A09A6396019FC12946</a:t>
            </a:r>
            <a:r>
              <a:rPr lang="en-US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9293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681D0-A537-A81D-5FEB-FCB42E292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Paper 2 MC - 2022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AC02B-7910-AC74-F50C-A3A956A0BD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Solution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A0ACF3-AB3E-3FEB-BE62-75E087861B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960" y="2643010"/>
            <a:ext cx="7772400" cy="136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35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71FF4-EDB7-BFE9-9209-D4752AE0B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Paper 2 Short Response 2023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C0CC8CB-BE42-A2D4-F2E9-831507E42399}"/>
                  </a:ext>
                </a:extLst>
              </p14:cNvPr>
              <p14:cNvContentPartPr/>
              <p14:nvPr/>
            </p14:nvContentPartPr>
            <p14:xfrm>
              <a:off x="2832862" y="-786060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C0CC8CB-BE42-A2D4-F2E9-831507E4239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15222" y="-821700"/>
                <a:ext cx="36000" cy="720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00E9E6FD-FC12-3D4F-C714-D46E56272F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8173" y="365125"/>
            <a:ext cx="3418808" cy="22763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0D44D2-3D97-F9BA-6A5A-EC605969C0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4278" y="2641488"/>
            <a:ext cx="3407790" cy="22817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4C42D62-55AC-B727-CCC2-1583CC2CA7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5950" y="4939384"/>
            <a:ext cx="4505324" cy="1869355"/>
          </a:xfrm>
          <a:prstGeom prst="rect">
            <a:avLst/>
          </a:prstGeom>
        </p:spPr>
      </p:pic>
      <p:pic>
        <p:nvPicPr>
          <p:cNvPr id="13" name="Content Placeholder 12" descr="A math problem with a graph and equations&#10;&#10;Description automatically generated with medium confidence">
            <a:extLst>
              <a:ext uri="{FF2B5EF4-FFF2-40B4-BE49-F238E27FC236}">
                <a16:creationId xmlns:a16="http://schemas.microsoft.com/office/drawing/2014/main" id="{DF8906A7-7622-0B9A-083D-AD2FA42F64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838199" y="1382711"/>
            <a:ext cx="4662992" cy="5426027"/>
          </a:xfrm>
        </p:spPr>
      </p:pic>
    </p:spTree>
    <p:extLst>
      <p:ext uri="{BB962C8B-B14F-4D97-AF65-F5344CB8AC3E}">
        <p14:creationId xmlns:p14="http://schemas.microsoft.com/office/powerpoint/2010/main" val="806145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2C19F-AF57-3BF7-7FA5-4C1198B0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Viewing Differential Equations as Rates of Change</a:t>
            </a:r>
          </a:p>
        </p:txBody>
      </p:sp>
      <p:pic>
        <p:nvPicPr>
          <p:cNvPr id="5" name="Content Placeholder 4" descr="A diagram of a cylinder with a volume and a diagram of a volume&#10;&#10;AI-generated content may be incorrect.">
            <a:extLst>
              <a:ext uri="{FF2B5EF4-FFF2-40B4-BE49-F238E27FC236}">
                <a16:creationId xmlns:a16="http://schemas.microsoft.com/office/drawing/2014/main" id="{47B8926F-41CB-6978-2B33-2F3AABEA21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1825625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3819660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AE7CD-8C1A-9D0F-A968-CC339F0EB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Q2.</a:t>
            </a:r>
          </a:p>
        </p:txBody>
      </p:sp>
      <p:pic>
        <p:nvPicPr>
          <p:cNvPr id="5" name="Content Placeholder 4" descr="A screenshot of a graph&#10;&#10;AI-generated content may be incorrect.">
            <a:extLst>
              <a:ext uri="{FF2B5EF4-FFF2-40B4-BE49-F238E27FC236}">
                <a16:creationId xmlns:a16="http://schemas.microsoft.com/office/drawing/2014/main" id="{54A03F42-7284-C76E-205A-4184A84631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0003" y="1887665"/>
            <a:ext cx="9137556" cy="3851495"/>
          </a:xfrm>
        </p:spPr>
      </p:pic>
    </p:spTree>
    <p:extLst>
      <p:ext uri="{BB962C8B-B14F-4D97-AF65-F5344CB8AC3E}">
        <p14:creationId xmlns:p14="http://schemas.microsoft.com/office/powerpoint/2010/main" val="423864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FEBE4-0534-4BDF-7455-C9286D69E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Q3.</a:t>
            </a:r>
          </a:p>
        </p:txBody>
      </p:sp>
      <p:pic>
        <p:nvPicPr>
          <p:cNvPr id="5" name="Content Placeholder 4" descr="A screenshot of a graph&#10;&#10;AI-generated content may be incorrect.">
            <a:extLst>
              <a:ext uri="{FF2B5EF4-FFF2-40B4-BE49-F238E27FC236}">
                <a16:creationId xmlns:a16="http://schemas.microsoft.com/office/drawing/2014/main" id="{0BECE6DD-3142-B2E4-B14A-444E89613C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0391" y="1198756"/>
            <a:ext cx="11151218" cy="4460487"/>
          </a:xfrm>
        </p:spPr>
      </p:pic>
    </p:spTree>
    <p:extLst>
      <p:ext uri="{BB962C8B-B14F-4D97-AF65-F5344CB8AC3E}">
        <p14:creationId xmlns:p14="http://schemas.microsoft.com/office/powerpoint/2010/main" val="2801444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2E35B-DDC9-C0AC-E6FB-0AE2457D4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Q4.</a:t>
            </a:r>
          </a:p>
        </p:txBody>
      </p:sp>
      <p:pic>
        <p:nvPicPr>
          <p:cNvPr id="5" name="Content Placeholder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D5DDDFC-B03A-832E-5F6E-93DD3A591C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3300" y="2477294"/>
            <a:ext cx="7645400" cy="3048000"/>
          </a:xfrm>
        </p:spPr>
      </p:pic>
    </p:spTree>
    <p:extLst>
      <p:ext uri="{BB962C8B-B14F-4D97-AF65-F5344CB8AC3E}">
        <p14:creationId xmlns:p14="http://schemas.microsoft.com/office/powerpoint/2010/main" val="3242381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1A363-9A28-FC99-E7F7-F939ED621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Slope Fields</a:t>
            </a:r>
          </a:p>
        </p:txBody>
      </p:sp>
      <p:pic>
        <p:nvPicPr>
          <p:cNvPr id="5" name="Content Placeholder 4" descr="A screenshot of a graph entry&#10;&#10;AI-generated content may be incorrect.">
            <a:extLst>
              <a:ext uri="{FF2B5EF4-FFF2-40B4-BE49-F238E27FC236}">
                <a16:creationId xmlns:a16="http://schemas.microsoft.com/office/drawing/2014/main" id="{A9BD43D5-8361-4AAC-2FD8-59F52D4BC1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5383" y="1539439"/>
            <a:ext cx="5818266" cy="4351338"/>
          </a:xfrm>
        </p:spPr>
      </p:pic>
    </p:spTree>
    <p:extLst>
      <p:ext uri="{BB962C8B-B14F-4D97-AF65-F5344CB8AC3E}">
        <p14:creationId xmlns:p14="http://schemas.microsoft.com/office/powerpoint/2010/main" val="3748946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8609</TotalTime>
  <Words>354</Words>
  <Application>Microsoft Macintosh PowerPoint</Application>
  <PresentationFormat>Widescreen</PresentationFormat>
  <Paragraphs>94</Paragraphs>
  <Slides>41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Aptos</vt:lpstr>
      <vt:lpstr>Aptos Display</vt:lpstr>
      <vt:lpstr>Arial</vt:lpstr>
      <vt:lpstr>Cambria Math</vt:lpstr>
      <vt:lpstr>Office Theme</vt:lpstr>
      <vt:lpstr>Specialist Mathematics: Calculus, DEs &amp; Slope Fields</vt:lpstr>
      <vt:lpstr>About me</vt:lpstr>
      <vt:lpstr> </vt:lpstr>
      <vt:lpstr>Ti-Nspire Activity</vt:lpstr>
      <vt:lpstr>Viewing Differential Equations as Rates of Change</vt:lpstr>
      <vt:lpstr>Q2.</vt:lpstr>
      <vt:lpstr>Q3.</vt:lpstr>
      <vt:lpstr>Q4.</vt:lpstr>
      <vt:lpstr>Slope Fields</vt:lpstr>
      <vt:lpstr>PowerPoint Presentation</vt:lpstr>
      <vt:lpstr>General Slope Field</vt:lpstr>
      <vt:lpstr>Finding a particular solution</vt:lpstr>
      <vt:lpstr>Exam Context</vt:lpstr>
      <vt:lpstr>PowerPoint Presentation</vt:lpstr>
      <vt:lpstr>Activity</vt:lpstr>
      <vt:lpstr>Looking at Slope Field Vectors</vt:lpstr>
      <vt:lpstr>Seeing the vector with the field</vt:lpstr>
      <vt:lpstr>Geometric trace</vt:lpstr>
      <vt:lpstr>Can Add Dots or Vectors</vt:lpstr>
      <vt:lpstr>PowerPoint Presentation</vt:lpstr>
      <vt:lpstr>You can change the step size </vt:lpstr>
      <vt:lpstr>DeSolver and Slope fields</vt:lpstr>
      <vt:lpstr>To find the DeSolver</vt:lpstr>
      <vt:lpstr>Can find a particular solution</vt:lpstr>
      <vt:lpstr>PowerPoint Presentation</vt:lpstr>
      <vt:lpstr>Your Turn</vt:lpstr>
      <vt:lpstr>Answer</vt:lpstr>
      <vt:lpstr>Harder</vt:lpstr>
      <vt:lpstr>Answer</vt:lpstr>
      <vt:lpstr>Skills overview from SR/MC 2023</vt:lpstr>
      <vt:lpstr>Focus Will be</vt:lpstr>
      <vt:lpstr>Paper 2 Multiple Choice 2023 </vt:lpstr>
      <vt:lpstr>Paper 2 SR - 2021</vt:lpstr>
      <vt:lpstr>Paper 2 SR - 2021</vt:lpstr>
      <vt:lpstr>Paper 2 MC - 2022</vt:lpstr>
      <vt:lpstr>Paper 2 MC - 2022</vt:lpstr>
      <vt:lpstr>Paper 2 MC - 2022</vt:lpstr>
      <vt:lpstr>Paper 2 MC - 2022</vt:lpstr>
      <vt:lpstr>Paper 2 MC - 2022</vt:lpstr>
      <vt:lpstr>Paper 2 MC - 2022</vt:lpstr>
      <vt:lpstr>Paper 2 Short Response 2023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Ciara McGarrity</dc:creator>
  <cp:lastModifiedBy>Ciara McGarrity</cp:lastModifiedBy>
  <cp:revision>2</cp:revision>
  <dcterms:created xsi:type="dcterms:W3CDTF">2025-11-16T02:53:15Z</dcterms:created>
  <dcterms:modified xsi:type="dcterms:W3CDTF">2025-11-22T02:22:23Z</dcterms:modified>
</cp:coreProperties>
</file>