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375" r:id="rId3"/>
    <p:sldId id="376" r:id="rId4"/>
    <p:sldId id="381" r:id="rId5"/>
    <p:sldId id="380" r:id="rId6"/>
    <p:sldId id="384" r:id="rId7"/>
    <p:sldId id="383" r:id="rId8"/>
    <p:sldId id="327" r:id="rId9"/>
    <p:sldId id="385" r:id="rId10"/>
    <p:sldId id="386" r:id="rId11"/>
    <p:sldId id="37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A325E4-BA9F-40F2-A2CB-5D2262B1B505}" v="21" dt="2025-11-23T01:19:39.4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URIGAN, Melissa (mhour7)" userId="7adf0130-f5e6-41a6-b075-b97eaf199a2b" providerId="ADAL" clId="{8FA325E4-BA9F-40F2-A2CB-5D2262B1B505}"/>
    <pc:docChg chg="custSel addSld delSld modSld modMainMaster">
      <pc:chgData name="HOURIGAN, Melissa (mhour7)" userId="7adf0130-f5e6-41a6-b075-b97eaf199a2b" providerId="ADAL" clId="{8FA325E4-BA9F-40F2-A2CB-5D2262B1B505}" dt="2025-11-23T01:20:00.160" v="271" actId="1076"/>
      <pc:docMkLst>
        <pc:docMk/>
      </pc:docMkLst>
      <pc:sldChg chg="addSp modSp mod">
        <pc:chgData name="HOURIGAN, Melissa (mhour7)" userId="7adf0130-f5e6-41a6-b075-b97eaf199a2b" providerId="ADAL" clId="{8FA325E4-BA9F-40F2-A2CB-5D2262B1B505}" dt="2025-11-23T01:18:28.372" v="246" actId="20577"/>
        <pc:sldMkLst>
          <pc:docMk/>
          <pc:sldMk cId="2757710060" sldId="327"/>
        </pc:sldMkLst>
        <pc:spChg chg="mod">
          <ac:chgData name="HOURIGAN, Melissa (mhour7)" userId="7adf0130-f5e6-41a6-b075-b97eaf199a2b" providerId="ADAL" clId="{8FA325E4-BA9F-40F2-A2CB-5D2262B1B505}" dt="2025-11-23T01:11:28.111" v="112" actId="120"/>
          <ac:spMkLst>
            <pc:docMk/>
            <pc:sldMk cId="2757710060" sldId="327"/>
            <ac:spMk id="2" creationId="{00000000-0000-0000-0000-000000000000}"/>
          </ac:spMkLst>
        </pc:spChg>
        <pc:spChg chg="mod">
          <ac:chgData name="HOURIGAN, Melissa (mhour7)" userId="7adf0130-f5e6-41a6-b075-b97eaf199a2b" providerId="ADAL" clId="{8FA325E4-BA9F-40F2-A2CB-5D2262B1B505}" dt="2025-11-23T01:18:28.372" v="246" actId="20577"/>
          <ac:spMkLst>
            <pc:docMk/>
            <pc:sldMk cId="2757710060" sldId="327"/>
            <ac:spMk id="3" creationId="{138BA989-762C-4AFF-8AC0-829338E7A997}"/>
          </ac:spMkLst>
        </pc:spChg>
        <pc:picChg chg="mod">
          <ac:chgData name="HOURIGAN, Melissa (mhour7)" userId="7adf0130-f5e6-41a6-b075-b97eaf199a2b" providerId="ADAL" clId="{8FA325E4-BA9F-40F2-A2CB-5D2262B1B505}" dt="2025-11-23T01:11:37.390" v="115" actId="1076"/>
          <ac:picMkLst>
            <pc:docMk/>
            <pc:sldMk cId="2757710060" sldId="327"/>
            <ac:picMk id="4" creationId="{00000000-0000-0000-0000-000000000000}"/>
          </ac:picMkLst>
        </pc:picChg>
        <pc:picChg chg="add mod">
          <ac:chgData name="HOURIGAN, Melissa (mhour7)" userId="7adf0130-f5e6-41a6-b075-b97eaf199a2b" providerId="ADAL" clId="{8FA325E4-BA9F-40F2-A2CB-5D2262B1B505}" dt="2025-11-23T01:13:50.200" v="129" actId="1076"/>
          <ac:picMkLst>
            <pc:docMk/>
            <pc:sldMk cId="2757710060" sldId="327"/>
            <ac:picMk id="6" creationId="{E1CC810C-30D8-2E72-B82B-7C5826100A1F}"/>
          </ac:picMkLst>
        </pc:picChg>
      </pc:sldChg>
      <pc:sldChg chg="addSp delSp modSp mod">
        <pc:chgData name="HOURIGAN, Melissa (mhour7)" userId="7adf0130-f5e6-41a6-b075-b97eaf199a2b" providerId="ADAL" clId="{8FA325E4-BA9F-40F2-A2CB-5D2262B1B505}" dt="2025-11-23T01:06:03.075" v="103" actId="20577"/>
        <pc:sldMkLst>
          <pc:docMk/>
          <pc:sldMk cId="3527274195" sldId="383"/>
        </pc:sldMkLst>
        <pc:spChg chg="mod">
          <ac:chgData name="HOURIGAN, Melissa (mhour7)" userId="7adf0130-f5e6-41a6-b075-b97eaf199a2b" providerId="ADAL" clId="{8FA325E4-BA9F-40F2-A2CB-5D2262B1B505}" dt="2025-11-23T01:00:56.167" v="42" actId="14100"/>
          <ac:spMkLst>
            <pc:docMk/>
            <pc:sldMk cId="3527274195" sldId="383"/>
            <ac:spMk id="2" creationId="{FB80D22D-B4A6-458C-A67D-6FAE675C8138}"/>
          </ac:spMkLst>
        </pc:spChg>
        <pc:spChg chg="add del mod">
          <ac:chgData name="HOURIGAN, Melissa (mhour7)" userId="7adf0130-f5e6-41a6-b075-b97eaf199a2b" providerId="ADAL" clId="{8FA325E4-BA9F-40F2-A2CB-5D2262B1B505}" dt="2025-11-23T01:00:14.470" v="36" actId="478"/>
          <ac:spMkLst>
            <pc:docMk/>
            <pc:sldMk cId="3527274195" sldId="383"/>
            <ac:spMk id="5" creationId="{F701EFD0-AC43-4B4F-5C33-6D14CC58E1E4}"/>
          </ac:spMkLst>
        </pc:spChg>
        <pc:spChg chg="del mod">
          <ac:chgData name="HOURIGAN, Melissa (mhour7)" userId="7adf0130-f5e6-41a6-b075-b97eaf199a2b" providerId="ADAL" clId="{8FA325E4-BA9F-40F2-A2CB-5D2262B1B505}" dt="2025-11-23T00:59:37.425" v="28" actId="478"/>
          <ac:spMkLst>
            <pc:docMk/>
            <pc:sldMk cId="3527274195" sldId="383"/>
            <ac:spMk id="7" creationId="{A1866A68-2889-4603-AB70-3467C050AB21}"/>
          </ac:spMkLst>
        </pc:spChg>
        <pc:spChg chg="add del mod">
          <ac:chgData name="HOURIGAN, Melissa (mhour7)" userId="7adf0130-f5e6-41a6-b075-b97eaf199a2b" providerId="ADAL" clId="{8FA325E4-BA9F-40F2-A2CB-5D2262B1B505}" dt="2025-11-23T01:00:50.713" v="40"/>
          <ac:spMkLst>
            <pc:docMk/>
            <pc:sldMk cId="3527274195" sldId="383"/>
            <ac:spMk id="8" creationId="{45D73FB5-E1A3-5F6D-EF77-48029341E40C}"/>
          </ac:spMkLst>
        </pc:spChg>
        <pc:spChg chg="add mod">
          <ac:chgData name="HOURIGAN, Melissa (mhour7)" userId="7adf0130-f5e6-41a6-b075-b97eaf199a2b" providerId="ADAL" clId="{8FA325E4-BA9F-40F2-A2CB-5D2262B1B505}" dt="2025-11-23T01:06:03.075" v="103" actId="20577"/>
          <ac:spMkLst>
            <pc:docMk/>
            <pc:sldMk cId="3527274195" sldId="383"/>
            <ac:spMk id="9" creationId="{D5D1D027-CF84-966C-087E-C6BE5D7C995F}"/>
          </ac:spMkLst>
        </pc:spChg>
        <pc:picChg chg="del">
          <ac:chgData name="HOURIGAN, Melissa (mhour7)" userId="7adf0130-f5e6-41a6-b075-b97eaf199a2b" providerId="ADAL" clId="{8FA325E4-BA9F-40F2-A2CB-5D2262B1B505}" dt="2025-11-23T00:59:38.368" v="29" actId="478"/>
          <ac:picMkLst>
            <pc:docMk/>
            <pc:sldMk cId="3527274195" sldId="383"/>
            <ac:picMk id="4" creationId="{1498FAFF-EF75-4AF8-942D-CE1916F51B3C}"/>
          </ac:picMkLst>
        </pc:picChg>
        <pc:picChg chg="del">
          <ac:chgData name="HOURIGAN, Melissa (mhour7)" userId="7adf0130-f5e6-41a6-b075-b97eaf199a2b" providerId="ADAL" clId="{8FA325E4-BA9F-40F2-A2CB-5D2262B1B505}" dt="2025-11-23T00:59:39.110" v="30" actId="478"/>
          <ac:picMkLst>
            <pc:docMk/>
            <pc:sldMk cId="3527274195" sldId="383"/>
            <ac:picMk id="6" creationId="{5925AB17-A05C-4D31-A926-484C21D29B08}"/>
          </ac:picMkLst>
        </pc:picChg>
        <pc:picChg chg="add mod">
          <ac:chgData name="HOURIGAN, Melissa (mhour7)" userId="7adf0130-f5e6-41a6-b075-b97eaf199a2b" providerId="ADAL" clId="{8FA325E4-BA9F-40F2-A2CB-5D2262B1B505}" dt="2025-11-23T01:02:05.261" v="76" actId="1076"/>
          <ac:picMkLst>
            <pc:docMk/>
            <pc:sldMk cId="3527274195" sldId="383"/>
            <ac:picMk id="11" creationId="{58E74F88-EFD0-00AB-710C-E7D40DCED5AA}"/>
          </ac:picMkLst>
        </pc:picChg>
      </pc:sldChg>
      <pc:sldChg chg="addSp modSp add del mod modAnim">
        <pc:chgData name="HOURIGAN, Melissa (mhour7)" userId="7adf0130-f5e6-41a6-b075-b97eaf199a2b" providerId="ADAL" clId="{8FA325E4-BA9F-40F2-A2CB-5D2262B1B505}" dt="2025-11-23T00:36:29.143" v="15"/>
        <pc:sldMkLst>
          <pc:docMk/>
          <pc:sldMk cId="4207766981" sldId="384"/>
        </pc:sldMkLst>
        <pc:picChg chg="mod">
          <ac:chgData name="HOURIGAN, Melissa (mhour7)" userId="7adf0130-f5e6-41a6-b075-b97eaf199a2b" providerId="ADAL" clId="{8FA325E4-BA9F-40F2-A2CB-5D2262B1B505}" dt="2025-11-23T00:36:16.621" v="11" actId="1076"/>
          <ac:picMkLst>
            <pc:docMk/>
            <pc:sldMk cId="4207766981" sldId="384"/>
            <ac:picMk id="4" creationId="{D370637A-E7ED-4315-9126-696F1E92F043}"/>
          </ac:picMkLst>
        </pc:picChg>
        <pc:picChg chg="add mod">
          <ac:chgData name="HOURIGAN, Melissa (mhour7)" userId="7adf0130-f5e6-41a6-b075-b97eaf199a2b" providerId="ADAL" clId="{8FA325E4-BA9F-40F2-A2CB-5D2262B1B505}" dt="2025-11-23T00:36:20.631" v="12" actId="1076"/>
          <ac:picMkLst>
            <pc:docMk/>
            <pc:sldMk cId="4207766981" sldId="384"/>
            <ac:picMk id="5" creationId="{80608A13-50AC-B1A5-82D3-49B40914A573}"/>
          </ac:picMkLst>
        </pc:picChg>
        <pc:picChg chg="mod">
          <ac:chgData name="HOURIGAN, Melissa (mhour7)" userId="7adf0130-f5e6-41a6-b075-b97eaf199a2b" providerId="ADAL" clId="{8FA325E4-BA9F-40F2-A2CB-5D2262B1B505}" dt="2025-11-23T00:32:30.670" v="2" actId="1076"/>
          <ac:picMkLst>
            <pc:docMk/>
            <pc:sldMk cId="4207766981" sldId="384"/>
            <ac:picMk id="6" creationId="{04242DF9-3A93-41E1-BC36-42E6F18FCCCB}"/>
          </ac:picMkLst>
        </pc:picChg>
        <pc:picChg chg="add mod">
          <ac:chgData name="HOURIGAN, Melissa (mhour7)" userId="7adf0130-f5e6-41a6-b075-b97eaf199a2b" providerId="ADAL" clId="{8FA325E4-BA9F-40F2-A2CB-5D2262B1B505}" dt="2025-11-23T00:36:21.519" v="13" actId="1076"/>
          <ac:picMkLst>
            <pc:docMk/>
            <pc:sldMk cId="4207766981" sldId="384"/>
            <ac:picMk id="8" creationId="{06D57EC3-F18C-C28A-83E8-3A849CED617E}"/>
          </ac:picMkLst>
        </pc:picChg>
      </pc:sldChg>
      <pc:sldChg chg="addSp modSp new mod">
        <pc:chgData name="HOURIGAN, Melissa (mhour7)" userId="7adf0130-f5e6-41a6-b075-b97eaf199a2b" providerId="ADAL" clId="{8FA325E4-BA9F-40F2-A2CB-5D2262B1B505}" dt="2025-11-23T01:17:13.723" v="195" actId="14100"/>
        <pc:sldMkLst>
          <pc:docMk/>
          <pc:sldMk cId="2395691069" sldId="385"/>
        </pc:sldMkLst>
        <pc:spChg chg="add mod">
          <ac:chgData name="HOURIGAN, Melissa (mhour7)" userId="7adf0130-f5e6-41a6-b075-b97eaf199a2b" providerId="ADAL" clId="{8FA325E4-BA9F-40F2-A2CB-5D2262B1B505}" dt="2025-11-23T01:17:04.044" v="191" actId="20577"/>
          <ac:spMkLst>
            <pc:docMk/>
            <pc:sldMk cId="2395691069" sldId="385"/>
            <ac:spMk id="2" creationId="{89A099C2-6C64-21A2-56EF-80AB46863F08}"/>
          </ac:spMkLst>
        </pc:spChg>
        <pc:picChg chg="add mod">
          <ac:chgData name="HOURIGAN, Melissa (mhour7)" userId="7adf0130-f5e6-41a6-b075-b97eaf199a2b" providerId="ADAL" clId="{8FA325E4-BA9F-40F2-A2CB-5D2262B1B505}" dt="2025-11-23T01:14:58.665" v="166" actId="1076"/>
          <ac:picMkLst>
            <pc:docMk/>
            <pc:sldMk cId="2395691069" sldId="385"/>
            <ac:picMk id="4" creationId="{F2415B4E-F228-2ADA-3C36-0ED3E60C8CAC}"/>
          </ac:picMkLst>
        </pc:picChg>
        <pc:picChg chg="add mod">
          <ac:chgData name="HOURIGAN, Melissa (mhour7)" userId="7adf0130-f5e6-41a6-b075-b97eaf199a2b" providerId="ADAL" clId="{8FA325E4-BA9F-40F2-A2CB-5D2262B1B505}" dt="2025-11-23T01:17:13.723" v="195" actId="14100"/>
          <ac:picMkLst>
            <pc:docMk/>
            <pc:sldMk cId="2395691069" sldId="385"/>
            <ac:picMk id="6" creationId="{0A9C0EFF-B89C-AFA3-5A09-195703627E54}"/>
          </ac:picMkLst>
        </pc:picChg>
      </pc:sldChg>
      <pc:sldChg chg="addSp modSp new mod">
        <pc:chgData name="HOURIGAN, Melissa (mhour7)" userId="7adf0130-f5e6-41a6-b075-b97eaf199a2b" providerId="ADAL" clId="{8FA325E4-BA9F-40F2-A2CB-5D2262B1B505}" dt="2025-11-23T01:20:00.160" v="271" actId="1076"/>
        <pc:sldMkLst>
          <pc:docMk/>
          <pc:sldMk cId="1078887028" sldId="386"/>
        </pc:sldMkLst>
        <pc:spChg chg="add mod">
          <ac:chgData name="HOURIGAN, Melissa (mhour7)" userId="7adf0130-f5e6-41a6-b075-b97eaf199a2b" providerId="ADAL" clId="{8FA325E4-BA9F-40F2-A2CB-5D2262B1B505}" dt="2025-11-23T01:19:17.503" v="267" actId="20577"/>
          <ac:spMkLst>
            <pc:docMk/>
            <pc:sldMk cId="1078887028" sldId="386"/>
            <ac:spMk id="2" creationId="{D66DEDEC-E550-4104-D12D-D38C47F66892}"/>
          </ac:spMkLst>
        </pc:spChg>
        <pc:picChg chg="add mod">
          <ac:chgData name="HOURIGAN, Melissa (mhour7)" userId="7adf0130-f5e6-41a6-b075-b97eaf199a2b" providerId="ADAL" clId="{8FA325E4-BA9F-40F2-A2CB-5D2262B1B505}" dt="2025-11-23T01:20:00.160" v="271" actId="1076"/>
          <ac:picMkLst>
            <pc:docMk/>
            <pc:sldMk cId="1078887028" sldId="386"/>
            <ac:picMk id="4" creationId="{6724A927-60BB-BF59-F62D-8664C300FC03}"/>
          </ac:picMkLst>
        </pc:picChg>
      </pc:sldChg>
      <pc:sldMasterChg chg="modSldLayout">
        <pc:chgData name="HOURIGAN, Melissa (mhour7)" userId="7adf0130-f5e6-41a6-b075-b97eaf199a2b" providerId="ADAL" clId="{8FA325E4-BA9F-40F2-A2CB-5D2262B1B505}" dt="2025-11-23T01:09:47.334" v="111" actId="1076"/>
        <pc:sldMasterMkLst>
          <pc:docMk/>
          <pc:sldMasterMk cId="3913750761" sldId="2147483672"/>
        </pc:sldMasterMkLst>
        <pc:sldLayoutChg chg="delSp modSp mod">
          <pc:chgData name="HOURIGAN, Melissa (mhour7)" userId="7adf0130-f5e6-41a6-b075-b97eaf199a2b" providerId="ADAL" clId="{8FA325E4-BA9F-40F2-A2CB-5D2262B1B505}" dt="2025-11-23T01:09:47.334" v="111" actId="1076"/>
          <pc:sldLayoutMkLst>
            <pc:docMk/>
            <pc:sldMasterMk cId="3913750761" sldId="2147483672"/>
            <pc:sldLayoutMk cId="385477886" sldId="2147483676"/>
          </pc:sldLayoutMkLst>
          <pc:spChg chg="mod">
            <ac:chgData name="HOURIGAN, Melissa (mhour7)" userId="7adf0130-f5e6-41a6-b075-b97eaf199a2b" providerId="ADAL" clId="{8FA325E4-BA9F-40F2-A2CB-5D2262B1B505}" dt="2025-11-23T01:09:47.334" v="111" actId="1076"/>
            <ac:spMkLst>
              <pc:docMk/>
              <pc:sldMasterMk cId="3913750761" sldId="2147483672"/>
              <pc:sldLayoutMk cId="385477886" sldId="2147483676"/>
              <ac:spMk id="2" creationId="{00000000-0000-0000-0000-000000000000}"/>
            </ac:spMkLst>
          </pc:spChg>
          <pc:spChg chg="del">
            <ac:chgData name="HOURIGAN, Melissa (mhour7)" userId="7adf0130-f5e6-41a6-b075-b97eaf199a2b" providerId="ADAL" clId="{8FA325E4-BA9F-40F2-A2CB-5D2262B1B505}" dt="2025-11-23T01:09:43.544" v="109" actId="478"/>
            <ac:spMkLst>
              <pc:docMk/>
              <pc:sldMasterMk cId="3913750761" sldId="2147483672"/>
              <pc:sldLayoutMk cId="385477886" sldId="2147483676"/>
              <ac:spMk id="9" creationId="{00000000-0000-0000-0000-000000000000}"/>
            </ac:spMkLst>
          </pc:spChg>
          <pc:picChg chg="del">
            <ac:chgData name="HOURIGAN, Melissa (mhour7)" userId="7adf0130-f5e6-41a6-b075-b97eaf199a2b" providerId="ADAL" clId="{8FA325E4-BA9F-40F2-A2CB-5D2262B1B505}" dt="2025-11-23T01:09:44.398" v="110" actId="478"/>
            <ac:picMkLst>
              <pc:docMk/>
              <pc:sldMasterMk cId="3913750761" sldId="2147483672"/>
              <pc:sldLayoutMk cId="385477886" sldId="2147483676"/>
              <ac:picMk id="8" creationId="{00000000-0000-0000-0000-000000000000}"/>
            </ac:picMkLst>
          </pc:picChg>
          <pc:picChg chg="del mod">
            <ac:chgData name="HOURIGAN, Melissa (mhour7)" userId="7adf0130-f5e6-41a6-b075-b97eaf199a2b" providerId="ADAL" clId="{8FA325E4-BA9F-40F2-A2CB-5D2262B1B505}" dt="2025-11-23T01:09:38.535" v="107" actId="478"/>
            <ac:picMkLst>
              <pc:docMk/>
              <pc:sldMasterMk cId="3913750761" sldId="2147483672"/>
              <pc:sldLayoutMk cId="385477886" sldId="2147483676"/>
              <ac:picMk id="10" creationId="{00000000-0000-0000-0000-000000000000}"/>
            </ac:picMkLst>
          </pc:picChg>
          <pc:picChg chg="del">
            <ac:chgData name="HOURIGAN, Melissa (mhour7)" userId="7adf0130-f5e6-41a6-b075-b97eaf199a2b" providerId="ADAL" clId="{8FA325E4-BA9F-40F2-A2CB-5D2262B1B505}" dt="2025-11-23T01:09:35.878" v="105" actId="478"/>
            <ac:picMkLst>
              <pc:docMk/>
              <pc:sldMasterMk cId="3913750761" sldId="2147483672"/>
              <pc:sldLayoutMk cId="385477886" sldId="2147483676"/>
              <ac:picMk id="11" creationId="{00000000-0000-0000-0000-000000000000}"/>
            </ac:picMkLst>
          </pc:picChg>
          <pc:picChg chg="del">
            <ac:chgData name="HOURIGAN, Melissa (mhour7)" userId="7adf0130-f5e6-41a6-b075-b97eaf199a2b" providerId="ADAL" clId="{8FA325E4-BA9F-40F2-A2CB-5D2262B1B505}" dt="2025-11-23T01:09:40.277" v="108" actId="478"/>
            <ac:picMkLst>
              <pc:docMk/>
              <pc:sldMasterMk cId="3913750761" sldId="2147483672"/>
              <pc:sldLayoutMk cId="385477886" sldId="2147483676"/>
              <ac:picMk id="13" creationId="{00000000-0000-0000-0000-000000000000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274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930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353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6138C-3116-4810-84A8-3C99F809E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4114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758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" t="186" r="156" b="18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746" y="628651"/>
            <a:ext cx="5829300" cy="573881"/>
          </a:xfrm>
        </p:spPr>
        <p:txBody>
          <a:bodyPr>
            <a:noAutofit/>
          </a:bodyPr>
          <a:lstStyle>
            <a:lvl1pPr algn="l">
              <a:defRPr sz="3600" b="1" i="0">
                <a:solidFill>
                  <a:srgbClr val="EBAC37"/>
                </a:solidFill>
                <a:latin typeface="Oswald" charset="0"/>
                <a:ea typeface="Oswald" charset="0"/>
                <a:cs typeface="Oswald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75" b="1" i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707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400" y="288925"/>
            <a:ext cx="9001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5400" y="1855236"/>
            <a:ext cx="10342657" cy="4351338"/>
          </a:xfrm>
        </p:spPr>
        <p:txBody>
          <a:bodyPr/>
          <a:lstStyle>
            <a:lvl2pPr>
              <a:defRPr>
                <a:solidFill>
                  <a:srgbClr val="243F60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5477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116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9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838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220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162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761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63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706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64540-AB69-4938-910C-83FFE2FEE2DE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22/11/2025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3DF76-DAD1-49BF-8731-5423B0FDA83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034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3DE259-4B54-444F-ACA8-C5C4AF7DF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4BF4C-BF50-4BC5-AD68-064CBFC7D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BAD9DEE-2D6C-4179-9662-D0DB446FBCD5}"/>
              </a:ext>
            </a:extLst>
          </p:cNvPr>
          <p:cNvGrpSpPr/>
          <p:nvPr userDrawn="1"/>
        </p:nvGrpSpPr>
        <p:grpSpPr>
          <a:xfrm>
            <a:off x="304371" y="6034230"/>
            <a:ext cx="11887629" cy="824873"/>
            <a:chOff x="228278" y="4505794"/>
            <a:chExt cx="8915722" cy="61865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1A8EDD5-4D41-443F-BCCA-772D2E9AEF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4505794"/>
              <a:ext cx="1763688" cy="618655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8EB6759-01E9-47D5-93E7-4E3E58C85FA9}"/>
                </a:ext>
              </a:extLst>
            </p:cNvPr>
            <p:cNvCxnSpPr/>
            <p:nvPr/>
          </p:nvCxnSpPr>
          <p:spPr>
            <a:xfrm>
              <a:off x="228278" y="4777021"/>
              <a:ext cx="7200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B5E2CFDF-1418-44D8-A322-19E762C56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b="7464"/>
          <a:stretch/>
        </p:blipFill>
        <p:spPr>
          <a:xfrm>
            <a:off x="10443151" y="48280"/>
            <a:ext cx="1711228" cy="131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750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qedu-my.sharepoint.com/personal/mhour7_eq_edu_au/Documents/T%5e3%20Professional%20Development/2025%20LEC%20Brisbane/Session%202F%20-%20Full%20Circle%20Circle%20Theorems/Circle%20Geometry%20-%20Parts%20of%20Circle%20Worksheet.pdf" TargetMode="External"/><Relationship Id="rId2" Type="http://schemas.openxmlformats.org/officeDocument/2006/relationships/hyperlink" Target="https://qedu-my.sharepoint.com/personal/mhour7_eq_edu_au/Documents/T%5e3%20Professional%20Development/2025%20LEC%20Brisbane/Session%202F%20-%20Full%20Circle%20Circle%20Theorems/Circle%20Features.tn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qedu-my.sharepoint.com/personal/mhour7_eq_edu_au/Documents/T%5e3%20Professional%20Development/2025%20LEC%20Brisbane/Session%202F%20-%20Full%20Circle%20Circle%20Theorems/Circle%20Geometry-%20Angle%20in%20Semicircle.tns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hyperlink" Target="https://qedu-my.sharepoint.com/personal/mhour7_eq_edu_au/Documents/T%5e3%20Professional%20Development/2025%20LEC%20Brisbane/Session%202F%20-%20Full%20Circle%20Circle%20Theorems/Circle%20Geometry%20-%20Angle%20at%20Circle%20Centre.tn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qedu-my.sharepoint.com/personal/mhour7_eq_edu_au/Documents/T%5e3%20Professional%20Development/2025%20LEC%20Brisbane/Session%202F%20-%20Full%20Circle%20Circle%20Theorems/Circle%20Geometry%20-%20Chords%20in%20a%20Circle.tns" TargetMode="External"/><Relationship Id="rId2" Type="http://schemas.openxmlformats.org/officeDocument/2006/relationships/hyperlink" Target="https://qedu-my.sharepoint.com/personal/mhour7_eq_edu_au/Documents/T%5e3%20Professional%20Development/2025%20LEC%20Brisbane/Session%202F%20-%20Full%20Circle%20Circle%20Theorems/Circle%20Geometry%20-%20Angles%20on%20Same%20Arc.tns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qedu-my.sharepoint.com/personal/mhour7_eq_edu_au/Documents/T%5e3%20Professional%20Development/2025%20LEC%20Brisbane/Session%202F%20-%20Full%20Circle%20Circle%20Theorems/Circle%20Geometry%20-%20Tangents.tns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B5DD72B-3597-4C02-B3EE-BC8EA8CD0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120" y="-7891"/>
            <a:ext cx="7729879" cy="50378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4833" y="5395914"/>
            <a:ext cx="4063370" cy="1022085"/>
          </a:xfrm>
        </p:spPr>
        <p:txBody>
          <a:bodyPr>
            <a:noAutofit/>
          </a:bodyPr>
          <a:lstStyle/>
          <a:p>
            <a:pPr algn="l"/>
            <a:r>
              <a:rPr lang="en-AU" sz="2800" b="1" dirty="0">
                <a:solidFill>
                  <a:srgbClr val="246EB2"/>
                </a:solidFill>
              </a:rPr>
              <a:t>Melissa Hourigan</a:t>
            </a:r>
            <a:br>
              <a:rPr lang="en-AU" sz="2800" b="1" dirty="0">
                <a:solidFill>
                  <a:srgbClr val="246EB2"/>
                </a:solidFill>
              </a:rPr>
            </a:br>
            <a:r>
              <a:rPr lang="en-AU" sz="2800" b="1" dirty="0">
                <a:solidFill>
                  <a:srgbClr val="246EB2"/>
                </a:solidFill>
              </a:rPr>
              <a:t>mhour7@eq.edu.au</a:t>
            </a:r>
            <a:endParaRPr lang="en-AU" sz="2000" b="1" dirty="0">
              <a:solidFill>
                <a:srgbClr val="246EB2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" y="4860160"/>
            <a:ext cx="12219735" cy="144016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5333" b="1" i="0" u="none" strike="noStrike" kern="1200" cap="none" spc="0" normalizeH="0" baseline="0" noProof="0" dirty="0">
              <a:ln w="1905"/>
              <a:gradFill>
                <a:gsLst>
                  <a:gs pos="0">
                    <a:srgbClr val="E20000">
                      <a:lumMod val="79000"/>
                    </a:srgbClr>
                  </a:gs>
                  <a:gs pos="78000">
                    <a:srgbClr val="F24522"/>
                  </a:gs>
                  <a:gs pos="100000">
                    <a:srgbClr val="FF8F8F"/>
                  </a:gs>
                </a:gsLst>
                <a:lin ang="5400000"/>
              </a:gradFill>
              <a:effectLst>
                <a:outerShdw blurRad="38100" dist="38100" dir="2700000" algn="tl">
                  <a:prstClr val="black">
                    <a:alpha val="65000"/>
                  </a:prst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04371" y="6034230"/>
            <a:ext cx="11887629" cy="824873"/>
            <a:chOff x="228278" y="4505794"/>
            <a:chExt cx="8915722" cy="61865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4505794"/>
              <a:ext cx="1763688" cy="618655"/>
            </a:xfrm>
            <a:prstGeom prst="rect">
              <a:avLst/>
            </a:prstGeom>
          </p:spPr>
        </p:pic>
        <p:cxnSp>
          <p:nvCxnSpPr>
            <p:cNvPr id="7" name="Straight Connector 6"/>
            <p:cNvCxnSpPr/>
            <p:nvPr/>
          </p:nvCxnSpPr>
          <p:spPr>
            <a:xfrm>
              <a:off x="228278" y="4777021"/>
              <a:ext cx="7200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DC5166E0-4204-5C13-C3B5-5FEB5FEBD328}"/>
              </a:ext>
            </a:extLst>
          </p:cNvPr>
          <p:cNvSpPr/>
          <p:nvPr/>
        </p:nvSpPr>
        <p:spPr>
          <a:xfrm>
            <a:off x="53358" y="2851711"/>
            <a:ext cx="813411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54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Full Circle: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5400" b="1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  <a:latin typeface="Calibri"/>
              </a:rPr>
              <a:t>Unlocking Circle Geometry Theorems</a:t>
            </a:r>
            <a:r>
              <a:rPr kumimoji="0" lang="en-AU" sz="54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AU" sz="4000" b="1" i="0" u="none" strike="noStrike" kern="1200" cap="none" spc="0" normalizeH="0" baseline="0" noProof="0" dirty="0">
              <a:ln w="1905"/>
              <a:gradFill>
                <a:gsLst>
                  <a:gs pos="0">
                    <a:srgbClr val="E20000">
                      <a:lumMod val="79000"/>
                    </a:srgbClr>
                  </a:gs>
                  <a:gs pos="78000">
                    <a:srgbClr val="F24522"/>
                  </a:gs>
                  <a:gs pos="100000">
                    <a:srgbClr val="FF8F8F"/>
                  </a:gs>
                </a:gsLst>
                <a:lin ang="5400000"/>
              </a:gradFill>
              <a:effectLst>
                <a:outerShdw blurRad="38100" dist="38100" dir="2700000" algn="tl">
                  <a:prstClr val="black">
                    <a:alpha val="65000"/>
                  </a:prst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AEE4CF8-4A2C-45CD-BD1D-261DD277CF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38760">
            <a:off x="9354216" y="150075"/>
            <a:ext cx="2508474" cy="540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FA36FAC-AAEB-4D45-A131-3596432A12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120" y="-7891"/>
            <a:ext cx="7729879" cy="50378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4834" y="5395914"/>
            <a:ext cx="7701801" cy="1022085"/>
          </a:xfrm>
        </p:spPr>
        <p:txBody>
          <a:bodyPr>
            <a:normAutofit fontScale="90000"/>
          </a:bodyPr>
          <a:lstStyle/>
          <a:p>
            <a:r>
              <a:rPr lang="en-AU" sz="3467" b="1" dirty="0">
                <a:solidFill>
                  <a:srgbClr val="246EB2"/>
                </a:solidFill>
              </a:rPr>
              <a:t>Melissa Hourigan </a:t>
            </a:r>
            <a:br>
              <a:rPr lang="en-AU" sz="3467" b="1" dirty="0">
                <a:solidFill>
                  <a:srgbClr val="246EB2"/>
                </a:solidFill>
              </a:rPr>
            </a:br>
            <a:r>
              <a:rPr lang="en-AU" sz="3467" b="1" dirty="0">
                <a:solidFill>
                  <a:srgbClr val="246EB2"/>
                </a:solidFill>
              </a:rPr>
              <a:t>mhour7@eq.edu.au</a:t>
            </a:r>
            <a:endParaRPr lang="en-AU" sz="2400" b="1" dirty="0">
              <a:solidFill>
                <a:srgbClr val="246EB2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" y="4860160"/>
            <a:ext cx="12219735" cy="144016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5333" b="1" i="0" u="none" strike="noStrike" kern="1200" cap="none" spc="0" normalizeH="0" baseline="0" noProof="0" dirty="0">
              <a:ln w="1905"/>
              <a:gradFill>
                <a:gsLst>
                  <a:gs pos="0">
                    <a:srgbClr val="E20000">
                      <a:lumMod val="79000"/>
                    </a:srgbClr>
                  </a:gs>
                  <a:gs pos="78000">
                    <a:srgbClr val="F24522"/>
                  </a:gs>
                  <a:gs pos="100000">
                    <a:srgbClr val="FF8F8F"/>
                  </a:gs>
                </a:gsLst>
                <a:lin ang="5400000"/>
              </a:gradFill>
              <a:effectLst>
                <a:outerShdw blurRad="38100" dist="38100" dir="2700000" algn="tl">
                  <a:prstClr val="black">
                    <a:alpha val="65000"/>
                  </a:prst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04371" y="6034230"/>
            <a:ext cx="11887629" cy="824873"/>
            <a:chOff x="228278" y="4505794"/>
            <a:chExt cx="8915722" cy="61865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4505794"/>
              <a:ext cx="1763688" cy="618655"/>
            </a:xfrm>
            <a:prstGeom prst="rect">
              <a:avLst/>
            </a:prstGeom>
          </p:spPr>
        </p:pic>
        <p:cxnSp>
          <p:nvCxnSpPr>
            <p:cNvPr id="7" name="Straight Connector 6"/>
            <p:cNvCxnSpPr/>
            <p:nvPr/>
          </p:nvCxnSpPr>
          <p:spPr>
            <a:xfrm>
              <a:off x="228278" y="4777021"/>
              <a:ext cx="7200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2">
            <a:extLst>
              <a:ext uri="{FF2B5EF4-FFF2-40B4-BE49-F238E27FC236}">
                <a16:creationId xmlns:a16="http://schemas.microsoft.com/office/drawing/2014/main" id="{BD0AABD7-C433-4178-B037-8F432F8A54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2" t="20396" r="8587" b="6641"/>
          <a:stretch/>
        </p:blipFill>
        <p:spPr bwMode="auto">
          <a:xfrm rot="21186560">
            <a:off x="1074227" y="353841"/>
            <a:ext cx="3091701" cy="485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E3E7D0-48CF-4395-8DC8-32D3D9501E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38760">
            <a:off x="9354216" y="150075"/>
            <a:ext cx="2508474" cy="540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00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A5751-59D0-4689-BB1A-1B2336693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Session Focus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2C19D5-C0F7-4539-8079-412E7A5EA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AU" sz="2800" b="0" i="0" u="none" strike="noStrike" baseline="0" dirty="0">
                <a:latin typeface="Calibri" panose="020F0502020204030204" pitchFamily="34" charset="0"/>
              </a:rPr>
              <a:t>Hands on investigations lead to deeper understanding of mathematical concepts. </a:t>
            </a:r>
          </a:p>
          <a:p>
            <a:pPr algn="l"/>
            <a:r>
              <a:rPr lang="en-AU" sz="2800" dirty="0">
                <a:latin typeface="Calibri" panose="020F0502020204030204" pitchFamily="34" charset="0"/>
              </a:rPr>
              <a:t>This session will u</a:t>
            </a:r>
            <a:r>
              <a:rPr lang="en-AU" sz="2800" b="0" i="0" u="none" strike="noStrike" baseline="0" dirty="0">
                <a:latin typeface="Calibri" panose="020F0502020204030204" pitchFamily="34" charset="0"/>
              </a:rPr>
              <a:t>se the TI-</a:t>
            </a:r>
            <a:r>
              <a:rPr lang="en-AU" sz="2800" b="0" i="0" u="none" strike="noStrike" baseline="0" dirty="0" err="1">
                <a:latin typeface="Calibri" panose="020F0502020204030204" pitchFamily="34" charset="0"/>
              </a:rPr>
              <a:t>Nspire</a:t>
            </a:r>
            <a:r>
              <a:rPr lang="en-AU" sz="2800" b="0" i="0" u="none" strike="noStrike" baseline="0" dirty="0">
                <a:latin typeface="Calibri" panose="020F0502020204030204" pitchFamily="34" charset="0"/>
              </a:rPr>
              <a:t> CXII-T to create </a:t>
            </a:r>
            <a:r>
              <a:rPr lang="en-AU" sz="2800" b="0" i="0" u="none" strike="noStrike" baseline="0" dirty="0" err="1">
                <a:latin typeface="Calibri" panose="020F0502020204030204" pitchFamily="34" charset="0"/>
              </a:rPr>
              <a:t>tns</a:t>
            </a:r>
            <a:r>
              <a:rPr lang="en-AU" sz="2800" b="0" i="0" u="none" strike="noStrike" baseline="0" dirty="0">
                <a:latin typeface="Calibri" panose="020F0502020204030204" pitchFamily="34" charset="0"/>
              </a:rPr>
              <a:t> files to identify relationships between angles, chords, radii and tangents associated with circles. The ideas and resources from this session will be suitable for use in either Year 10 Extension/Specialist Mathematics or Year 11 Specialist Mathematics Unit 2.</a:t>
            </a:r>
            <a:endParaRPr lang="en-AU" sz="4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74FE1CA-9890-44DA-94A8-84B58D89AF3C}"/>
              </a:ext>
            </a:extLst>
          </p:cNvPr>
          <p:cNvGrpSpPr/>
          <p:nvPr/>
        </p:nvGrpSpPr>
        <p:grpSpPr>
          <a:xfrm>
            <a:off x="304371" y="6034230"/>
            <a:ext cx="11887629" cy="824873"/>
            <a:chOff x="228278" y="4505794"/>
            <a:chExt cx="8915722" cy="61865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5F680E2-B06B-4284-9C22-6B314917F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4505794"/>
              <a:ext cx="1763688" cy="618655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D0313BC-8CC0-46E8-8376-0BC92E90ED8F}"/>
                </a:ext>
              </a:extLst>
            </p:cNvPr>
            <p:cNvCxnSpPr/>
            <p:nvPr/>
          </p:nvCxnSpPr>
          <p:spPr>
            <a:xfrm>
              <a:off x="228278" y="4777021"/>
              <a:ext cx="7200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44B6C7A-E7B0-4661-AF94-950093D226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64"/>
          <a:stretch/>
        </p:blipFill>
        <p:spPr>
          <a:xfrm>
            <a:off x="10443151" y="48280"/>
            <a:ext cx="1711228" cy="131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05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C103A-18D2-E60E-12A6-144B4D854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Australian Curriculum V9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27B43F-A94F-C283-F34C-9EFDCE8C6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Beyond Yr 10 Content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0BEBC0-5AA4-1B12-E0AB-8ACA29392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71" y="2388047"/>
            <a:ext cx="11172535" cy="174400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6DCD534-F12D-553B-08C5-D4638F34396B}"/>
              </a:ext>
            </a:extLst>
          </p:cNvPr>
          <p:cNvGrpSpPr/>
          <p:nvPr/>
        </p:nvGrpSpPr>
        <p:grpSpPr>
          <a:xfrm>
            <a:off x="304371" y="6034230"/>
            <a:ext cx="11887629" cy="824873"/>
            <a:chOff x="228278" y="4505794"/>
            <a:chExt cx="8915722" cy="61865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0ACD0D8-B892-0A8E-6768-DF58EC593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4505794"/>
              <a:ext cx="1763688" cy="618655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F3740C7-F04A-DB45-8FC4-A888ADC720BD}"/>
                </a:ext>
              </a:extLst>
            </p:cNvPr>
            <p:cNvCxnSpPr/>
            <p:nvPr/>
          </p:nvCxnSpPr>
          <p:spPr>
            <a:xfrm>
              <a:off x="228278" y="4777021"/>
              <a:ext cx="7200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3B63061-4942-D18B-9835-B81991418E8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464"/>
          <a:stretch/>
        </p:blipFill>
        <p:spPr>
          <a:xfrm>
            <a:off x="10443151" y="48280"/>
            <a:ext cx="1711228" cy="131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395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7860F764-3B86-460C-9F03-CDAD2C8BD5A5}"/>
              </a:ext>
            </a:extLst>
          </p:cNvPr>
          <p:cNvGrpSpPr/>
          <p:nvPr/>
        </p:nvGrpSpPr>
        <p:grpSpPr>
          <a:xfrm>
            <a:off x="304371" y="6034230"/>
            <a:ext cx="11887629" cy="824873"/>
            <a:chOff x="228278" y="4505794"/>
            <a:chExt cx="8915722" cy="61865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6A25EBE-C293-46D4-B250-2D9CB220A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4505794"/>
              <a:ext cx="1763688" cy="618655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FCF5E66-1B94-4B45-9E2C-FFA90B5B200F}"/>
                </a:ext>
              </a:extLst>
            </p:cNvPr>
            <p:cNvCxnSpPr/>
            <p:nvPr/>
          </p:nvCxnSpPr>
          <p:spPr>
            <a:xfrm>
              <a:off x="228278" y="4777021"/>
              <a:ext cx="7200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4E7566E-8BAF-4FB3-9AE0-A4632A800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38" y="123426"/>
            <a:ext cx="10972800" cy="1143000"/>
          </a:xfrm>
        </p:spPr>
        <p:txBody>
          <a:bodyPr/>
          <a:lstStyle/>
          <a:p>
            <a:pPr algn="l"/>
            <a:r>
              <a:rPr lang="en-AU" dirty="0"/>
              <a:t>Specialist Maths 2025 Syllabus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714D56-C6AF-417C-93D3-720D5BF49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284" y="1266426"/>
            <a:ext cx="10972800" cy="768925"/>
          </a:xfrm>
        </p:spPr>
        <p:txBody>
          <a:bodyPr/>
          <a:lstStyle/>
          <a:p>
            <a:r>
              <a:rPr lang="en-AU" dirty="0"/>
              <a:t>Unit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4E8AC4-6924-45D7-9F20-A80D7EDEF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53" y="2114125"/>
            <a:ext cx="8811011" cy="44692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B44EC2-7E61-4245-9215-476A5E74D6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464"/>
          <a:stretch/>
        </p:blipFill>
        <p:spPr>
          <a:xfrm>
            <a:off x="10443151" y="48280"/>
            <a:ext cx="1711228" cy="131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923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0DA3B-0ECE-443C-8F3A-A9A3E4EA8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81" y="-17261"/>
            <a:ext cx="10515600" cy="1325563"/>
          </a:xfrm>
        </p:spPr>
        <p:txBody>
          <a:bodyPr/>
          <a:lstStyle/>
          <a:p>
            <a:r>
              <a:rPr lang="en-AU" dirty="0"/>
              <a:t>TI-</a:t>
            </a:r>
            <a:r>
              <a:rPr lang="en-AU" dirty="0" err="1"/>
              <a:t>Nspire</a:t>
            </a:r>
            <a:r>
              <a:rPr lang="en-AU" dirty="0"/>
              <a:t> Geometry Page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70637A-E7ED-4315-9126-696F1E92F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759" y="1062037"/>
            <a:ext cx="6305550" cy="47339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242DF9-3A93-41E1-BC36-42E6F18FC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14" y="980902"/>
            <a:ext cx="2623409" cy="53783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608A13-50AC-B1A5-82D3-49B40914A5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7896" y="3788031"/>
            <a:ext cx="2957134" cy="27437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D57EC3-F18C-C28A-83E8-3A849CED61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4411" y="645520"/>
            <a:ext cx="3004104" cy="297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6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0D22D-B4A6-458C-A67D-6FAE675C8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371" y="130879"/>
            <a:ext cx="10515600" cy="999182"/>
          </a:xfrm>
        </p:spPr>
        <p:txBody>
          <a:bodyPr/>
          <a:lstStyle/>
          <a:p>
            <a:r>
              <a:rPr lang="en-AU" dirty="0"/>
              <a:t>Circle Features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D1D027-CF84-966C-087E-C6BE5D7C995F}"/>
              </a:ext>
            </a:extLst>
          </p:cNvPr>
          <p:cNvSpPr txBox="1"/>
          <p:nvPr/>
        </p:nvSpPr>
        <p:spPr>
          <a:xfrm>
            <a:off x="310551" y="1130061"/>
            <a:ext cx="6866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hlinkClick r:id="rId2"/>
              </a:rPr>
              <a:t>Circle Features </a:t>
            </a:r>
            <a:r>
              <a:rPr lang="en-AU" dirty="0" err="1">
                <a:hlinkClick r:id="rId2"/>
              </a:rPr>
              <a:t>tns</a:t>
            </a:r>
            <a:endParaRPr lang="en-AU" dirty="0"/>
          </a:p>
          <a:p>
            <a:endParaRPr lang="en-AU" dirty="0"/>
          </a:p>
          <a:p>
            <a:r>
              <a:rPr lang="en-AU" dirty="0">
                <a:hlinkClick r:id="rId3"/>
              </a:rPr>
              <a:t>Circle Features Worksheet</a:t>
            </a:r>
            <a:endParaRPr lang="en-AU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8E74F88-EFD0-00AB-710C-E7D40DCED5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111" y="2129243"/>
            <a:ext cx="4358566" cy="327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274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Let’s Investigate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930" y="288925"/>
            <a:ext cx="4088527" cy="307693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38BA989-762C-4AFF-8AC0-829338E7A997}"/>
              </a:ext>
            </a:extLst>
          </p:cNvPr>
          <p:cNvSpPr txBox="1"/>
          <p:nvPr/>
        </p:nvSpPr>
        <p:spPr>
          <a:xfrm>
            <a:off x="551383" y="1988840"/>
            <a:ext cx="508166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hlinkClick r:id="rId3"/>
              </a:rPr>
              <a:t>Angles in a Semi-circle </a:t>
            </a:r>
            <a:endParaRPr lang="en-AU" sz="2400" dirty="0"/>
          </a:p>
          <a:p>
            <a:endParaRPr lang="en-AU" sz="2400" dirty="0"/>
          </a:p>
          <a:p>
            <a:r>
              <a:rPr lang="en-AU" sz="2400" dirty="0"/>
              <a:t>QCE Specialist Maths Teacher Resource Book p57</a:t>
            </a:r>
          </a:p>
          <a:p>
            <a:endParaRPr lang="en-AU" sz="2400" dirty="0"/>
          </a:p>
          <a:p>
            <a:endParaRPr lang="en-AU" sz="2400" dirty="0"/>
          </a:p>
          <a:p>
            <a:endParaRPr lang="en-AU" sz="2400" dirty="0"/>
          </a:p>
          <a:p>
            <a:r>
              <a:rPr lang="en-AU" sz="2400" dirty="0">
                <a:hlinkClick r:id="rId4"/>
              </a:rPr>
              <a:t>Angle at the Centre</a:t>
            </a:r>
            <a:endParaRPr lang="en-AU" sz="2400" dirty="0"/>
          </a:p>
          <a:p>
            <a:endParaRPr lang="en-AU" sz="2400" dirty="0"/>
          </a:p>
          <a:p>
            <a:r>
              <a:rPr lang="en-AU" sz="2400" dirty="0"/>
              <a:t>QCE Specialist Maths Teacher Resource Book p58</a:t>
            </a:r>
          </a:p>
          <a:p>
            <a:endParaRPr lang="en-AU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CC810C-30D8-2E72-B82B-7C5826100A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9930" y="3497361"/>
            <a:ext cx="4092068" cy="307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710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A099C2-6C64-21A2-56EF-80AB46863F08}"/>
              </a:ext>
            </a:extLst>
          </p:cNvPr>
          <p:cNvSpPr txBox="1"/>
          <p:nvPr/>
        </p:nvSpPr>
        <p:spPr>
          <a:xfrm>
            <a:off x="267419" y="1130060"/>
            <a:ext cx="5486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hlinkClick r:id="rId2"/>
              </a:rPr>
              <a:t>Angles on the same arc</a:t>
            </a:r>
            <a:r>
              <a:rPr lang="en-AU" dirty="0"/>
              <a:t> 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r>
              <a:rPr lang="en-AU" dirty="0">
                <a:hlinkClick r:id="rId3"/>
              </a:rPr>
              <a:t>Chords in a Circle</a:t>
            </a:r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415B4E-F228-2ADA-3C36-0ED3E60C8C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4921" y="248692"/>
            <a:ext cx="3855737" cy="28992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9C0EFF-B89C-AFA3-5A09-195703627E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4921" y="3569862"/>
            <a:ext cx="3855737" cy="289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691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6DEDEC-E550-4104-D12D-D38C47F66892}"/>
              </a:ext>
            </a:extLst>
          </p:cNvPr>
          <p:cNvSpPr txBox="1"/>
          <p:nvPr/>
        </p:nvSpPr>
        <p:spPr>
          <a:xfrm>
            <a:off x="638355" y="1078302"/>
            <a:ext cx="5279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hlinkClick r:id="rId2"/>
              </a:rPr>
              <a:t>Tangent to a Circle</a:t>
            </a:r>
            <a:endParaRPr lang="en-A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24A927-60BB-BF59-F62D-8664C300F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0262" y="544183"/>
            <a:ext cx="4060283" cy="305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8702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</TotalTime>
  <Words>155</Words>
  <Application>Microsoft Office PowerPoint</Application>
  <PresentationFormat>Widescreen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Oswald</vt:lpstr>
      <vt:lpstr>Roboto Black</vt:lpstr>
      <vt:lpstr>1_Office Theme</vt:lpstr>
      <vt:lpstr>Custom Design</vt:lpstr>
      <vt:lpstr>Melissa Hourigan mhour7@eq.edu.au</vt:lpstr>
      <vt:lpstr>Session Focus</vt:lpstr>
      <vt:lpstr>Australian Curriculum V9</vt:lpstr>
      <vt:lpstr>Specialist Maths 2025 Syllabus</vt:lpstr>
      <vt:lpstr>TI-Nspire Geometry Page</vt:lpstr>
      <vt:lpstr>Circle Features</vt:lpstr>
      <vt:lpstr>Let’s Investigate</vt:lpstr>
      <vt:lpstr>PowerPoint Presentation</vt:lpstr>
      <vt:lpstr>PowerPoint Presentation</vt:lpstr>
      <vt:lpstr>Melissa Hourigan  mhour7@eq.edu.au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HOURIGAN, Melissa (mhour7)</dc:creator>
  <cp:lastModifiedBy>HOURIGAN, Melissa (mhour7)</cp:lastModifiedBy>
  <cp:revision>1</cp:revision>
  <dcterms:created xsi:type="dcterms:W3CDTF">2025-11-22T09:45:31Z</dcterms:created>
  <dcterms:modified xsi:type="dcterms:W3CDTF">2025-11-23T01:20:08Z</dcterms:modified>
</cp:coreProperties>
</file>