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acZCy2b8liFDnOj1PvqUjw8ik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a82a57432f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a82a57432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a82a57432f_0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a82a57432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a82a57432f_0_1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a82a57432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a82a57432f_0_1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a82a57432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a82a57432f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a82a57432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82a57432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a82a57432f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82a57432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3a82a57432f_0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1.jp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37.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1.jp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2.png"/><Relationship Id="rId9" Type="http://schemas.openxmlformats.org/officeDocument/2006/relationships/image" Target="../media/image58.png"/><Relationship Id="rId14"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1.jp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2.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jpg"/><Relationship Id="rId7"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74.png"/><Relationship Id="rId4" Type="http://schemas.openxmlformats.org/officeDocument/2006/relationships/image" Target="../media/image2.png"/><Relationship Id="rId9"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56.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55.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8.png"/><Relationship Id="rId9"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jp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2757055" y="6163781"/>
            <a:ext cx="9434945" cy="616528"/>
            <a:chOff x="1880756" y="4462898"/>
            <a:chExt cx="7076208" cy="462396"/>
          </a:xfrm>
        </p:grpSpPr>
        <p:pic>
          <p:nvPicPr>
            <p:cNvPr id="85" name="Google Shape;85;p1"/>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86" name="Google Shape;86;p1"/>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87" name="Google Shape;87;p1"/>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88" name="Google Shape;88;p1"/>
          <p:cNvPicPr preferRelativeResize="0"/>
          <p:nvPr/>
        </p:nvPicPr>
        <p:blipFill rotWithShape="1">
          <a:blip r:embed="rId5">
            <a:alphaModFix/>
          </a:blip>
          <a:srcRect/>
          <a:stretch/>
        </p:blipFill>
        <p:spPr>
          <a:xfrm>
            <a:off x="0" y="-1"/>
            <a:ext cx="12204000" cy="3943437"/>
          </a:xfrm>
          <a:prstGeom prst="rect">
            <a:avLst/>
          </a:prstGeom>
          <a:noFill/>
          <a:ln>
            <a:noFill/>
          </a:ln>
        </p:spPr>
      </p:pic>
      <p:sp>
        <p:nvSpPr>
          <p:cNvPr id="89" name="Google Shape;89;p1"/>
          <p:cNvSpPr/>
          <p:nvPr/>
        </p:nvSpPr>
        <p:spPr>
          <a:xfrm>
            <a:off x="304371" y="4006288"/>
            <a:ext cx="11125629"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AU" sz="4800" b="1" i="0" u="none" strike="noStrike" cap="none">
                <a:solidFill>
                  <a:srgbClr val="B20000"/>
                </a:solidFill>
                <a:latin typeface="Calibri"/>
                <a:ea typeface="Calibri"/>
                <a:cs typeface="Calibri"/>
                <a:sym typeface="Calibri"/>
              </a:rPr>
              <a:t>TI-84Plus 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AU" sz="3600" b="1">
                <a:solidFill>
                  <a:srgbClr val="B20000"/>
                </a:solidFill>
                <a:latin typeface="Calibri"/>
                <a:ea typeface="Calibri"/>
                <a:cs typeface="Calibri"/>
                <a:sym typeface="Calibri"/>
              </a:rPr>
              <a:t>QCAA Mathematical Methods </a:t>
            </a:r>
            <a:endParaRPr sz="3600" b="1">
              <a:solidFill>
                <a:srgbClr val="B2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AU" sz="3600" b="1">
                <a:solidFill>
                  <a:srgbClr val="B20000"/>
                </a:solidFill>
                <a:latin typeface="Calibri"/>
                <a:ea typeface="Calibri"/>
                <a:cs typeface="Calibri"/>
                <a:sym typeface="Calibri"/>
              </a:rPr>
              <a:t>Exploring Functions and Polynomial Operations</a:t>
            </a:r>
            <a:endParaRPr sz="3600" b="1" i="0" u="none" strike="noStrike" cap="none">
              <a:solidFill>
                <a:srgbClr val="B20000"/>
              </a:solidFill>
              <a:latin typeface="Calibri"/>
              <a:ea typeface="Calibri"/>
              <a:cs typeface="Calibri"/>
              <a:sym typeface="Calibri"/>
            </a:endParaRPr>
          </a:p>
        </p:txBody>
      </p:sp>
      <p:sp>
        <p:nvSpPr>
          <p:cNvPr id="90" name="Google Shape;90;p1"/>
          <p:cNvSpPr txBox="1">
            <a:spLocks noGrp="1"/>
          </p:cNvSpPr>
          <p:nvPr>
            <p:ph type="ctrTitle"/>
          </p:nvPr>
        </p:nvSpPr>
        <p:spPr>
          <a:xfrm>
            <a:off x="0" y="5395914"/>
            <a:ext cx="12192000" cy="10220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6EB2"/>
              </a:buClr>
              <a:buSzPts val="3466"/>
              <a:buFont typeface="Calibri"/>
              <a:buNone/>
            </a:pPr>
            <a:r>
              <a:rPr lang="en-AU" sz="3466" b="1">
                <a:solidFill>
                  <a:srgbClr val="246EB2"/>
                </a:solidFill>
              </a:rPr>
              <a:t>Mikaela Sawyer</a:t>
            </a:r>
            <a:endParaRPr sz="2400" b="1">
              <a:solidFill>
                <a:srgbClr val="246EB2"/>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216" name="Google Shape;216;p8"/>
          <p:cNvGrpSpPr/>
          <p:nvPr/>
        </p:nvGrpSpPr>
        <p:grpSpPr>
          <a:xfrm>
            <a:off x="2757055" y="6163781"/>
            <a:ext cx="9434945" cy="616528"/>
            <a:chOff x="1880756" y="4462898"/>
            <a:chExt cx="7076208" cy="462396"/>
          </a:xfrm>
        </p:grpSpPr>
        <p:pic>
          <p:nvPicPr>
            <p:cNvPr id="217" name="Google Shape;217;p8"/>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18" name="Google Shape;218;p8"/>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19" name="Google Shape;219;p8"/>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20" name="Google Shape;220;p8"/>
          <p:cNvPicPr preferRelativeResize="0"/>
          <p:nvPr/>
        </p:nvPicPr>
        <p:blipFill>
          <a:blip r:embed="rId5">
            <a:alphaModFix/>
          </a:blip>
          <a:stretch>
            <a:fillRect/>
          </a:stretch>
        </p:blipFill>
        <p:spPr>
          <a:xfrm>
            <a:off x="152400" y="152400"/>
            <a:ext cx="11382317" cy="1179985"/>
          </a:xfrm>
          <a:prstGeom prst="rect">
            <a:avLst/>
          </a:prstGeom>
          <a:noFill/>
          <a:ln>
            <a:noFill/>
          </a:ln>
        </p:spPr>
      </p:pic>
      <p:pic>
        <p:nvPicPr>
          <p:cNvPr id="221" name="Google Shape;221;p8"/>
          <p:cNvPicPr preferRelativeResize="0"/>
          <p:nvPr/>
        </p:nvPicPr>
        <p:blipFill>
          <a:blip r:embed="rId6">
            <a:alphaModFix/>
          </a:blip>
          <a:stretch>
            <a:fillRect/>
          </a:stretch>
        </p:blipFill>
        <p:spPr>
          <a:xfrm>
            <a:off x="288325" y="1484775"/>
            <a:ext cx="3086100" cy="2324100"/>
          </a:xfrm>
          <a:prstGeom prst="rect">
            <a:avLst/>
          </a:prstGeom>
          <a:noFill/>
          <a:ln>
            <a:noFill/>
          </a:ln>
        </p:spPr>
      </p:pic>
      <p:pic>
        <p:nvPicPr>
          <p:cNvPr id="222" name="Google Shape;222;p8"/>
          <p:cNvPicPr preferRelativeResize="0"/>
          <p:nvPr/>
        </p:nvPicPr>
        <p:blipFill>
          <a:blip r:embed="rId7">
            <a:alphaModFix/>
          </a:blip>
          <a:stretch>
            <a:fillRect/>
          </a:stretch>
        </p:blipFill>
        <p:spPr>
          <a:xfrm>
            <a:off x="960000" y="2472475"/>
            <a:ext cx="3086100" cy="2324100"/>
          </a:xfrm>
          <a:prstGeom prst="rect">
            <a:avLst/>
          </a:prstGeom>
          <a:noFill/>
          <a:ln>
            <a:noFill/>
          </a:ln>
        </p:spPr>
      </p:pic>
      <p:pic>
        <p:nvPicPr>
          <p:cNvPr id="223" name="Google Shape;223;p8"/>
          <p:cNvPicPr preferRelativeResize="0"/>
          <p:nvPr/>
        </p:nvPicPr>
        <p:blipFill>
          <a:blip r:embed="rId8">
            <a:alphaModFix/>
          </a:blip>
          <a:stretch>
            <a:fillRect/>
          </a:stretch>
        </p:blipFill>
        <p:spPr>
          <a:xfrm>
            <a:off x="2313450" y="3119350"/>
            <a:ext cx="3086100" cy="2324100"/>
          </a:xfrm>
          <a:prstGeom prst="rect">
            <a:avLst/>
          </a:prstGeom>
          <a:noFill/>
          <a:ln>
            <a:noFill/>
          </a:ln>
        </p:spPr>
      </p:pic>
      <p:pic>
        <p:nvPicPr>
          <p:cNvPr id="224" name="Google Shape;224;p8"/>
          <p:cNvPicPr preferRelativeResize="0"/>
          <p:nvPr/>
        </p:nvPicPr>
        <p:blipFill>
          <a:blip r:embed="rId9">
            <a:alphaModFix/>
          </a:blip>
          <a:stretch>
            <a:fillRect/>
          </a:stretch>
        </p:blipFill>
        <p:spPr>
          <a:xfrm>
            <a:off x="3116775" y="3961275"/>
            <a:ext cx="3086100" cy="2324100"/>
          </a:xfrm>
          <a:prstGeom prst="rect">
            <a:avLst/>
          </a:prstGeom>
          <a:noFill/>
          <a:ln>
            <a:noFill/>
          </a:ln>
        </p:spPr>
      </p:pic>
      <p:pic>
        <p:nvPicPr>
          <p:cNvPr id="225" name="Google Shape;225;p8"/>
          <p:cNvPicPr preferRelativeResize="0"/>
          <p:nvPr/>
        </p:nvPicPr>
        <p:blipFill>
          <a:blip r:embed="rId10">
            <a:alphaModFix/>
          </a:blip>
          <a:stretch>
            <a:fillRect/>
          </a:stretch>
        </p:blipFill>
        <p:spPr>
          <a:xfrm>
            <a:off x="5593925" y="1169150"/>
            <a:ext cx="3086100" cy="2324100"/>
          </a:xfrm>
          <a:prstGeom prst="rect">
            <a:avLst/>
          </a:prstGeom>
          <a:noFill/>
          <a:ln>
            <a:noFill/>
          </a:ln>
        </p:spPr>
      </p:pic>
      <p:pic>
        <p:nvPicPr>
          <p:cNvPr id="226" name="Google Shape;226;p8"/>
          <p:cNvPicPr preferRelativeResize="0"/>
          <p:nvPr/>
        </p:nvPicPr>
        <p:blipFill>
          <a:blip r:embed="rId11">
            <a:alphaModFix/>
          </a:blip>
          <a:stretch>
            <a:fillRect/>
          </a:stretch>
        </p:blipFill>
        <p:spPr>
          <a:xfrm>
            <a:off x="6420475" y="1949250"/>
            <a:ext cx="3086100" cy="2324100"/>
          </a:xfrm>
          <a:prstGeom prst="rect">
            <a:avLst/>
          </a:prstGeom>
          <a:noFill/>
          <a:ln>
            <a:noFill/>
          </a:ln>
        </p:spPr>
      </p:pic>
      <p:pic>
        <p:nvPicPr>
          <p:cNvPr id="227" name="Google Shape;227;p8"/>
          <p:cNvPicPr preferRelativeResize="0"/>
          <p:nvPr/>
        </p:nvPicPr>
        <p:blipFill>
          <a:blip r:embed="rId12">
            <a:alphaModFix/>
          </a:blip>
          <a:stretch>
            <a:fillRect/>
          </a:stretch>
        </p:blipFill>
        <p:spPr>
          <a:xfrm>
            <a:off x="7433050" y="2775825"/>
            <a:ext cx="3086100" cy="2324100"/>
          </a:xfrm>
          <a:prstGeom prst="rect">
            <a:avLst/>
          </a:prstGeom>
          <a:noFill/>
          <a:ln>
            <a:noFill/>
          </a:ln>
        </p:spPr>
      </p:pic>
      <p:pic>
        <p:nvPicPr>
          <p:cNvPr id="228" name="Google Shape;228;p8"/>
          <p:cNvPicPr preferRelativeResize="0"/>
          <p:nvPr/>
        </p:nvPicPr>
        <p:blipFill>
          <a:blip r:embed="rId13">
            <a:alphaModFix/>
          </a:blip>
          <a:stretch>
            <a:fillRect/>
          </a:stretch>
        </p:blipFill>
        <p:spPr>
          <a:xfrm>
            <a:off x="8959000" y="3808863"/>
            <a:ext cx="3086100" cy="23241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234" name="Google Shape;234;p9"/>
          <p:cNvGrpSpPr/>
          <p:nvPr/>
        </p:nvGrpSpPr>
        <p:grpSpPr>
          <a:xfrm>
            <a:off x="2757055" y="6163781"/>
            <a:ext cx="9434945" cy="616528"/>
            <a:chOff x="1880756" y="4462898"/>
            <a:chExt cx="7076208" cy="462396"/>
          </a:xfrm>
        </p:grpSpPr>
        <p:pic>
          <p:nvPicPr>
            <p:cNvPr id="235" name="Google Shape;235;p9"/>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36" name="Google Shape;236;p9"/>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37" name="Google Shape;237;p9"/>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38" name="Google Shape;238;p9"/>
          <p:cNvPicPr preferRelativeResize="0"/>
          <p:nvPr/>
        </p:nvPicPr>
        <p:blipFill>
          <a:blip r:embed="rId5">
            <a:alphaModFix/>
          </a:blip>
          <a:stretch>
            <a:fillRect/>
          </a:stretch>
        </p:blipFill>
        <p:spPr>
          <a:xfrm>
            <a:off x="152400" y="152400"/>
            <a:ext cx="11553825" cy="914400"/>
          </a:xfrm>
          <a:prstGeom prst="rect">
            <a:avLst/>
          </a:prstGeom>
          <a:noFill/>
          <a:ln>
            <a:noFill/>
          </a:ln>
        </p:spPr>
      </p:pic>
      <p:pic>
        <p:nvPicPr>
          <p:cNvPr id="239" name="Google Shape;239;p9"/>
          <p:cNvPicPr preferRelativeResize="0"/>
          <p:nvPr/>
        </p:nvPicPr>
        <p:blipFill>
          <a:blip r:embed="rId6">
            <a:alphaModFix/>
          </a:blip>
          <a:stretch>
            <a:fillRect/>
          </a:stretch>
        </p:blipFill>
        <p:spPr>
          <a:xfrm>
            <a:off x="0" y="1244075"/>
            <a:ext cx="3086100" cy="2324100"/>
          </a:xfrm>
          <a:prstGeom prst="rect">
            <a:avLst/>
          </a:prstGeom>
          <a:noFill/>
          <a:ln>
            <a:noFill/>
          </a:ln>
        </p:spPr>
      </p:pic>
      <p:pic>
        <p:nvPicPr>
          <p:cNvPr id="240" name="Google Shape;240;p9"/>
          <p:cNvPicPr preferRelativeResize="0"/>
          <p:nvPr/>
        </p:nvPicPr>
        <p:blipFill>
          <a:blip r:embed="rId7">
            <a:alphaModFix/>
          </a:blip>
          <a:stretch>
            <a:fillRect/>
          </a:stretch>
        </p:blipFill>
        <p:spPr>
          <a:xfrm>
            <a:off x="3446438" y="1244075"/>
            <a:ext cx="3086100" cy="2324100"/>
          </a:xfrm>
          <a:prstGeom prst="rect">
            <a:avLst/>
          </a:prstGeom>
          <a:noFill/>
          <a:ln>
            <a:noFill/>
          </a:ln>
        </p:spPr>
      </p:pic>
      <p:pic>
        <p:nvPicPr>
          <p:cNvPr id="241" name="Google Shape;241;p9"/>
          <p:cNvPicPr preferRelativeResize="0"/>
          <p:nvPr/>
        </p:nvPicPr>
        <p:blipFill>
          <a:blip r:embed="rId8">
            <a:alphaModFix/>
          </a:blip>
          <a:stretch>
            <a:fillRect/>
          </a:stretch>
        </p:blipFill>
        <p:spPr>
          <a:xfrm>
            <a:off x="6892875" y="1244075"/>
            <a:ext cx="3086100" cy="2324100"/>
          </a:xfrm>
          <a:prstGeom prst="rect">
            <a:avLst/>
          </a:prstGeom>
          <a:noFill/>
          <a:ln>
            <a:noFill/>
          </a:ln>
        </p:spPr>
      </p:pic>
      <p:pic>
        <p:nvPicPr>
          <p:cNvPr id="242" name="Google Shape;242;p9"/>
          <p:cNvPicPr preferRelativeResize="0"/>
          <p:nvPr/>
        </p:nvPicPr>
        <p:blipFill>
          <a:blip r:embed="rId9">
            <a:alphaModFix/>
          </a:blip>
          <a:stretch>
            <a:fillRect/>
          </a:stretch>
        </p:blipFill>
        <p:spPr>
          <a:xfrm>
            <a:off x="9105600" y="1244075"/>
            <a:ext cx="3086100" cy="2324100"/>
          </a:xfrm>
          <a:prstGeom prst="rect">
            <a:avLst/>
          </a:prstGeom>
          <a:noFill/>
          <a:ln>
            <a:noFill/>
          </a:ln>
        </p:spPr>
      </p:pic>
      <p:pic>
        <p:nvPicPr>
          <p:cNvPr id="243" name="Google Shape;243;p9"/>
          <p:cNvPicPr preferRelativeResize="0"/>
          <p:nvPr/>
        </p:nvPicPr>
        <p:blipFill>
          <a:blip r:embed="rId10">
            <a:alphaModFix/>
          </a:blip>
          <a:stretch>
            <a:fillRect/>
          </a:stretch>
        </p:blipFill>
        <p:spPr>
          <a:xfrm>
            <a:off x="1200150" y="3703850"/>
            <a:ext cx="3086100" cy="2324100"/>
          </a:xfrm>
          <a:prstGeom prst="rect">
            <a:avLst/>
          </a:prstGeom>
          <a:noFill/>
          <a:ln>
            <a:noFill/>
          </a:ln>
        </p:spPr>
      </p:pic>
      <p:pic>
        <p:nvPicPr>
          <p:cNvPr id="244" name="Google Shape;244;p9"/>
          <p:cNvPicPr preferRelativeResize="0"/>
          <p:nvPr/>
        </p:nvPicPr>
        <p:blipFill>
          <a:blip r:embed="rId11">
            <a:alphaModFix/>
          </a:blip>
          <a:stretch>
            <a:fillRect/>
          </a:stretch>
        </p:blipFill>
        <p:spPr>
          <a:xfrm>
            <a:off x="4552950" y="3703850"/>
            <a:ext cx="3086100" cy="2324100"/>
          </a:xfrm>
          <a:prstGeom prst="rect">
            <a:avLst/>
          </a:prstGeom>
          <a:noFill/>
          <a:ln>
            <a:noFill/>
          </a:ln>
        </p:spPr>
      </p:pic>
      <p:pic>
        <p:nvPicPr>
          <p:cNvPr id="245" name="Google Shape;245;p9"/>
          <p:cNvPicPr preferRelativeResize="0"/>
          <p:nvPr/>
        </p:nvPicPr>
        <p:blipFill>
          <a:blip r:embed="rId12">
            <a:alphaModFix/>
          </a:blip>
          <a:stretch>
            <a:fillRect/>
          </a:stretch>
        </p:blipFill>
        <p:spPr>
          <a:xfrm>
            <a:off x="7905750" y="3703850"/>
            <a:ext cx="3086100" cy="2324100"/>
          </a:xfrm>
          <a:prstGeom prst="rect">
            <a:avLst/>
          </a:prstGeom>
          <a:noFill/>
          <a:ln>
            <a:noFill/>
          </a:ln>
        </p:spPr>
      </p:pic>
      <p:pic>
        <p:nvPicPr>
          <p:cNvPr id="246" name="Google Shape;246;p9"/>
          <p:cNvPicPr preferRelativeResize="0"/>
          <p:nvPr/>
        </p:nvPicPr>
        <p:blipFill>
          <a:blip r:embed="rId13">
            <a:alphaModFix/>
          </a:blip>
          <a:stretch>
            <a:fillRect/>
          </a:stretch>
        </p:blipFill>
        <p:spPr>
          <a:xfrm>
            <a:off x="4552950" y="3703850"/>
            <a:ext cx="3086100" cy="2324100"/>
          </a:xfrm>
          <a:prstGeom prst="rect">
            <a:avLst/>
          </a:prstGeom>
          <a:noFill/>
          <a:ln>
            <a:noFill/>
          </a:ln>
        </p:spPr>
      </p:pic>
      <p:pic>
        <p:nvPicPr>
          <p:cNvPr id="247" name="Google Shape;247;p9"/>
          <p:cNvPicPr preferRelativeResize="0"/>
          <p:nvPr/>
        </p:nvPicPr>
        <p:blipFill>
          <a:blip r:embed="rId14">
            <a:alphaModFix/>
          </a:blip>
          <a:stretch>
            <a:fillRect/>
          </a:stretch>
        </p:blipFill>
        <p:spPr>
          <a:xfrm>
            <a:off x="5681750" y="3703850"/>
            <a:ext cx="3086100" cy="2324100"/>
          </a:xfrm>
          <a:prstGeom prst="rect">
            <a:avLst/>
          </a:prstGeom>
          <a:noFill/>
          <a:ln>
            <a:noFill/>
          </a:ln>
        </p:spPr>
      </p:pic>
      <p:pic>
        <p:nvPicPr>
          <p:cNvPr id="248" name="Google Shape;248;p9"/>
          <p:cNvPicPr preferRelativeResize="0"/>
          <p:nvPr/>
        </p:nvPicPr>
        <p:blipFill>
          <a:blip r:embed="rId15">
            <a:alphaModFix/>
          </a:blip>
          <a:stretch>
            <a:fillRect/>
          </a:stretch>
        </p:blipFill>
        <p:spPr>
          <a:xfrm>
            <a:off x="8767850" y="3703850"/>
            <a:ext cx="3086100" cy="23241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10"/>
          <p:cNvGrpSpPr/>
          <p:nvPr/>
        </p:nvGrpSpPr>
        <p:grpSpPr>
          <a:xfrm>
            <a:off x="2757055" y="6163781"/>
            <a:ext cx="9434945" cy="616528"/>
            <a:chOff x="1880756" y="4462898"/>
            <a:chExt cx="7076208" cy="462396"/>
          </a:xfrm>
        </p:grpSpPr>
        <p:pic>
          <p:nvPicPr>
            <p:cNvPr id="254" name="Google Shape;254;p10"/>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55" name="Google Shape;255;p10"/>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56" name="Google Shape;256;p10"/>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57" name="Google Shape;257;p10"/>
          <p:cNvPicPr preferRelativeResize="0"/>
          <p:nvPr/>
        </p:nvPicPr>
        <p:blipFill>
          <a:blip r:embed="rId5">
            <a:alphaModFix/>
          </a:blip>
          <a:stretch>
            <a:fillRect/>
          </a:stretch>
        </p:blipFill>
        <p:spPr>
          <a:xfrm>
            <a:off x="152400" y="152400"/>
            <a:ext cx="11887202" cy="1196639"/>
          </a:xfrm>
          <a:prstGeom prst="rect">
            <a:avLst/>
          </a:prstGeom>
          <a:noFill/>
          <a:ln>
            <a:noFill/>
          </a:ln>
        </p:spPr>
      </p:pic>
      <p:pic>
        <p:nvPicPr>
          <p:cNvPr id="258" name="Google Shape;258;p10"/>
          <p:cNvPicPr preferRelativeResize="0"/>
          <p:nvPr/>
        </p:nvPicPr>
        <p:blipFill>
          <a:blip r:embed="rId6">
            <a:alphaModFix/>
          </a:blip>
          <a:stretch>
            <a:fillRect/>
          </a:stretch>
        </p:blipFill>
        <p:spPr>
          <a:xfrm>
            <a:off x="152400" y="1501439"/>
            <a:ext cx="3086100" cy="2324100"/>
          </a:xfrm>
          <a:prstGeom prst="rect">
            <a:avLst/>
          </a:prstGeom>
          <a:noFill/>
          <a:ln>
            <a:noFill/>
          </a:ln>
        </p:spPr>
      </p:pic>
      <p:pic>
        <p:nvPicPr>
          <p:cNvPr id="259" name="Google Shape;259;p10"/>
          <p:cNvPicPr preferRelativeResize="0"/>
          <p:nvPr/>
        </p:nvPicPr>
        <p:blipFill>
          <a:blip r:embed="rId7">
            <a:alphaModFix/>
          </a:blip>
          <a:stretch>
            <a:fillRect/>
          </a:stretch>
        </p:blipFill>
        <p:spPr>
          <a:xfrm>
            <a:off x="1577600" y="1244064"/>
            <a:ext cx="3086100" cy="2324100"/>
          </a:xfrm>
          <a:prstGeom prst="rect">
            <a:avLst/>
          </a:prstGeom>
          <a:noFill/>
          <a:ln>
            <a:noFill/>
          </a:ln>
        </p:spPr>
      </p:pic>
      <p:pic>
        <p:nvPicPr>
          <p:cNvPr id="260" name="Google Shape;260;p10"/>
          <p:cNvPicPr preferRelativeResize="0"/>
          <p:nvPr/>
        </p:nvPicPr>
        <p:blipFill>
          <a:blip r:embed="rId8">
            <a:alphaModFix/>
          </a:blip>
          <a:stretch>
            <a:fillRect/>
          </a:stretch>
        </p:blipFill>
        <p:spPr>
          <a:xfrm>
            <a:off x="2558125" y="2594277"/>
            <a:ext cx="3086100" cy="2324100"/>
          </a:xfrm>
          <a:prstGeom prst="rect">
            <a:avLst/>
          </a:prstGeom>
          <a:noFill/>
          <a:ln>
            <a:noFill/>
          </a:ln>
        </p:spPr>
      </p:pic>
      <p:pic>
        <p:nvPicPr>
          <p:cNvPr id="261" name="Google Shape;261;p10"/>
          <p:cNvPicPr preferRelativeResize="0"/>
          <p:nvPr/>
        </p:nvPicPr>
        <p:blipFill>
          <a:blip r:embed="rId9">
            <a:alphaModFix/>
          </a:blip>
          <a:stretch>
            <a:fillRect/>
          </a:stretch>
        </p:blipFill>
        <p:spPr>
          <a:xfrm>
            <a:off x="3238500" y="3977939"/>
            <a:ext cx="3086100" cy="2324100"/>
          </a:xfrm>
          <a:prstGeom prst="rect">
            <a:avLst/>
          </a:prstGeom>
          <a:noFill/>
          <a:ln>
            <a:noFill/>
          </a:ln>
        </p:spPr>
      </p:pic>
      <p:pic>
        <p:nvPicPr>
          <p:cNvPr id="262" name="Google Shape;262;p10"/>
          <p:cNvPicPr preferRelativeResize="0"/>
          <p:nvPr/>
        </p:nvPicPr>
        <p:blipFill>
          <a:blip r:embed="rId10">
            <a:alphaModFix/>
          </a:blip>
          <a:stretch>
            <a:fillRect/>
          </a:stretch>
        </p:blipFill>
        <p:spPr>
          <a:xfrm>
            <a:off x="4164500" y="5546489"/>
            <a:ext cx="3086100" cy="2324100"/>
          </a:xfrm>
          <a:prstGeom prst="rect">
            <a:avLst/>
          </a:prstGeom>
          <a:noFill/>
          <a:ln>
            <a:noFill/>
          </a:ln>
        </p:spPr>
      </p:pic>
      <p:pic>
        <p:nvPicPr>
          <p:cNvPr id="263" name="Google Shape;263;p10"/>
          <p:cNvPicPr preferRelativeResize="0"/>
          <p:nvPr/>
        </p:nvPicPr>
        <p:blipFill>
          <a:blip r:embed="rId11">
            <a:alphaModFix/>
          </a:blip>
          <a:stretch>
            <a:fillRect/>
          </a:stretch>
        </p:blipFill>
        <p:spPr>
          <a:xfrm>
            <a:off x="6616475" y="1244064"/>
            <a:ext cx="3086100" cy="2324100"/>
          </a:xfrm>
          <a:prstGeom prst="rect">
            <a:avLst/>
          </a:prstGeom>
          <a:noFill/>
          <a:ln>
            <a:noFill/>
          </a:ln>
        </p:spPr>
      </p:pic>
      <p:pic>
        <p:nvPicPr>
          <p:cNvPr id="264" name="Google Shape;264;p10"/>
          <p:cNvPicPr preferRelativeResize="0"/>
          <p:nvPr/>
        </p:nvPicPr>
        <p:blipFill>
          <a:blip r:embed="rId12">
            <a:alphaModFix/>
          </a:blip>
          <a:stretch>
            <a:fillRect/>
          </a:stretch>
        </p:blipFill>
        <p:spPr>
          <a:xfrm>
            <a:off x="7458789" y="2652977"/>
            <a:ext cx="2930236" cy="2206721"/>
          </a:xfrm>
          <a:prstGeom prst="rect">
            <a:avLst/>
          </a:prstGeom>
          <a:noFill/>
          <a:ln>
            <a:noFill/>
          </a:ln>
        </p:spPr>
      </p:pic>
      <p:pic>
        <p:nvPicPr>
          <p:cNvPr id="265" name="Google Shape;265;p10"/>
          <p:cNvPicPr preferRelativeResize="0"/>
          <p:nvPr/>
        </p:nvPicPr>
        <p:blipFill>
          <a:blip r:embed="rId13">
            <a:alphaModFix/>
          </a:blip>
          <a:stretch>
            <a:fillRect/>
          </a:stretch>
        </p:blipFill>
        <p:spPr>
          <a:xfrm>
            <a:off x="8986425" y="4017414"/>
            <a:ext cx="2253325" cy="169694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11"/>
          <p:cNvGrpSpPr/>
          <p:nvPr/>
        </p:nvGrpSpPr>
        <p:grpSpPr>
          <a:xfrm>
            <a:off x="2757055" y="6163781"/>
            <a:ext cx="9434945" cy="616528"/>
            <a:chOff x="1880756" y="4462898"/>
            <a:chExt cx="7076208" cy="462396"/>
          </a:xfrm>
        </p:grpSpPr>
        <p:pic>
          <p:nvPicPr>
            <p:cNvPr id="271" name="Google Shape;271;p11"/>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72" name="Google Shape;272;p11"/>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73" name="Google Shape;273;p11"/>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74" name="Google Shape;274;p11"/>
          <p:cNvPicPr preferRelativeResize="0"/>
          <p:nvPr/>
        </p:nvPicPr>
        <p:blipFill>
          <a:blip r:embed="rId5">
            <a:alphaModFix/>
          </a:blip>
          <a:stretch>
            <a:fillRect/>
          </a:stretch>
        </p:blipFill>
        <p:spPr>
          <a:xfrm>
            <a:off x="2185250" y="1349050"/>
            <a:ext cx="3086100" cy="2324100"/>
          </a:xfrm>
          <a:prstGeom prst="rect">
            <a:avLst/>
          </a:prstGeom>
          <a:noFill/>
          <a:ln>
            <a:noFill/>
          </a:ln>
        </p:spPr>
      </p:pic>
      <p:pic>
        <p:nvPicPr>
          <p:cNvPr id="275" name="Google Shape;275;p11"/>
          <p:cNvPicPr preferRelativeResize="0"/>
          <p:nvPr/>
        </p:nvPicPr>
        <p:blipFill>
          <a:blip r:embed="rId6">
            <a:alphaModFix/>
          </a:blip>
          <a:stretch>
            <a:fillRect/>
          </a:stretch>
        </p:blipFill>
        <p:spPr>
          <a:xfrm>
            <a:off x="152400" y="152400"/>
            <a:ext cx="11887202" cy="1196639"/>
          </a:xfrm>
          <a:prstGeom prst="rect">
            <a:avLst/>
          </a:prstGeom>
          <a:noFill/>
          <a:ln>
            <a:noFill/>
          </a:ln>
        </p:spPr>
      </p:pic>
      <p:pic>
        <p:nvPicPr>
          <p:cNvPr id="276" name="Google Shape;276;p11"/>
          <p:cNvPicPr preferRelativeResize="0"/>
          <p:nvPr/>
        </p:nvPicPr>
        <p:blipFill>
          <a:blip r:embed="rId7">
            <a:alphaModFix/>
          </a:blip>
          <a:stretch>
            <a:fillRect/>
          </a:stretch>
        </p:blipFill>
        <p:spPr>
          <a:xfrm>
            <a:off x="5516725" y="1349039"/>
            <a:ext cx="3086100" cy="2324100"/>
          </a:xfrm>
          <a:prstGeom prst="rect">
            <a:avLst/>
          </a:prstGeom>
          <a:noFill/>
          <a:ln>
            <a:noFill/>
          </a:ln>
        </p:spPr>
      </p:pic>
      <p:pic>
        <p:nvPicPr>
          <p:cNvPr id="277" name="Google Shape;277;p11"/>
          <p:cNvPicPr preferRelativeResize="0"/>
          <p:nvPr/>
        </p:nvPicPr>
        <p:blipFill>
          <a:blip r:embed="rId8">
            <a:alphaModFix/>
          </a:blip>
          <a:stretch>
            <a:fillRect/>
          </a:stretch>
        </p:blipFill>
        <p:spPr>
          <a:xfrm>
            <a:off x="2185250" y="3839514"/>
            <a:ext cx="3086100" cy="2324100"/>
          </a:xfrm>
          <a:prstGeom prst="rect">
            <a:avLst/>
          </a:prstGeom>
          <a:noFill/>
          <a:ln>
            <a:noFill/>
          </a:ln>
        </p:spPr>
      </p:pic>
      <p:pic>
        <p:nvPicPr>
          <p:cNvPr id="278" name="Google Shape;278;p11"/>
          <p:cNvPicPr preferRelativeResize="0"/>
          <p:nvPr/>
        </p:nvPicPr>
        <p:blipFill>
          <a:blip r:embed="rId9">
            <a:alphaModFix/>
          </a:blip>
          <a:stretch>
            <a:fillRect/>
          </a:stretch>
        </p:blipFill>
        <p:spPr>
          <a:xfrm>
            <a:off x="5594652" y="3898214"/>
            <a:ext cx="2930236" cy="2206721"/>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3a82a57432f_0_124"/>
          <p:cNvPicPr preferRelativeResize="0"/>
          <p:nvPr/>
        </p:nvPicPr>
        <p:blipFill>
          <a:blip r:embed="rId3">
            <a:alphaModFix/>
          </a:blip>
          <a:stretch>
            <a:fillRect/>
          </a:stretch>
        </p:blipFill>
        <p:spPr>
          <a:xfrm>
            <a:off x="152400" y="1361275"/>
            <a:ext cx="3086100" cy="2324100"/>
          </a:xfrm>
          <a:prstGeom prst="rect">
            <a:avLst/>
          </a:prstGeom>
          <a:noFill/>
          <a:ln>
            <a:noFill/>
          </a:ln>
        </p:spPr>
      </p:pic>
      <p:pic>
        <p:nvPicPr>
          <p:cNvPr id="284" name="Google Shape;284;g3a82a57432f_0_124"/>
          <p:cNvPicPr preferRelativeResize="0"/>
          <p:nvPr/>
        </p:nvPicPr>
        <p:blipFill>
          <a:blip r:embed="rId4">
            <a:alphaModFix/>
          </a:blip>
          <a:stretch>
            <a:fillRect/>
          </a:stretch>
        </p:blipFill>
        <p:spPr>
          <a:xfrm>
            <a:off x="1949575" y="1361275"/>
            <a:ext cx="3086100" cy="2324100"/>
          </a:xfrm>
          <a:prstGeom prst="rect">
            <a:avLst/>
          </a:prstGeom>
          <a:noFill/>
          <a:ln>
            <a:noFill/>
          </a:ln>
        </p:spPr>
      </p:pic>
      <p:pic>
        <p:nvPicPr>
          <p:cNvPr id="285" name="Google Shape;285;g3a82a57432f_0_124"/>
          <p:cNvPicPr preferRelativeResize="0"/>
          <p:nvPr/>
        </p:nvPicPr>
        <p:blipFill>
          <a:blip r:embed="rId5">
            <a:alphaModFix/>
          </a:blip>
          <a:stretch>
            <a:fillRect/>
          </a:stretch>
        </p:blipFill>
        <p:spPr>
          <a:xfrm>
            <a:off x="3802225" y="1361275"/>
            <a:ext cx="3086100" cy="2324100"/>
          </a:xfrm>
          <a:prstGeom prst="rect">
            <a:avLst/>
          </a:prstGeom>
          <a:noFill/>
          <a:ln>
            <a:noFill/>
          </a:ln>
        </p:spPr>
      </p:pic>
      <p:pic>
        <p:nvPicPr>
          <p:cNvPr id="286" name="Google Shape;286;g3a82a57432f_0_124"/>
          <p:cNvPicPr preferRelativeResize="0"/>
          <p:nvPr/>
        </p:nvPicPr>
        <p:blipFill>
          <a:blip r:embed="rId6">
            <a:alphaModFix/>
          </a:blip>
          <a:stretch>
            <a:fillRect/>
          </a:stretch>
        </p:blipFill>
        <p:spPr>
          <a:xfrm>
            <a:off x="5849325" y="1361275"/>
            <a:ext cx="3086100" cy="2324100"/>
          </a:xfrm>
          <a:prstGeom prst="rect">
            <a:avLst/>
          </a:prstGeom>
          <a:noFill/>
          <a:ln>
            <a:noFill/>
          </a:ln>
        </p:spPr>
      </p:pic>
      <p:pic>
        <p:nvPicPr>
          <p:cNvPr id="287" name="Google Shape;287;g3a82a57432f_0_124"/>
          <p:cNvPicPr preferRelativeResize="0"/>
          <p:nvPr/>
        </p:nvPicPr>
        <p:blipFill>
          <a:blip r:embed="rId7">
            <a:alphaModFix/>
          </a:blip>
          <a:stretch>
            <a:fillRect/>
          </a:stretch>
        </p:blipFill>
        <p:spPr>
          <a:xfrm>
            <a:off x="7847300" y="1361275"/>
            <a:ext cx="3086100" cy="2324100"/>
          </a:xfrm>
          <a:prstGeom prst="rect">
            <a:avLst/>
          </a:prstGeom>
          <a:noFill/>
          <a:ln>
            <a:noFill/>
          </a:ln>
        </p:spPr>
      </p:pic>
      <p:sp>
        <p:nvSpPr>
          <p:cNvPr id="288" name="Google Shape;288;g3a82a57432f_0_124"/>
          <p:cNvSpPr txBox="1">
            <a:spLocks noGrp="1"/>
          </p:cNvSpPr>
          <p:nvPr>
            <p:ph type="title" idx="4294967295"/>
          </p:nvPr>
        </p:nvSpPr>
        <p:spPr>
          <a:xfrm>
            <a:off x="745200" y="202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Other cool things!</a:t>
            </a:r>
            <a:endParaRPr/>
          </a:p>
        </p:txBody>
      </p:sp>
      <p:pic>
        <p:nvPicPr>
          <p:cNvPr id="289" name="Google Shape;289;g3a82a57432f_0_124"/>
          <p:cNvPicPr preferRelativeResize="0"/>
          <p:nvPr/>
        </p:nvPicPr>
        <p:blipFill>
          <a:blip r:embed="rId8">
            <a:alphaModFix/>
          </a:blip>
          <a:stretch>
            <a:fillRect/>
          </a:stretch>
        </p:blipFill>
        <p:spPr>
          <a:xfrm>
            <a:off x="152400" y="3837775"/>
            <a:ext cx="3086100" cy="2324100"/>
          </a:xfrm>
          <a:prstGeom prst="rect">
            <a:avLst/>
          </a:prstGeom>
          <a:noFill/>
          <a:ln>
            <a:noFill/>
          </a:ln>
        </p:spPr>
      </p:pic>
      <p:pic>
        <p:nvPicPr>
          <p:cNvPr id="290" name="Google Shape;290;g3a82a57432f_0_124"/>
          <p:cNvPicPr preferRelativeResize="0"/>
          <p:nvPr/>
        </p:nvPicPr>
        <p:blipFill>
          <a:blip r:embed="rId9">
            <a:alphaModFix/>
          </a:blip>
          <a:stretch>
            <a:fillRect/>
          </a:stretch>
        </p:blipFill>
        <p:spPr>
          <a:xfrm>
            <a:off x="1949575" y="3837775"/>
            <a:ext cx="3086100" cy="2324100"/>
          </a:xfrm>
          <a:prstGeom prst="rect">
            <a:avLst/>
          </a:prstGeom>
          <a:noFill/>
          <a:ln>
            <a:noFill/>
          </a:ln>
        </p:spPr>
      </p:pic>
      <p:pic>
        <p:nvPicPr>
          <p:cNvPr id="291" name="Google Shape;291;g3a82a57432f_0_124"/>
          <p:cNvPicPr preferRelativeResize="0"/>
          <p:nvPr/>
        </p:nvPicPr>
        <p:blipFill>
          <a:blip r:embed="rId10">
            <a:alphaModFix/>
          </a:blip>
          <a:stretch>
            <a:fillRect/>
          </a:stretch>
        </p:blipFill>
        <p:spPr>
          <a:xfrm>
            <a:off x="933800" y="3837775"/>
            <a:ext cx="3086100" cy="2324100"/>
          </a:xfrm>
          <a:prstGeom prst="rect">
            <a:avLst/>
          </a:prstGeom>
          <a:noFill/>
          <a:ln>
            <a:noFill/>
          </a:ln>
        </p:spPr>
      </p:pic>
      <p:pic>
        <p:nvPicPr>
          <p:cNvPr id="292" name="Google Shape;292;g3a82a57432f_0_124"/>
          <p:cNvPicPr preferRelativeResize="0"/>
          <p:nvPr/>
        </p:nvPicPr>
        <p:blipFill>
          <a:blip r:embed="rId11">
            <a:alphaModFix/>
          </a:blip>
          <a:stretch>
            <a:fillRect/>
          </a:stretch>
        </p:blipFill>
        <p:spPr>
          <a:xfrm>
            <a:off x="5188075" y="3837775"/>
            <a:ext cx="3086100" cy="2324100"/>
          </a:xfrm>
          <a:prstGeom prst="rect">
            <a:avLst/>
          </a:prstGeom>
          <a:noFill/>
          <a:ln>
            <a:noFill/>
          </a:ln>
        </p:spPr>
      </p:pic>
      <p:pic>
        <p:nvPicPr>
          <p:cNvPr id="293" name="Google Shape;293;g3a82a57432f_0_124"/>
          <p:cNvPicPr preferRelativeResize="0"/>
          <p:nvPr/>
        </p:nvPicPr>
        <p:blipFill>
          <a:blip r:embed="rId5">
            <a:alphaModFix/>
          </a:blip>
          <a:stretch>
            <a:fillRect/>
          </a:stretch>
        </p:blipFill>
        <p:spPr>
          <a:xfrm>
            <a:off x="7008475" y="3837775"/>
            <a:ext cx="3086100" cy="2324100"/>
          </a:xfrm>
          <a:prstGeom prst="rect">
            <a:avLst/>
          </a:prstGeom>
          <a:noFill/>
          <a:ln>
            <a:noFill/>
          </a:ln>
        </p:spPr>
      </p:pic>
      <p:pic>
        <p:nvPicPr>
          <p:cNvPr id="294" name="Google Shape;294;g3a82a57432f_0_124"/>
          <p:cNvPicPr preferRelativeResize="0"/>
          <p:nvPr/>
        </p:nvPicPr>
        <p:blipFill>
          <a:blip r:embed="rId12">
            <a:alphaModFix/>
          </a:blip>
          <a:stretch>
            <a:fillRect/>
          </a:stretch>
        </p:blipFill>
        <p:spPr>
          <a:xfrm>
            <a:off x="8935425" y="3837775"/>
            <a:ext cx="3086100" cy="2324100"/>
          </a:xfrm>
          <a:prstGeom prst="rect">
            <a:avLst/>
          </a:prstGeom>
          <a:noFill/>
          <a:ln>
            <a:noFill/>
          </a:ln>
        </p:spPr>
      </p:pic>
      <p:pic>
        <p:nvPicPr>
          <p:cNvPr id="295" name="Google Shape;295;g3a82a57432f_0_124"/>
          <p:cNvPicPr preferRelativeResize="0"/>
          <p:nvPr/>
        </p:nvPicPr>
        <p:blipFill>
          <a:blip r:embed="rId13">
            <a:alphaModFix/>
          </a:blip>
          <a:stretch>
            <a:fillRect/>
          </a:stretch>
        </p:blipFill>
        <p:spPr>
          <a:xfrm>
            <a:off x="6888325" y="3837775"/>
            <a:ext cx="3086100" cy="232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3a82a57432f_0_142"/>
          <p:cNvPicPr preferRelativeResize="0"/>
          <p:nvPr/>
        </p:nvPicPr>
        <p:blipFill>
          <a:blip r:embed="rId3">
            <a:alphaModFix/>
          </a:blip>
          <a:stretch>
            <a:fillRect/>
          </a:stretch>
        </p:blipFill>
        <p:spPr>
          <a:xfrm>
            <a:off x="0" y="1709000"/>
            <a:ext cx="3086100" cy="2324100"/>
          </a:xfrm>
          <a:prstGeom prst="rect">
            <a:avLst/>
          </a:prstGeom>
          <a:noFill/>
          <a:ln>
            <a:noFill/>
          </a:ln>
        </p:spPr>
      </p:pic>
      <p:sp>
        <p:nvSpPr>
          <p:cNvPr id="301" name="Google Shape;301;g3a82a57432f_0_142"/>
          <p:cNvSpPr txBox="1">
            <a:spLocks noGrp="1"/>
          </p:cNvSpPr>
          <p:nvPr>
            <p:ph type="title" idx="4294967295"/>
          </p:nvPr>
        </p:nvSpPr>
        <p:spPr>
          <a:xfrm>
            <a:off x="745200" y="202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Cool things continued..</a:t>
            </a:r>
            <a:endParaRPr/>
          </a:p>
        </p:txBody>
      </p:sp>
      <p:pic>
        <p:nvPicPr>
          <p:cNvPr id="302" name="Google Shape;302;g3a82a57432f_0_142"/>
          <p:cNvPicPr preferRelativeResize="0"/>
          <p:nvPr/>
        </p:nvPicPr>
        <p:blipFill>
          <a:blip r:embed="rId4">
            <a:alphaModFix/>
          </a:blip>
          <a:stretch>
            <a:fillRect/>
          </a:stretch>
        </p:blipFill>
        <p:spPr>
          <a:xfrm>
            <a:off x="3238500" y="1680500"/>
            <a:ext cx="3086100" cy="2324100"/>
          </a:xfrm>
          <a:prstGeom prst="rect">
            <a:avLst/>
          </a:prstGeom>
          <a:noFill/>
          <a:ln>
            <a:noFill/>
          </a:ln>
        </p:spPr>
      </p:pic>
      <p:pic>
        <p:nvPicPr>
          <p:cNvPr id="303" name="Google Shape;303;g3a82a57432f_0_142"/>
          <p:cNvPicPr preferRelativeResize="0"/>
          <p:nvPr/>
        </p:nvPicPr>
        <p:blipFill>
          <a:blip r:embed="rId5">
            <a:alphaModFix/>
          </a:blip>
          <a:stretch>
            <a:fillRect/>
          </a:stretch>
        </p:blipFill>
        <p:spPr>
          <a:xfrm>
            <a:off x="4825150" y="1680500"/>
            <a:ext cx="3086100" cy="2324100"/>
          </a:xfrm>
          <a:prstGeom prst="rect">
            <a:avLst/>
          </a:prstGeom>
          <a:noFill/>
          <a:ln>
            <a:noFill/>
          </a:ln>
        </p:spPr>
      </p:pic>
      <p:pic>
        <p:nvPicPr>
          <p:cNvPr id="304" name="Google Shape;304;g3a82a57432f_0_142"/>
          <p:cNvPicPr preferRelativeResize="0"/>
          <p:nvPr/>
        </p:nvPicPr>
        <p:blipFill>
          <a:blip r:embed="rId6">
            <a:alphaModFix/>
          </a:blip>
          <a:stretch>
            <a:fillRect/>
          </a:stretch>
        </p:blipFill>
        <p:spPr>
          <a:xfrm>
            <a:off x="6477000" y="1680500"/>
            <a:ext cx="3086100" cy="2324100"/>
          </a:xfrm>
          <a:prstGeom prst="rect">
            <a:avLst/>
          </a:prstGeom>
          <a:noFill/>
          <a:ln>
            <a:noFill/>
          </a:ln>
        </p:spPr>
      </p:pic>
      <p:pic>
        <p:nvPicPr>
          <p:cNvPr id="305" name="Google Shape;305;g3a82a57432f_0_142"/>
          <p:cNvPicPr preferRelativeResize="0"/>
          <p:nvPr/>
        </p:nvPicPr>
        <p:blipFill>
          <a:blip r:embed="rId7">
            <a:alphaModFix/>
          </a:blip>
          <a:stretch>
            <a:fillRect/>
          </a:stretch>
        </p:blipFill>
        <p:spPr>
          <a:xfrm>
            <a:off x="8174700" y="519700"/>
            <a:ext cx="3086100" cy="2324100"/>
          </a:xfrm>
          <a:prstGeom prst="rect">
            <a:avLst/>
          </a:prstGeom>
          <a:noFill/>
          <a:ln>
            <a:noFill/>
          </a:ln>
        </p:spPr>
      </p:pic>
      <p:pic>
        <p:nvPicPr>
          <p:cNvPr id="306" name="Google Shape;306;g3a82a57432f_0_142"/>
          <p:cNvPicPr preferRelativeResize="0"/>
          <p:nvPr/>
        </p:nvPicPr>
        <p:blipFill rotWithShape="1">
          <a:blip r:embed="rId8">
            <a:alphaModFix/>
          </a:blip>
          <a:srcRect t="49639"/>
          <a:stretch/>
        </p:blipFill>
        <p:spPr>
          <a:xfrm>
            <a:off x="8174700" y="2843788"/>
            <a:ext cx="3086100" cy="1170425"/>
          </a:xfrm>
          <a:prstGeom prst="rect">
            <a:avLst/>
          </a:prstGeom>
          <a:noFill/>
          <a:ln>
            <a:noFill/>
          </a:ln>
        </p:spPr>
      </p:pic>
      <p:pic>
        <p:nvPicPr>
          <p:cNvPr id="307" name="Google Shape;307;g3a82a57432f_0_142"/>
          <p:cNvPicPr preferRelativeResize="0"/>
          <p:nvPr/>
        </p:nvPicPr>
        <p:blipFill>
          <a:blip r:embed="rId9">
            <a:alphaModFix/>
          </a:blip>
          <a:stretch>
            <a:fillRect/>
          </a:stretch>
        </p:blipFill>
        <p:spPr>
          <a:xfrm>
            <a:off x="9563100" y="1709000"/>
            <a:ext cx="3086100" cy="2324100"/>
          </a:xfrm>
          <a:prstGeom prst="rect">
            <a:avLst/>
          </a:prstGeom>
          <a:noFill/>
          <a:ln>
            <a:noFill/>
          </a:ln>
        </p:spPr>
      </p:pic>
      <p:pic>
        <p:nvPicPr>
          <p:cNvPr id="308" name="Google Shape;308;g3a82a57432f_0_142"/>
          <p:cNvPicPr preferRelativeResize="0"/>
          <p:nvPr/>
        </p:nvPicPr>
        <p:blipFill>
          <a:blip r:embed="rId10">
            <a:alphaModFix/>
          </a:blip>
          <a:stretch>
            <a:fillRect/>
          </a:stretch>
        </p:blipFill>
        <p:spPr>
          <a:xfrm>
            <a:off x="8358750" y="1709000"/>
            <a:ext cx="3086100" cy="2324100"/>
          </a:xfrm>
          <a:prstGeom prst="rect">
            <a:avLst/>
          </a:prstGeom>
          <a:noFill/>
          <a:ln>
            <a:noFill/>
          </a:ln>
        </p:spPr>
      </p:pic>
      <p:pic>
        <p:nvPicPr>
          <p:cNvPr id="309" name="Google Shape;309;g3a82a57432f_0_142"/>
          <p:cNvPicPr preferRelativeResize="0"/>
          <p:nvPr/>
        </p:nvPicPr>
        <p:blipFill>
          <a:blip r:embed="rId11">
            <a:alphaModFix/>
          </a:blip>
          <a:stretch>
            <a:fillRect/>
          </a:stretch>
        </p:blipFill>
        <p:spPr>
          <a:xfrm>
            <a:off x="0" y="4214000"/>
            <a:ext cx="3086100" cy="2324100"/>
          </a:xfrm>
          <a:prstGeom prst="rect">
            <a:avLst/>
          </a:prstGeom>
          <a:noFill/>
          <a:ln>
            <a:noFill/>
          </a:ln>
        </p:spPr>
      </p:pic>
      <p:pic>
        <p:nvPicPr>
          <p:cNvPr id="310" name="Google Shape;310;g3a82a57432f_0_142"/>
          <p:cNvPicPr preferRelativeResize="0"/>
          <p:nvPr/>
        </p:nvPicPr>
        <p:blipFill>
          <a:blip r:embed="rId4">
            <a:alphaModFix/>
          </a:blip>
          <a:stretch>
            <a:fillRect/>
          </a:stretch>
        </p:blipFill>
        <p:spPr>
          <a:xfrm>
            <a:off x="3238500" y="4185500"/>
            <a:ext cx="3086100" cy="2324100"/>
          </a:xfrm>
          <a:prstGeom prst="rect">
            <a:avLst/>
          </a:prstGeom>
          <a:noFill/>
          <a:ln>
            <a:noFill/>
          </a:ln>
        </p:spPr>
      </p:pic>
      <p:pic>
        <p:nvPicPr>
          <p:cNvPr id="311" name="Google Shape;311;g3a82a57432f_0_142"/>
          <p:cNvPicPr preferRelativeResize="0"/>
          <p:nvPr/>
        </p:nvPicPr>
        <p:blipFill>
          <a:blip r:embed="rId12">
            <a:alphaModFix/>
          </a:blip>
          <a:stretch>
            <a:fillRect/>
          </a:stretch>
        </p:blipFill>
        <p:spPr>
          <a:xfrm>
            <a:off x="6477000" y="4185500"/>
            <a:ext cx="3086100" cy="2324100"/>
          </a:xfrm>
          <a:prstGeom prst="rect">
            <a:avLst/>
          </a:prstGeom>
          <a:noFill/>
          <a:ln>
            <a:noFill/>
          </a:ln>
        </p:spPr>
      </p:pic>
      <p:pic>
        <p:nvPicPr>
          <p:cNvPr id="312" name="Google Shape;312;g3a82a57432f_0_142"/>
          <p:cNvPicPr preferRelativeResize="0"/>
          <p:nvPr/>
        </p:nvPicPr>
        <p:blipFill>
          <a:blip r:embed="rId13">
            <a:alphaModFix/>
          </a:blip>
          <a:stretch>
            <a:fillRect/>
          </a:stretch>
        </p:blipFill>
        <p:spPr>
          <a:xfrm>
            <a:off x="9715500" y="4185500"/>
            <a:ext cx="3086100" cy="23241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a82a57432f_0_160"/>
          <p:cNvSpPr txBox="1">
            <a:spLocks noGrp="1"/>
          </p:cNvSpPr>
          <p:nvPr>
            <p:ph type="title" idx="4294967295"/>
          </p:nvPr>
        </p:nvSpPr>
        <p:spPr>
          <a:xfrm>
            <a:off x="745200" y="202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Exploring more personal polynomials</a:t>
            </a:r>
            <a:endParaRPr/>
          </a:p>
        </p:txBody>
      </p:sp>
      <p:pic>
        <p:nvPicPr>
          <p:cNvPr id="318" name="Google Shape;318;g3a82a57432f_0_160"/>
          <p:cNvPicPr preferRelativeResize="0"/>
          <p:nvPr/>
        </p:nvPicPr>
        <p:blipFill>
          <a:blip r:embed="rId3">
            <a:alphaModFix/>
          </a:blip>
          <a:stretch>
            <a:fillRect/>
          </a:stretch>
        </p:blipFill>
        <p:spPr>
          <a:xfrm>
            <a:off x="222150" y="1355025"/>
            <a:ext cx="11353800" cy="923925"/>
          </a:xfrm>
          <a:prstGeom prst="rect">
            <a:avLst/>
          </a:prstGeom>
          <a:noFill/>
          <a:ln>
            <a:noFill/>
          </a:ln>
        </p:spPr>
      </p:pic>
      <p:sp>
        <p:nvSpPr>
          <p:cNvPr id="319" name="Google Shape;319;g3a82a57432f_0_160"/>
          <p:cNvSpPr txBox="1"/>
          <p:nvPr/>
        </p:nvSpPr>
        <p:spPr>
          <a:xfrm>
            <a:off x="859400" y="2414685"/>
            <a:ext cx="10958100" cy="4536600"/>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r>
              <a:rPr lang="en-AU" sz="4267">
                <a:solidFill>
                  <a:schemeClr val="dk1"/>
                </a:solidFill>
                <a:latin typeface="Calibri"/>
                <a:ea typeface="Calibri"/>
                <a:cs typeface="Calibri"/>
                <a:sym typeface="Calibri"/>
              </a:rPr>
              <a:t>H        A        N        N         A        H   </a:t>
            </a: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p:txBody>
      </p:sp>
      <p:sp>
        <p:nvSpPr>
          <p:cNvPr id="320" name="Google Shape;320;g3a82a57432f_0_160"/>
          <p:cNvSpPr txBox="1"/>
          <p:nvPr/>
        </p:nvSpPr>
        <p:spPr>
          <a:xfrm>
            <a:off x="377100" y="4734725"/>
            <a:ext cx="11437800" cy="1766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800">
                <a:solidFill>
                  <a:schemeClr val="dk1"/>
                </a:solidFill>
                <a:latin typeface="Calibri"/>
                <a:ea typeface="Calibri"/>
                <a:cs typeface="Calibri"/>
                <a:sym typeface="Calibri"/>
              </a:rPr>
              <a:t>      (1, 8)    (2,1)       (3,14)      (4, 14)        (5, 1)      (6,8)      </a:t>
            </a:r>
            <a:endParaRPr sz="2800">
              <a:solidFill>
                <a:schemeClr val="dk1"/>
              </a:solidFill>
              <a:latin typeface="Calibri"/>
              <a:ea typeface="Calibri"/>
              <a:cs typeface="Calibri"/>
              <a:sym typeface="Calibri"/>
            </a:endParaRPr>
          </a:p>
        </p:txBody>
      </p:sp>
      <p:pic>
        <p:nvPicPr>
          <p:cNvPr id="321" name="Google Shape;321;g3a82a57432f_0_160"/>
          <p:cNvPicPr preferRelativeResize="0"/>
          <p:nvPr/>
        </p:nvPicPr>
        <p:blipFill>
          <a:blip r:embed="rId4">
            <a:alphaModFix/>
          </a:blip>
          <a:stretch>
            <a:fillRect/>
          </a:stretch>
        </p:blipFill>
        <p:spPr>
          <a:xfrm>
            <a:off x="2131325" y="177925"/>
            <a:ext cx="7570600" cy="344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g3a82a57432f_0_170"/>
          <p:cNvPicPr preferRelativeResize="0"/>
          <p:nvPr/>
        </p:nvPicPr>
        <p:blipFill>
          <a:blip r:embed="rId3">
            <a:alphaModFix/>
          </a:blip>
          <a:stretch>
            <a:fillRect/>
          </a:stretch>
        </p:blipFill>
        <p:spPr>
          <a:xfrm>
            <a:off x="175650" y="1663475"/>
            <a:ext cx="3086100" cy="2324100"/>
          </a:xfrm>
          <a:prstGeom prst="rect">
            <a:avLst/>
          </a:prstGeom>
          <a:noFill/>
          <a:ln>
            <a:noFill/>
          </a:ln>
        </p:spPr>
      </p:pic>
      <p:pic>
        <p:nvPicPr>
          <p:cNvPr id="327" name="Google Shape;327;g3a82a57432f_0_170"/>
          <p:cNvPicPr preferRelativeResize="0"/>
          <p:nvPr/>
        </p:nvPicPr>
        <p:blipFill>
          <a:blip r:embed="rId4">
            <a:alphaModFix/>
          </a:blip>
          <a:stretch>
            <a:fillRect/>
          </a:stretch>
        </p:blipFill>
        <p:spPr>
          <a:xfrm>
            <a:off x="175650" y="401875"/>
            <a:ext cx="11353800" cy="923925"/>
          </a:xfrm>
          <a:prstGeom prst="rect">
            <a:avLst/>
          </a:prstGeom>
          <a:noFill/>
          <a:ln>
            <a:noFill/>
          </a:ln>
        </p:spPr>
      </p:pic>
      <p:pic>
        <p:nvPicPr>
          <p:cNvPr id="328" name="Google Shape;328;g3a82a57432f_0_170"/>
          <p:cNvPicPr preferRelativeResize="0"/>
          <p:nvPr/>
        </p:nvPicPr>
        <p:blipFill>
          <a:blip r:embed="rId5">
            <a:alphaModFix/>
          </a:blip>
          <a:stretch>
            <a:fillRect/>
          </a:stretch>
        </p:blipFill>
        <p:spPr>
          <a:xfrm>
            <a:off x="1228875" y="2266950"/>
            <a:ext cx="3086100" cy="2324100"/>
          </a:xfrm>
          <a:prstGeom prst="rect">
            <a:avLst/>
          </a:prstGeom>
          <a:noFill/>
          <a:ln>
            <a:noFill/>
          </a:ln>
        </p:spPr>
      </p:pic>
      <p:pic>
        <p:nvPicPr>
          <p:cNvPr id="329" name="Google Shape;329;g3a82a57432f_0_170"/>
          <p:cNvPicPr preferRelativeResize="0"/>
          <p:nvPr/>
        </p:nvPicPr>
        <p:blipFill>
          <a:blip r:embed="rId6">
            <a:alphaModFix/>
          </a:blip>
          <a:stretch>
            <a:fillRect/>
          </a:stretch>
        </p:blipFill>
        <p:spPr>
          <a:xfrm>
            <a:off x="2265975" y="3152025"/>
            <a:ext cx="3086100" cy="2324100"/>
          </a:xfrm>
          <a:prstGeom prst="rect">
            <a:avLst/>
          </a:prstGeom>
          <a:noFill/>
          <a:ln>
            <a:noFill/>
          </a:ln>
        </p:spPr>
      </p:pic>
      <p:pic>
        <p:nvPicPr>
          <p:cNvPr id="330" name="Google Shape;330;g3a82a57432f_0_170"/>
          <p:cNvPicPr preferRelativeResize="0"/>
          <p:nvPr/>
        </p:nvPicPr>
        <p:blipFill>
          <a:blip r:embed="rId7">
            <a:alphaModFix/>
          </a:blip>
          <a:stretch>
            <a:fillRect/>
          </a:stretch>
        </p:blipFill>
        <p:spPr>
          <a:xfrm>
            <a:off x="3261750" y="4139275"/>
            <a:ext cx="3086100" cy="2324100"/>
          </a:xfrm>
          <a:prstGeom prst="rect">
            <a:avLst/>
          </a:prstGeom>
          <a:noFill/>
          <a:ln>
            <a:noFill/>
          </a:ln>
        </p:spPr>
      </p:pic>
      <p:pic>
        <p:nvPicPr>
          <p:cNvPr id="331" name="Google Shape;331;g3a82a57432f_0_170"/>
          <p:cNvPicPr preferRelativeResize="0"/>
          <p:nvPr/>
        </p:nvPicPr>
        <p:blipFill>
          <a:blip r:embed="rId8">
            <a:alphaModFix/>
          </a:blip>
          <a:stretch>
            <a:fillRect/>
          </a:stretch>
        </p:blipFill>
        <p:spPr>
          <a:xfrm>
            <a:off x="4036025" y="4591050"/>
            <a:ext cx="3086100" cy="2324100"/>
          </a:xfrm>
          <a:prstGeom prst="rect">
            <a:avLst/>
          </a:prstGeom>
          <a:noFill/>
          <a:ln>
            <a:noFill/>
          </a:ln>
        </p:spPr>
      </p:pic>
      <p:pic>
        <p:nvPicPr>
          <p:cNvPr id="332" name="Google Shape;332;g3a82a57432f_0_170"/>
          <p:cNvPicPr preferRelativeResize="0"/>
          <p:nvPr/>
        </p:nvPicPr>
        <p:blipFill>
          <a:blip r:embed="rId9">
            <a:alphaModFix/>
          </a:blip>
          <a:stretch>
            <a:fillRect/>
          </a:stretch>
        </p:blipFill>
        <p:spPr>
          <a:xfrm>
            <a:off x="6347850" y="1570488"/>
            <a:ext cx="3086100" cy="2324100"/>
          </a:xfrm>
          <a:prstGeom prst="rect">
            <a:avLst/>
          </a:prstGeom>
          <a:noFill/>
          <a:ln>
            <a:noFill/>
          </a:ln>
        </p:spPr>
      </p:pic>
      <p:pic>
        <p:nvPicPr>
          <p:cNvPr id="333" name="Google Shape;333;g3a82a57432f_0_170"/>
          <p:cNvPicPr preferRelativeResize="0"/>
          <p:nvPr/>
        </p:nvPicPr>
        <p:blipFill>
          <a:blip r:embed="rId10">
            <a:alphaModFix/>
          </a:blip>
          <a:stretch>
            <a:fillRect/>
          </a:stretch>
        </p:blipFill>
        <p:spPr>
          <a:xfrm>
            <a:off x="7507000" y="2559138"/>
            <a:ext cx="3086100" cy="2324100"/>
          </a:xfrm>
          <a:prstGeom prst="rect">
            <a:avLst/>
          </a:prstGeom>
          <a:noFill/>
          <a:ln>
            <a:noFill/>
          </a:ln>
        </p:spPr>
      </p:pic>
      <p:pic>
        <p:nvPicPr>
          <p:cNvPr id="334" name="Google Shape;334;g3a82a57432f_0_170"/>
          <p:cNvPicPr preferRelativeResize="0"/>
          <p:nvPr/>
        </p:nvPicPr>
        <p:blipFill>
          <a:blip r:embed="rId11">
            <a:alphaModFix/>
          </a:blip>
          <a:stretch>
            <a:fillRect/>
          </a:stretch>
        </p:blipFill>
        <p:spPr>
          <a:xfrm>
            <a:off x="8506650" y="3853347"/>
            <a:ext cx="3845500" cy="2895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a82a57432f_0_184"/>
          <p:cNvPicPr preferRelativeResize="0"/>
          <p:nvPr/>
        </p:nvPicPr>
        <p:blipFill>
          <a:blip r:embed="rId3">
            <a:alphaModFix/>
          </a:blip>
          <a:stretch>
            <a:fillRect/>
          </a:stretch>
        </p:blipFill>
        <p:spPr>
          <a:xfrm>
            <a:off x="123825" y="467613"/>
            <a:ext cx="11944350" cy="2714625"/>
          </a:xfrm>
          <a:prstGeom prst="rect">
            <a:avLst/>
          </a:prstGeom>
          <a:noFill/>
          <a:ln>
            <a:noFill/>
          </a:ln>
        </p:spPr>
      </p:pic>
      <p:sp>
        <p:nvSpPr>
          <p:cNvPr id="340" name="Google Shape;340;g3a82a57432f_0_184"/>
          <p:cNvSpPr txBox="1">
            <a:spLocks noGrp="1"/>
          </p:cNvSpPr>
          <p:nvPr>
            <p:ph type="title" idx="4294967295"/>
          </p:nvPr>
        </p:nvSpPr>
        <p:spPr>
          <a:xfrm>
            <a:off x="838200" y="39726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Do we need to find out there final equations?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3"/>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346" name="Google Shape;346;p23"/>
          <p:cNvGrpSpPr/>
          <p:nvPr/>
        </p:nvGrpSpPr>
        <p:grpSpPr>
          <a:xfrm>
            <a:off x="2757055" y="6163781"/>
            <a:ext cx="9434945" cy="616528"/>
            <a:chOff x="1880756" y="4462898"/>
            <a:chExt cx="7076208" cy="462396"/>
          </a:xfrm>
        </p:grpSpPr>
        <p:pic>
          <p:nvPicPr>
            <p:cNvPr id="347" name="Google Shape;347;p23"/>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348" name="Google Shape;348;p23"/>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49" name="Google Shape;349;p23"/>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350" name="Google Shape;350;p23"/>
          <p:cNvSpPr txBox="1"/>
          <p:nvPr/>
        </p:nvSpPr>
        <p:spPr>
          <a:xfrm>
            <a:off x="1524000" y="-100485"/>
            <a:ext cx="9144000" cy="2017317"/>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2060"/>
              </a:buClr>
              <a:buSzPts val="4400"/>
              <a:buFont typeface="Calibri"/>
              <a:buNone/>
            </a:pPr>
            <a:r>
              <a:rPr lang="en-AU" sz="4400" b="1" i="0" u="none" strike="noStrike" cap="none">
                <a:solidFill>
                  <a:srgbClr val="002060"/>
                </a:solidFill>
                <a:latin typeface="Calibri"/>
                <a:ea typeface="Calibri"/>
                <a:cs typeface="Calibri"/>
                <a:sym typeface="Calibri"/>
              </a:rPr>
              <a:t>Thank you for your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B20000"/>
              </a:buClr>
              <a:buSzPts val="4000"/>
              <a:buFont typeface="Calibri"/>
              <a:buNone/>
            </a:pPr>
            <a:r>
              <a:rPr lang="en-AU" sz="4000" b="1" i="0" u="none" strike="noStrike" cap="none">
                <a:solidFill>
                  <a:srgbClr val="B20000"/>
                </a:solidFill>
                <a:latin typeface="Calibri"/>
                <a:ea typeface="Calibri"/>
                <a:cs typeface="Calibri"/>
                <a:sym typeface="Calibri"/>
              </a:rPr>
              <a:t>I hope you enjoyed the workshop</a:t>
            </a:r>
            <a:endParaRPr sz="4000" b="1" i="0" u="none" strike="noStrike" cap="none">
              <a:solidFill>
                <a:srgbClr val="B20000"/>
              </a:solidFill>
              <a:latin typeface="Calibri"/>
              <a:ea typeface="Calibri"/>
              <a:cs typeface="Calibri"/>
              <a:sym typeface="Calibri"/>
            </a:endParaRPr>
          </a:p>
        </p:txBody>
      </p:sp>
      <p:sp>
        <p:nvSpPr>
          <p:cNvPr id="351" name="Google Shape;351;p23"/>
          <p:cNvSpPr txBox="1"/>
          <p:nvPr/>
        </p:nvSpPr>
        <p:spPr>
          <a:xfrm>
            <a:off x="3869237" y="1684912"/>
            <a:ext cx="6192688" cy="436437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AU" sz="2400" b="1">
                <a:solidFill>
                  <a:schemeClr val="dk1"/>
                </a:solidFill>
                <a:latin typeface="Calibri"/>
                <a:ea typeface="Calibri"/>
                <a:cs typeface="Calibri"/>
                <a:sym typeface="Calibri"/>
              </a:rPr>
              <a:t>mikjsawyer</a:t>
            </a:r>
            <a:r>
              <a:rPr lang="en-AU" sz="2400" b="1" i="0" u="none" strike="noStrike" cap="none">
                <a:solidFill>
                  <a:schemeClr val="dk1"/>
                </a:solidFill>
                <a:latin typeface="Calibri"/>
                <a:ea typeface="Calibri"/>
                <a:cs typeface="Calibri"/>
                <a:sym typeface="Calibri"/>
              </a:rPr>
              <a:t>@</a:t>
            </a:r>
            <a:r>
              <a:rPr lang="en-AU" sz="2400" b="1">
                <a:solidFill>
                  <a:schemeClr val="dk1"/>
                </a:solidFill>
                <a:latin typeface="Calibri"/>
                <a:ea typeface="Calibri"/>
                <a:cs typeface="Calibri"/>
                <a:sym typeface="Calibri"/>
              </a:rPr>
              <a:t>gmail</a:t>
            </a:r>
            <a:r>
              <a:rPr lang="en-AU" sz="2400" b="1" i="0" u="none" strike="noStrike" cap="none">
                <a:solidFill>
                  <a:schemeClr val="dk1"/>
                </a:solidFill>
                <a:latin typeface="Calibri"/>
                <a:ea typeface="Calibri"/>
                <a:cs typeface="Calibri"/>
                <a:sym typeface="Calibri"/>
              </a:rPr>
              <a:t>.com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endParaRPr sz="36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p:txBody>
      </p:sp>
      <p:pic>
        <p:nvPicPr>
          <p:cNvPr id="352" name="Google Shape;352;p23"/>
          <p:cNvPicPr preferRelativeResize="0"/>
          <p:nvPr/>
        </p:nvPicPr>
        <p:blipFill rotWithShape="1">
          <a:blip r:embed="rId5">
            <a:alphaModFix/>
          </a:blip>
          <a:srcRect/>
          <a:stretch/>
        </p:blipFill>
        <p:spPr>
          <a:xfrm>
            <a:off x="2783632" y="1911059"/>
            <a:ext cx="900000" cy="900000"/>
          </a:xfrm>
          <a:prstGeom prst="rect">
            <a:avLst/>
          </a:prstGeom>
          <a:noFill/>
          <a:ln>
            <a:noFill/>
          </a:ln>
        </p:spPr>
      </p:pic>
      <p:pic>
        <p:nvPicPr>
          <p:cNvPr id="353" name="Google Shape;353;p23" title="Untitled design (2).png"/>
          <p:cNvPicPr preferRelativeResize="0"/>
          <p:nvPr/>
        </p:nvPicPr>
        <p:blipFill>
          <a:blip r:embed="rId6">
            <a:alphaModFix/>
          </a:blip>
          <a:stretch>
            <a:fillRect/>
          </a:stretch>
        </p:blipFill>
        <p:spPr>
          <a:xfrm>
            <a:off x="3683625" y="3088550"/>
            <a:ext cx="2848125" cy="2848125"/>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
          <p:cNvGrpSpPr/>
          <p:nvPr/>
        </p:nvGrpSpPr>
        <p:grpSpPr>
          <a:xfrm>
            <a:off x="2757055" y="6163781"/>
            <a:ext cx="9434945" cy="616528"/>
            <a:chOff x="1880756" y="4462898"/>
            <a:chExt cx="7076208" cy="462396"/>
          </a:xfrm>
        </p:grpSpPr>
        <p:pic>
          <p:nvPicPr>
            <p:cNvPr id="96" name="Google Shape;96;p2"/>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97" name="Google Shape;97;p2"/>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98" name="Google Shape;98;p2"/>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99" name="Google Shape;99;p2"/>
          <p:cNvSpPr txBox="1"/>
          <p:nvPr/>
        </p:nvSpPr>
        <p:spPr>
          <a:xfrm>
            <a:off x="623392" y="466211"/>
            <a:ext cx="9505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AU" sz="4200" b="1">
                <a:solidFill>
                  <a:srgbClr val="E20000"/>
                </a:solidFill>
                <a:latin typeface="Calibri"/>
                <a:ea typeface="Calibri"/>
                <a:cs typeface="Calibri"/>
                <a:sym typeface="Calibri"/>
              </a:rPr>
              <a:t>Mikaela Sawyer</a:t>
            </a:r>
            <a:endParaRPr sz="4200" b="1" i="0" u="none" strike="noStrike" cap="none">
              <a:solidFill>
                <a:srgbClr val="FF0000"/>
              </a:solidFill>
              <a:latin typeface="Calibri"/>
              <a:ea typeface="Calibri"/>
              <a:cs typeface="Calibri"/>
              <a:sym typeface="Calibri"/>
            </a:endParaRPr>
          </a:p>
        </p:txBody>
      </p:sp>
      <p:sp>
        <p:nvSpPr>
          <p:cNvPr id="100" name="Google Shape;100;p2"/>
          <p:cNvSpPr/>
          <p:nvPr/>
        </p:nvSpPr>
        <p:spPr>
          <a:xfrm>
            <a:off x="527382" y="1187101"/>
            <a:ext cx="8894325" cy="11798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AU" sz="3000" b="1" i="0" u="none" strike="noStrike" cap="none">
                <a:solidFill>
                  <a:schemeClr val="dk1"/>
                </a:solidFill>
                <a:latin typeface="Calibri"/>
                <a:ea typeface="Calibri"/>
                <a:cs typeface="Calibri"/>
                <a:sym typeface="Calibri"/>
              </a:rPr>
              <a:t>Mathematics Teacher - </a:t>
            </a:r>
            <a:r>
              <a:rPr lang="en-AU" sz="3000" b="1">
                <a:solidFill>
                  <a:schemeClr val="dk1"/>
                </a:solidFill>
                <a:latin typeface="Calibri"/>
                <a:ea typeface="Calibri"/>
                <a:cs typeface="Calibri"/>
                <a:sym typeface="Calibri"/>
              </a:rPr>
              <a:t>Saint Andrew’s Catholic College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3200"/>
              <a:buFont typeface="Arial"/>
              <a:buNone/>
            </a:pPr>
            <a:r>
              <a:rPr lang="en-AU" sz="3000" b="1" i="0" u="none" strike="noStrike" cap="none">
                <a:solidFill>
                  <a:schemeClr val="dk1"/>
                </a:solidFill>
                <a:latin typeface="Calibri"/>
                <a:ea typeface="Calibri"/>
                <a:cs typeface="Calibri"/>
                <a:sym typeface="Calibri"/>
              </a:rPr>
              <a:t> T</a:t>
            </a:r>
            <a:r>
              <a:rPr lang="en-AU" sz="3000" b="1" i="0" u="none" strike="noStrike" cap="none" baseline="30000">
                <a:solidFill>
                  <a:schemeClr val="dk1"/>
                </a:solidFill>
                <a:latin typeface="Calibri"/>
                <a:ea typeface="Calibri"/>
                <a:cs typeface="Calibri"/>
                <a:sym typeface="Calibri"/>
              </a:rPr>
              <a:t>3</a:t>
            </a:r>
            <a:r>
              <a:rPr lang="en-AU" sz="3000" b="1" i="0" u="none" strike="noStrike" cap="none">
                <a:solidFill>
                  <a:schemeClr val="dk1"/>
                </a:solidFill>
                <a:latin typeface="Calibri"/>
                <a:ea typeface="Calibri"/>
                <a:cs typeface="Calibri"/>
                <a:sym typeface="Calibri"/>
              </a:rPr>
              <a:t> Instructor</a:t>
            </a:r>
            <a:endParaRPr sz="1200" b="0" i="0" u="none" strike="noStrike" cap="none">
              <a:solidFill>
                <a:srgbClr val="000000"/>
              </a:solidFill>
              <a:latin typeface="Arial"/>
              <a:ea typeface="Arial"/>
              <a:cs typeface="Arial"/>
              <a:sym typeface="Arial"/>
            </a:endParaRPr>
          </a:p>
        </p:txBody>
      </p:sp>
      <p:sp>
        <p:nvSpPr>
          <p:cNvPr id="101" name="Google Shape;101;p2"/>
          <p:cNvSpPr/>
          <p:nvPr/>
        </p:nvSpPr>
        <p:spPr>
          <a:xfrm>
            <a:off x="321175" y="2463475"/>
            <a:ext cx="11054700" cy="360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AU" sz="2667">
                <a:solidFill>
                  <a:schemeClr val="dk1"/>
                </a:solidFill>
                <a:latin typeface="Calibri"/>
                <a:ea typeface="Calibri"/>
                <a:cs typeface="Calibri"/>
                <a:sym typeface="Calibri"/>
              </a:rPr>
              <a:t>Mikaela is a dedicated and innovative Mathematics educator with a strong passion for Senior Mathematics. Her teaching journey has taken her across South Australia, the Northern Territory, New Zealand, and now Queensland, where she has gained valuable experience in both rural and metropolitan settings. This diverse background shapes her student-centred approach and fuels her commitment to making mathematics engaging, relevant, and accessible to all learners. As a woman in mathematics, Mikaela is particularly passionate about inspiring and empowering young women to approach the subject with confidence and curiosity.</a:t>
            </a:r>
            <a:endParaRPr sz="2667">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667"/>
              <a:buFont typeface="Arial"/>
              <a:buNone/>
            </a:pPr>
            <a:endParaRPr sz="2667">
              <a:solidFill>
                <a:schemeClr val="dk1"/>
              </a:solidFill>
              <a:latin typeface="Calibri"/>
              <a:ea typeface="Calibri"/>
              <a:cs typeface="Calibri"/>
              <a:sym typeface="Calibri"/>
            </a:endParaRPr>
          </a:p>
        </p:txBody>
      </p:sp>
      <p:pic>
        <p:nvPicPr>
          <p:cNvPr id="102" name="Google Shape;102;p2"/>
          <p:cNvPicPr preferRelativeResize="0"/>
          <p:nvPr/>
        </p:nvPicPr>
        <p:blipFill>
          <a:blip r:embed="rId5">
            <a:alphaModFix/>
          </a:blip>
          <a:stretch>
            <a:fillRect/>
          </a:stretch>
        </p:blipFill>
        <p:spPr>
          <a:xfrm>
            <a:off x="10430050" y="0"/>
            <a:ext cx="1761650" cy="2642475"/>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960000" y="1484785"/>
            <a:ext cx="10958100" cy="4536600"/>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108" name="Google Shape;108;p3"/>
          <p:cNvGrpSpPr/>
          <p:nvPr/>
        </p:nvGrpSpPr>
        <p:grpSpPr>
          <a:xfrm>
            <a:off x="2757055" y="6163781"/>
            <a:ext cx="9434945" cy="616528"/>
            <a:chOff x="1880756" y="4462898"/>
            <a:chExt cx="7076208" cy="462396"/>
          </a:xfrm>
        </p:grpSpPr>
        <p:pic>
          <p:nvPicPr>
            <p:cNvPr id="109" name="Google Shape;109;p3"/>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10" name="Google Shape;110;p3"/>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11" name="Google Shape;111;p3"/>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112" name="Google Shape;112;p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Personal Polynomials - Hook</a:t>
            </a:r>
            <a:endParaRPr/>
          </a:p>
        </p:txBody>
      </p:sp>
      <p:sp>
        <p:nvSpPr>
          <p:cNvPr id="113" name="Google Shape;113;p3"/>
          <p:cNvSpPr txBox="1">
            <a:spLocks noGrp="1"/>
          </p:cNvSpPr>
          <p:nvPr>
            <p:ph type="body" idx="1"/>
          </p:nvPr>
        </p:nvSpPr>
        <p:spPr>
          <a:xfrm>
            <a:off x="838200" y="1825625"/>
            <a:ext cx="7538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AU"/>
              <a:t>Who gets excited when they see a street sign with their own name or last name?</a:t>
            </a:r>
            <a:endParaRPr/>
          </a:p>
          <a:p>
            <a:pPr marL="0" lvl="0" indent="0" algn="l" rtl="0">
              <a:spcBef>
                <a:spcPts val="1000"/>
              </a:spcBef>
              <a:spcAft>
                <a:spcPts val="0"/>
              </a:spcAft>
              <a:buNone/>
            </a:pPr>
            <a:r>
              <a:rPr lang="en-AU"/>
              <a:t>The most common street name in Australia is George Street, followed by William Street and Church Street.</a:t>
            </a:r>
            <a:endParaRPr/>
          </a:p>
          <a:p>
            <a:pPr marL="0" lvl="0" indent="0" algn="l" rtl="0">
              <a:spcBef>
                <a:spcPts val="1000"/>
              </a:spcBef>
              <a:spcAft>
                <a:spcPts val="0"/>
              </a:spcAft>
              <a:buNone/>
            </a:pPr>
            <a:r>
              <a:rPr lang="en-AU"/>
              <a:t>So clearly everyone does not have their own personal street sign, but everyone does has their own personal polynomial.</a:t>
            </a:r>
            <a:endParaRPr/>
          </a:p>
        </p:txBody>
      </p:sp>
      <p:pic>
        <p:nvPicPr>
          <p:cNvPr id="114" name="Google Shape;114;p3"/>
          <p:cNvPicPr preferRelativeResize="0"/>
          <p:nvPr/>
        </p:nvPicPr>
        <p:blipFill>
          <a:blip r:embed="rId5">
            <a:alphaModFix/>
          </a:blip>
          <a:stretch>
            <a:fillRect/>
          </a:stretch>
        </p:blipFill>
        <p:spPr>
          <a:xfrm>
            <a:off x="8376900" y="415925"/>
            <a:ext cx="2278175" cy="1983350"/>
          </a:xfrm>
          <a:prstGeom prst="rect">
            <a:avLst/>
          </a:prstGeom>
          <a:noFill/>
          <a:ln>
            <a:noFill/>
          </a:ln>
        </p:spPr>
      </p:pic>
      <p:pic>
        <p:nvPicPr>
          <p:cNvPr id="115" name="Google Shape;115;p3"/>
          <p:cNvPicPr preferRelativeResize="0"/>
          <p:nvPr/>
        </p:nvPicPr>
        <p:blipFill>
          <a:blip r:embed="rId6">
            <a:alphaModFix/>
          </a:blip>
          <a:stretch>
            <a:fillRect/>
          </a:stretch>
        </p:blipFill>
        <p:spPr>
          <a:xfrm>
            <a:off x="9203278" y="2039650"/>
            <a:ext cx="2988426" cy="1983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a82a57432f_0_3"/>
          <p:cNvSpPr txBox="1"/>
          <p:nvPr/>
        </p:nvSpPr>
        <p:spPr>
          <a:xfrm>
            <a:off x="960000" y="1484785"/>
            <a:ext cx="10958100" cy="4536600"/>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121" name="Google Shape;121;g3a82a57432f_0_3"/>
          <p:cNvGrpSpPr/>
          <p:nvPr/>
        </p:nvGrpSpPr>
        <p:grpSpPr>
          <a:xfrm>
            <a:off x="2756992" y="6163632"/>
            <a:ext cx="9434709" cy="616513"/>
            <a:chOff x="1880756" y="4462898"/>
            <a:chExt cx="7076208" cy="462396"/>
          </a:xfrm>
        </p:grpSpPr>
        <p:pic>
          <p:nvPicPr>
            <p:cNvPr id="122" name="Google Shape;122;g3a82a57432f_0_3"/>
            <p:cNvPicPr preferRelativeResize="0"/>
            <p:nvPr/>
          </p:nvPicPr>
          <p:blipFill rotWithShape="1">
            <a:blip r:embed="rId3">
              <a:alphaModFix/>
            </a:blip>
            <a:srcRect t="12384" b="12877"/>
            <a:stretch/>
          </p:blipFill>
          <p:spPr>
            <a:xfrm>
              <a:off x="7193276" y="4462898"/>
              <a:ext cx="1763688" cy="462396"/>
            </a:xfrm>
            <a:prstGeom prst="rect">
              <a:avLst/>
            </a:prstGeom>
            <a:noFill/>
            <a:ln>
              <a:noFill/>
            </a:ln>
          </p:spPr>
        </p:pic>
        <p:cxnSp>
          <p:nvCxnSpPr>
            <p:cNvPr id="123" name="Google Shape;123;g3a82a57432f_0_3"/>
            <p:cNvCxnSpPr/>
            <p:nvPr/>
          </p:nvCxnSpPr>
          <p:spPr>
            <a:xfrm>
              <a:off x="1880756" y="4694096"/>
              <a:ext cx="5328300" cy="0"/>
            </a:xfrm>
            <a:prstGeom prst="straightConnector1">
              <a:avLst/>
            </a:prstGeom>
            <a:noFill/>
            <a:ln w="25400" cap="flat" cmpd="sng">
              <a:solidFill>
                <a:srgbClr val="FF0000"/>
              </a:solidFill>
              <a:prstDash val="solid"/>
              <a:miter lim="800000"/>
              <a:headEnd type="none" w="sm" len="sm"/>
              <a:tailEnd type="none" w="sm" len="sm"/>
            </a:ln>
          </p:spPr>
        </p:cxnSp>
      </p:grpSp>
      <p:pic>
        <p:nvPicPr>
          <p:cNvPr id="124" name="Google Shape;124;g3a82a57432f_0_3"/>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125" name="Google Shape;125;g3a82a57432f_0_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Personal Polynomials - Today’s aim</a:t>
            </a:r>
            <a:endParaRPr/>
          </a:p>
        </p:txBody>
      </p:sp>
      <p:sp>
        <p:nvSpPr>
          <p:cNvPr id="126" name="Google Shape;126;g3a82a57432f_0_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AU"/>
              <a:t>What does your own personal polynomial look like?</a:t>
            </a:r>
            <a:endParaRPr/>
          </a:p>
          <a:p>
            <a:pPr marL="0" lvl="0" indent="0" algn="l" rtl="0">
              <a:spcBef>
                <a:spcPts val="1000"/>
              </a:spcBef>
              <a:spcAft>
                <a:spcPts val="0"/>
              </a:spcAft>
              <a:buNone/>
            </a:pPr>
            <a:r>
              <a:rPr lang="en-AU"/>
              <a:t>In this activity you will change your name into a set of points and determine the polynomial that passes through these points, your personal polynomial.</a:t>
            </a:r>
            <a:endParaRPr/>
          </a:p>
          <a:p>
            <a:pPr marL="0" lvl="0" indent="0" algn="l" rtl="0">
              <a:spcBef>
                <a:spcPts val="1000"/>
              </a:spcBef>
              <a:spcAft>
                <a:spcPts val="0"/>
              </a:spcAft>
              <a:buNone/>
            </a:pPr>
            <a:endParaRPr/>
          </a:p>
          <a:p>
            <a:pPr marL="0" lvl="0" indent="0" algn="l" rtl="0">
              <a:spcBef>
                <a:spcPts val="1000"/>
              </a:spcBef>
              <a:spcAft>
                <a:spcPts val="0"/>
              </a:spcAft>
              <a:buNone/>
            </a:pPr>
            <a:r>
              <a:rPr lang="en-AU"/>
              <a:t>How does your personal polynomial compare and interact with others? How much can you tell about someone's polynomial by just looking at their name?</a:t>
            </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p:nvPr/>
        </p:nvSpPr>
        <p:spPr>
          <a:xfrm>
            <a:off x="859400" y="2414685"/>
            <a:ext cx="10958100" cy="4536600"/>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r>
              <a:rPr lang="en-AU" sz="4267">
                <a:solidFill>
                  <a:schemeClr val="dk1"/>
                </a:solidFill>
                <a:latin typeface="Calibri"/>
                <a:ea typeface="Calibri"/>
                <a:cs typeface="Calibri"/>
                <a:sym typeface="Calibri"/>
              </a:rPr>
              <a:t>M        I        K        A         E        L         A</a:t>
            </a: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a:p>
            <a:pPr marL="0" marR="0" lvl="0" indent="0" algn="just" rtl="0">
              <a:lnSpc>
                <a:spcPct val="112491"/>
              </a:lnSpc>
              <a:spcBef>
                <a:spcPts val="0"/>
              </a:spcBef>
              <a:spcAft>
                <a:spcPts val="0"/>
              </a:spcAft>
              <a:buClr>
                <a:srgbClr val="000000"/>
              </a:buClr>
              <a:buSzPts val="4267"/>
              <a:buFont typeface="Arial"/>
              <a:buNone/>
            </a:pPr>
            <a:endParaRPr sz="4267">
              <a:solidFill>
                <a:schemeClr val="dk1"/>
              </a:solidFill>
              <a:latin typeface="Calibri"/>
              <a:ea typeface="Calibri"/>
              <a:cs typeface="Calibri"/>
              <a:sym typeface="Calibri"/>
            </a:endParaRPr>
          </a:p>
        </p:txBody>
      </p:sp>
      <p:grpSp>
        <p:nvGrpSpPr>
          <p:cNvPr id="132" name="Google Shape;132;p4"/>
          <p:cNvGrpSpPr/>
          <p:nvPr/>
        </p:nvGrpSpPr>
        <p:grpSpPr>
          <a:xfrm>
            <a:off x="2757055" y="6163781"/>
            <a:ext cx="9434945" cy="616528"/>
            <a:chOff x="1880756" y="4462898"/>
            <a:chExt cx="7076208" cy="462396"/>
          </a:xfrm>
        </p:grpSpPr>
        <p:pic>
          <p:nvPicPr>
            <p:cNvPr id="133" name="Google Shape;133;p4"/>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34" name="Google Shape;134;p4"/>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35" name="Google Shape;135;p4"/>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136" name="Google Shape;136;p4"/>
          <p:cNvSpPr txBox="1"/>
          <p:nvPr/>
        </p:nvSpPr>
        <p:spPr>
          <a:xfrm>
            <a:off x="377100" y="4734725"/>
            <a:ext cx="11437800" cy="17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800">
                <a:solidFill>
                  <a:schemeClr val="dk1"/>
                </a:solidFill>
                <a:latin typeface="Calibri"/>
                <a:ea typeface="Calibri"/>
                <a:cs typeface="Calibri"/>
                <a:sym typeface="Calibri"/>
              </a:rPr>
              <a:t>      (1,   )      ( 2,   )      (3,   )       (4,   )        (5,   )      (6,    )       (7,   )</a:t>
            </a:r>
            <a:endParaRPr sz="2800">
              <a:solidFill>
                <a:schemeClr val="dk1"/>
              </a:solidFill>
              <a:latin typeface="Calibri"/>
              <a:ea typeface="Calibri"/>
              <a:cs typeface="Calibri"/>
              <a:sym typeface="Calibri"/>
            </a:endParaRPr>
          </a:p>
        </p:txBody>
      </p:sp>
      <p:pic>
        <p:nvPicPr>
          <p:cNvPr id="137" name="Google Shape;137;p4"/>
          <p:cNvPicPr preferRelativeResize="0"/>
          <p:nvPr/>
        </p:nvPicPr>
        <p:blipFill>
          <a:blip r:embed="rId5">
            <a:alphaModFix/>
          </a:blip>
          <a:stretch>
            <a:fillRect/>
          </a:stretch>
        </p:blipFill>
        <p:spPr>
          <a:xfrm>
            <a:off x="259513" y="1147200"/>
            <a:ext cx="10696575" cy="1866900"/>
          </a:xfrm>
          <a:prstGeom prst="rect">
            <a:avLst/>
          </a:prstGeom>
          <a:noFill/>
          <a:ln>
            <a:noFill/>
          </a:ln>
        </p:spPr>
      </p:pic>
      <p:sp>
        <p:nvSpPr>
          <p:cNvPr id="138" name="Google Shape;138;p4"/>
          <p:cNvSpPr txBox="1"/>
          <p:nvPr/>
        </p:nvSpPr>
        <p:spPr>
          <a:xfrm>
            <a:off x="377100" y="4734725"/>
            <a:ext cx="11437800" cy="1766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800">
                <a:solidFill>
                  <a:schemeClr val="dk1"/>
                </a:solidFill>
                <a:latin typeface="Calibri"/>
                <a:ea typeface="Calibri"/>
                <a:cs typeface="Calibri"/>
                <a:sym typeface="Calibri"/>
              </a:rPr>
              <a:t>      (1, 13)    (2,9 )      (3,11)      (4, 1)        (5, 5)      (6,12)       (7,1 )</a:t>
            </a:r>
            <a:endParaRPr sz="2800">
              <a:solidFill>
                <a:schemeClr val="dk1"/>
              </a:solidFill>
              <a:latin typeface="Calibri"/>
              <a:ea typeface="Calibri"/>
              <a:cs typeface="Calibri"/>
              <a:sym typeface="Calibri"/>
            </a:endParaRPr>
          </a:p>
        </p:txBody>
      </p:sp>
      <p:pic>
        <p:nvPicPr>
          <p:cNvPr id="139" name="Google Shape;139;p4"/>
          <p:cNvPicPr preferRelativeResize="0"/>
          <p:nvPr/>
        </p:nvPicPr>
        <p:blipFill>
          <a:blip r:embed="rId6">
            <a:alphaModFix/>
          </a:blip>
          <a:stretch>
            <a:fillRect/>
          </a:stretch>
        </p:blipFill>
        <p:spPr>
          <a:xfrm>
            <a:off x="2131325" y="177925"/>
            <a:ext cx="7570600" cy="344775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145" name="Google Shape;145;p5"/>
          <p:cNvGrpSpPr/>
          <p:nvPr/>
        </p:nvGrpSpPr>
        <p:grpSpPr>
          <a:xfrm>
            <a:off x="2757055" y="6163781"/>
            <a:ext cx="9434945" cy="616528"/>
            <a:chOff x="1880756" y="4462898"/>
            <a:chExt cx="7076208" cy="462396"/>
          </a:xfrm>
        </p:grpSpPr>
        <p:pic>
          <p:nvPicPr>
            <p:cNvPr id="146" name="Google Shape;146;p5"/>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47" name="Google Shape;147;p5"/>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48" name="Google Shape;148;p5"/>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49" name="Google Shape;149;p5"/>
          <p:cNvPicPr preferRelativeResize="0"/>
          <p:nvPr/>
        </p:nvPicPr>
        <p:blipFill>
          <a:blip r:embed="rId5">
            <a:alphaModFix/>
          </a:blip>
          <a:stretch>
            <a:fillRect/>
          </a:stretch>
        </p:blipFill>
        <p:spPr>
          <a:xfrm>
            <a:off x="252400" y="389388"/>
            <a:ext cx="11687175" cy="1095375"/>
          </a:xfrm>
          <a:prstGeom prst="rect">
            <a:avLst/>
          </a:prstGeom>
          <a:noFill/>
          <a:ln>
            <a:noFill/>
          </a:ln>
        </p:spPr>
      </p:pic>
      <p:pic>
        <p:nvPicPr>
          <p:cNvPr id="150" name="Google Shape;150;p5"/>
          <p:cNvPicPr preferRelativeResize="0"/>
          <p:nvPr/>
        </p:nvPicPr>
        <p:blipFill>
          <a:blip r:embed="rId6">
            <a:alphaModFix/>
          </a:blip>
          <a:stretch>
            <a:fillRect/>
          </a:stretch>
        </p:blipFill>
        <p:spPr>
          <a:xfrm>
            <a:off x="394250" y="1734850"/>
            <a:ext cx="3086100" cy="2324100"/>
          </a:xfrm>
          <a:prstGeom prst="rect">
            <a:avLst/>
          </a:prstGeom>
          <a:noFill/>
          <a:ln>
            <a:noFill/>
          </a:ln>
        </p:spPr>
      </p:pic>
      <p:pic>
        <p:nvPicPr>
          <p:cNvPr id="151" name="Google Shape;151;p5"/>
          <p:cNvPicPr preferRelativeResize="0"/>
          <p:nvPr/>
        </p:nvPicPr>
        <p:blipFill>
          <a:blip r:embed="rId7">
            <a:alphaModFix/>
          </a:blip>
          <a:stretch>
            <a:fillRect/>
          </a:stretch>
        </p:blipFill>
        <p:spPr>
          <a:xfrm>
            <a:off x="1989825" y="2398675"/>
            <a:ext cx="3086100" cy="2324100"/>
          </a:xfrm>
          <a:prstGeom prst="rect">
            <a:avLst/>
          </a:prstGeom>
          <a:noFill/>
          <a:ln>
            <a:noFill/>
          </a:ln>
        </p:spPr>
      </p:pic>
      <p:pic>
        <p:nvPicPr>
          <p:cNvPr id="152" name="Google Shape;152;p5"/>
          <p:cNvPicPr preferRelativeResize="0"/>
          <p:nvPr/>
        </p:nvPicPr>
        <p:blipFill>
          <a:blip r:embed="rId8">
            <a:alphaModFix/>
          </a:blip>
          <a:stretch>
            <a:fillRect/>
          </a:stretch>
        </p:blipFill>
        <p:spPr>
          <a:xfrm>
            <a:off x="3344075" y="3109000"/>
            <a:ext cx="3086100" cy="2324100"/>
          </a:xfrm>
          <a:prstGeom prst="rect">
            <a:avLst/>
          </a:prstGeom>
          <a:noFill/>
          <a:ln>
            <a:noFill/>
          </a:ln>
        </p:spPr>
      </p:pic>
      <p:pic>
        <p:nvPicPr>
          <p:cNvPr id="153" name="Google Shape;153;p5"/>
          <p:cNvPicPr preferRelativeResize="0"/>
          <p:nvPr/>
        </p:nvPicPr>
        <p:blipFill>
          <a:blip r:embed="rId9">
            <a:alphaModFix/>
          </a:blip>
          <a:stretch>
            <a:fillRect/>
          </a:stretch>
        </p:blipFill>
        <p:spPr>
          <a:xfrm>
            <a:off x="4695050" y="3839525"/>
            <a:ext cx="3086100" cy="2324100"/>
          </a:xfrm>
          <a:prstGeom prst="rect">
            <a:avLst/>
          </a:prstGeom>
          <a:noFill/>
          <a:ln>
            <a:noFill/>
          </a:ln>
        </p:spPr>
      </p:pic>
      <p:pic>
        <p:nvPicPr>
          <p:cNvPr id="154" name="Google Shape;154;p5"/>
          <p:cNvPicPr preferRelativeResize="0"/>
          <p:nvPr/>
        </p:nvPicPr>
        <p:blipFill>
          <a:blip r:embed="rId10">
            <a:alphaModFix/>
          </a:blip>
          <a:stretch>
            <a:fillRect/>
          </a:stretch>
        </p:blipFill>
        <p:spPr>
          <a:xfrm>
            <a:off x="5931300" y="1282825"/>
            <a:ext cx="3086100" cy="2324100"/>
          </a:xfrm>
          <a:prstGeom prst="rect">
            <a:avLst/>
          </a:prstGeom>
          <a:noFill/>
          <a:ln>
            <a:noFill/>
          </a:ln>
        </p:spPr>
      </p:pic>
      <p:pic>
        <p:nvPicPr>
          <p:cNvPr id="155" name="Google Shape;155;p5"/>
          <p:cNvPicPr preferRelativeResize="0"/>
          <p:nvPr/>
        </p:nvPicPr>
        <p:blipFill>
          <a:blip r:embed="rId11">
            <a:alphaModFix/>
          </a:blip>
          <a:stretch>
            <a:fillRect/>
          </a:stretch>
        </p:blipFill>
        <p:spPr>
          <a:xfrm>
            <a:off x="7580300" y="2039625"/>
            <a:ext cx="3086100" cy="2324100"/>
          </a:xfrm>
          <a:prstGeom prst="rect">
            <a:avLst/>
          </a:prstGeom>
          <a:noFill/>
          <a:ln>
            <a:noFill/>
          </a:ln>
        </p:spPr>
      </p:pic>
      <p:pic>
        <p:nvPicPr>
          <p:cNvPr id="156" name="Google Shape;156;p5"/>
          <p:cNvPicPr preferRelativeResize="0"/>
          <p:nvPr/>
        </p:nvPicPr>
        <p:blipFill>
          <a:blip r:embed="rId12">
            <a:alphaModFix/>
          </a:blip>
          <a:stretch>
            <a:fillRect/>
          </a:stretch>
        </p:blipFill>
        <p:spPr>
          <a:xfrm>
            <a:off x="8831875" y="3109000"/>
            <a:ext cx="3086100" cy="23241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g3a82a57432f_0_88"/>
          <p:cNvGrpSpPr/>
          <p:nvPr/>
        </p:nvGrpSpPr>
        <p:grpSpPr>
          <a:xfrm>
            <a:off x="2756992" y="6163632"/>
            <a:ext cx="9434709" cy="616513"/>
            <a:chOff x="1880756" y="4462898"/>
            <a:chExt cx="7076208" cy="462396"/>
          </a:xfrm>
        </p:grpSpPr>
        <p:pic>
          <p:nvPicPr>
            <p:cNvPr id="162" name="Google Shape;162;g3a82a57432f_0_88"/>
            <p:cNvPicPr preferRelativeResize="0"/>
            <p:nvPr/>
          </p:nvPicPr>
          <p:blipFill rotWithShape="1">
            <a:blip r:embed="rId3">
              <a:alphaModFix/>
            </a:blip>
            <a:srcRect t="12384" b="12877"/>
            <a:stretch/>
          </p:blipFill>
          <p:spPr>
            <a:xfrm>
              <a:off x="7193276" y="4462898"/>
              <a:ext cx="1763688" cy="462396"/>
            </a:xfrm>
            <a:prstGeom prst="rect">
              <a:avLst/>
            </a:prstGeom>
            <a:noFill/>
            <a:ln>
              <a:noFill/>
            </a:ln>
          </p:spPr>
        </p:pic>
        <p:cxnSp>
          <p:nvCxnSpPr>
            <p:cNvPr id="163" name="Google Shape;163;g3a82a57432f_0_88"/>
            <p:cNvCxnSpPr/>
            <p:nvPr/>
          </p:nvCxnSpPr>
          <p:spPr>
            <a:xfrm>
              <a:off x="1880756" y="4694096"/>
              <a:ext cx="5328300" cy="0"/>
            </a:xfrm>
            <a:prstGeom prst="straightConnector1">
              <a:avLst/>
            </a:prstGeom>
            <a:noFill/>
            <a:ln w="25400" cap="flat" cmpd="sng">
              <a:solidFill>
                <a:srgbClr val="FF0000"/>
              </a:solidFill>
              <a:prstDash val="solid"/>
              <a:miter lim="800000"/>
              <a:headEnd type="none" w="sm" len="sm"/>
              <a:tailEnd type="none" w="sm" len="sm"/>
            </a:ln>
          </p:spPr>
        </p:cxnSp>
      </p:grpSp>
      <p:pic>
        <p:nvPicPr>
          <p:cNvPr id="164" name="Google Shape;164;g3a82a57432f_0_88"/>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65" name="Google Shape;165;g3a82a57432f_0_88"/>
          <p:cNvPicPr preferRelativeResize="0"/>
          <p:nvPr/>
        </p:nvPicPr>
        <p:blipFill>
          <a:blip r:embed="rId5">
            <a:alphaModFix/>
          </a:blip>
          <a:stretch>
            <a:fillRect/>
          </a:stretch>
        </p:blipFill>
        <p:spPr>
          <a:xfrm>
            <a:off x="304500" y="133275"/>
            <a:ext cx="11887201" cy="1568581"/>
          </a:xfrm>
          <a:prstGeom prst="rect">
            <a:avLst/>
          </a:prstGeom>
          <a:noFill/>
          <a:ln>
            <a:noFill/>
          </a:ln>
        </p:spPr>
      </p:pic>
      <p:pic>
        <p:nvPicPr>
          <p:cNvPr id="166" name="Google Shape;166;g3a82a57432f_0_88"/>
          <p:cNvPicPr preferRelativeResize="0"/>
          <p:nvPr/>
        </p:nvPicPr>
        <p:blipFill>
          <a:blip r:embed="rId6">
            <a:alphaModFix/>
          </a:blip>
          <a:stretch>
            <a:fillRect/>
          </a:stretch>
        </p:blipFill>
        <p:spPr>
          <a:xfrm>
            <a:off x="3600450" y="1849450"/>
            <a:ext cx="4007413" cy="616525"/>
          </a:xfrm>
          <a:prstGeom prst="rect">
            <a:avLst/>
          </a:prstGeom>
          <a:noFill/>
          <a:ln>
            <a:noFill/>
          </a:ln>
        </p:spPr>
      </p:pic>
      <p:pic>
        <p:nvPicPr>
          <p:cNvPr id="167" name="Google Shape;167;g3a82a57432f_0_88"/>
          <p:cNvPicPr preferRelativeResize="0"/>
          <p:nvPr/>
        </p:nvPicPr>
        <p:blipFill>
          <a:blip r:embed="rId7">
            <a:alphaModFix/>
          </a:blip>
          <a:stretch>
            <a:fillRect/>
          </a:stretch>
        </p:blipFill>
        <p:spPr>
          <a:xfrm>
            <a:off x="3600450" y="2869316"/>
            <a:ext cx="4543900" cy="482925"/>
          </a:xfrm>
          <a:prstGeom prst="rect">
            <a:avLst/>
          </a:prstGeom>
          <a:noFill/>
          <a:ln>
            <a:noFill/>
          </a:ln>
        </p:spPr>
      </p:pic>
      <p:pic>
        <p:nvPicPr>
          <p:cNvPr id="168" name="Google Shape;168;g3a82a57432f_0_88"/>
          <p:cNvPicPr preferRelativeResize="0"/>
          <p:nvPr/>
        </p:nvPicPr>
        <p:blipFill>
          <a:blip r:embed="rId8">
            <a:alphaModFix/>
          </a:blip>
          <a:stretch>
            <a:fillRect/>
          </a:stretch>
        </p:blipFill>
        <p:spPr>
          <a:xfrm>
            <a:off x="3600450" y="3463000"/>
            <a:ext cx="4543900" cy="502341"/>
          </a:xfrm>
          <a:prstGeom prst="rect">
            <a:avLst/>
          </a:prstGeom>
          <a:noFill/>
          <a:ln>
            <a:noFill/>
          </a:ln>
        </p:spPr>
      </p:pic>
      <p:pic>
        <p:nvPicPr>
          <p:cNvPr id="169" name="Google Shape;169;g3a82a57432f_0_88"/>
          <p:cNvPicPr preferRelativeResize="0"/>
          <p:nvPr/>
        </p:nvPicPr>
        <p:blipFill>
          <a:blip r:embed="rId9">
            <a:alphaModFix/>
          </a:blip>
          <a:stretch>
            <a:fillRect/>
          </a:stretch>
        </p:blipFill>
        <p:spPr>
          <a:xfrm>
            <a:off x="3600463" y="4073327"/>
            <a:ext cx="4543885" cy="482925"/>
          </a:xfrm>
          <a:prstGeom prst="rect">
            <a:avLst/>
          </a:prstGeom>
          <a:noFill/>
          <a:ln>
            <a:noFill/>
          </a:ln>
        </p:spPr>
      </p:pic>
      <p:pic>
        <p:nvPicPr>
          <p:cNvPr id="170" name="Google Shape;170;g3a82a57432f_0_88"/>
          <p:cNvPicPr preferRelativeResize="0"/>
          <p:nvPr/>
        </p:nvPicPr>
        <p:blipFill>
          <a:blip r:embed="rId10">
            <a:alphaModFix/>
          </a:blip>
          <a:stretch>
            <a:fillRect/>
          </a:stretch>
        </p:blipFill>
        <p:spPr>
          <a:xfrm>
            <a:off x="441325" y="2594187"/>
            <a:ext cx="2209800" cy="1457325"/>
          </a:xfrm>
          <a:prstGeom prst="rect">
            <a:avLst/>
          </a:prstGeom>
          <a:noFill/>
          <a:ln>
            <a:noFill/>
          </a:ln>
        </p:spPr>
      </p:pic>
      <p:pic>
        <p:nvPicPr>
          <p:cNvPr id="171" name="Google Shape;171;g3a82a57432f_0_88"/>
          <p:cNvPicPr preferRelativeResize="0"/>
          <p:nvPr/>
        </p:nvPicPr>
        <p:blipFill>
          <a:blip r:embed="rId11">
            <a:alphaModFix/>
          </a:blip>
          <a:stretch>
            <a:fillRect/>
          </a:stretch>
        </p:blipFill>
        <p:spPr>
          <a:xfrm>
            <a:off x="3493388" y="2745250"/>
            <a:ext cx="4758021" cy="731075"/>
          </a:xfrm>
          <a:prstGeom prst="rect">
            <a:avLst/>
          </a:prstGeom>
          <a:noFill/>
          <a:ln>
            <a:noFill/>
          </a:ln>
        </p:spPr>
      </p:pic>
      <p:pic>
        <p:nvPicPr>
          <p:cNvPr id="172" name="Google Shape;172;g3a82a57432f_0_88"/>
          <p:cNvPicPr preferRelativeResize="0"/>
          <p:nvPr/>
        </p:nvPicPr>
        <p:blipFill>
          <a:blip r:embed="rId12">
            <a:alphaModFix/>
          </a:blip>
          <a:stretch>
            <a:fillRect/>
          </a:stretch>
        </p:blipFill>
        <p:spPr>
          <a:xfrm>
            <a:off x="3600475" y="3463005"/>
            <a:ext cx="4543900" cy="1332699"/>
          </a:xfrm>
          <a:prstGeom prst="rect">
            <a:avLst/>
          </a:prstGeom>
          <a:noFill/>
          <a:ln>
            <a:noFill/>
          </a:ln>
        </p:spPr>
      </p:pic>
      <p:pic>
        <p:nvPicPr>
          <p:cNvPr id="173" name="Google Shape;173;g3a82a57432f_0_88"/>
          <p:cNvPicPr preferRelativeResize="0"/>
          <p:nvPr/>
        </p:nvPicPr>
        <p:blipFill>
          <a:blip r:embed="rId13">
            <a:alphaModFix/>
          </a:blip>
          <a:stretch>
            <a:fillRect/>
          </a:stretch>
        </p:blipFill>
        <p:spPr>
          <a:xfrm>
            <a:off x="3493426" y="3007400"/>
            <a:ext cx="4758000" cy="1652779"/>
          </a:xfrm>
          <a:prstGeom prst="rect">
            <a:avLst/>
          </a:prstGeom>
          <a:noFill/>
          <a:ln>
            <a:noFill/>
          </a:ln>
        </p:spPr>
      </p:pic>
      <p:pic>
        <p:nvPicPr>
          <p:cNvPr id="174" name="Google Shape;174;g3a82a57432f_0_88"/>
          <p:cNvPicPr preferRelativeResize="0"/>
          <p:nvPr/>
        </p:nvPicPr>
        <p:blipFill>
          <a:blip r:embed="rId14">
            <a:alphaModFix/>
          </a:blip>
          <a:stretch>
            <a:fillRect/>
          </a:stretch>
        </p:blipFill>
        <p:spPr>
          <a:xfrm>
            <a:off x="7707825" y="3107565"/>
            <a:ext cx="672573" cy="616525"/>
          </a:xfrm>
          <a:prstGeom prst="rect">
            <a:avLst/>
          </a:prstGeom>
          <a:noFill/>
          <a:ln>
            <a:noFill/>
          </a:ln>
        </p:spPr>
      </p:pic>
      <p:pic>
        <p:nvPicPr>
          <p:cNvPr id="175" name="Google Shape;175;g3a82a57432f_0_88"/>
          <p:cNvPicPr preferRelativeResize="0"/>
          <p:nvPr/>
        </p:nvPicPr>
        <p:blipFill>
          <a:blip r:embed="rId15">
            <a:alphaModFix/>
          </a:blip>
          <a:stretch>
            <a:fillRect/>
          </a:stretch>
        </p:blipFill>
        <p:spPr>
          <a:xfrm>
            <a:off x="3493425" y="2763677"/>
            <a:ext cx="5654462" cy="2259200"/>
          </a:xfrm>
          <a:prstGeom prst="rect">
            <a:avLst/>
          </a:prstGeom>
          <a:noFill/>
          <a:ln>
            <a:noFill/>
          </a:ln>
        </p:spPr>
      </p:pic>
      <p:pic>
        <p:nvPicPr>
          <p:cNvPr id="176" name="Google Shape;176;g3a82a57432f_0_88"/>
          <p:cNvPicPr preferRelativeResize="0"/>
          <p:nvPr/>
        </p:nvPicPr>
        <p:blipFill>
          <a:blip r:embed="rId16">
            <a:alphaModFix/>
          </a:blip>
          <a:stretch>
            <a:fillRect/>
          </a:stretch>
        </p:blipFill>
        <p:spPr>
          <a:xfrm>
            <a:off x="9277018" y="2128071"/>
            <a:ext cx="2501625" cy="1031920"/>
          </a:xfrm>
          <a:prstGeom prst="rect">
            <a:avLst/>
          </a:prstGeom>
          <a:noFill/>
          <a:ln>
            <a:noFill/>
          </a:ln>
        </p:spPr>
      </p:pic>
      <p:pic>
        <p:nvPicPr>
          <p:cNvPr id="177" name="Google Shape;177;g3a82a57432f_0_88"/>
          <p:cNvPicPr preferRelativeResize="0"/>
          <p:nvPr/>
        </p:nvPicPr>
        <p:blipFill>
          <a:blip r:embed="rId17">
            <a:alphaModFix/>
          </a:blip>
          <a:stretch>
            <a:fillRect/>
          </a:stretch>
        </p:blipFill>
        <p:spPr>
          <a:xfrm>
            <a:off x="9422939" y="3189325"/>
            <a:ext cx="2209800" cy="1486829"/>
          </a:xfrm>
          <a:prstGeom prst="rect">
            <a:avLst/>
          </a:prstGeom>
          <a:noFill/>
          <a:ln>
            <a:noFill/>
          </a:ln>
        </p:spPr>
      </p:pic>
      <p:pic>
        <p:nvPicPr>
          <p:cNvPr id="178" name="Google Shape;178;g3a82a57432f_0_88"/>
          <p:cNvPicPr preferRelativeResize="0"/>
          <p:nvPr/>
        </p:nvPicPr>
        <p:blipFill>
          <a:blip r:embed="rId18">
            <a:alphaModFix/>
          </a:blip>
          <a:stretch>
            <a:fillRect/>
          </a:stretch>
        </p:blipFill>
        <p:spPr>
          <a:xfrm>
            <a:off x="3209750" y="2552125"/>
            <a:ext cx="3867462" cy="2912533"/>
          </a:xfrm>
          <a:prstGeom prst="rect">
            <a:avLst/>
          </a:prstGeom>
          <a:noFill/>
          <a:ln>
            <a:noFill/>
          </a:ln>
        </p:spPr>
      </p:pic>
      <p:pic>
        <p:nvPicPr>
          <p:cNvPr id="179" name="Google Shape;179;g3a82a57432f_0_88"/>
          <p:cNvPicPr preferRelativeResize="0"/>
          <p:nvPr/>
        </p:nvPicPr>
        <p:blipFill>
          <a:blip r:embed="rId19">
            <a:alphaModFix/>
          </a:blip>
          <a:stretch>
            <a:fillRect/>
          </a:stretch>
        </p:blipFill>
        <p:spPr>
          <a:xfrm>
            <a:off x="7360725" y="2552125"/>
            <a:ext cx="3867450" cy="2912524"/>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Google Shape;184;p6"/>
          <p:cNvGrpSpPr/>
          <p:nvPr/>
        </p:nvGrpSpPr>
        <p:grpSpPr>
          <a:xfrm>
            <a:off x="2757055" y="6163781"/>
            <a:ext cx="9434945" cy="616528"/>
            <a:chOff x="1880756" y="4462898"/>
            <a:chExt cx="7076208" cy="462396"/>
          </a:xfrm>
        </p:grpSpPr>
        <p:pic>
          <p:nvPicPr>
            <p:cNvPr id="185" name="Google Shape;185;p6"/>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86" name="Google Shape;186;p6"/>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87" name="Google Shape;187;p6"/>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88" name="Google Shape;188;p6"/>
          <p:cNvPicPr preferRelativeResize="0"/>
          <p:nvPr/>
        </p:nvPicPr>
        <p:blipFill>
          <a:blip r:embed="rId5">
            <a:alphaModFix/>
          </a:blip>
          <a:stretch>
            <a:fillRect/>
          </a:stretch>
        </p:blipFill>
        <p:spPr>
          <a:xfrm>
            <a:off x="286725" y="152400"/>
            <a:ext cx="11887201" cy="1568581"/>
          </a:xfrm>
          <a:prstGeom prst="rect">
            <a:avLst/>
          </a:prstGeom>
          <a:noFill/>
          <a:ln>
            <a:noFill/>
          </a:ln>
        </p:spPr>
      </p:pic>
      <p:pic>
        <p:nvPicPr>
          <p:cNvPr id="189" name="Google Shape;189;p6"/>
          <p:cNvPicPr preferRelativeResize="0"/>
          <p:nvPr/>
        </p:nvPicPr>
        <p:blipFill>
          <a:blip r:embed="rId6">
            <a:alphaModFix/>
          </a:blip>
          <a:stretch>
            <a:fillRect/>
          </a:stretch>
        </p:blipFill>
        <p:spPr>
          <a:xfrm>
            <a:off x="286725" y="1978625"/>
            <a:ext cx="9051700" cy="616525"/>
          </a:xfrm>
          <a:prstGeom prst="rect">
            <a:avLst/>
          </a:prstGeom>
          <a:noFill/>
          <a:ln>
            <a:noFill/>
          </a:ln>
        </p:spPr>
      </p:pic>
      <p:pic>
        <p:nvPicPr>
          <p:cNvPr id="190" name="Google Shape;190;p6"/>
          <p:cNvPicPr preferRelativeResize="0"/>
          <p:nvPr/>
        </p:nvPicPr>
        <p:blipFill>
          <a:blip r:embed="rId7">
            <a:alphaModFix/>
          </a:blip>
          <a:stretch>
            <a:fillRect/>
          </a:stretch>
        </p:blipFill>
        <p:spPr>
          <a:xfrm>
            <a:off x="286725" y="2852800"/>
            <a:ext cx="9717425" cy="486975"/>
          </a:xfrm>
          <a:prstGeom prst="rect">
            <a:avLst/>
          </a:prstGeom>
          <a:noFill/>
          <a:ln>
            <a:noFill/>
          </a:ln>
        </p:spPr>
      </p:pic>
      <p:pic>
        <p:nvPicPr>
          <p:cNvPr id="191" name="Google Shape;191;p6"/>
          <p:cNvPicPr preferRelativeResize="0"/>
          <p:nvPr/>
        </p:nvPicPr>
        <p:blipFill>
          <a:blip r:embed="rId8">
            <a:alphaModFix/>
          </a:blip>
          <a:stretch>
            <a:fillRect/>
          </a:stretch>
        </p:blipFill>
        <p:spPr>
          <a:xfrm>
            <a:off x="286725" y="3597425"/>
            <a:ext cx="9518147" cy="486975"/>
          </a:xfrm>
          <a:prstGeom prst="rect">
            <a:avLst/>
          </a:prstGeom>
          <a:noFill/>
          <a:ln>
            <a:noFill/>
          </a:ln>
        </p:spPr>
      </p:pic>
      <p:pic>
        <p:nvPicPr>
          <p:cNvPr id="192" name="Google Shape;192;p6"/>
          <p:cNvPicPr preferRelativeResize="0"/>
          <p:nvPr/>
        </p:nvPicPr>
        <p:blipFill>
          <a:blip r:embed="rId9">
            <a:alphaModFix/>
          </a:blip>
          <a:stretch>
            <a:fillRect/>
          </a:stretch>
        </p:blipFill>
        <p:spPr>
          <a:xfrm flipH="1">
            <a:off x="4289806" y="4342050"/>
            <a:ext cx="140119" cy="616525"/>
          </a:xfrm>
          <a:prstGeom prst="rect">
            <a:avLst/>
          </a:prstGeom>
          <a:noFill/>
          <a:ln>
            <a:noFill/>
          </a:ln>
        </p:spPr>
      </p:pic>
      <p:pic>
        <p:nvPicPr>
          <p:cNvPr id="193" name="Google Shape;193;p6"/>
          <p:cNvPicPr preferRelativeResize="0"/>
          <p:nvPr/>
        </p:nvPicPr>
        <p:blipFill>
          <a:blip r:embed="rId10">
            <a:alphaModFix/>
          </a:blip>
          <a:stretch>
            <a:fillRect/>
          </a:stretch>
        </p:blipFill>
        <p:spPr>
          <a:xfrm>
            <a:off x="286725" y="5216225"/>
            <a:ext cx="9518147" cy="4869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7"/>
          <p:cNvGrpSpPr/>
          <p:nvPr/>
        </p:nvGrpSpPr>
        <p:grpSpPr>
          <a:xfrm>
            <a:off x="2757055" y="6163781"/>
            <a:ext cx="9434945" cy="616528"/>
            <a:chOff x="1880756" y="4462898"/>
            <a:chExt cx="7076208" cy="462396"/>
          </a:xfrm>
        </p:grpSpPr>
        <p:pic>
          <p:nvPicPr>
            <p:cNvPr id="199" name="Google Shape;199;p7"/>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00" name="Google Shape;200;p7"/>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01" name="Google Shape;201;p7"/>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02" name="Google Shape;202;p7"/>
          <p:cNvPicPr preferRelativeResize="0"/>
          <p:nvPr/>
        </p:nvPicPr>
        <p:blipFill>
          <a:blip r:embed="rId5">
            <a:alphaModFix/>
          </a:blip>
          <a:stretch>
            <a:fillRect/>
          </a:stretch>
        </p:blipFill>
        <p:spPr>
          <a:xfrm>
            <a:off x="152400" y="152400"/>
            <a:ext cx="11382317" cy="1179985"/>
          </a:xfrm>
          <a:prstGeom prst="rect">
            <a:avLst/>
          </a:prstGeom>
          <a:noFill/>
          <a:ln>
            <a:noFill/>
          </a:ln>
        </p:spPr>
      </p:pic>
      <p:pic>
        <p:nvPicPr>
          <p:cNvPr id="203" name="Google Shape;203;p7"/>
          <p:cNvPicPr preferRelativeResize="0"/>
          <p:nvPr/>
        </p:nvPicPr>
        <p:blipFill>
          <a:blip r:embed="rId6">
            <a:alphaModFix/>
          </a:blip>
          <a:stretch>
            <a:fillRect/>
          </a:stretch>
        </p:blipFill>
        <p:spPr>
          <a:xfrm>
            <a:off x="995250" y="1484785"/>
            <a:ext cx="3086100" cy="2324100"/>
          </a:xfrm>
          <a:prstGeom prst="rect">
            <a:avLst/>
          </a:prstGeom>
          <a:noFill/>
          <a:ln>
            <a:noFill/>
          </a:ln>
        </p:spPr>
      </p:pic>
      <p:pic>
        <p:nvPicPr>
          <p:cNvPr id="204" name="Google Shape;204;p7"/>
          <p:cNvPicPr preferRelativeResize="0"/>
          <p:nvPr/>
        </p:nvPicPr>
        <p:blipFill>
          <a:blip r:embed="rId7">
            <a:alphaModFix/>
          </a:blip>
          <a:stretch>
            <a:fillRect/>
          </a:stretch>
        </p:blipFill>
        <p:spPr>
          <a:xfrm>
            <a:off x="4300513" y="1484785"/>
            <a:ext cx="3086100" cy="2324100"/>
          </a:xfrm>
          <a:prstGeom prst="rect">
            <a:avLst/>
          </a:prstGeom>
          <a:noFill/>
          <a:ln>
            <a:noFill/>
          </a:ln>
        </p:spPr>
      </p:pic>
      <p:pic>
        <p:nvPicPr>
          <p:cNvPr id="205" name="Google Shape;205;p7"/>
          <p:cNvPicPr preferRelativeResize="0"/>
          <p:nvPr/>
        </p:nvPicPr>
        <p:blipFill>
          <a:blip r:embed="rId8">
            <a:alphaModFix/>
          </a:blip>
          <a:stretch>
            <a:fillRect/>
          </a:stretch>
        </p:blipFill>
        <p:spPr>
          <a:xfrm>
            <a:off x="7605800" y="1484785"/>
            <a:ext cx="3086100" cy="2324100"/>
          </a:xfrm>
          <a:prstGeom prst="rect">
            <a:avLst/>
          </a:prstGeom>
          <a:noFill/>
          <a:ln>
            <a:noFill/>
          </a:ln>
        </p:spPr>
      </p:pic>
      <p:pic>
        <p:nvPicPr>
          <p:cNvPr id="206" name="Google Shape;206;p7"/>
          <p:cNvPicPr preferRelativeResize="0"/>
          <p:nvPr/>
        </p:nvPicPr>
        <p:blipFill>
          <a:blip r:embed="rId9">
            <a:alphaModFix/>
          </a:blip>
          <a:stretch>
            <a:fillRect/>
          </a:stretch>
        </p:blipFill>
        <p:spPr>
          <a:xfrm>
            <a:off x="246295" y="3961285"/>
            <a:ext cx="2722061" cy="2049947"/>
          </a:xfrm>
          <a:prstGeom prst="rect">
            <a:avLst/>
          </a:prstGeom>
          <a:noFill/>
          <a:ln>
            <a:noFill/>
          </a:ln>
        </p:spPr>
      </p:pic>
      <p:pic>
        <p:nvPicPr>
          <p:cNvPr id="207" name="Google Shape;207;p7"/>
          <p:cNvPicPr preferRelativeResize="0"/>
          <p:nvPr/>
        </p:nvPicPr>
        <p:blipFill>
          <a:blip r:embed="rId10">
            <a:alphaModFix/>
          </a:blip>
          <a:stretch>
            <a:fillRect/>
          </a:stretch>
        </p:blipFill>
        <p:spPr>
          <a:xfrm>
            <a:off x="3158014" y="3961285"/>
            <a:ext cx="2722061" cy="2049947"/>
          </a:xfrm>
          <a:prstGeom prst="rect">
            <a:avLst/>
          </a:prstGeom>
          <a:noFill/>
          <a:ln>
            <a:noFill/>
          </a:ln>
        </p:spPr>
      </p:pic>
      <p:pic>
        <p:nvPicPr>
          <p:cNvPr id="208" name="Google Shape;208;p7"/>
          <p:cNvPicPr preferRelativeResize="0"/>
          <p:nvPr/>
        </p:nvPicPr>
        <p:blipFill>
          <a:blip r:embed="rId11">
            <a:alphaModFix/>
          </a:blip>
          <a:stretch>
            <a:fillRect/>
          </a:stretch>
        </p:blipFill>
        <p:spPr>
          <a:xfrm>
            <a:off x="6069739" y="3961285"/>
            <a:ext cx="2722061" cy="2049947"/>
          </a:xfrm>
          <a:prstGeom prst="rect">
            <a:avLst/>
          </a:prstGeom>
          <a:noFill/>
          <a:ln>
            <a:noFill/>
          </a:ln>
        </p:spPr>
      </p:pic>
      <p:pic>
        <p:nvPicPr>
          <p:cNvPr id="209" name="Google Shape;209;p7"/>
          <p:cNvPicPr preferRelativeResize="0"/>
          <p:nvPr/>
        </p:nvPicPr>
        <p:blipFill rotWithShape="1">
          <a:blip r:embed="rId12">
            <a:alphaModFix/>
          </a:blip>
          <a:srcRect l="40985"/>
          <a:stretch/>
        </p:blipFill>
        <p:spPr>
          <a:xfrm>
            <a:off x="8586075" y="3961275"/>
            <a:ext cx="1606375" cy="2049950"/>
          </a:xfrm>
          <a:prstGeom prst="rect">
            <a:avLst/>
          </a:prstGeom>
          <a:noFill/>
          <a:ln>
            <a:noFill/>
          </a:ln>
        </p:spPr>
      </p:pic>
      <p:pic>
        <p:nvPicPr>
          <p:cNvPr id="210" name="Google Shape;210;p7"/>
          <p:cNvPicPr preferRelativeResize="0"/>
          <p:nvPr/>
        </p:nvPicPr>
        <p:blipFill>
          <a:blip r:embed="rId13">
            <a:alphaModFix/>
          </a:blip>
          <a:stretch>
            <a:fillRect/>
          </a:stretch>
        </p:blipFill>
        <p:spPr>
          <a:xfrm>
            <a:off x="3383700" y="1895503"/>
            <a:ext cx="4919750" cy="3704997"/>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A1691D-B235-4827-BC4A-06AD80E0936B}"/>
</file>

<file path=customXml/itemProps2.xml><?xml version="1.0" encoding="utf-8"?>
<ds:datastoreItem xmlns:ds="http://schemas.openxmlformats.org/officeDocument/2006/customXml" ds:itemID="{15C84BBE-C8EA-42CB-8ECA-259A8817DD2E}"/>
</file>

<file path=customXml/itemProps3.xml><?xml version="1.0" encoding="utf-8"?>
<ds:datastoreItem xmlns:ds="http://schemas.openxmlformats.org/officeDocument/2006/customXml" ds:itemID="{C6D51E90-5D97-4BC9-99A5-59B38D989714}"/>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Widescreen</PresentationFormat>
  <Paragraphs>39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Mikaela Sawyer</vt:lpstr>
      <vt:lpstr>PowerPoint Presentation</vt:lpstr>
      <vt:lpstr>Personal Polynomials - Hook</vt:lpstr>
      <vt:lpstr>Personal Polynomials - Today’s 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cool things!</vt:lpstr>
      <vt:lpstr>Cool things continued..</vt:lpstr>
      <vt:lpstr>Exploring more personal polynomials</vt:lpstr>
      <vt:lpstr>PowerPoint Presentation</vt:lpstr>
      <vt:lpstr>Do we need to find out there final equations?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Bament</dc:creator>
  <cp:lastModifiedBy>Mikaela Sawyer</cp:lastModifiedBy>
  <cp:revision>1</cp:revision>
  <dcterms:created xsi:type="dcterms:W3CDTF">2025-10-04T11:21:30Z</dcterms:created>
  <dcterms:modified xsi:type="dcterms:W3CDTF">2025-11-24T02:25:21Z</dcterms:modified>
</cp:coreProperties>
</file>