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8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2"/>
    <p:restoredTop sz="94694"/>
  </p:normalViewPr>
  <p:slideViewPr>
    <p:cSldViewPr snapToGrid="0" snapToObjects="1">
      <p:cViewPr varScale="1">
        <p:scale>
          <a:sx n="96" d="100"/>
          <a:sy n="96" d="100"/>
        </p:scale>
        <p:origin x="20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1173E-92D7-3B46-AE53-3D152DE95D1A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BC650-2364-9440-85DF-2168F45E7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38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3778" rtl="0" eaLnBrk="1" latinLnBrk="0" hangingPunct="1">
      <a:defRPr sz="1265" kern="1200">
        <a:solidFill>
          <a:schemeClr val="tx1"/>
        </a:solidFill>
        <a:latin typeface="+mn-lt"/>
        <a:ea typeface="+mn-ea"/>
        <a:cs typeface="+mn-cs"/>
      </a:defRPr>
    </a:lvl1pPr>
    <a:lvl2pPr marL="481889" algn="l" defTabSz="963778" rtl="0" eaLnBrk="1" latinLnBrk="0" hangingPunct="1">
      <a:defRPr sz="1265" kern="1200">
        <a:solidFill>
          <a:schemeClr val="tx1"/>
        </a:solidFill>
        <a:latin typeface="+mn-lt"/>
        <a:ea typeface="+mn-ea"/>
        <a:cs typeface="+mn-cs"/>
      </a:defRPr>
    </a:lvl2pPr>
    <a:lvl3pPr marL="963778" algn="l" defTabSz="963778" rtl="0" eaLnBrk="1" latinLnBrk="0" hangingPunct="1">
      <a:defRPr sz="1265" kern="1200">
        <a:solidFill>
          <a:schemeClr val="tx1"/>
        </a:solidFill>
        <a:latin typeface="+mn-lt"/>
        <a:ea typeface="+mn-ea"/>
        <a:cs typeface="+mn-cs"/>
      </a:defRPr>
    </a:lvl3pPr>
    <a:lvl4pPr marL="1445666" algn="l" defTabSz="963778" rtl="0" eaLnBrk="1" latinLnBrk="0" hangingPunct="1">
      <a:defRPr sz="1265" kern="1200">
        <a:solidFill>
          <a:schemeClr val="tx1"/>
        </a:solidFill>
        <a:latin typeface="+mn-lt"/>
        <a:ea typeface="+mn-ea"/>
        <a:cs typeface="+mn-cs"/>
      </a:defRPr>
    </a:lvl4pPr>
    <a:lvl5pPr marL="1927555" algn="l" defTabSz="963778" rtl="0" eaLnBrk="1" latinLnBrk="0" hangingPunct="1">
      <a:defRPr sz="1265" kern="1200">
        <a:solidFill>
          <a:schemeClr val="tx1"/>
        </a:solidFill>
        <a:latin typeface="+mn-lt"/>
        <a:ea typeface="+mn-ea"/>
        <a:cs typeface="+mn-cs"/>
      </a:defRPr>
    </a:lvl5pPr>
    <a:lvl6pPr marL="2409444" algn="l" defTabSz="963778" rtl="0" eaLnBrk="1" latinLnBrk="0" hangingPunct="1">
      <a:defRPr sz="1265" kern="1200">
        <a:solidFill>
          <a:schemeClr val="tx1"/>
        </a:solidFill>
        <a:latin typeface="+mn-lt"/>
        <a:ea typeface="+mn-ea"/>
        <a:cs typeface="+mn-cs"/>
      </a:defRPr>
    </a:lvl6pPr>
    <a:lvl7pPr marL="2891333" algn="l" defTabSz="963778" rtl="0" eaLnBrk="1" latinLnBrk="0" hangingPunct="1">
      <a:defRPr sz="1265" kern="1200">
        <a:solidFill>
          <a:schemeClr val="tx1"/>
        </a:solidFill>
        <a:latin typeface="+mn-lt"/>
        <a:ea typeface="+mn-ea"/>
        <a:cs typeface="+mn-cs"/>
      </a:defRPr>
    </a:lvl7pPr>
    <a:lvl8pPr marL="3373222" algn="l" defTabSz="963778" rtl="0" eaLnBrk="1" latinLnBrk="0" hangingPunct="1">
      <a:defRPr sz="1265" kern="1200">
        <a:solidFill>
          <a:schemeClr val="tx1"/>
        </a:solidFill>
        <a:latin typeface="+mn-lt"/>
        <a:ea typeface="+mn-ea"/>
        <a:cs typeface="+mn-cs"/>
      </a:defRPr>
    </a:lvl8pPr>
    <a:lvl9pPr marL="3855110" algn="l" defTabSz="963778" rtl="0" eaLnBrk="1" latinLnBrk="0" hangingPunct="1">
      <a:defRPr sz="126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62AB-84E3-6143-8B19-7B8658269965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85BB-9BC6-4B49-AA28-7E8E2C657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61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62AB-84E3-6143-8B19-7B8658269965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85BB-9BC6-4B49-AA28-7E8E2C657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56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62AB-84E3-6143-8B19-7B8658269965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85BB-9BC6-4B49-AA28-7E8E2C657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1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62AB-84E3-6143-8B19-7B8658269965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85BB-9BC6-4B49-AA28-7E8E2C657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62AB-84E3-6143-8B19-7B8658269965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85BB-9BC6-4B49-AA28-7E8E2C657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62AB-84E3-6143-8B19-7B8658269965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85BB-9BC6-4B49-AA28-7E8E2C657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01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62AB-84E3-6143-8B19-7B8658269965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85BB-9BC6-4B49-AA28-7E8E2C657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62AB-84E3-6143-8B19-7B8658269965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85BB-9BC6-4B49-AA28-7E8E2C657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6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62AB-84E3-6143-8B19-7B8658269965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85BB-9BC6-4B49-AA28-7E8E2C657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2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62AB-84E3-6143-8B19-7B8658269965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85BB-9BC6-4B49-AA28-7E8E2C657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53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62AB-84E3-6143-8B19-7B8658269965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85BB-9BC6-4B49-AA28-7E8E2C657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4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C62AB-84E3-6143-8B19-7B8658269965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F85BB-9BC6-4B49-AA28-7E8E2C657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57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ECFA044-F48C-E144-A76A-4C896EB4972D}"/>
              </a:ext>
            </a:extLst>
          </p:cNvPr>
          <p:cNvSpPr/>
          <p:nvPr/>
        </p:nvSpPr>
        <p:spPr>
          <a:xfrm>
            <a:off x="395663" y="-731518"/>
            <a:ext cx="4347025" cy="7522464"/>
          </a:xfrm>
          <a:prstGeom prst="round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D703C5-3012-8A44-AB19-D6F923FDD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6652" y="273917"/>
            <a:ext cx="3885046" cy="1187489"/>
          </a:xfrm>
        </p:spPr>
        <p:txBody>
          <a:bodyPr>
            <a:noAutofit/>
          </a:bodyPr>
          <a:lstStyle/>
          <a:p>
            <a:pPr algn="l"/>
            <a:r>
              <a:rPr lang="en-US" sz="48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TI-Innovator</a:t>
            </a:r>
            <a:r>
              <a:rPr lang="en-US" sz="4800" baseline="30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™</a:t>
            </a:r>
            <a:br>
              <a:rPr lang="en-US" sz="3600" baseline="30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7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Hub Club Camp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1721BC-1F1A-BD4A-AC33-144C824B1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652" y="1515574"/>
            <a:ext cx="3885046" cy="488098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date here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671D5C6-E587-9F4E-8EA6-8657D1FE6CE6}"/>
              </a:ext>
            </a:extLst>
          </p:cNvPr>
          <p:cNvSpPr txBox="1">
            <a:spLocks/>
          </p:cNvSpPr>
          <p:nvPr/>
        </p:nvSpPr>
        <p:spPr>
          <a:xfrm>
            <a:off x="626652" y="1952995"/>
            <a:ext cx="3885046" cy="28650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1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2024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30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803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04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404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t">
              <a:lnSpc>
                <a:spcPct val="10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Open to all </a:t>
            </a:r>
            <a:r>
              <a:rPr lang="en-US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details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FDC0F5-AF83-CC4F-B74E-6EF3EE3F6EC9}"/>
              </a:ext>
            </a:extLst>
          </p:cNvPr>
          <p:cNvSpPr txBox="1"/>
          <p:nvPr/>
        </p:nvSpPr>
        <p:spPr>
          <a:xfrm>
            <a:off x="243441" y="7341160"/>
            <a:ext cx="45529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©2020 Texas Instruments Incorporated. All rights reserved. CL21575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134B569E-7A12-3940-BD68-591F4F61DE69}"/>
              </a:ext>
            </a:extLst>
          </p:cNvPr>
          <p:cNvSpPr txBox="1">
            <a:spLocks/>
          </p:cNvSpPr>
          <p:nvPr/>
        </p:nvSpPr>
        <p:spPr>
          <a:xfrm>
            <a:off x="626652" y="4772187"/>
            <a:ext cx="3885046" cy="72539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1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2024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30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803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04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404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Supplies will be loaned out for this camp. Participating students will be expected to return equipment upon completion of the camp.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A663B0B2-8006-4343-9569-DD26E4A4F360}"/>
              </a:ext>
            </a:extLst>
          </p:cNvPr>
          <p:cNvSpPr txBox="1">
            <a:spLocks/>
          </p:cNvSpPr>
          <p:nvPr/>
        </p:nvSpPr>
        <p:spPr>
          <a:xfrm>
            <a:off x="626652" y="2499830"/>
            <a:ext cx="3885046" cy="19396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1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2024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30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803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04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404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t">
              <a:lnSpc>
                <a:spcPct val="120000"/>
              </a:lnSpc>
            </a:pPr>
            <a:r>
              <a:rPr lang="en-US" sz="1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Copy for your session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 Bring science and coding together (no coding experience necessary) while developing a mood ring. Students will sharpen their critical and creative thinking skills as they define problems and design and refine solutions using the TI-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Nspire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™ II CX graphing calculator to program a TI-Innovator™ Hub.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1347F945-1187-A74B-9348-49DE56B82171}"/>
              </a:ext>
            </a:extLst>
          </p:cNvPr>
          <p:cNvSpPr txBox="1">
            <a:spLocks/>
          </p:cNvSpPr>
          <p:nvPr/>
        </p:nvSpPr>
        <p:spPr>
          <a:xfrm>
            <a:off x="601610" y="5909547"/>
            <a:ext cx="3885046" cy="586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1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2024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30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803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04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404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Register at </a:t>
            </a:r>
            <a:r>
              <a:rPr lang="en-US" sz="1800" b="1" u="sng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your URL here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800" b="1" u="sng" dirty="0"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75046F4-BB1A-BD42-848B-849280980B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8807" y="7184450"/>
            <a:ext cx="2413000" cy="304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1446C9D-0BDF-4BFB-A072-2A2AF9C20EDB}"/>
              </a:ext>
            </a:extLst>
          </p:cNvPr>
          <p:cNvSpPr txBox="1"/>
          <p:nvPr/>
        </p:nvSpPr>
        <p:spPr>
          <a:xfrm>
            <a:off x="7429500" y="6469133"/>
            <a:ext cx="2233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Place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1928894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970</TotalTime>
  <Words>117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TI-Innovator™ Hub Club Camp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Noah, Ryan</dc:creator>
  <cp:keywords/>
  <dc:description/>
  <cp:lastModifiedBy>Stewart, Lisa</cp:lastModifiedBy>
  <cp:revision>46</cp:revision>
  <dcterms:created xsi:type="dcterms:W3CDTF">2020-07-15T17:16:39Z</dcterms:created>
  <dcterms:modified xsi:type="dcterms:W3CDTF">2021-07-19T15:15:46Z</dcterms:modified>
  <cp:category/>
</cp:coreProperties>
</file>