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430" r:id="rId2"/>
    <p:sldId id="544" r:id="rId3"/>
    <p:sldId id="545" r:id="rId4"/>
    <p:sldId id="550" r:id="rId5"/>
    <p:sldId id="549" r:id="rId6"/>
    <p:sldId id="546" r:id="rId7"/>
    <p:sldId id="551" r:id="rId8"/>
    <p:sldId id="552" r:id="rId9"/>
    <p:sldId id="547" r:id="rId10"/>
    <p:sldId id="553" r:id="rId11"/>
    <p:sldId id="554" r:id="rId12"/>
    <p:sldId id="548" r:id="rId13"/>
    <p:sldId id="555" r:id="rId14"/>
    <p:sldId id="556" r:id="rId15"/>
    <p:sldId id="560" r:id="rId16"/>
    <p:sldId id="561" r:id="rId17"/>
    <p:sldId id="562" r:id="rId18"/>
    <p:sldId id="563" r:id="rId19"/>
    <p:sldId id="564" r:id="rId20"/>
    <p:sldId id="565" r:id="rId21"/>
    <p:sldId id="566" r:id="rId22"/>
    <p:sldId id="500" r:id="rId23"/>
    <p:sldId id="491" r:id="rId24"/>
    <p:sldId id="493" r:id="rId25"/>
    <p:sldId id="499" r:id="rId26"/>
    <p:sldId id="498" r:id="rId27"/>
    <p:sldId id="497" r:id="rId28"/>
    <p:sldId id="496" r:id="rId29"/>
    <p:sldId id="495" r:id="rId30"/>
    <p:sldId id="558" r:id="rId31"/>
    <p:sldId id="494" r:id="rId3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x, Peter" initials="FP" lastIdx="1" clrIdx="0">
    <p:extLst>
      <p:ext uri="{19B8F6BF-5375-455C-9EA6-DF929625EA0E}">
        <p15:presenceInfo xmlns:p15="http://schemas.microsoft.com/office/powerpoint/2012/main" userId="S-1-5-21-1315882459-817801392-1359842108-5512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0100"/>
    <a:srgbClr val="FE0000"/>
    <a:srgbClr val="3C77BE"/>
    <a:srgbClr val="CB403D"/>
    <a:srgbClr val="8D0201"/>
    <a:srgbClr val="BB0B0D"/>
    <a:srgbClr val="E32222"/>
    <a:srgbClr val="DE0000"/>
    <a:srgbClr val="FF0101"/>
    <a:srgbClr val="9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306" y="138"/>
      </p:cViewPr>
      <p:guideLst>
        <p:guide orient="horz" pos="221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3" d="100"/>
        <a:sy n="93" d="100"/>
      </p:scale>
      <p:origin x="0" y="-3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3" Type="http://schemas.openxmlformats.org/officeDocument/2006/relationships/image" Target="../media/image16.wmf"/><Relationship Id="rId18" Type="http://schemas.openxmlformats.org/officeDocument/2006/relationships/image" Target="../media/image21.wmf"/><Relationship Id="rId26" Type="http://schemas.openxmlformats.org/officeDocument/2006/relationships/image" Target="../media/image29.wmf"/><Relationship Id="rId3" Type="http://schemas.openxmlformats.org/officeDocument/2006/relationships/image" Target="../media/image6.wmf"/><Relationship Id="rId21" Type="http://schemas.openxmlformats.org/officeDocument/2006/relationships/image" Target="../media/image24.wmf"/><Relationship Id="rId34" Type="http://schemas.openxmlformats.org/officeDocument/2006/relationships/image" Target="../media/image37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17" Type="http://schemas.openxmlformats.org/officeDocument/2006/relationships/image" Target="../media/image20.wmf"/><Relationship Id="rId25" Type="http://schemas.openxmlformats.org/officeDocument/2006/relationships/image" Target="../media/image28.wmf"/><Relationship Id="rId33" Type="http://schemas.openxmlformats.org/officeDocument/2006/relationships/image" Target="../media/image36.wmf"/><Relationship Id="rId2" Type="http://schemas.openxmlformats.org/officeDocument/2006/relationships/image" Target="../media/image5.wmf"/><Relationship Id="rId16" Type="http://schemas.openxmlformats.org/officeDocument/2006/relationships/image" Target="../media/image19.wmf"/><Relationship Id="rId20" Type="http://schemas.openxmlformats.org/officeDocument/2006/relationships/image" Target="../media/image23.wmf"/><Relationship Id="rId29" Type="http://schemas.openxmlformats.org/officeDocument/2006/relationships/image" Target="../media/image32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24" Type="http://schemas.openxmlformats.org/officeDocument/2006/relationships/image" Target="../media/image27.wmf"/><Relationship Id="rId32" Type="http://schemas.openxmlformats.org/officeDocument/2006/relationships/image" Target="../media/image35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23" Type="http://schemas.openxmlformats.org/officeDocument/2006/relationships/image" Target="../media/image26.wmf"/><Relationship Id="rId28" Type="http://schemas.openxmlformats.org/officeDocument/2006/relationships/image" Target="../media/image31.wmf"/><Relationship Id="rId36" Type="http://schemas.openxmlformats.org/officeDocument/2006/relationships/image" Target="../media/image39.wmf"/><Relationship Id="rId10" Type="http://schemas.openxmlformats.org/officeDocument/2006/relationships/image" Target="../media/image13.wmf"/><Relationship Id="rId19" Type="http://schemas.openxmlformats.org/officeDocument/2006/relationships/image" Target="../media/image22.wmf"/><Relationship Id="rId31" Type="http://schemas.openxmlformats.org/officeDocument/2006/relationships/image" Target="../media/image34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Relationship Id="rId22" Type="http://schemas.openxmlformats.org/officeDocument/2006/relationships/image" Target="../media/image25.wmf"/><Relationship Id="rId27" Type="http://schemas.openxmlformats.org/officeDocument/2006/relationships/image" Target="../media/image30.wmf"/><Relationship Id="rId30" Type="http://schemas.openxmlformats.org/officeDocument/2006/relationships/image" Target="../media/image33.wmf"/><Relationship Id="rId35" Type="http://schemas.openxmlformats.org/officeDocument/2006/relationships/image" Target="../media/image38.wmf"/><Relationship Id="rId8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BBC1D-1D2E-4C8C-A505-60D8E70D8A6D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13D20-2769-464F-9D24-4BAE2104AF0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8234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28278" y="4505794"/>
            <a:ext cx="8915722" cy="618655"/>
            <a:chOff x="228278" y="4505794"/>
            <a:chExt cx="8915722" cy="61865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0312" y="4505794"/>
              <a:ext cx="1763688" cy="618655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28278" y="4505794"/>
            <a:ext cx="8915722" cy="618655"/>
            <a:chOff x="228278" y="4505794"/>
            <a:chExt cx="8915722" cy="61865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0312" y="4505794"/>
              <a:ext cx="1763688" cy="618655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12.bin"/><Relationship Id="rId21" Type="http://schemas.openxmlformats.org/officeDocument/2006/relationships/image" Target="../media/image12.wmf"/><Relationship Id="rId42" Type="http://schemas.openxmlformats.org/officeDocument/2006/relationships/oleObject" Target="../embeddings/oleObject20.bin"/><Relationship Id="rId47" Type="http://schemas.openxmlformats.org/officeDocument/2006/relationships/image" Target="../media/image25.wmf"/><Relationship Id="rId63" Type="http://schemas.openxmlformats.org/officeDocument/2006/relationships/image" Target="../media/image33.wmf"/><Relationship Id="rId68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9" Type="http://schemas.openxmlformats.org/officeDocument/2006/relationships/image" Target="../media/image16.wmf"/><Relationship Id="rId11" Type="http://schemas.openxmlformats.org/officeDocument/2006/relationships/image" Target="../media/image7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image" Target="../media/image20.wmf"/><Relationship Id="rId40" Type="http://schemas.openxmlformats.org/officeDocument/2006/relationships/oleObject" Target="../embeddings/oleObject19.bin"/><Relationship Id="rId45" Type="http://schemas.openxmlformats.org/officeDocument/2006/relationships/image" Target="../media/image24.wmf"/><Relationship Id="rId53" Type="http://schemas.openxmlformats.org/officeDocument/2006/relationships/image" Target="../media/image28.wmf"/><Relationship Id="rId58" Type="http://schemas.openxmlformats.org/officeDocument/2006/relationships/oleObject" Target="../embeddings/oleObject28.bin"/><Relationship Id="rId66" Type="http://schemas.openxmlformats.org/officeDocument/2006/relationships/oleObject" Target="../embeddings/oleObject32.bin"/><Relationship Id="rId74" Type="http://schemas.openxmlformats.org/officeDocument/2006/relationships/oleObject" Target="../embeddings/oleObject36.bin"/><Relationship Id="rId5" Type="http://schemas.openxmlformats.org/officeDocument/2006/relationships/image" Target="../media/image4.wmf"/><Relationship Id="rId61" Type="http://schemas.openxmlformats.org/officeDocument/2006/relationships/image" Target="../media/image32.wmf"/><Relationship Id="rId19" Type="http://schemas.openxmlformats.org/officeDocument/2006/relationships/image" Target="../media/image11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5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9.wmf"/><Relationship Id="rId43" Type="http://schemas.openxmlformats.org/officeDocument/2006/relationships/image" Target="../media/image23.wmf"/><Relationship Id="rId48" Type="http://schemas.openxmlformats.org/officeDocument/2006/relationships/oleObject" Target="../embeddings/oleObject23.bin"/><Relationship Id="rId56" Type="http://schemas.openxmlformats.org/officeDocument/2006/relationships/oleObject" Target="../embeddings/oleObject27.bin"/><Relationship Id="rId64" Type="http://schemas.openxmlformats.org/officeDocument/2006/relationships/oleObject" Target="../embeddings/oleObject31.bin"/><Relationship Id="rId69" Type="http://schemas.openxmlformats.org/officeDocument/2006/relationships/image" Target="../media/image36.wmf"/><Relationship Id="rId8" Type="http://schemas.openxmlformats.org/officeDocument/2006/relationships/oleObject" Target="../embeddings/oleObject3.bin"/><Relationship Id="rId51" Type="http://schemas.openxmlformats.org/officeDocument/2006/relationships/image" Target="../media/image27.wmf"/><Relationship Id="rId72" Type="http://schemas.openxmlformats.org/officeDocument/2006/relationships/oleObject" Target="../embeddings/oleObject35.bin"/><Relationship Id="rId3" Type="http://schemas.openxmlformats.org/officeDocument/2006/relationships/image" Target="../media/image3.png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0.wmf"/><Relationship Id="rId25" Type="http://schemas.openxmlformats.org/officeDocument/2006/relationships/image" Target="../media/image14.wmf"/><Relationship Id="rId33" Type="http://schemas.openxmlformats.org/officeDocument/2006/relationships/image" Target="../media/image18.wmf"/><Relationship Id="rId38" Type="http://schemas.openxmlformats.org/officeDocument/2006/relationships/oleObject" Target="../embeddings/oleObject18.bin"/><Relationship Id="rId46" Type="http://schemas.openxmlformats.org/officeDocument/2006/relationships/oleObject" Target="../embeddings/oleObject22.bin"/><Relationship Id="rId59" Type="http://schemas.openxmlformats.org/officeDocument/2006/relationships/image" Target="../media/image31.wmf"/><Relationship Id="rId67" Type="http://schemas.openxmlformats.org/officeDocument/2006/relationships/image" Target="../media/image35.wmf"/><Relationship Id="rId20" Type="http://schemas.openxmlformats.org/officeDocument/2006/relationships/oleObject" Target="../embeddings/oleObject9.bin"/><Relationship Id="rId41" Type="http://schemas.openxmlformats.org/officeDocument/2006/relationships/image" Target="../media/image22.wmf"/><Relationship Id="rId54" Type="http://schemas.openxmlformats.org/officeDocument/2006/relationships/oleObject" Target="../embeddings/oleObject26.bin"/><Relationship Id="rId62" Type="http://schemas.openxmlformats.org/officeDocument/2006/relationships/oleObject" Target="../embeddings/oleObject30.bin"/><Relationship Id="rId70" Type="http://schemas.openxmlformats.org/officeDocument/2006/relationships/oleObject" Target="../embeddings/oleObject34.bin"/><Relationship Id="rId75" Type="http://schemas.openxmlformats.org/officeDocument/2006/relationships/image" Target="../media/image39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5" Type="http://schemas.openxmlformats.org/officeDocument/2006/relationships/image" Target="../media/image9.wmf"/><Relationship Id="rId23" Type="http://schemas.openxmlformats.org/officeDocument/2006/relationships/image" Target="../media/image13.wmf"/><Relationship Id="rId28" Type="http://schemas.openxmlformats.org/officeDocument/2006/relationships/oleObject" Target="../embeddings/oleObject13.bin"/><Relationship Id="rId36" Type="http://schemas.openxmlformats.org/officeDocument/2006/relationships/oleObject" Target="../embeddings/oleObject17.bin"/><Relationship Id="rId49" Type="http://schemas.openxmlformats.org/officeDocument/2006/relationships/image" Target="../media/image26.wmf"/><Relationship Id="rId57" Type="http://schemas.openxmlformats.org/officeDocument/2006/relationships/image" Target="../media/image30.wmf"/><Relationship Id="rId10" Type="http://schemas.openxmlformats.org/officeDocument/2006/relationships/oleObject" Target="../embeddings/oleObject4.bin"/><Relationship Id="rId31" Type="http://schemas.openxmlformats.org/officeDocument/2006/relationships/image" Target="../media/image17.wmf"/><Relationship Id="rId44" Type="http://schemas.openxmlformats.org/officeDocument/2006/relationships/oleObject" Target="../embeddings/oleObject21.bin"/><Relationship Id="rId52" Type="http://schemas.openxmlformats.org/officeDocument/2006/relationships/oleObject" Target="../embeddings/oleObject25.bin"/><Relationship Id="rId60" Type="http://schemas.openxmlformats.org/officeDocument/2006/relationships/oleObject" Target="../embeddings/oleObject29.bin"/><Relationship Id="rId65" Type="http://schemas.openxmlformats.org/officeDocument/2006/relationships/image" Target="../media/image34.wmf"/><Relationship Id="rId73" Type="http://schemas.openxmlformats.org/officeDocument/2006/relationships/image" Target="../media/image3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8.bin"/><Relationship Id="rId39" Type="http://schemas.openxmlformats.org/officeDocument/2006/relationships/image" Target="../media/image21.wmf"/><Relationship Id="rId34" Type="http://schemas.openxmlformats.org/officeDocument/2006/relationships/oleObject" Target="../embeddings/oleObject16.bin"/><Relationship Id="rId50" Type="http://schemas.openxmlformats.org/officeDocument/2006/relationships/oleObject" Target="../embeddings/oleObject24.bin"/><Relationship Id="rId55" Type="http://schemas.openxmlformats.org/officeDocument/2006/relationships/image" Target="../media/image29.wmf"/><Relationship Id="rId7" Type="http://schemas.openxmlformats.org/officeDocument/2006/relationships/image" Target="../media/image5.wmf"/><Relationship Id="rId71" Type="http://schemas.openxmlformats.org/officeDocument/2006/relationships/image" Target="../media/image37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D44FBE2-301B-4623-8D0B-A0DD0F1064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840" y="267494"/>
            <a:ext cx="1932740" cy="414018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39552" y="1707654"/>
            <a:ext cx="8496943" cy="92333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A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Tetrahedral Numbers</a:t>
            </a:r>
            <a:endParaRPr lang="en-A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9083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38" name="!!Row4D4P1">
            <a:extLst>
              <a:ext uri="{FF2B5EF4-FFF2-40B4-BE49-F238E27FC236}">
                <a16:creationId xmlns:a16="http://schemas.microsoft.com/office/drawing/2014/main" id="{D74DF633-8253-4965-90B3-9AB02E4EE699}"/>
              </a:ext>
            </a:extLst>
          </p:cNvPr>
          <p:cNvSpPr/>
          <p:nvPr/>
        </p:nvSpPr>
        <p:spPr>
          <a:xfrm>
            <a:off x="2199464" y="1576864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Row4D3P2">
            <a:extLst>
              <a:ext uri="{FF2B5EF4-FFF2-40B4-BE49-F238E27FC236}">
                <a16:creationId xmlns:a16="http://schemas.microsoft.com/office/drawing/2014/main" id="{AB33C099-1987-492A-A444-4B7C05BB0754}"/>
              </a:ext>
            </a:extLst>
          </p:cNvPr>
          <p:cNvSpPr/>
          <p:nvPr/>
        </p:nvSpPr>
        <p:spPr>
          <a:xfrm>
            <a:off x="2491161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!!Row4D3P1">
            <a:extLst>
              <a:ext uri="{FF2B5EF4-FFF2-40B4-BE49-F238E27FC236}">
                <a16:creationId xmlns:a16="http://schemas.microsoft.com/office/drawing/2014/main" id="{8AF1A528-1083-4D7C-B89D-75304A8B8C08}"/>
              </a:ext>
            </a:extLst>
          </p:cNvPr>
          <p:cNvSpPr/>
          <p:nvPr/>
        </p:nvSpPr>
        <p:spPr>
          <a:xfrm>
            <a:off x="1835768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!!Row4D2P3">
            <a:extLst>
              <a:ext uri="{FF2B5EF4-FFF2-40B4-BE49-F238E27FC236}">
                <a16:creationId xmlns:a16="http://schemas.microsoft.com/office/drawing/2014/main" id="{F4952453-6561-4286-8EE9-7B4F8F76649D}"/>
              </a:ext>
            </a:extLst>
          </p:cNvPr>
          <p:cNvSpPr/>
          <p:nvPr/>
        </p:nvSpPr>
        <p:spPr>
          <a:xfrm>
            <a:off x="284388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4" name="!!Row4D2P2">
            <a:extLst>
              <a:ext uri="{FF2B5EF4-FFF2-40B4-BE49-F238E27FC236}">
                <a16:creationId xmlns:a16="http://schemas.microsoft.com/office/drawing/2014/main" id="{54C35765-276A-4B65-A8FE-FCD54C8A6642}"/>
              </a:ext>
            </a:extLst>
          </p:cNvPr>
          <p:cNvSpPr/>
          <p:nvPr/>
        </p:nvSpPr>
        <p:spPr>
          <a:xfrm>
            <a:off x="212380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!!Row4D2P1">
            <a:extLst>
              <a:ext uri="{FF2B5EF4-FFF2-40B4-BE49-F238E27FC236}">
                <a16:creationId xmlns:a16="http://schemas.microsoft.com/office/drawing/2014/main" id="{14D90E5E-C6D0-4DF4-9369-A554C380117E}"/>
              </a:ext>
            </a:extLst>
          </p:cNvPr>
          <p:cNvSpPr/>
          <p:nvPr/>
        </p:nvSpPr>
        <p:spPr>
          <a:xfrm>
            <a:off x="140372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5436168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5796216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4997960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5406088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5403008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5784136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4985880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6174264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5376008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4577752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!!Row4P4">
            <a:extLst>
              <a:ext uri="{FF2B5EF4-FFF2-40B4-BE49-F238E27FC236}">
                <a16:creationId xmlns:a16="http://schemas.microsoft.com/office/drawing/2014/main" id="{D4B42875-F324-4ED6-95DF-E56814F0B2BF}"/>
              </a:ext>
            </a:extLst>
          </p:cNvPr>
          <p:cNvSpPr/>
          <p:nvPr/>
        </p:nvSpPr>
        <p:spPr>
          <a:xfrm>
            <a:off x="329436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8" name="!!Row4P3">
            <a:extLst>
              <a:ext uri="{FF2B5EF4-FFF2-40B4-BE49-F238E27FC236}">
                <a16:creationId xmlns:a16="http://schemas.microsoft.com/office/drawing/2014/main" id="{F6A419B6-EC3F-481F-BA40-B09662B0C0A7}"/>
              </a:ext>
            </a:extLst>
          </p:cNvPr>
          <p:cNvSpPr/>
          <p:nvPr/>
        </p:nvSpPr>
        <p:spPr>
          <a:xfrm>
            <a:off x="2496104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Row4P2">
            <a:extLst>
              <a:ext uri="{FF2B5EF4-FFF2-40B4-BE49-F238E27FC236}">
                <a16:creationId xmlns:a16="http://schemas.microsoft.com/office/drawing/2014/main" id="{B9563664-B50C-4683-BA3B-698EE7E360EF}"/>
              </a:ext>
            </a:extLst>
          </p:cNvPr>
          <p:cNvSpPr/>
          <p:nvPr/>
        </p:nvSpPr>
        <p:spPr>
          <a:xfrm>
            <a:off x="1697848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Row4P1">
            <a:extLst>
              <a:ext uri="{FF2B5EF4-FFF2-40B4-BE49-F238E27FC236}">
                <a16:creationId xmlns:a16="http://schemas.microsoft.com/office/drawing/2014/main" id="{97EC5AF9-8DAD-4A60-BD58-6297B669CBD7}"/>
              </a:ext>
            </a:extLst>
          </p:cNvPr>
          <p:cNvSpPr/>
          <p:nvPr/>
        </p:nvSpPr>
        <p:spPr>
          <a:xfrm>
            <a:off x="89959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86800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38" name="!!Row4D4P1">
            <a:extLst>
              <a:ext uri="{FF2B5EF4-FFF2-40B4-BE49-F238E27FC236}">
                <a16:creationId xmlns:a16="http://schemas.microsoft.com/office/drawing/2014/main" id="{D74DF633-8253-4965-90B3-9AB02E4EE699}"/>
              </a:ext>
            </a:extLst>
          </p:cNvPr>
          <p:cNvSpPr/>
          <p:nvPr/>
        </p:nvSpPr>
        <p:spPr>
          <a:xfrm>
            <a:off x="2199464" y="1576864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Row4D3P2">
            <a:extLst>
              <a:ext uri="{FF2B5EF4-FFF2-40B4-BE49-F238E27FC236}">
                <a16:creationId xmlns:a16="http://schemas.microsoft.com/office/drawing/2014/main" id="{AB33C099-1987-492A-A444-4B7C05BB0754}"/>
              </a:ext>
            </a:extLst>
          </p:cNvPr>
          <p:cNvSpPr/>
          <p:nvPr/>
        </p:nvSpPr>
        <p:spPr>
          <a:xfrm>
            <a:off x="2491161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!!Row4D3P1">
            <a:extLst>
              <a:ext uri="{FF2B5EF4-FFF2-40B4-BE49-F238E27FC236}">
                <a16:creationId xmlns:a16="http://schemas.microsoft.com/office/drawing/2014/main" id="{8AF1A528-1083-4D7C-B89D-75304A8B8C08}"/>
              </a:ext>
            </a:extLst>
          </p:cNvPr>
          <p:cNvSpPr/>
          <p:nvPr/>
        </p:nvSpPr>
        <p:spPr>
          <a:xfrm>
            <a:off x="1835768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!!Row4D2P3">
            <a:extLst>
              <a:ext uri="{FF2B5EF4-FFF2-40B4-BE49-F238E27FC236}">
                <a16:creationId xmlns:a16="http://schemas.microsoft.com/office/drawing/2014/main" id="{F4952453-6561-4286-8EE9-7B4F8F76649D}"/>
              </a:ext>
            </a:extLst>
          </p:cNvPr>
          <p:cNvSpPr/>
          <p:nvPr/>
        </p:nvSpPr>
        <p:spPr>
          <a:xfrm>
            <a:off x="284388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4" name="!!Row4D2P2">
            <a:extLst>
              <a:ext uri="{FF2B5EF4-FFF2-40B4-BE49-F238E27FC236}">
                <a16:creationId xmlns:a16="http://schemas.microsoft.com/office/drawing/2014/main" id="{54C35765-276A-4B65-A8FE-FCD54C8A6642}"/>
              </a:ext>
            </a:extLst>
          </p:cNvPr>
          <p:cNvSpPr/>
          <p:nvPr/>
        </p:nvSpPr>
        <p:spPr>
          <a:xfrm>
            <a:off x="212380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!!Row4D2P1">
            <a:extLst>
              <a:ext uri="{FF2B5EF4-FFF2-40B4-BE49-F238E27FC236}">
                <a16:creationId xmlns:a16="http://schemas.microsoft.com/office/drawing/2014/main" id="{14D90E5E-C6D0-4DF4-9369-A554C380117E}"/>
              </a:ext>
            </a:extLst>
          </p:cNvPr>
          <p:cNvSpPr/>
          <p:nvPr/>
        </p:nvSpPr>
        <p:spPr>
          <a:xfrm>
            <a:off x="140372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2169020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2532148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1733892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2904276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2106020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1307764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!!Row4P4">
            <a:extLst>
              <a:ext uri="{FF2B5EF4-FFF2-40B4-BE49-F238E27FC236}">
                <a16:creationId xmlns:a16="http://schemas.microsoft.com/office/drawing/2014/main" id="{D4B42875-F324-4ED6-95DF-E56814F0B2BF}"/>
              </a:ext>
            </a:extLst>
          </p:cNvPr>
          <p:cNvSpPr/>
          <p:nvPr/>
        </p:nvSpPr>
        <p:spPr>
          <a:xfrm>
            <a:off x="329436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8" name="!!Row4P3">
            <a:extLst>
              <a:ext uri="{FF2B5EF4-FFF2-40B4-BE49-F238E27FC236}">
                <a16:creationId xmlns:a16="http://schemas.microsoft.com/office/drawing/2014/main" id="{F6A419B6-EC3F-481F-BA40-B09662B0C0A7}"/>
              </a:ext>
            </a:extLst>
          </p:cNvPr>
          <p:cNvSpPr/>
          <p:nvPr/>
        </p:nvSpPr>
        <p:spPr>
          <a:xfrm>
            <a:off x="2496104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Row4P2">
            <a:extLst>
              <a:ext uri="{FF2B5EF4-FFF2-40B4-BE49-F238E27FC236}">
                <a16:creationId xmlns:a16="http://schemas.microsoft.com/office/drawing/2014/main" id="{B9563664-B50C-4683-BA3B-698EE7E360EF}"/>
              </a:ext>
            </a:extLst>
          </p:cNvPr>
          <p:cNvSpPr/>
          <p:nvPr/>
        </p:nvSpPr>
        <p:spPr>
          <a:xfrm>
            <a:off x="1697848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Row4P1">
            <a:extLst>
              <a:ext uri="{FF2B5EF4-FFF2-40B4-BE49-F238E27FC236}">
                <a16:creationId xmlns:a16="http://schemas.microsoft.com/office/drawing/2014/main" id="{97EC5AF9-8DAD-4A60-BD58-6297B669CBD7}"/>
              </a:ext>
            </a:extLst>
          </p:cNvPr>
          <p:cNvSpPr/>
          <p:nvPr/>
        </p:nvSpPr>
        <p:spPr>
          <a:xfrm>
            <a:off x="89959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638059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5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53" name="!!Row5D4P1">
            <a:extLst>
              <a:ext uri="{FF2B5EF4-FFF2-40B4-BE49-F238E27FC236}">
                <a16:creationId xmlns:a16="http://schemas.microsoft.com/office/drawing/2014/main" id="{41888ABE-C272-4827-B7CA-7EF11E825AB4}"/>
              </a:ext>
            </a:extLst>
          </p:cNvPr>
          <p:cNvSpPr/>
          <p:nvPr/>
        </p:nvSpPr>
        <p:spPr>
          <a:xfrm>
            <a:off x="2240827" y="1645733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1" name="!!Row5D3P2">
            <a:extLst>
              <a:ext uri="{FF2B5EF4-FFF2-40B4-BE49-F238E27FC236}">
                <a16:creationId xmlns:a16="http://schemas.microsoft.com/office/drawing/2014/main" id="{7F462FEB-589D-41B3-82E7-B976735CA712}"/>
              </a:ext>
            </a:extLst>
          </p:cNvPr>
          <p:cNvSpPr/>
          <p:nvPr/>
        </p:nvSpPr>
        <p:spPr>
          <a:xfrm>
            <a:off x="2510827" y="1933733"/>
            <a:ext cx="612000" cy="61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2" name="!!Row5D3P1">
            <a:extLst>
              <a:ext uri="{FF2B5EF4-FFF2-40B4-BE49-F238E27FC236}">
                <a16:creationId xmlns:a16="http://schemas.microsoft.com/office/drawing/2014/main" id="{EF605BD2-D8F4-4D50-A6E7-80B3F6013458}"/>
              </a:ext>
            </a:extLst>
          </p:cNvPr>
          <p:cNvSpPr/>
          <p:nvPr/>
        </p:nvSpPr>
        <p:spPr>
          <a:xfrm>
            <a:off x="1880827" y="1933733"/>
            <a:ext cx="612000" cy="61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8" name="!!Row5D2P3">
            <a:extLst>
              <a:ext uri="{FF2B5EF4-FFF2-40B4-BE49-F238E27FC236}">
                <a16:creationId xmlns:a16="http://schemas.microsoft.com/office/drawing/2014/main" id="{6F3BC6C5-1202-4D65-87DC-274E20992CDF}"/>
              </a:ext>
            </a:extLst>
          </p:cNvPr>
          <p:cNvSpPr/>
          <p:nvPr/>
        </p:nvSpPr>
        <p:spPr>
          <a:xfrm>
            <a:off x="2885823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9" name="!!Row5D2P2">
            <a:extLst>
              <a:ext uri="{FF2B5EF4-FFF2-40B4-BE49-F238E27FC236}">
                <a16:creationId xmlns:a16="http://schemas.microsoft.com/office/drawing/2014/main" id="{395E745A-61E9-492F-A26B-C4990D283508}"/>
              </a:ext>
            </a:extLst>
          </p:cNvPr>
          <p:cNvSpPr/>
          <p:nvPr/>
        </p:nvSpPr>
        <p:spPr>
          <a:xfrm>
            <a:off x="2159769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0" name="!!Row5D2P1">
            <a:extLst>
              <a:ext uri="{FF2B5EF4-FFF2-40B4-BE49-F238E27FC236}">
                <a16:creationId xmlns:a16="http://schemas.microsoft.com/office/drawing/2014/main" id="{C13EF8FF-B8FD-489C-95BA-2A9153C8CB3D}"/>
              </a:ext>
            </a:extLst>
          </p:cNvPr>
          <p:cNvSpPr/>
          <p:nvPr/>
        </p:nvSpPr>
        <p:spPr>
          <a:xfrm>
            <a:off x="1433715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4" name="!!Row5D1P4">
            <a:extLst>
              <a:ext uri="{FF2B5EF4-FFF2-40B4-BE49-F238E27FC236}">
                <a16:creationId xmlns:a16="http://schemas.microsoft.com/office/drawing/2014/main" id="{66639B00-3B9C-41BB-8418-D024E33632D5}"/>
              </a:ext>
            </a:extLst>
          </p:cNvPr>
          <p:cNvSpPr/>
          <p:nvPr/>
        </p:nvSpPr>
        <p:spPr>
          <a:xfrm>
            <a:off x="326762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5" name="!!Row5D1P3">
            <a:extLst>
              <a:ext uri="{FF2B5EF4-FFF2-40B4-BE49-F238E27FC236}">
                <a16:creationId xmlns:a16="http://schemas.microsoft.com/office/drawing/2014/main" id="{F3E94D20-C266-4221-BE56-FA77BE0EADDA}"/>
              </a:ext>
            </a:extLst>
          </p:cNvPr>
          <p:cNvSpPr/>
          <p:nvPr/>
        </p:nvSpPr>
        <p:spPr>
          <a:xfrm>
            <a:off x="2511708" y="2629707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6" name="!!Row5D1P2">
            <a:extLst>
              <a:ext uri="{FF2B5EF4-FFF2-40B4-BE49-F238E27FC236}">
                <a16:creationId xmlns:a16="http://schemas.microsoft.com/office/drawing/2014/main" id="{9A276D39-9AD0-4330-9BAB-D2657684B491}"/>
              </a:ext>
            </a:extLst>
          </p:cNvPr>
          <p:cNvSpPr/>
          <p:nvPr/>
        </p:nvSpPr>
        <p:spPr>
          <a:xfrm>
            <a:off x="175578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7" name="!!Row5D1P1">
            <a:extLst>
              <a:ext uri="{FF2B5EF4-FFF2-40B4-BE49-F238E27FC236}">
                <a16:creationId xmlns:a16="http://schemas.microsoft.com/office/drawing/2014/main" id="{E10B76A1-44DD-458B-8356-22F47DF43F21}"/>
              </a:ext>
            </a:extLst>
          </p:cNvPr>
          <p:cNvSpPr/>
          <p:nvPr/>
        </p:nvSpPr>
        <p:spPr>
          <a:xfrm>
            <a:off x="99986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Row4D4P1">
            <a:extLst>
              <a:ext uri="{FF2B5EF4-FFF2-40B4-BE49-F238E27FC236}">
                <a16:creationId xmlns:a16="http://schemas.microsoft.com/office/drawing/2014/main" id="{D74DF633-8253-4965-90B3-9AB02E4EE699}"/>
              </a:ext>
            </a:extLst>
          </p:cNvPr>
          <p:cNvSpPr/>
          <p:nvPr/>
        </p:nvSpPr>
        <p:spPr>
          <a:xfrm>
            <a:off x="2199464" y="1576864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Row4D3P2">
            <a:extLst>
              <a:ext uri="{FF2B5EF4-FFF2-40B4-BE49-F238E27FC236}">
                <a16:creationId xmlns:a16="http://schemas.microsoft.com/office/drawing/2014/main" id="{AB33C099-1987-492A-A444-4B7C05BB0754}"/>
              </a:ext>
            </a:extLst>
          </p:cNvPr>
          <p:cNvSpPr/>
          <p:nvPr/>
        </p:nvSpPr>
        <p:spPr>
          <a:xfrm>
            <a:off x="2491161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!!Row4D3P1">
            <a:extLst>
              <a:ext uri="{FF2B5EF4-FFF2-40B4-BE49-F238E27FC236}">
                <a16:creationId xmlns:a16="http://schemas.microsoft.com/office/drawing/2014/main" id="{8AF1A528-1083-4D7C-B89D-75304A8B8C08}"/>
              </a:ext>
            </a:extLst>
          </p:cNvPr>
          <p:cNvSpPr/>
          <p:nvPr/>
        </p:nvSpPr>
        <p:spPr>
          <a:xfrm>
            <a:off x="1835768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!!Row4D2P3">
            <a:extLst>
              <a:ext uri="{FF2B5EF4-FFF2-40B4-BE49-F238E27FC236}">
                <a16:creationId xmlns:a16="http://schemas.microsoft.com/office/drawing/2014/main" id="{F4952453-6561-4286-8EE9-7B4F8F76649D}"/>
              </a:ext>
            </a:extLst>
          </p:cNvPr>
          <p:cNvSpPr/>
          <p:nvPr/>
        </p:nvSpPr>
        <p:spPr>
          <a:xfrm>
            <a:off x="284388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4" name="!!Row4D2P2">
            <a:extLst>
              <a:ext uri="{FF2B5EF4-FFF2-40B4-BE49-F238E27FC236}">
                <a16:creationId xmlns:a16="http://schemas.microsoft.com/office/drawing/2014/main" id="{54C35765-276A-4B65-A8FE-FCD54C8A6642}"/>
              </a:ext>
            </a:extLst>
          </p:cNvPr>
          <p:cNvSpPr/>
          <p:nvPr/>
        </p:nvSpPr>
        <p:spPr>
          <a:xfrm>
            <a:off x="212380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!!Row4D2P1">
            <a:extLst>
              <a:ext uri="{FF2B5EF4-FFF2-40B4-BE49-F238E27FC236}">
                <a16:creationId xmlns:a16="http://schemas.microsoft.com/office/drawing/2014/main" id="{14D90E5E-C6D0-4DF4-9369-A554C380117E}"/>
              </a:ext>
            </a:extLst>
          </p:cNvPr>
          <p:cNvSpPr/>
          <p:nvPr/>
        </p:nvSpPr>
        <p:spPr>
          <a:xfrm>
            <a:off x="140372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2169020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2532148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1733892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2904276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2106020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1307764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!!Row4P4">
            <a:extLst>
              <a:ext uri="{FF2B5EF4-FFF2-40B4-BE49-F238E27FC236}">
                <a16:creationId xmlns:a16="http://schemas.microsoft.com/office/drawing/2014/main" id="{D4B42875-F324-4ED6-95DF-E56814F0B2BF}"/>
              </a:ext>
            </a:extLst>
          </p:cNvPr>
          <p:cNvSpPr/>
          <p:nvPr/>
        </p:nvSpPr>
        <p:spPr>
          <a:xfrm>
            <a:off x="329436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8" name="!!Row4P3">
            <a:extLst>
              <a:ext uri="{FF2B5EF4-FFF2-40B4-BE49-F238E27FC236}">
                <a16:creationId xmlns:a16="http://schemas.microsoft.com/office/drawing/2014/main" id="{F6A419B6-EC3F-481F-BA40-B09662B0C0A7}"/>
              </a:ext>
            </a:extLst>
          </p:cNvPr>
          <p:cNvSpPr/>
          <p:nvPr/>
        </p:nvSpPr>
        <p:spPr>
          <a:xfrm>
            <a:off x="2496104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Row4P2">
            <a:extLst>
              <a:ext uri="{FF2B5EF4-FFF2-40B4-BE49-F238E27FC236}">
                <a16:creationId xmlns:a16="http://schemas.microsoft.com/office/drawing/2014/main" id="{B9563664-B50C-4683-BA3B-698EE7E360EF}"/>
              </a:ext>
            </a:extLst>
          </p:cNvPr>
          <p:cNvSpPr/>
          <p:nvPr/>
        </p:nvSpPr>
        <p:spPr>
          <a:xfrm>
            <a:off x="1697848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Row4P1">
            <a:extLst>
              <a:ext uri="{FF2B5EF4-FFF2-40B4-BE49-F238E27FC236}">
                <a16:creationId xmlns:a16="http://schemas.microsoft.com/office/drawing/2014/main" id="{97EC5AF9-8DAD-4A60-BD58-6297B669CBD7}"/>
              </a:ext>
            </a:extLst>
          </p:cNvPr>
          <p:cNvSpPr/>
          <p:nvPr/>
        </p:nvSpPr>
        <p:spPr>
          <a:xfrm>
            <a:off x="89959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3" name="!!Row5P5">
            <a:extLst>
              <a:ext uri="{FF2B5EF4-FFF2-40B4-BE49-F238E27FC236}">
                <a16:creationId xmlns:a16="http://schemas.microsoft.com/office/drawing/2014/main" id="{2DA02A27-F279-4962-97A1-DABCD9508DFC}"/>
              </a:ext>
            </a:extLst>
          </p:cNvPr>
          <p:cNvSpPr/>
          <p:nvPr/>
        </p:nvSpPr>
        <p:spPr>
          <a:xfrm>
            <a:off x="3744000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Row5P4">
            <a:extLst>
              <a:ext uri="{FF2B5EF4-FFF2-40B4-BE49-F238E27FC236}">
                <a16:creationId xmlns:a16="http://schemas.microsoft.com/office/drawing/2014/main" id="{FEE2A1BA-64E7-41F6-91F5-770AC49DAF5E}"/>
              </a:ext>
            </a:extLst>
          </p:cNvPr>
          <p:cNvSpPr/>
          <p:nvPr/>
        </p:nvSpPr>
        <p:spPr>
          <a:xfrm>
            <a:off x="2924886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0" name="!!Row5P3">
            <a:extLst>
              <a:ext uri="{FF2B5EF4-FFF2-40B4-BE49-F238E27FC236}">
                <a16:creationId xmlns:a16="http://schemas.microsoft.com/office/drawing/2014/main" id="{EDF5CCD2-87C6-412E-9120-9F37B209C5E4}"/>
              </a:ext>
            </a:extLst>
          </p:cNvPr>
          <p:cNvSpPr/>
          <p:nvPr/>
        </p:nvSpPr>
        <p:spPr>
          <a:xfrm>
            <a:off x="2105772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!!Row5P2">
            <a:extLst>
              <a:ext uri="{FF2B5EF4-FFF2-40B4-BE49-F238E27FC236}">
                <a16:creationId xmlns:a16="http://schemas.microsoft.com/office/drawing/2014/main" id="{9B8A6361-4814-47AC-8067-D9F30535F5C3}"/>
              </a:ext>
            </a:extLst>
          </p:cNvPr>
          <p:cNvSpPr/>
          <p:nvPr/>
        </p:nvSpPr>
        <p:spPr>
          <a:xfrm>
            <a:off x="1286658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2" name="!!Row5p1">
            <a:extLst>
              <a:ext uri="{FF2B5EF4-FFF2-40B4-BE49-F238E27FC236}">
                <a16:creationId xmlns:a16="http://schemas.microsoft.com/office/drawing/2014/main" id="{A28BD659-7F39-49B7-833B-6BC38DE0FA5B}"/>
              </a:ext>
            </a:extLst>
          </p:cNvPr>
          <p:cNvSpPr/>
          <p:nvPr/>
        </p:nvSpPr>
        <p:spPr>
          <a:xfrm>
            <a:off x="467544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155052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5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53" name="!!Row5D4P1">
            <a:extLst>
              <a:ext uri="{FF2B5EF4-FFF2-40B4-BE49-F238E27FC236}">
                <a16:creationId xmlns:a16="http://schemas.microsoft.com/office/drawing/2014/main" id="{41888ABE-C272-4827-B7CA-7EF11E825AB4}"/>
              </a:ext>
            </a:extLst>
          </p:cNvPr>
          <p:cNvSpPr/>
          <p:nvPr/>
        </p:nvSpPr>
        <p:spPr>
          <a:xfrm>
            <a:off x="2240827" y="1645733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1" name="!!Row5D3P2">
            <a:extLst>
              <a:ext uri="{FF2B5EF4-FFF2-40B4-BE49-F238E27FC236}">
                <a16:creationId xmlns:a16="http://schemas.microsoft.com/office/drawing/2014/main" id="{7F462FEB-589D-41B3-82E7-B976735CA712}"/>
              </a:ext>
            </a:extLst>
          </p:cNvPr>
          <p:cNvSpPr/>
          <p:nvPr/>
        </p:nvSpPr>
        <p:spPr>
          <a:xfrm>
            <a:off x="2510827" y="1933733"/>
            <a:ext cx="612000" cy="61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2" name="!!Row5D3P1">
            <a:extLst>
              <a:ext uri="{FF2B5EF4-FFF2-40B4-BE49-F238E27FC236}">
                <a16:creationId xmlns:a16="http://schemas.microsoft.com/office/drawing/2014/main" id="{EF605BD2-D8F4-4D50-A6E7-80B3F6013458}"/>
              </a:ext>
            </a:extLst>
          </p:cNvPr>
          <p:cNvSpPr/>
          <p:nvPr/>
        </p:nvSpPr>
        <p:spPr>
          <a:xfrm>
            <a:off x="1880827" y="1933733"/>
            <a:ext cx="612000" cy="61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8" name="!!Row5D2P3">
            <a:extLst>
              <a:ext uri="{FF2B5EF4-FFF2-40B4-BE49-F238E27FC236}">
                <a16:creationId xmlns:a16="http://schemas.microsoft.com/office/drawing/2014/main" id="{6F3BC6C5-1202-4D65-87DC-274E20992CDF}"/>
              </a:ext>
            </a:extLst>
          </p:cNvPr>
          <p:cNvSpPr/>
          <p:nvPr/>
        </p:nvSpPr>
        <p:spPr>
          <a:xfrm>
            <a:off x="2885823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9" name="!!Row5D2P2">
            <a:extLst>
              <a:ext uri="{FF2B5EF4-FFF2-40B4-BE49-F238E27FC236}">
                <a16:creationId xmlns:a16="http://schemas.microsoft.com/office/drawing/2014/main" id="{395E745A-61E9-492F-A26B-C4990D283508}"/>
              </a:ext>
            </a:extLst>
          </p:cNvPr>
          <p:cNvSpPr/>
          <p:nvPr/>
        </p:nvSpPr>
        <p:spPr>
          <a:xfrm>
            <a:off x="2159769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0" name="!!Row5D2P1">
            <a:extLst>
              <a:ext uri="{FF2B5EF4-FFF2-40B4-BE49-F238E27FC236}">
                <a16:creationId xmlns:a16="http://schemas.microsoft.com/office/drawing/2014/main" id="{C13EF8FF-B8FD-489C-95BA-2A9153C8CB3D}"/>
              </a:ext>
            </a:extLst>
          </p:cNvPr>
          <p:cNvSpPr/>
          <p:nvPr/>
        </p:nvSpPr>
        <p:spPr>
          <a:xfrm>
            <a:off x="1433715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4" name="!!Row5D1P4">
            <a:extLst>
              <a:ext uri="{FF2B5EF4-FFF2-40B4-BE49-F238E27FC236}">
                <a16:creationId xmlns:a16="http://schemas.microsoft.com/office/drawing/2014/main" id="{66639B00-3B9C-41BB-8418-D024E33632D5}"/>
              </a:ext>
            </a:extLst>
          </p:cNvPr>
          <p:cNvSpPr/>
          <p:nvPr/>
        </p:nvSpPr>
        <p:spPr>
          <a:xfrm>
            <a:off x="326762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5" name="!!Row5D1P3">
            <a:extLst>
              <a:ext uri="{FF2B5EF4-FFF2-40B4-BE49-F238E27FC236}">
                <a16:creationId xmlns:a16="http://schemas.microsoft.com/office/drawing/2014/main" id="{F3E94D20-C266-4221-BE56-FA77BE0EADDA}"/>
              </a:ext>
            </a:extLst>
          </p:cNvPr>
          <p:cNvSpPr/>
          <p:nvPr/>
        </p:nvSpPr>
        <p:spPr>
          <a:xfrm>
            <a:off x="2511708" y="2629707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6" name="!!Row5D1P2">
            <a:extLst>
              <a:ext uri="{FF2B5EF4-FFF2-40B4-BE49-F238E27FC236}">
                <a16:creationId xmlns:a16="http://schemas.microsoft.com/office/drawing/2014/main" id="{9A276D39-9AD0-4330-9BAB-D2657684B491}"/>
              </a:ext>
            </a:extLst>
          </p:cNvPr>
          <p:cNvSpPr/>
          <p:nvPr/>
        </p:nvSpPr>
        <p:spPr>
          <a:xfrm>
            <a:off x="175578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7" name="!!Row5D1P1">
            <a:extLst>
              <a:ext uri="{FF2B5EF4-FFF2-40B4-BE49-F238E27FC236}">
                <a16:creationId xmlns:a16="http://schemas.microsoft.com/office/drawing/2014/main" id="{E10B76A1-44DD-458B-8356-22F47DF43F21}"/>
              </a:ext>
            </a:extLst>
          </p:cNvPr>
          <p:cNvSpPr/>
          <p:nvPr/>
        </p:nvSpPr>
        <p:spPr>
          <a:xfrm>
            <a:off x="99986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Row4D4P1">
            <a:extLst>
              <a:ext uri="{FF2B5EF4-FFF2-40B4-BE49-F238E27FC236}">
                <a16:creationId xmlns:a16="http://schemas.microsoft.com/office/drawing/2014/main" id="{D74DF633-8253-4965-90B3-9AB02E4EE699}"/>
              </a:ext>
            </a:extLst>
          </p:cNvPr>
          <p:cNvSpPr/>
          <p:nvPr/>
        </p:nvSpPr>
        <p:spPr>
          <a:xfrm>
            <a:off x="5724192" y="1576864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Row4D3P2">
            <a:extLst>
              <a:ext uri="{FF2B5EF4-FFF2-40B4-BE49-F238E27FC236}">
                <a16:creationId xmlns:a16="http://schemas.microsoft.com/office/drawing/2014/main" id="{AB33C099-1987-492A-A444-4B7C05BB0754}"/>
              </a:ext>
            </a:extLst>
          </p:cNvPr>
          <p:cNvSpPr/>
          <p:nvPr/>
        </p:nvSpPr>
        <p:spPr>
          <a:xfrm>
            <a:off x="5940224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!!Row4D3P1">
            <a:extLst>
              <a:ext uri="{FF2B5EF4-FFF2-40B4-BE49-F238E27FC236}">
                <a16:creationId xmlns:a16="http://schemas.microsoft.com/office/drawing/2014/main" id="{8AF1A528-1083-4D7C-B89D-75304A8B8C08}"/>
              </a:ext>
            </a:extLst>
          </p:cNvPr>
          <p:cNvSpPr/>
          <p:nvPr/>
        </p:nvSpPr>
        <p:spPr>
          <a:xfrm>
            <a:off x="5284831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!!Row4D2P3">
            <a:extLst>
              <a:ext uri="{FF2B5EF4-FFF2-40B4-BE49-F238E27FC236}">
                <a16:creationId xmlns:a16="http://schemas.microsoft.com/office/drawing/2014/main" id="{F4952453-6561-4286-8EE9-7B4F8F76649D}"/>
              </a:ext>
            </a:extLst>
          </p:cNvPr>
          <p:cNvSpPr/>
          <p:nvPr/>
        </p:nvSpPr>
        <p:spPr>
          <a:xfrm>
            <a:off x="6300192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4" name="!!Row4D2P2">
            <a:extLst>
              <a:ext uri="{FF2B5EF4-FFF2-40B4-BE49-F238E27FC236}">
                <a16:creationId xmlns:a16="http://schemas.microsoft.com/office/drawing/2014/main" id="{54C35765-276A-4B65-A8FE-FCD54C8A6642}"/>
              </a:ext>
            </a:extLst>
          </p:cNvPr>
          <p:cNvSpPr/>
          <p:nvPr/>
        </p:nvSpPr>
        <p:spPr>
          <a:xfrm>
            <a:off x="5580112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!!Row4D2P1">
            <a:extLst>
              <a:ext uri="{FF2B5EF4-FFF2-40B4-BE49-F238E27FC236}">
                <a16:creationId xmlns:a16="http://schemas.microsoft.com/office/drawing/2014/main" id="{14D90E5E-C6D0-4DF4-9369-A554C380117E}"/>
              </a:ext>
            </a:extLst>
          </p:cNvPr>
          <p:cNvSpPr/>
          <p:nvPr/>
        </p:nvSpPr>
        <p:spPr>
          <a:xfrm>
            <a:off x="4860032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5618083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5988452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5190196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5598324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5642906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6024034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522577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6414162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5615906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4817650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!!Row4P4">
            <a:extLst>
              <a:ext uri="{FF2B5EF4-FFF2-40B4-BE49-F238E27FC236}">
                <a16:creationId xmlns:a16="http://schemas.microsoft.com/office/drawing/2014/main" id="{D4B42875-F324-4ED6-95DF-E56814F0B2BF}"/>
              </a:ext>
            </a:extLst>
          </p:cNvPr>
          <p:cNvSpPr/>
          <p:nvPr/>
        </p:nvSpPr>
        <p:spPr>
          <a:xfrm>
            <a:off x="6804248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8" name="!!Row4P3">
            <a:extLst>
              <a:ext uri="{FF2B5EF4-FFF2-40B4-BE49-F238E27FC236}">
                <a16:creationId xmlns:a16="http://schemas.microsoft.com/office/drawing/2014/main" id="{F6A419B6-EC3F-481F-BA40-B09662B0C0A7}"/>
              </a:ext>
            </a:extLst>
          </p:cNvPr>
          <p:cNvSpPr/>
          <p:nvPr/>
        </p:nvSpPr>
        <p:spPr>
          <a:xfrm>
            <a:off x="6005990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Row4P2">
            <a:extLst>
              <a:ext uri="{FF2B5EF4-FFF2-40B4-BE49-F238E27FC236}">
                <a16:creationId xmlns:a16="http://schemas.microsoft.com/office/drawing/2014/main" id="{B9563664-B50C-4683-BA3B-698EE7E360EF}"/>
              </a:ext>
            </a:extLst>
          </p:cNvPr>
          <p:cNvSpPr/>
          <p:nvPr/>
        </p:nvSpPr>
        <p:spPr>
          <a:xfrm>
            <a:off x="5207734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Row4P1">
            <a:extLst>
              <a:ext uri="{FF2B5EF4-FFF2-40B4-BE49-F238E27FC236}">
                <a16:creationId xmlns:a16="http://schemas.microsoft.com/office/drawing/2014/main" id="{97EC5AF9-8DAD-4A60-BD58-6297B669CBD7}"/>
              </a:ext>
            </a:extLst>
          </p:cNvPr>
          <p:cNvSpPr/>
          <p:nvPr/>
        </p:nvSpPr>
        <p:spPr>
          <a:xfrm>
            <a:off x="4409478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3" name="!!Row5P5">
            <a:extLst>
              <a:ext uri="{FF2B5EF4-FFF2-40B4-BE49-F238E27FC236}">
                <a16:creationId xmlns:a16="http://schemas.microsoft.com/office/drawing/2014/main" id="{2DA02A27-F279-4962-97A1-DABCD9508DFC}"/>
              </a:ext>
            </a:extLst>
          </p:cNvPr>
          <p:cNvSpPr/>
          <p:nvPr/>
        </p:nvSpPr>
        <p:spPr>
          <a:xfrm>
            <a:off x="3744000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Row5P4">
            <a:extLst>
              <a:ext uri="{FF2B5EF4-FFF2-40B4-BE49-F238E27FC236}">
                <a16:creationId xmlns:a16="http://schemas.microsoft.com/office/drawing/2014/main" id="{FEE2A1BA-64E7-41F6-91F5-770AC49DAF5E}"/>
              </a:ext>
            </a:extLst>
          </p:cNvPr>
          <p:cNvSpPr/>
          <p:nvPr/>
        </p:nvSpPr>
        <p:spPr>
          <a:xfrm>
            <a:off x="2924886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0" name="!!Row5P3">
            <a:extLst>
              <a:ext uri="{FF2B5EF4-FFF2-40B4-BE49-F238E27FC236}">
                <a16:creationId xmlns:a16="http://schemas.microsoft.com/office/drawing/2014/main" id="{EDF5CCD2-87C6-412E-9120-9F37B209C5E4}"/>
              </a:ext>
            </a:extLst>
          </p:cNvPr>
          <p:cNvSpPr/>
          <p:nvPr/>
        </p:nvSpPr>
        <p:spPr>
          <a:xfrm>
            <a:off x="2105772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!!Row5P2">
            <a:extLst>
              <a:ext uri="{FF2B5EF4-FFF2-40B4-BE49-F238E27FC236}">
                <a16:creationId xmlns:a16="http://schemas.microsoft.com/office/drawing/2014/main" id="{9B8A6361-4814-47AC-8067-D9F30535F5C3}"/>
              </a:ext>
            </a:extLst>
          </p:cNvPr>
          <p:cNvSpPr/>
          <p:nvPr/>
        </p:nvSpPr>
        <p:spPr>
          <a:xfrm>
            <a:off x="1286658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2" name="!!Row5p1">
            <a:extLst>
              <a:ext uri="{FF2B5EF4-FFF2-40B4-BE49-F238E27FC236}">
                <a16:creationId xmlns:a16="http://schemas.microsoft.com/office/drawing/2014/main" id="{A28BD659-7F39-49B7-833B-6BC38DE0FA5B}"/>
              </a:ext>
            </a:extLst>
          </p:cNvPr>
          <p:cNvSpPr/>
          <p:nvPr/>
        </p:nvSpPr>
        <p:spPr>
          <a:xfrm>
            <a:off x="467544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647244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5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53" name="!!Row5D4P1">
            <a:extLst>
              <a:ext uri="{FF2B5EF4-FFF2-40B4-BE49-F238E27FC236}">
                <a16:creationId xmlns:a16="http://schemas.microsoft.com/office/drawing/2014/main" id="{41888ABE-C272-4827-B7CA-7EF11E825AB4}"/>
              </a:ext>
            </a:extLst>
          </p:cNvPr>
          <p:cNvSpPr/>
          <p:nvPr/>
        </p:nvSpPr>
        <p:spPr>
          <a:xfrm>
            <a:off x="2240827" y="1645733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1" name="!!Row5D3P2">
            <a:extLst>
              <a:ext uri="{FF2B5EF4-FFF2-40B4-BE49-F238E27FC236}">
                <a16:creationId xmlns:a16="http://schemas.microsoft.com/office/drawing/2014/main" id="{7F462FEB-589D-41B3-82E7-B976735CA712}"/>
              </a:ext>
            </a:extLst>
          </p:cNvPr>
          <p:cNvSpPr/>
          <p:nvPr/>
        </p:nvSpPr>
        <p:spPr>
          <a:xfrm>
            <a:off x="2510827" y="1933733"/>
            <a:ext cx="612000" cy="61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2" name="!!Row5D3P1">
            <a:extLst>
              <a:ext uri="{FF2B5EF4-FFF2-40B4-BE49-F238E27FC236}">
                <a16:creationId xmlns:a16="http://schemas.microsoft.com/office/drawing/2014/main" id="{EF605BD2-D8F4-4D50-A6E7-80B3F6013458}"/>
              </a:ext>
            </a:extLst>
          </p:cNvPr>
          <p:cNvSpPr/>
          <p:nvPr/>
        </p:nvSpPr>
        <p:spPr>
          <a:xfrm>
            <a:off x="1880827" y="1933733"/>
            <a:ext cx="612000" cy="61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8" name="!!Row5D2P3">
            <a:extLst>
              <a:ext uri="{FF2B5EF4-FFF2-40B4-BE49-F238E27FC236}">
                <a16:creationId xmlns:a16="http://schemas.microsoft.com/office/drawing/2014/main" id="{6F3BC6C5-1202-4D65-87DC-274E20992CDF}"/>
              </a:ext>
            </a:extLst>
          </p:cNvPr>
          <p:cNvSpPr/>
          <p:nvPr/>
        </p:nvSpPr>
        <p:spPr>
          <a:xfrm>
            <a:off x="2885823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9" name="!!Row5D2P2">
            <a:extLst>
              <a:ext uri="{FF2B5EF4-FFF2-40B4-BE49-F238E27FC236}">
                <a16:creationId xmlns:a16="http://schemas.microsoft.com/office/drawing/2014/main" id="{395E745A-61E9-492F-A26B-C4990D283508}"/>
              </a:ext>
            </a:extLst>
          </p:cNvPr>
          <p:cNvSpPr/>
          <p:nvPr/>
        </p:nvSpPr>
        <p:spPr>
          <a:xfrm>
            <a:off x="2159769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0" name="!!Row5D2P1">
            <a:extLst>
              <a:ext uri="{FF2B5EF4-FFF2-40B4-BE49-F238E27FC236}">
                <a16:creationId xmlns:a16="http://schemas.microsoft.com/office/drawing/2014/main" id="{C13EF8FF-B8FD-489C-95BA-2A9153C8CB3D}"/>
              </a:ext>
            </a:extLst>
          </p:cNvPr>
          <p:cNvSpPr/>
          <p:nvPr/>
        </p:nvSpPr>
        <p:spPr>
          <a:xfrm>
            <a:off x="1433715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4" name="!!Row5D1P4">
            <a:extLst>
              <a:ext uri="{FF2B5EF4-FFF2-40B4-BE49-F238E27FC236}">
                <a16:creationId xmlns:a16="http://schemas.microsoft.com/office/drawing/2014/main" id="{66639B00-3B9C-41BB-8418-D024E33632D5}"/>
              </a:ext>
            </a:extLst>
          </p:cNvPr>
          <p:cNvSpPr/>
          <p:nvPr/>
        </p:nvSpPr>
        <p:spPr>
          <a:xfrm>
            <a:off x="326762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5" name="!!Row5D1P3">
            <a:extLst>
              <a:ext uri="{FF2B5EF4-FFF2-40B4-BE49-F238E27FC236}">
                <a16:creationId xmlns:a16="http://schemas.microsoft.com/office/drawing/2014/main" id="{F3E94D20-C266-4221-BE56-FA77BE0EADDA}"/>
              </a:ext>
            </a:extLst>
          </p:cNvPr>
          <p:cNvSpPr/>
          <p:nvPr/>
        </p:nvSpPr>
        <p:spPr>
          <a:xfrm>
            <a:off x="2511708" y="2629707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6" name="!!Row5D1P2">
            <a:extLst>
              <a:ext uri="{FF2B5EF4-FFF2-40B4-BE49-F238E27FC236}">
                <a16:creationId xmlns:a16="http://schemas.microsoft.com/office/drawing/2014/main" id="{9A276D39-9AD0-4330-9BAB-D2657684B491}"/>
              </a:ext>
            </a:extLst>
          </p:cNvPr>
          <p:cNvSpPr/>
          <p:nvPr/>
        </p:nvSpPr>
        <p:spPr>
          <a:xfrm>
            <a:off x="175578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7" name="!!Row5D1P1">
            <a:extLst>
              <a:ext uri="{FF2B5EF4-FFF2-40B4-BE49-F238E27FC236}">
                <a16:creationId xmlns:a16="http://schemas.microsoft.com/office/drawing/2014/main" id="{E10B76A1-44DD-458B-8356-22F47DF43F21}"/>
              </a:ext>
            </a:extLst>
          </p:cNvPr>
          <p:cNvSpPr/>
          <p:nvPr/>
        </p:nvSpPr>
        <p:spPr>
          <a:xfrm>
            <a:off x="99986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Row4D4P1">
            <a:extLst>
              <a:ext uri="{FF2B5EF4-FFF2-40B4-BE49-F238E27FC236}">
                <a16:creationId xmlns:a16="http://schemas.microsoft.com/office/drawing/2014/main" id="{D74DF633-8253-4965-90B3-9AB02E4EE699}"/>
              </a:ext>
            </a:extLst>
          </p:cNvPr>
          <p:cNvSpPr/>
          <p:nvPr/>
        </p:nvSpPr>
        <p:spPr>
          <a:xfrm>
            <a:off x="2199464" y="1576864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Row4D3P2">
            <a:extLst>
              <a:ext uri="{FF2B5EF4-FFF2-40B4-BE49-F238E27FC236}">
                <a16:creationId xmlns:a16="http://schemas.microsoft.com/office/drawing/2014/main" id="{AB33C099-1987-492A-A444-4B7C05BB0754}"/>
              </a:ext>
            </a:extLst>
          </p:cNvPr>
          <p:cNvSpPr/>
          <p:nvPr/>
        </p:nvSpPr>
        <p:spPr>
          <a:xfrm>
            <a:off x="2491161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!!Row4D3P1">
            <a:extLst>
              <a:ext uri="{FF2B5EF4-FFF2-40B4-BE49-F238E27FC236}">
                <a16:creationId xmlns:a16="http://schemas.microsoft.com/office/drawing/2014/main" id="{8AF1A528-1083-4D7C-B89D-75304A8B8C08}"/>
              </a:ext>
            </a:extLst>
          </p:cNvPr>
          <p:cNvSpPr/>
          <p:nvPr/>
        </p:nvSpPr>
        <p:spPr>
          <a:xfrm>
            <a:off x="1835768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!!Row4D2P3">
            <a:extLst>
              <a:ext uri="{FF2B5EF4-FFF2-40B4-BE49-F238E27FC236}">
                <a16:creationId xmlns:a16="http://schemas.microsoft.com/office/drawing/2014/main" id="{F4952453-6561-4286-8EE9-7B4F8F76649D}"/>
              </a:ext>
            </a:extLst>
          </p:cNvPr>
          <p:cNvSpPr/>
          <p:nvPr/>
        </p:nvSpPr>
        <p:spPr>
          <a:xfrm>
            <a:off x="284388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4" name="!!Row4D2P2">
            <a:extLst>
              <a:ext uri="{FF2B5EF4-FFF2-40B4-BE49-F238E27FC236}">
                <a16:creationId xmlns:a16="http://schemas.microsoft.com/office/drawing/2014/main" id="{54C35765-276A-4B65-A8FE-FCD54C8A6642}"/>
              </a:ext>
            </a:extLst>
          </p:cNvPr>
          <p:cNvSpPr/>
          <p:nvPr/>
        </p:nvSpPr>
        <p:spPr>
          <a:xfrm>
            <a:off x="212380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!!Row4D2P1">
            <a:extLst>
              <a:ext uri="{FF2B5EF4-FFF2-40B4-BE49-F238E27FC236}">
                <a16:creationId xmlns:a16="http://schemas.microsoft.com/office/drawing/2014/main" id="{14D90E5E-C6D0-4DF4-9369-A554C380117E}"/>
              </a:ext>
            </a:extLst>
          </p:cNvPr>
          <p:cNvSpPr/>
          <p:nvPr/>
        </p:nvSpPr>
        <p:spPr>
          <a:xfrm>
            <a:off x="140372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2169020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2532148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1733892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2904276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2106020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1307764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!!Row4P4">
            <a:extLst>
              <a:ext uri="{FF2B5EF4-FFF2-40B4-BE49-F238E27FC236}">
                <a16:creationId xmlns:a16="http://schemas.microsoft.com/office/drawing/2014/main" id="{D4B42875-F324-4ED6-95DF-E56814F0B2BF}"/>
              </a:ext>
            </a:extLst>
          </p:cNvPr>
          <p:cNvSpPr/>
          <p:nvPr/>
        </p:nvSpPr>
        <p:spPr>
          <a:xfrm>
            <a:off x="329436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8" name="!!Row4P3">
            <a:extLst>
              <a:ext uri="{FF2B5EF4-FFF2-40B4-BE49-F238E27FC236}">
                <a16:creationId xmlns:a16="http://schemas.microsoft.com/office/drawing/2014/main" id="{F6A419B6-EC3F-481F-BA40-B09662B0C0A7}"/>
              </a:ext>
            </a:extLst>
          </p:cNvPr>
          <p:cNvSpPr/>
          <p:nvPr/>
        </p:nvSpPr>
        <p:spPr>
          <a:xfrm>
            <a:off x="2496104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Row4P2">
            <a:extLst>
              <a:ext uri="{FF2B5EF4-FFF2-40B4-BE49-F238E27FC236}">
                <a16:creationId xmlns:a16="http://schemas.microsoft.com/office/drawing/2014/main" id="{B9563664-B50C-4683-BA3B-698EE7E360EF}"/>
              </a:ext>
            </a:extLst>
          </p:cNvPr>
          <p:cNvSpPr/>
          <p:nvPr/>
        </p:nvSpPr>
        <p:spPr>
          <a:xfrm>
            <a:off x="1697848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Row4P1">
            <a:extLst>
              <a:ext uri="{FF2B5EF4-FFF2-40B4-BE49-F238E27FC236}">
                <a16:creationId xmlns:a16="http://schemas.microsoft.com/office/drawing/2014/main" id="{97EC5AF9-8DAD-4A60-BD58-6297B669CBD7}"/>
              </a:ext>
            </a:extLst>
          </p:cNvPr>
          <p:cNvSpPr/>
          <p:nvPr/>
        </p:nvSpPr>
        <p:spPr>
          <a:xfrm>
            <a:off x="89959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3" name="!!Row5P5">
            <a:extLst>
              <a:ext uri="{FF2B5EF4-FFF2-40B4-BE49-F238E27FC236}">
                <a16:creationId xmlns:a16="http://schemas.microsoft.com/office/drawing/2014/main" id="{2DA02A27-F279-4962-97A1-DABCD9508DFC}"/>
              </a:ext>
            </a:extLst>
          </p:cNvPr>
          <p:cNvSpPr/>
          <p:nvPr/>
        </p:nvSpPr>
        <p:spPr>
          <a:xfrm>
            <a:off x="3744000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Row5P4">
            <a:extLst>
              <a:ext uri="{FF2B5EF4-FFF2-40B4-BE49-F238E27FC236}">
                <a16:creationId xmlns:a16="http://schemas.microsoft.com/office/drawing/2014/main" id="{FEE2A1BA-64E7-41F6-91F5-770AC49DAF5E}"/>
              </a:ext>
            </a:extLst>
          </p:cNvPr>
          <p:cNvSpPr/>
          <p:nvPr/>
        </p:nvSpPr>
        <p:spPr>
          <a:xfrm>
            <a:off x="2924886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0" name="!!Row5P3">
            <a:extLst>
              <a:ext uri="{FF2B5EF4-FFF2-40B4-BE49-F238E27FC236}">
                <a16:creationId xmlns:a16="http://schemas.microsoft.com/office/drawing/2014/main" id="{EDF5CCD2-87C6-412E-9120-9F37B209C5E4}"/>
              </a:ext>
            </a:extLst>
          </p:cNvPr>
          <p:cNvSpPr/>
          <p:nvPr/>
        </p:nvSpPr>
        <p:spPr>
          <a:xfrm>
            <a:off x="2105772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!!Row5P2">
            <a:extLst>
              <a:ext uri="{FF2B5EF4-FFF2-40B4-BE49-F238E27FC236}">
                <a16:creationId xmlns:a16="http://schemas.microsoft.com/office/drawing/2014/main" id="{9B8A6361-4814-47AC-8067-D9F30535F5C3}"/>
              </a:ext>
            </a:extLst>
          </p:cNvPr>
          <p:cNvSpPr/>
          <p:nvPr/>
        </p:nvSpPr>
        <p:spPr>
          <a:xfrm>
            <a:off x="1286658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2" name="!!Row5p1">
            <a:extLst>
              <a:ext uri="{FF2B5EF4-FFF2-40B4-BE49-F238E27FC236}">
                <a16:creationId xmlns:a16="http://schemas.microsoft.com/office/drawing/2014/main" id="{A28BD659-7F39-49B7-833B-6BC38DE0FA5B}"/>
              </a:ext>
            </a:extLst>
          </p:cNvPr>
          <p:cNvSpPr/>
          <p:nvPr/>
        </p:nvSpPr>
        <p:spPr>
          <a:xfrm>
            <a:off x="467544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709255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27A88-0E4E-459E-BC4C-6049EE15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73452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7B3F41-F4B2-45C2-8431-212B7ED82C03}"/>
              </a:ext>
            </a:extLst>
          </p:cNvPr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Understanding Sigma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9C47D1-0ACD-4F78-BAB6-03CD7F39055A}"/>
              </a:ext>
            </a:extLst>
          </p:cNvPr>
          <p:cNvSpPr txBox="1"/>
          <p:nvPr/>
        </p:nvSpPr>
        <p:spPr>
          <a:xfrm>
            <a:off x="539552" y="372601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500" dirty="0">
                <a:sym typeface="Symbol" panose="05050102010706020507" pitchFamily="18" charset="2"/>
              </a:rPr>
              <a:t></a:t>
            </a:r>
            <a:endParaRPr lang="en-SG" sz="1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6188CD-D70C-4A1E-9C80-E5C25E9886CC}"/>
              </a:ext>
            </a:extLst>
          </p:cNvPr>
          <p:cNvSpPr txBox="1"/>
          <p:nvPr/>
        </p:nvSpPr>
        <p:spPr>
          <a:xfrm>
            <a:off x="614344" y="176732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3200" dirty="0"/>
              <a:t>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F7B75-CD1F-43C1-B812-707895BEA349}"/>
              </a:ext>
            </a:extLst>
          </p:cNvPr>
          <p:cNvSpPr txBox="1"/>
          <p:nvPr/>
        </p:nvSpPr>
        <p:spPr>
          <a:xfrm>
            <a:off x="830368" y="25515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37BBC3-F90A-43A1-9ABE-496AB63FD3BC}"/>
              </a:ext>
            </a:extLst>
          </p:cNvPr>
          <p:cNvSpPr txBox="1"/>
          <p:nvPr/>
        </p:nvSpPr>
        <p:spPr>
          <a:xfrm>
            <a:off x="1691680" y="71874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000" baseline="30000" dirty="0"/>
              <a:t>2</a:t>
            </a:r>
            <a:r>
              <a:rPr lang="en-SG" sz="4000" dirty="0"/>
              <a:t> + </a:t>
            </a:r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F2218D-99F4-42D5-BF07-9C88E42A92BF}"/>
              </a:ext>
            </a:extLst>
          </p:cNvPr>
          <p:cNvCxnSpPr/>
          <p:nvPr/>
        </p:nvCxnSpPr>
        <p:spPr>
          <a:xfrm>
            <a:off x="1766472" y="1407281"/>
            <a:ext cx="10081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B1C5C32-587F-4831-8300-B9D432F9B99D}"/>
              </a:ext>
            </a:extLst>
          </p:cNvPr>
          <p:cNvSpPr txBox="1"/>
          <p:nvPr/>
        </p:nvSpPr>
        <p:spPr>
          <a:xfrm>
            <a:off x="2088902" y="1395149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2</a:t>
            </a:r>
            <a:endParaRPr lang="en-SG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A7B83A6-9404-4F3E-944E-890B0F568FD0}"/>
              </a:ext>
            </a:extLst>
          </p:cNvPr>
          <p:cNvSpPr txBox="1"/>
          <p:nvPr/>
        </p:nvSpPr>
        <p:spPr>
          <a:xfrm>
            <a:off x="4644008" y="878803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800" dirty="0"/>
              <a:t> = {1, 2, 3, 4, 5}</a:t>
            </a:r>
          </a:p>
        </p:txBody>
      </p:sp>
    </p:spTree>
    <p:extLst>
      <p:ext uri="{BB962C8B-B14F-4D97-AF65-F5344CB8AC3E}">
        <p14:creationId xmlns:p14="http://schemas.microsoft.com/office/powerpoint/2010/main" val="1053130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27A88-0E4E-459E-BC4C-6049EE15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73452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7B3F41-F4B2-45C2-8431-212B7ED82C03}"/>
              </a:ext>
            </a:extLst>
          </p:cNvPr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Understanding Sigma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9C47D1-0ACD-4F78-BAB6-03CD7F39055A}"/>
              </a:ext>
            </a:extLst>
          </p:cNvPr>
          <p:cNvSpPr txBox="1"/>
          <p:nvPr/>
        </p:nvSpPr>
        <p:spPr>
          <a:xfrm>
            <a:off x="539552" y="372601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500" dirty="0">
                <a:sym typeface="Symbol" panose="05050102010706020507" pitchFamily="18" charset="2"/>
              </a:rPr>
              <a:t></a:t>
            </a:r>
            <a:endParaRPr lang="en-SG" sz="1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6188CD-D70C-4A1E-9C80-E5C25E9886CC}"/>
              </a:ext>
            </a:extLst>
          </p:cNvPr>
          <p:cNvSpPr txBox="1"/>
          <p:nvPr/>
        </p:nvSpPr>
        <p:spPr>
          <a:xfrm>
            <a:off x="614344" y="176732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3200" dirty="0"/>
              <a:t>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F7B75-CD1F-43C1-B812-707895BEA349}"/>
              </a:ext>
            </a:extLst>
          </p:cNvPr>
          <p:cNvSpPr txBox="1"/>
          <p:nvPr/>
        </p:nvSpPr>
        <p:spPr>
          <a:xfrm>
            <a:off x="830368" y="25515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37BBC3-F90A-43A1-9ABE-496AB63FD3BC}"/>
              </a:ext>
            </a:extLst>
          </p:cNvPr>
          <p:cNvSpPr txBox="1"/>
          <p:nvPr/>
        </p:nvSpPr>
        <p:spPr>
          <a:xfrm>
            <a:off x="1691680" y="71874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000" baseline="30000" dirty="0"/>
              <a:t>2</a:t>
            </a:r>
            <a:r>
              <a:rPr lang="en-SG" sz="4000" dirty="0"/>
              <a:t> + </a:t>
            </a:r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F2218D-99F4-42D5-BF07-9C88E42A92BF}"/>
              </a:ext>
            </a:extLst>
          </p:cNvPr>
          <p:cNvCxnSpPr/>
          <p:nvPr/>
        </p:nvCxnSpPr>
        <p:spPr>
          <a:xfrm>
            <a:off x="1766472" y="1407281"/>
            <a:ext cx="10081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B1C5C32-587F-4831-8300-B9D432F9B99D}"/>
              </a:ext>
            </a:extLst>
          </p:cNvPr>
          <p:cNvSpPr txBox="1"/>
          <p:nvPr/>
        </p:nvSpPr>
        <p:spPr>
          <a:xfrm>
            <a:off x="2088902" y="1395149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2</a:t>
            </a:r>
            <a:endParaRPr lang="en-SG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7D4A36-E965-4826-9E94-005CD4008FE5}"/>
              </a:ext>
            </a:extLst>
          </p:cNvPr>
          <p:cNvSpPr txBox="1"/>
          <p:nvPr/>
        </p:nvSpPr>
        <p:spPr>
          <a:xfrm>
            <a:off x="1036789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1</a:t>
            </a:r>
            <a:r>
              <a:rPr lang="en-SG" sz="3200" baseline="30000" dirty="0"/>
              <a:t>2</a:t>
            </a:r>
            <a:r>
              <a:rPr lang="en-SG" sz="3200" dirty="0"/>
              <a:t> + 1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76B961D-1B69-4819-B3AA-7030B2598E9C}"/>
              </a:ext>
            </a:extLst>
          </p:cNvPr>
          <p:cNvCxnSpPr>
            <a:cxnSpLocks/>
          </p:cNvCxnSpPr>
          <p:nvPr/>
        </p:nvCxnSpPr>
        <p:spPr>
          <a:xfrm>
            <a:off x="1111581" y="3060809"/>
            <a:ext cx="93364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66B5256-23B6-4F25-99C5-8EE820BDAEF1}"/>
              </a:ext>
            </a:extLst>
          </p:cNvPr>
          <p:cNvSpPr txBox="1"/>
          <p:nvPr/>
        </p:nvSpPr>
        <p:spPr>
          <a:xfrm>
            <a:off x="1487688" y="294834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4E90CEB-BCD8-44E1-9871-525697843926}"/>
              </a:ext>
            </a:extLst>
          </p:cNvPr>
          <p:cNvSpPr txBox="1"/>
          <p:nvPr/>
        </p:nvSpPr>
        <p:spPr>
          <a:xfrm>
            <a:off x="4644008" y="878803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800" dirty="0"/>
              <a:t> = 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CB10270-EB17-4536-B9D3-3E047F97DF8F}"/>
              </a:ext>
            </a:extLst>
          </p:cNvPr>
          <p:cNvSpPr txBox="1"/>
          <p:nvPr/>
        </p:nvSpPr>
        <p:spPr>
          <a:xfrm>
            <a:off x="67707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=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253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27A88-0E4E-459E-BC4C-6049EE15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73452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7B3F41-F4B2-45C2-8431-212B7ED82C03}"/>
              </a:ext>
            </a:extLst>
          </p:cNvPr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Understanding Sigma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9C47D1-0ACD-4F78-BAB6-03CD7F39055A}"/>
              </a:ext>
            </a:extLst>
          </p:cNvPr>
          <p:cNvSpPr txBox="1"/>
          <p:nvPr/>
        </p:nvSpPr>
        <p:spPr>
          <a:xfrm>
            <a:off x="539552" y="372601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500" dirty="0">
                <a:sym typeface="Symbol" panose="05050102010706020507" pitchFamily="18" charset="2"/>
              </a:rPr>
              <a:t></a:t>
            </a:r>
            <a:endParaRPr lang="en-SG" sz="1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6188CD-D70C-4A1E-9C80-E5C25E9886CC}"/>
              </a:ext>
            </a:extLst>
          </p:cNvPr>
          <p:cNvSpPr txBox="1"/>
          <p:nvPr/>
        </p:nvSpPr>
        <p:spPr>
          <a:xfrm>
            <a:off x="614344" y="176732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3200" dirty="0"/>
              <a:t>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F7B75-CD1F-43C1-B812-707895BEA349}"/>
              </a:ext>
            </a:extLst>
          </p:cNvPr>
          <p:cNvSpPr txBox="1"/>
          <p:nvPr/>
        </p:nvSpPr>
        <p:spPr>
          <a:xfrm>
            <a:off x="830368" y="25515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37BBC3-F90A-43A1-9ABE-496AB63FD3BC}"/>
              </a:ext>
            </a:extLst>
          </p:cNvPr>
          <p:cNvSpPr txBox="1"/>
          <p:nvPr/>
        </p:nvSpPr>
        <p:spPr>
          <a:xfrm>
            <a:off x="1691680" y="71874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000" baseline="30000" dirty="0"/>
              <a:t>2</a:t>
            </a:r>
            <a:r>
              <a:rPr lang="en-SG" sz="4000" dirty="0"/>
              <a:t> + </a:t>
            </a:r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F2218D-99F4-42D5-BF07-9C88E42A92BF}"/>
              </a:ext>
            </a:extLst>
          </p:cNvPr>
          <p:cNvCxnSpPr/>
          <p:nvPr/>
        </p:nvCxnSpPr>
        <p:spPr>
          <a:xfrm>
            <a:off x="1766472" y="1407281"/>
            <a:ext cx="10081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B1C5C32-587F-4831-8300-B9D432F9B99D}"/>
              </a:ext>
            </a:extLst>
          </p:cNvPr>
          <p:cNvSpPr txBox="1"/>
          <p:nvPr/>
        </p:nvSpPr>
        <p:spPr>
          <a:xfrm>
            <a:off x="2088902" y="1395149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2</a:t>
            </a:r>
            <a:endParaRPr lang="en-SG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7D4A36-E965-4826-9E94-005CD4008FE5}"/>
              </a:ext>
            </a:extLst>
          </p:cNvPr>
          <p:cNvSpPr txBox="1"/>
          <p:nvPr/>
        </p:nvSpPr>
        <p:spPr>
          <a:xfrm>
            <a:off x="1036789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1</a:t>
            </a:r>
            <a:r>
              <a:rPr lang="en-SG" sz="3200" baseline="30000" dirty="0"/>
              <a:t>2</a:t>
            </a:r>
            <a:r>
              <a:rPr lang="en-SG" sz="3200" dirty="0"/>
              <a:t> + 1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76B961D-1B69-4819-B3AA-7030B2598E9C}"/>
              </a:ext>
            </a:extLst>
          </p:cNvPr>
          <p:cNvCxnSpPr>
            <a:cxnSpLocks/>
          </p:cNvCxnSpPr>
          <p:nvPr/>
        </p:nvCxnSpPr>
        <p:spPr>
          <a:xfrm>
            <a:off x="1111581" y="3060809"/>
            <a:ext cx="93364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66B5256-23B6-4F25-99C5-8EE820BDAEF1}"/>
              </a:ext>
            </a:extLst>
          </p:cNvPr>
          <p:cNvSpPr txBox="1"/>
          <p:nvPr/>
        </p:nvSpPr>
        <p:spPr>
          <a:xfrm>
            <a:off x="1487688" y="294834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02F993-46E2-426D-AFFD-2F1B49C25E2E}"/>
              </a:ext>
            </a:extLst>
          </p:cNvPr>
          <p:cNvSpPr txBox="1"/>
          <p:nvPr/>
        </p:nvSpPr>
        <p:spPr>
          <a:xfrm>
            <a:off x="2477273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2</a:t>
            </a:r>
            <a:r>
              <a:rPr lang="en-SG" sz="3200" baseline="30000" dirty="0"/>
              <a:t>2</a:t>
            </a:r>
            <a:r>
              <a:rPr lang="en-SG" sz="3200" dirty="0"/>
              <a:t> + 2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06A20AC-88DF-4048-865F-89EFDD4E49D8}"/>
              </a:ext>
            </a:extLst>
          </p:cNvPr>
          <p:cNvCxnSpPr>
            <a:cxnSpLocks/>
          </p:cNvCxnSpPr>
          <p:nvPr/>
        </p:nvCxnSpPr>
        <p:spPr>
          <a:xfrm>
            <a:off x="2552065" y="3060809"/>
            <a:ext cx="9308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282B8CB-3B8F-4EFD-9B2B-F2BA4264E695}"/>
              </a:ext>
            </a:extLst>
          </p:cNvPr>
          <p:cNvSpPr txBox="1"/>
          <p:nvPr/>
        </p:nvSpPr>
        <p:spPr>
          <a:xfrm>
            <a:off x="2874495" y="2950082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2D2445D-B40E-4EE8-B22C-7F48642DD229}"/>
              </a:ext>
            </a:extLst>
          </p:cNvPr>
          <p:cNvSpPr txBox="1"/>
          <p:nvPr/>
        </p:nvSpPr>
        <p:spPr>
          <a:xfrm>
            <a:off x="4644008" y="878803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800" dirty="0"/>
              <a:t> = 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FF465B7-EE4C-486A-9A28-A131EB603A51}"/>
              </a:ext>
            </a:extLst>
          </p:cNvPr>
          <p:cNvSpPr txBox="1"/>
          <p:nvPr/>
        </p:nvSpPr>
        <p:spPr>
          <a:xfrm>
            <a:off x="67707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=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93CDD21-6545-4697-9639-11A52DDC4AB6}"/>
              </a:ext>
            </a:extLst>
          </p:cNvPr>
          <p:cNvSpPr txBox="1"/>
          <p:nvPr/>
        </p:nvSpPr>
        <p:spPr>
          <a:xfrm>
            <a:off x="211723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8743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27A88-0E4E-459E-BC4C-6049EE15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73452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7B3F41-F4B2-45C2-8431-212B7ED82C03}"/>
              </a:ext>
            </a:extLst>
          </p:cNvPr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Understanding Sigma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9C47D1-0ACD-4F78-BAB6-03CD7F39055A}"/>
              </a:ext>
            </a:extLst>
          </p:cNvPr>
          <p:cNvSpPr txBox="1"/>
          <p:nvPr/>
        </p:nvSpPr>
        <p:spPr>
          <a:xfrm>
            <a:off x="539552" y="372601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500" dirty="0">
                <a:sym typeface="Symbol" panose="05050102010706020507" pitchFamily="18" charset="2"/>
              </a:rPr>
              <a:t></a:t>
            </a:r>
            <a:endParaRPr lang="en-SG" sz="1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6188CD-D70C-4A1E-9C80-E5C25E9886CC}"/>
              </a:ext>
            </a:extLst>
          </p:cNvPr>
          <p:cNvSpPr txBox="1"/>
          <p:nvPr/>
        </p:nvSpPr>
        <p:spPr>
          <a:xfrm>
            <a:off x="614344" y="176732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3200" dirty="0"/>
              <a:t>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F7B75-CD1F-43C1-B812-707895BEA349}"/>
              </a:ext>
            </a:extLst>
          </p:cNvPr>
          <p:cNvSpPr txBox="1"/>
          <p:nvPr/>
        </p:nvSpPr>
        <p:spPr>
          <a:xfrm>
            <a:off x="830368" y="25515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37BBC3-F90A-43A1-9ABE-496AB63FD3BC}"/>
              </a:ext>
            </a:extLst>
          </p:cNvPr>
          <p:cNvSpPr txBox="1"/>
          <p:nvPr/>
        </p:nvSpPr>
        <p:spPr>
          <a:xfrm>
            <a:off x="1691680" y="71874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000" baseline="30000" dirty="0"/>
              <a:t>2</a:t>
            </a:r>
            <a:r>
              <a:rPr lang="en-SG" sz="4000" dirty="0"/>
              <a:t> + </a:t>
            </a:r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F2218D-99F4-42D5-BF07-9C88E42A92BF}"/>
              </a:ext>
            </a:extLst>
          </p:cNvPr>
          <p:cNvCxnSpPr/>
          <p:nvPr/>
        </p:nvCxnSpPr>
        <p:spPr>
          <a:xfrm>
            <a:off x="1766472" y="1407281"/>
            <a:ext cx="10081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B1C5C32-587F-4831-8300-B9D432F9B99D}"/>
              </a:ext>
            </a:extLst>
          </p:cNvPr>
          <p:cNvSpPr txBox="1"/>
          <p:nvPr/>
        </p:nvSpPr>
        <p:spPr>
          <a:xfrm>
            <a:off x="2088902" y="1395149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2</a:t>
            </a:r>
            <a:endParaRPr lang="en-SG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7D4A36-E965-4826-9E94-005CD4008FE5}"/>
              </a:ext>
            </a:extLst>
          </p:cNvPr>
          <p:cNvSpPr txBox="1"/>
          <p:nvPr/>
        </p:nvSpPr>
        <p:spPr>
          <a:xfrm>
            <a:off x="1036789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1</a:t>
            </a:r>
            <a:r>
              <a:rPr lang="en-SG" sz="3200" baseline="30000" dirty="0"/>
              <a:t>2</a:t>
            </a:r>
            <a:r>
              <a:rPr lang="en-SG" sz="3200" dirty="0"/>
              <a:t> + 1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76B961D-1B69-4819-B3AA-7030B2598E9C}"/>
              </a:ext>
            </a:extLst>
          </p:cNvPr>
          <p:cNvCxnSpPr>
            <a:cxnSpLocks/>
          </p:cNvCxnSpPr>
          <p:nvPr/>
        </p:nvCxnSpPr>
        <p:spPr>
          <a:xfrm>
            <a:off x="1111581" y="3060809"/>
            <a:ext cx="93364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66B5256-23B6-4F25-99C5-8EE820BDAEF1}"/>
              </a:ext>
            </a:extLst>
          </p:cNvPr>
          <p:cNvSpPr txBox="1"/>
          <p:nvPr/>
        </p:nvSpPr>
        <p:spPr>
          <a:xfrm>
            <a:off x="1487688" y="294834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02F993-46E2-426D-AFFD-2F1B49C25E2E}"/>
              </a:ext>
            </a:extLst>
          </p:cNvPr>
          <p:cNvSpPr txBox="1"/>
          <p:nvPr/>
        </p:nvSpPr>
        <p:spPr>
          <a:xfrm>
            <a:off x="2477273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2</a:t>
            </a:r>
            <a:r>
              <a:rPr lang="en-SG" sz="3200" baseline="30000" dirty="0"/>
              <a:t>2</a:t>
            </a:r>
            <a:r>
              <a:rPr lang="en-SG" sz="3200" dirty="0"/>
              <a:t> + 2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06A20AC-88DF-4048-865F-89EFDD4E49D8}"/>
              </a:ext>
            </a:extLst>
          </p:cNvPr>
          <p:cNvCxnSpPr>
            <a:cxnSpLocks/>
          </p:cNvCxnSpPr>
          <p:nvPr/>
        </p:nvCxnSpPr>
        <p:spPr>
          <a:xfrm>
            <a:off x="2552065" y="3060809"/>
            <a:ext cx="9308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282B8CB-3B8F-4EFD-9B2B-F2BA4264E695}"/>
              </a:ext>
            </a:extLst>
          </p:cNvPr>
          <p:cNvSpPr txBox="1"/>
          <p:nvPr/>
        </p:nvSpPr>
        <p:spPr>
          <a:xfrm>
            <a:off x="2874495" y="2950082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ACD5C8-1579-4B9F-8A2F-0F776C0E39A3}"/>
              </a:ext>
            </a:extLst>
          </p:cNvPr>
          <p:cNvSpPr txBox="1"/>
          <p:nvPr/>
        </p:nvSpPr>
        <p:spPr>
          <a:xfrm>
            <a:off x="3840181" y="2571750"/>
            <a:ext cx="1384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3</a:t>
            </a:r>
            <a:r>
              <a:rPr lang="en-SG" sz="3200" baseline="30000" dirty="0"/>
              <a:t>2</a:t>
            </a:r>
            <a:r>
              <a:rPr lang="en-SG" sz="3200" dirty="0"/>
              <a:t> + 3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DCDF418-344F-4237-9FA6-CD75D35A2CDB}"/>
              </a:ext>
            </a:extLst>
          </p:cNvPr>
          <p:cNvCxnSpPr>
            <a:cxnSpLocks/>
          </p:cNvCxnSpPr>
          <p:nvPr/>
        </p:nvCxnSpPr>
        <p:spPr>
          <a:xfrm>
            <a:off x="3914973" y="3079189"/>
            <a:ext cx="97659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B2159FE-BD43-468D-97CB-97B408B9C487}"/>
              </a:ext>
            </a:extLst>
          </p:cNvPr>
          <p:cNvSpPr txBox="1"/>
          <p:nvPr/>
        </p:nvSpPr>
        <p:spPr>
          <a:xfrm>
            <a:off x="4237403" y="2968462"/>
            <a:ext cx="421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7A98A3F-B708-4440-8841-5D21B80593AF}"/>
              </a:ext>
            </a:extLst>
          </p:cNvPr>
          <p:cNvSpPr txBox="1"/>
          <p:nvPr/>
        </p:nvSpPr>
        <p:spPr>
          <a:xfrm>
            <a:off x="4644008" y="878803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800" dirty="0"/>
              <a:t> = 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9B6D238-7162-4111-9615-9A292B5766D9}"/>
              </a:ext>
            </a:extLst>
          </p:cNvPr>
          <p:cNvSpPr txBox="1"/>
          <p:nvPr/>
        </p:nvSpPr>
        <p:spPr>
          <a:xfrm>
            <a:off x="67707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=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391AF40-1FE5-48E2-BE08-44302F89B909}"/>
              </a:ext>
            </a:extLst>
          </p:cNvPr>
          <p:cNvSpPr txBox="1"/>
          <p:nvPr/>
        </p:nvSpPr>
        <p:spPr>
          <a:xfrm>
            <a:off x="211723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8859880-F1BD-4B7E-B0B3-48B1559B14AB}"/>
              </a:ext>
            </a:extLst>
          </p:cNvPr>
          <p:cNvSpPr txBox="1"/>
          <p:nvPr/>
        </p:nvSpPr>
        <p:spPr>
          <a:xfrm>
            <a:off x="3518929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5348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27A88-0E4E-459E-BC4C-6049EE15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73452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7B3F41-F4B2-45C2-8431-212B7ED82C03}"/>
              </a:ext>
            </a:extLst>
          </p:cNvPr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Understanding Sigma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9C47D1-0ACD-4F78-BAB6-03CD7F39055A}"/>
              </a:ext>
            </a:extLst>
          </p:cNvPr>
          <p:cNvSpPr txBox="1"/>
          <p:nvPr/>
        </p:nvSpPr>
        <p:spPr>
          <a:xfrm>
            <a:off x="539552" y="372601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500" dirty="0">
                <a:sym typeface="Symbol" panose="05050102010706020507" pitchFamily="18" charset="2"/>
              </a:rPr>
              <a:t></a:t>
            </a:r>
            <a:endParaRPr lang="en-SG" sz="1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6188CD-D70C-4A1E-9C80-E5C25E9886CC}"/>
              </a:ext>
            </a:extLst>
          </p:cNvPr>
          <p:cNvSpPr txBox="1"/>
          <p:nvPr/>
        </p:nvSpPr>
        <p:spPr>
          <a:xfrm>
            <a:off x="614344" y="176732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3200" dirty="0"/>
              <a:t>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F7B75-CD1F-43C1-B812-707895BEA349}"/>
              </a:ext>
            </a:extLst>
          </p:cNvPr>
          <p:cNvSpPr txBox="1"/>
          <p:nvPr/>
        </p:nvSpPr>
        <p:spPr>
          <a:xfrm>
            <a:off x="830368" y="25515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37BBC3-F90A-43A1-9ABE-496AB63FD3BC}"/>
              </a:ext>
            </a:extLst>
          </p:cNvPr>
          <p:cNvSpPr txBox="1"/>
          <p:nvPr/>
        </p:nvSpPr>
        <p:spPr>
          <a:xfrm>
            <a:off x="1691680" y="71874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000" baseline="30000" dirty="0"/>
              <a:t>2</a:t>
            </a:r>
            <a:r>
              <a:rPr lang="en-SG" sz="4000" dirty="0"/>
              <a:t> + </a:t>
            </a:r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F2218D-99F4-42D5-BF07-9C88E42A92BF}"/>
              </a:ext>
            </a:extLst>
          </p:cNvPr>
          <p:cNvCxnSpPr/>
          <p:nvPr/>
        </p:nvCxnSpPr>
        <p:spPr>
          <a:xfrm>
            <a:off x="1766472" y="1407281"/>
            <a:ext cx="10081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B1C5C32-587F-4831-8300-B9D432F9B99D}"/>
              </a:ext>
            </a:extLst>
          </p:cNvPr>
          <p:cNvSpPr txBox="1"/>
          <p:nvPr/>
        </p:nvSpPr>
        <p:spPr>
          <a:xfrm>
            <a:off x="2088902" y="1395149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2</a:t>
            </a:r>
            <a:endParaRPr lang="en-SG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7D4A36-E965-4826-9E94-005CD4008FE5}"/>
              </a:ext>
            </a:extLst>
          </p:cNvPr>
          <p:cNvSpPr txBox="1"/>
          <p:nvPr/>
        </p:nvSpPr>
        <p:spPr>
          <a:xfrm>
            <a:off x="1036789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1</a:t>
            </a:r>
            <a:r>
              <a:rPr lang="en-SG" sz="3200" baseline="30000" dirty="0"/>
              <a:t>2</a:t>
            </a:r>
            <a:r>
              <a:rPr lang="en-SG" sz="3200" dirty="0"/>
              <a:t> + 1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76B961D-1B69-4819-B3AA-7030B2598E9C}"/>
              </a:ext>
            </a:extLst>
          </p:cNvPr>
          <p:cNvCxnSpPr>
            <a:cxnSpLocks/>
          </p:cNvCxnSpPr>
          <p:nvPr/>
        </p:nvCxnSpPr>
        <p:spPr>
          <a:xfrm>
            <a:off x="1111581" y="3060809"/>
            <a:ext cx="93364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66B5256-23B6-4F25-99C5-8EE820BDAEF1}"/>
              </a:ext>
            </a:extLst>
          </p:cNvPr>
          <p:cNvSpPr txBox="1"/>
          <p:nvPr/>
        </p:nvSpPr>
        <p:spPr>
          <a:xfrm>
            <a:off x="1487688" y="294834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02F993-46E2-426D-AFFD-2F1B49C25E2E}"/>
              </a:ext>
            </a:extLst>
          </p:cNvPr>
          <p:cNvSpPr txBox="1"/>
          <p:nvPr/>
        </p:nvSpPr>
        <p:spPr>
          <a:xfrm>
            <a:off x="2477273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2</a:t>
            </a:r>
            <a:r>
              <a:rPr lang="en-SG" sz="3200" baseline="30000" dirty="0"/>
              <a:t>2</a:t>
            </a:r>
            <a:r>
              <a:rPr lang="en-SG" sz="3200" dirty="0"/>
              <a:t> + 2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06A20AC-88DF-4048-865F-89EFDD4E49D8}"/>
              </a:ext>
            </a:extLst>
          </p:cNvPr>
          <p:cNvCxnSpPr>
            <a:cxnSpLocks/>
          </p:cNvCxnSpPr>
          <p:nvPr/>
        </p:nvCxnSpPr>
        <p:spPr>
          <a:xfrm>
            <a:off x="2552065" y="3060809"/>
            <a:ext cx="9308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282B8CB-3B8F-4EFD-9B2B-F2BA4264E695}"/>
              </a:ext>
            </a:extLst>
          </p:cNvPr>
          <p:cNvSpPr txBox="1"/>
          <p:nvPr/>
        </p:nvSpPr>
        <p:spPr>
          <a:xfrm>
            <a:off x="2874495" y="2950082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ACD5C8-1579-4B9F-8A2F-0F776C0E39A3}"/>
              </a:ext>
            </a:extLst>
          </p:cNvPr>
          <p:cNvSpPr txBox="1"/>
          <p:nvPr/>
        </p:nvSpPr>
        <p:spPr>
          <a:xfrm>
            <a:off x="3840181" y="2571750"/>
            <a:ext cx="1384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3</a:t>
            </a:r>
            <a:r>
              <a:rPr lang="en-SG" sz="3200" baseline="30000" dirty="0"/>
              <a:t>2</a:t>
            </a:r>
            <a:r>
              <a:rPr lang="en-SG" sz="3200" dirty="0"/>
              <a:t> + 3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DCDF418-344F-4237-9FA6-CD75D35A2CDB}"/>
              </a:ext>
            </a:extLst>
          </p:cNvPr>
          <p:cNvCxnSpPr>
            <a:cxnSpLocks/>
          </p:cNvCxnSpPr>
          <p:nvPr/>
        </p:nvCxnSpPr>
        <p:spPr>
          <a:xfrm>
            <a:off x="3914973" y="3079189"/>
            <a:ext cx="97659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B2159FE-BD43-468D-97CB-97B408B9C487}"/>
              </a:ext>
            </a:extLst>
          </p:cNvPr>
          <p:cNvSpPr txBox="1"/>
          <p:nvPr/>
        </p:nvSpPr>
        <p:spPr>
          <a:xfrm>
            <a:off x="4237403" y="2968462"/>
            <a:ext cx="421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3E75FF5-9D2F-4685-BC19-C87FCAAEB928}"/>
              </a:ext>
            </a:extLst>
          </p:cNvPr>
          <p:cNvSpPr txBox="1"/>
          <p:nvPr/>
        </p:nvSpPr>
        <p:spPr>
          <a:xfrm>
            <a:off x="5285585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4</a:t>
            </a:r>
            <a:r>
              <a:rPr lang="en-SG" sz="3200" baseline="30000" dirty="0"/>
              <a:t>2</a:t>
            </a:r>
            <a:r>
              <a:rPr lang="en-SG" sz="3200" dirty="0"/>
              <a:t> + 4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CBCCB89-218C-4741-861B-E82CF31AA5DA}"/>
              </a:ext>
            </a:extLst>
          </p:cNvPr>
          <p:cNvCxnSpPr>
            <a:cxnSpLocks/>
          </p:cNvCxnSpPr>
          <p:nvPr/>
        </p:nvCxnSpPr>
        <p:spPr>
          <a:xfrm>
            <a:off x="5360377" y="3074065"/>
            <a:ext cx="93578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E5EF739-2764-4619-A0C4-F31E4B3C34ED}"/>
              </a:ext>
            </a:extLst>
          </p:cNvPr>
          <p:cNvSpPr txBox="1"/>
          <p:nvPr/>
        </p:nvSpPr>
        <p:spPr>
          <a:xfrm>
            <a:off x="5682807" y="2963338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5F8B44A-3CF3-46F5-8625-73D349BD9261}"/>
              </a:ext>
            </a:extLst>
          </p:cNvPr>
          <p:cNvSpPr txBox="1"/>
          <p:nvPr/>
        </p:nvSpPr>
        <p:spPr>
          <a:xfrm>
            <a:off x="4644008" y="878803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800" dirty="0"/>
              <a:t> = 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8F53500-21C5-4B1E-89AB-A3648773033C}"/>
              </a:ext>
            </a:extLst>
          </p:cNvPr>
          <p:cNvSpPr txBox="1"/>
          <p:nvPr/>
        </p:nvSpPr>
        <p:spPr>
          <a:xfrm>
            <a:off x="67707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=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52F9E8C-FC0A-442D-9C61-4BD6416CFED9}"/>
              </a:ext>
            </a:extLst>
          </p:cNvPr>
          <p:cNvSpPr txBox="1"/>
          <p:nvPr/>
        </p:nvSpPr>
        <p:spPr>
          <a:xfrm>
            <a:off x="211723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FCFA4CF-4D37-4D3C-ACD6-4C5333F5B778}"/>
              </a:ext>
            </a:extLst>
          </p:cNvPr>
          <p:cNvSpPr txBox="1"/>
          <p:nvPr/>
        </p:nvSpPr>
        <p:spPr>
          <a:xfrm>
            <a:off x="3518929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B15C914-C5D7-438B-959F-0AF0E7E1EFDD}"/>
              </a:ext>
            </a:extLst>
          </p:cNvPr>
          <p:cNvSpPr txBox="1"/>
          <p:nvPr/>
        </p:nvSpPr>
        <p:spPr>
          <a:xfrm>
            <a:off x="4914082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087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1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633400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27A88-0E4E-459E-BC4C-6049EE15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73452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7B3F41-F4B2-45C2-8431-212B7ED82C03}"/>
              </a:ext>
            </a:extLst>
          </p:cNvPr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Understanding Sigma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9C47D1-0ACD-4F78-BAB6-03CD7F39055A}"/>
              </a:ext>
            </a:extLst>
          </p:cNvPr>
          <p:cNvSpPr txBox="1"/>
          <p:nvPr/>
        </p:nvSpPr>
        <p:spPr>
          <a:xfrm>
            <a:off x="539552" y="372601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500" dirty="0">
                <a:sym typeface="Symbol" panose="05050102010706020507" pitchFamily="18" charset="2"/>
              </a:rPr>
              <a:t></a:t>
            </a:r>
            <a:endParaRPr lang="en-SG" sz="1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6188CD-D70C-4A1E-9C80-E5C25E9886CC}"/>
              </a:ext>
            </a:extLst>
          </p:cNvPr>
          <p:cNvSpPr txBox="1"/>
          <p:nvPr/>
        </p:nvSpPr>
        <p:spPr>
          <a:xfrm>
            <a:off x="614344" y="176732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3200" dirty="0"/>
              <a:t>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F7B75-CD1F-43C1-B812-707895BEA349}"/>
              </a:ext>
            </a:extLst>
          </p:cNvPr>
          <p:cNvSpPr txBox="1"/>
          <p:nvPr/>
        </p:nvSpPr>
        <p:spPr>
          <a:xfrm>
            <a:off x="830368" y="25515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37BBC3-F90A-43A1-9ABE-496AB63FD3BC}"/>
              </a:ext>
            </a:extLst>
          </p:cNvPr>
          <p:cNvSpPr txBox="1"/>
          <p:nvPr/>
        </p:nvSpPr>
        <p:spPr>
          <a:xfrm>
            <a:off x="1691680" y="71874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000" baseline="30000" dirty="0"/>
              <a:t>2</a:t>
            </a:r>
            <a:r>
              <a:rPr lang="en-SG" sz="4000" dirty="0"/>
              <a:t> + </a:t>
            </a:r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F2218D-99F4-42D5-BF07-9C88E42A92BF}"/>
              </a:ext>
            </a:extLst>
          </p:cNvPr>
          <p:cNvCxnSpPr/>
          <p:nvPr/>
        </p:nvCxnSpPr>
        <p:spPr>
          <a:xfrm>
            <a:off x="1766472" y="1407281"/>
            <a:ext cx="10081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B1C5C32-587F-4831-8300-B9D432F9B99D}"/>
              </a:ext>
            </a:extLst>
          </p:cNvPr>
          <p:cNvSpPr txBox="1"/>
          <p:nvPr/>
        </p:nvSpPr>
        <p:spPr>
          <a:xfrm>
            <a:off x="2088902" y="1395149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2</a:t>
            </a:r>
            <a:endParaRPr lang="en-SG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7D4A36-E965-4826-9E94-005CD4008FE5}"/>
              </a:ext>
            </a:extLst>
          </p:cNvPr>
          <p:cNvSpPr txBox="1"/>
          <p:nvPr/>
        </p:nvSpPr>
        <p:spPr>
          <a:xfrm>
            <a:off x="1036789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1</a:t>
            </a:r>
            <a:r>
              <a:rPr lang="en-SG" sz="3200" baseline="30000" dirty="0"/>
              <a:t>2</a:t>
            </a:r>
            <a:r>
              <a:rPr lang="en-SG" sz="3200" dirty="0"/>
              <a:t> + 1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76B961D-1B69-4819-B3AA-7030B2598E9C}"/>
              </a:ext>
            </a:extLst>
          </p:cNvPr>
          <p:cNvCxnSpPr>
            <a:cxnSpLocks/>
          </p:cNvCxnSpPr>
          <p:nvPr/>
        </p:nvCxnSpPr>
        <p:spPr>
          <a:xfrm>
            <a:off x="1111581" y="3060809"/>
            <a:ext cx="93364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66B5256-23B6-4F25-99C5-8EE820BDAEF1}"/>
              </a:ext>
            </a:extLst>
          </p:cNvPr>
          <p:cNvSpPr txBox="1"/>
          <p:nvPr/>
        </p:nvSpPr>
        <p:spPr>
          <a:xfrm>
            <a:off x="1487688" y="294834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02F993-46E2-426D-AFFD-2F1B49C25E2E}"/>
              </a:ext>
            </a:extLst>
          </p:cNvPr>
          <p:cNvSpPr txBox="1"/>
          <p:nvPr/>
        </p:nvSpPr>
        <p:spPr>
          <a:xfrm>
            <a:off x="2477273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2</a:t>
            </a:r>
            <a:r>
              <a:rPr lang="en-SG" sz="3200" baseline="30000" dirty="0"/>
              <a:t>2</a:t>
            </a:r>
            <a:r>
              <a:rPr lang="en-SG" sz="3200" dirty="0"/>
              <a:t> + 2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06A20AC-88DF-4048-865F-89EFDD4E49D8}"/>
              </a:ext>
            </a:extLst>
          </p:cNvPr>
          <p:cNvCxnSpPr>
            <a:cxnSpLocks/>
          </p:cNvCxnSpPr>
          <p:nvPr/>
        </p:nvCxnSpPr>
        <p:spPr>
          <a:xfrm>
            <a:off x="2552065" y="3060809"/>
            <a:ext cx="9308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282B8CB-3B8F-4EFD-9B2B-F2BA4264E695}"/>
              </a:ext>
            </a:extLst>
          </p:cNvPr>
          <p:cNvSpPr txBox="1"/>
          <p:nvPr/>
        </p:nvSpPr>
        <p:spPr>
          <a:xfrm>
            <a:off x="2874495" y="2950082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ACD5C8-1579-4B9F-8A2F-0F776C0E39A3}"/>
              </a:ext>
            </a:extLst>
          </p:cNvPr>
          <p:cNvSpPr txBox="1"/>
          <p:nvPr/>
        </p:nvSpPr>
        <p:spPr>
          <a:xfrm>
            <a:off x="3840181" y="2571750"/>
            <a:ext cx="1384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3</a:t>
            </a:r>
            <a:r>
              <a:rPr lang="en-SG" sz="3200" baseline="30000" dirty="0"/>
              <a:t>2</a:t>
            </a:r>
            <a:r>
              <a:rPr lang="en-SG" sz="3200" dirty="0"/>
              <a:t> + 3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DCDF418-344F-4237-9FA6-CD75D35A2CDB}"/>
              </a:ext>
            </a:extLst>
          </p:cNvPr>
          <p:cNvCxnSpPr>
            <a:cxnSpLocks/>
          </p:cNvCxnSpPr>
          <p:nvPr/>
        </p:nvCxnSpPr>
        <p:spPr>
          <a:xfrm>
            <a:off x="3914973" y="3079189"/>
            <a:ext cx="97659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B2159FE-BD43-468D-97CB-97B408B9C487}"/>
              </a:ext>
            </a:extLst>
          </p:cNvPr>
          <p:cNvSpPr txBox="1"/>
          <p:nvPr/>
        </p:nvSpPr>
        <p:spPr>
          <a:xfrm>
            <a:off x="4237403" y="2968462"/>
            <a:ext cx="421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3E75FF5-9D2F-4685-BC19-C87FCAAEB928}"/>
              </a:ext>
            </a:extLst>
          </p:cNvPr>
          <p:cNvSpPr txBox="1"/>
          <p:nvPr/>
        </p:nvSpPr>
        <p:spPr>
          <a:xfrm>
            <a:off x="5285585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4</a:t>
            </a:r>
            <a:r>
              <a:rPr lang="en-SG" sz="3200" baseline="30000" dirty="0"/>
              <a:t>2</a:t>
            </a:r>
            <a:r>
              <a:rPr lang="en-SG" sz="3200" dirty="0"/>
              <a:t> + 4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CBCCB89-218C-4741-861B-E82CF31AA5DA}"/>
              </a:ext>
            </a:extLst>
          </p:cNvPr>
          <p:cNvCxnSpPr>
            <a:cxnSpLocks/>
          </p:cNvCxnSpPr>
          <p:nvPr/>
        </p:nvCxnSpPr>
        <p:spPr>
          <a:xfrm>
            <a:off x="5360377" y="3074065"/>
            <a:ext cx="93578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E5EF739-2764-4619-A0C4-F31E4B3C34ED}"/>
              </a:ext>
            </a:extLst>
          </p:cNvPr>
          <p:cNvSpPr txBox="1"/>
          <p:nvPr/>
        </p:nvSpPr>
        <p:spPr>
          <a:xfrm>
            <a:off x="5682807" y="2963338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3A5D734-629A-461F-A388-7162F8A73984}"/>
              </a:ext>
            </a:extLst>
          </p:cNvPr>
          <p:cNvSpPr txBox="1"/>
          <p:nvPr/>
        </p:nvSpPr>
        <p:spPr>
          <a:xfrm>
            <a:off x="6660232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5</a:t>
            </a:r>
            <a:r>
              <a:rPr lang="en-SG" sz="3200" baseline="30000" dirty="0"/>
              <a:t>2</a:t>
            </a:r>
            <a:r>
              <a:rPr lang="en-SG" sz="3200" dirty="0"/>
              <a:t> + 5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4177831-3079-4860-B84F-37879F836494}"/>
              </a:ext>
            </a:extLst>
          </p:cNvPr>
          <p:cNvCxnSpPr>
            <a:cxnSpLocks/>
          </p:cNvCxnSpPr>
          <p:nvPr/>
        </p:nvCxnSpPr>
        <p:spPr>
          <a:xfrm flipV="1">
            <a:off x="6735024" y="3060809"/>
            <a:ext cx="998833" cy="236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7BFB764F-76DF-4CE3-A2DA-E6594D0AE880}"/>
              </a:ext>
            </a:extLst>
          </p:cNvPr>
          <p:cNvSpPr txBox="1"/>
          <p:nvPr/>
        </p:nvSpPr>
        <p:spPr>
          <a:xfrm>
            <a:off x="7057454" y="2952445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4DFFA8-6F41-43BE-851A-0D85C4FC039D}"/>
              </a:ext>
            </a:extLst>
          </p:cNvPr>
          <p:cNvSpPr txBox="1"/>
          <p:nvPr/>
        </p:nvSpPr>
        <p:spPr>
          <a:xfrm>
            <a:off x="4644008" y="878803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800" dirty="0"/>
              <a:t> = 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7D3A060-DC12-4515-9BF4-591102064BA1}"/>
              </a:ext>
            </a:extLst>
          </p:cNvPr>
          <p:cNvSpPr txBox="1"/>
          <p:nvPr/>
        </p:nvSpPr>
        <p:spPr>
          <a:xfrm>
            <a:off x="67707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=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721CEFB-A17D-4AB7-9031-65A81EC2C453}"/>
              </a:ext>
            </a:extLst>
          </p:cNvPr>
          <p:cNvSpPr txBox="1"/>
          <p:nvPr/>
        </p:nvSpPr>
        <p:spPr>
          <a:xfrm>
            <a:off x="211723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34080FA-2E79-4B17-811B-243953D0AC52}"/>
              </a:ext>
            </a:extLst>
          </p:cNvPr>
          <p:cNvSpPr txBox="1"/>
          <p:nvPr/>
        </p:nvSpPr>
        <p:spPr>
          <a:xfrm>
            <a:off x="3518929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92FB309-2953-4135-A6F8-4C73966D7EDD}"/>
              </a:ext>
            </a:extLst>
          </p:cNvPr>
          <p:cNvSpPr txBox="1"/>
          <p:nvPr/>
        </p:nvSpPr>
        <p:spPr>
          <a:xfrm>
            <a:off x="4914082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3D1C6C-FD12-4CDD-B0A9-EDD74B857E23}"/>
              </a:ext>
            </a:extLst>
          </p:cNvPr>
          <p:cNvSpPr txBox="1"/>
          <p:nvPr/>
        </p:nvSpPr>
        <p:spPr>
          <a:xfrm>
            <a:off x="6337106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2544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27A88-0E4E-459E-BC4C-6049EE15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73452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7B3F41-F4B2-45C2-8431-212B7ED82C03}"/>
              </a:ext>
            </a:extLst>
          </p:cNvPr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Understanding Sigma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9C47D1-0ACD-4F78-BAB6-03CD7F39055A}"/>
              </a:ext>
            </a:extLst>
          </p:cNvPr>
          <p:cNvSpPr txBox="1"/>
          <p:nvPr/>
        </p:nvSpPr>
        <p:spPr>
          <a:xfrm>
            <a:off x="539552" y="372601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500" dirty="0">
                <a:sym typeface="Symbol" panose="05050102010706020507" pitchFamily="18" charset="2"/>
              </a:rPr>
              <a:t></a:t>
            </a:r>
            <a:endParaRPr lang="en-SG" sz="1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6188CD-D70C-4A1E-9C80-E5C25E9886CC}"/>
              </a:ext>
            </a:extLst>
          </p:cNvPr>
          <p:cNvSpPr txBox="1"/>
          <p:nvPr/>
        </p:nvSpPr>
        <p:spPr>
          <a:xfrm>
            <a:off x="614344" y="176732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3200" dirty="0"/>
              <a:t>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F7B75-CD1F-43C1-B812-707895BEA349}"/>
              </a:ext>
            </a:extLst>
          </p:cNvPr>
          <p:cNvSpPr txBox="1"/>
          <p:nvPr/>
        </p:nvSpPr>
        <p:spPr>
          <a:xfrm>
            <a:off x="830368" y="25515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37BBC3-F90A-43A1-9ABE-496AB63FD3BC}"/>
              </a:ext>
            </a:extLst>
          </p:cNvPr>
          <p:cNvSpPr txBox="1"/>
          <p:nvPr/>
        </p:nvSpPr>
        <p:spPr>
          <a:xfrm>
            <a:off x="1691680" y="71874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000" baseline="30000" dirty="0"/>
              <a:t>2</a:t>
            </a:r>
            <a:r>
              <a:rPr lang="en-SG" sz="4000" dirty="0"/>
              <a:t> + </a:t>
            </a:r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F2218D-99F4-42D5-BF07-9C88E42A92BF}"/>
              </a:ext>
            </a:extLst>
          </p:cNvPr>
          <p:cNvCxnSpPr/>
          <p:nvPr/>
        </p:nvCxnSpPr>
        <p:spPr>
          <a:xfrm>
            <a:off x="1766472" y="1407281"/>
            <a:ext cx="10081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B1C5C32-587F-4831-8300-B9D432F9B99D}"/>
              </a:ext>
            </a:extLst>
          </p:cNvPr>
          <p:cNvSpPr txBox="1"/>
          <p:nvPr/>
        </p:nvSpPr>
        <p:spPr>
          <a:xfrm>
            <a:off x="2088902" y="1395149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2</a:t>
            </a:r>
            <a:endParaRPr lang="en-SG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92C123-598C-4E9F-89B3-234290C833F7}"/>
              </a:ext>
            </a:extLst>
          </p:cNvPr>
          <p:cNvSpPr txBox="1"/>
          <p:nvPr/>
        </p:nvSpPr>
        <p:spPr>
          <a:xfrm>
            <a:off x="67707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=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6B5256-23B6-4F25-99C5-8EE820BDAEF1}"/>
              </a:ext>
            </a:extLst>
          </p:cNvPr>
          <p:cNvSpPr txBox="1"/>
          <p:nvPr/>
        </p:nvSpPr>
        <p:spPr>
          <a:xfrm>
            <a:off x="1462673" y="2666938"/>
            <a:ext cx="5040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400" dirty="0"/>
              <a:t>1</a:t>
            </a:r>
            <a:endParaRPr lang="en-SG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82B8CB-3B8F-4EFD-9B2B-F2BA4264E695}"/>
              </a:ext>
            </a:extLst>
          </p:cNvPr>
          <p:cNvSpPr txBox="1"/>
          <p:nvPr/>
        </p:nvSpPr>
        <p:spPr>
          <a:xfrm>
            <a:off x="2844696" y="2666938"/>
            <a:ext cx="5040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400" dirty="0"/>
              <a:t>3</a:t>
            </a:r>
            <a:endParaRPr lang="en-SG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598385-ED4B-47F9-9B14-A0165270CCA3}"/>
              </a:ext>
            </a:extLst>
          </p:cNvPr>
          <p:cNvSpPr txBox="1"/>
          <p:nvPr/>
        </p:nvSpPr>
        <p:spPr>
          <a:xfrm>
            <a:off x="211723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B2159FE-BD43-468D-97CB-97B408B9C487}"/>
              </a:ext>
            </a:extLst>
          </p:cNvPr>
          <p:cNvSpPr txBox="1"/>
          <p:nvPr/>
        </p:nvSpPr>
        <p:spPr>
          <a:xfrm>
            <a:off x="4226719" y="2666938"/>
            <a:ext cx="4213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400" dirty="0"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0547B38-EA8A-41D8-80F5-9416EECD4D1C}"/>
              </a:ext>
            </a:extLst>
          </p:cNvPr>
          <p:cNvSpPr txBox="1"/>
          <p:nvPr/>
        </p:nvSpPr>
        <p:spPr>
          <a:xfrm>
            <a:off x="3518929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E5EF739-2764-4619-A0C4-F31E4B3C34ED}"/>
              </a:ext>
            </a:extLst>
          </p:cNvPr>
          <p:cNvSpPr txBox="1"/>
          <p:nvPr/>
        </p:nvSpPr>
        <p:spPr>
          <a:xfrm>
            <a:off x="5526069" y="2666938"/>
            <a:ext cx="7952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400" dirty="0"/>
              <a:t>10</a:t>
            </a:r>
            <a:endParaRPr lang="en-SG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B48CAA7-D96E-4C7B-B2B9-EE0CB1672958}"/>
              </a:ext>
            </a:extLst>
          </p:cNvPr>
          <p:cNvSpPr txBox="1"/>
          <p:nvPr/>
        </p:nvSpPr>
        <p:spPr>
          <a:xfrm>
            <a:off x="4914082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BFB764F-76DF-4CE3-A2DA-E6594D0AE880}"/>
              </a:ext>
            </a:extLst>
          </p:cNvPr>
          <p:cNvSpPr txBox="1"/>
          <p:nvPr/>
        </p:nvSpPr>
        <p:spPr>
          <a:xfrm>
            <a:off x="7026767" y="2666938"/>
            <a:ext cx="8418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400" dirty="0"/>
              <a:t>15</a:t>
            </a:r>
            <a:endParaRPr lang="en-SG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1EDD89C-5580-4C1D-B9BA-21ED27209058}"/>
              </a:ext>
            </a:extLst>
          </p:cNvPr>
          <p:cNvSpPr txBox="1"/>
          <p:nvPr/>
        </p:nvSpPr>
        <p:spPr>
          <a:xfrm>
            <a:off x="6337106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4DFFA8-6F41-43BE-851A-0D85C4FC039D}"/>
              </a:ext>
            </a:extLst>
          </p:cNvPr>
          <p:cNvSpPr txBox="1"/>
          <p:nvPr/>
        </p:nvSpPr>
        <p:spPr>
          <a:xfrm>
            <a:off x="4644008" y="878803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800" dirty="0"/>
              <a:t> = 5</a:t>
            </a:r>
          </a:p>
        </p:txBody>
      </p:sp>
    </p:spTree>
    <p:extLst>
      <p:ext uri="{BB962C8B-B14F-4D97-AF65-F5344CB8AC3E}">
        <p14:creationId xmlns:p14="http://schemas.microsoft.com/office/powerpoint/2010/main" val="11883753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9552" y="1707654"/>
            <a:ext cx="8496943" cy="175432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A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Pascal’s Triangle</a:t>
            </a:r>
          </a:p>
          <a:p>
            <a:r>
              <a:rPr lang="en-A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Hidden Gem!</a:t>
            </a:r>
            <a:endParaRPr lang="en-A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257F7C-54C4-416A-A19F-54D7360DAA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840" y="267494"/>
            <a:ext cx="1932740" cy="4140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8061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!!RowNo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EA2F7A3-293A-46EA-AF14-0E608100F53C}"/>
              </a:ext>
            </a:extLst>
          </p:cNvPr>
          <p:cNvSpPr txBox="1"/>
          <p:nvPr/>
        </p:nvSpPr>
        <p:spPr>
          <a:xfrm>
            <a:off x="3016716" y="195486"/>
            <a:ext cx="629124" cy="646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8732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!!RowNo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2641207" y="195486"/>
            <a:ext cx="1380148" cy="1178377"/>
            <a:chOff x="3975273" y="840233"/>
            <a:chExt cx="1263747" cy="1075516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75498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2199744" y="195486"/>
            <a:ext cx="2263069" cy="1710423"/>
            <a:chOff x="3571044" y="840233"/>
            <a:chExt cx="2072204" cy="156111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4773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1784913" y="195486"/>
            <a:ext cx="3092733" cy="2242468"/>
            <a:chOff x="3191199" y="840233"/>
            <a:chExt cx="2831895" cy="2046722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BEFE139-9C25-418E-B4D6-03224E7246F4}"/>
                </a:ext>
              </a:extLst>
            </p:cNvPr>
            <p:cNvGrpSpPr/>
            <p:nvPr/>
          </p:nvGrpSpPr>
          <p:grpSpPr>
            <a:xfrm>
              <a:off x="3191199" y="2297042"/>
              <a:ext cx="2831895" cy="589913"/>
              <a:chOff x="3213025" y="2283719"/>
              <a:chExt cx="2831895" cy="58991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EA9FE85-BABC-43CA-9379-CA6200187E85}"/>
                  </a:ext>
                </a:extLst>
              </p:cNvPr>
              <p:cNvSpPr txBox="1"/>
              <p:nvPr/>
            </p:nvSpPr>
            <p:spPr>
              <a:xfrm>
                <a:off x="3213025" y="2283719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46B91F7-2CC3-4249-9396-C987BF9EAC58}"/>
                  </a:ext>
                </a:extLst>
              </p:cNvPr>
              <p:cNvSpPr txBox="1"/>
              <p:nvPr/>
            </p:nvSpPr>
            <p:spPr>
              <a:xfrm>
                <a:off x="3900708" y="2283719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272531A-5A3B-4B6C-B419-D00A735C9D2A}"/>
                  </a:ext>
                </a:extLst>
              </p:cNvPr>
              <p:cNvSpPr txBox="1"/>
              <p:nvPr/>
            </p:nvSpPr>
            <p:spPr>
              <a:xfrm>
                <a:off x="4588392" y="2283719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9CFA378-5752-41CD-8906-C835EE10063E}"/>
                  </a:ext>
                </a:extLst>
              </p:cNvPr>
              <p:cNvSpPr txBox="1"/>
              <p:nvPr/>
            </p:nvSpPr>
            <p:spPr>
              <a:xfrm>
                <a:off x="5396848" y="2283719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D0100"/>
                    </a:solidFill>
                  </a:rPr>
                  <a:t>1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1319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1343451" y="195486"/>
            <a:ext cx="3975654" cy="2774513"/>
            <a:chOff x="2786970" y="840233"/>
            <a:chExt cx="3640352" cy="253232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480E55E-6D8D-4429-8DC3-B799DED9E34B}"/>
                </a:ext>
              </a:extLst>
            </p:cNvPr>
            <p:cNvGrpSpPr/>
            <p:nvPr/>
          </p:nvGrpSpPr>
          <p:grpSpPr>
            <a:xfrm>
              <a:off x="2786970" y="2782645"/>
              <a:ext cx="3640352" cy="589913"/>
              <a:chOff x="2742296" y="2921957"/>
              <a:chExt cx="3640352" cy="589913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9CE8EE3-31DB-4E7E-B870-3855ED37E91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6671D03-C5F4-4833-9EEC-96D92D5A888F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4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7C69817-90D3-4480-9913-EFBD58368FF7}"/>
                  </a:ext>
                </a:extLst>
              </p:cNvPr>
              <p:cNvSpPr txBox="1"/>
              <p:nvPr/>
            </p:nvSpPr>
            <p:spPr>
              <a:xfrm>
                <a:off x="4117663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A4793B3-B9D4-41CA-B483-93D57CD7996D}"/>
                  </a:ext>
                </a:extLst>
              </p:cNvPr>
              <p:cNvSpPr txBox="1"/>
              <p:nvPr/>
            </p:nvSpPr>
            <p:spPr>
              <a:xfrm>
                <a:off x="4926118" y="2921958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D0100"/>
                    </a:solidFill>
                  </a:rPr>
                  <a:t>4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63F4902-95D1-4CFE-80E0-E2C58DB53C37}"/>
                  </a:ext>
                </a:extLst>
              </p:cNvPr>
              <p:cNvSpPr txBox="1"/>
              <p:nvPr/>
            </p:nvSpPr>
            <p:spPr>
              <a:xfrm>
                <a:off x="5685810" y="2921957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BEFE139-9C25-418E-B4D6-03224E7246F4}"/>
                </a:ext>
              </a:extLst>
            </p:cNvPr>
            <p:cNvGrpSpPr/>
            <p:nvPr/>
          </p:nvGrpSpPr>
          <p:grpSpPr>
            <a:xfrm>
              <a:off x="3191199" y="2297042"/>
              <a:ext cx="2831895" cy="589913"/>
              <a:chOff x="3213025" y="2283719"/>
              <a:chExt cx="2831895" cy="58991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EA9FE85-BABC-43CA-9379-CA6200187E85}"/>
                  </a:ext>
                </a:extLst>
              </p:cNvPr>
              <p:cNvSpPr txBox="1"/>
              <p:nvPr/>
            </p:nvSpPr>
            <p:spPr>
              <a:xfrm>
                <a:off x="3213025" y="2283719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46B91F7-2CC3-4249-9396-C987BF9EAC58}"/>
                  </a:ext>
                </a:extLst>
              </p:cNvPr>
              <p:cNvSpPr txBox="1"/>
              <p:nvPr/>
            </p:nvSpPr>
            <p:spPr>
              <a:xfrm>
                <a:off x="3900708" y="2283719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272531A-5A3B-4B6C-B419-D00A735C9D2A}"/>
                  </a:ext>
                </a:extLst>
              </p:cNvPr>
              <p:cNvSpPr txBox="1"/>
              <p:nvPr/>
            </p:nvSpPr>
            <p:spPr>
              <a:xfrm>
                <a:off x="4588392" y="2283719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9CFA378-5752-41CD-8906-C835EE10063E}"/>
                  </a:ext>
                </a:extLst>
              </p:cNvPr>
              <p:cNvSpPr txBox="1"/>
              <p:nvPr/>
            </p:nvSpPr>
            <p:spPr>
              <a:xfrm>
                <a:off x="5396848" y="2283719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D0100"/>
                    </a:solidFill>
                  </a:rPr>
                  <a:t>1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2938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967940" y="195486"/>
            <a:ext cx="4726677" cy="3306560"/>
            <a:chOff x="2443129" y="840233"/>
            <a:chExt cx="4328035" cy="301792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3AC5663-8200-4843-86BE-05B33F6E9059}"/>
                </a:ext>
              </a:extLst>
            </p:cNvPr>
            <p:cNvGrpSpPr/>
            <p:nvPr/>
          </p:nvGrpSpPr>
          <p:grpSpPr>
            <a:xfrm>
              <a:off x="2443129" y="3268249"/>
              <a:ext cx="4328035" cy="589913"/>
              <a:chOff x="2301864" y="3499142"/>
              <a:chExt cx="4328035" cy="589913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998F7E0-7E13-4088-AF59-B5CD2E81D8B7}"/>
                  </a:ext>
                </a:extLst>
              </p:cNvPr>
              <p:cNvSpPr txBox="1"/>
              <p:nvPr/>
            </p:nvSpPr>
            <p:spPr>
              <a:xfrm>
                <a:off x="2301864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B78AD306-4336-4F70-A622-F0808951818C}"/>
                  </a:ext>
                </a:extLst>
              </p:cNvPr>
              <p:cNvSpPr txBox="1"/>
              <p:nvPr/>
            </p:nvSpPr>
            <p:spPr>
              <a:xfrm>
                <a:off x="2989547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5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F4E470DB-D8A9-481C-BE07-52C291E9B036}"/>
                  </a:ext>
                </a:extLst>
              </p:cNvPr>
              <p:cNvSpPr txBox="1"/>
              <p:nvPr/>
            </p:nvSpPr>
            <p:spPr>
              <a:xfrm>
                <a:off x="3677230" y="3499143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10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34EADE4-1C79-4A33-A1F8-1E65727B1A40}"/>
                  </a:ext>
                </a:extLst>
              </p:cNvPr>
              <p:cNvSpPr txBox="1"/>
              <p:nvPr/>
            </p:nvSpPr>
            <p:spPr>
              <a:xfrm>
                <a:off x="4485687" y="3499143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D0100"/>
                    </a:solidFill>
                  </a:rPr>
                  <a:t>10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DE5BFF1-E96B-424F-8F35-68D8822BBDE1}"/>
                  </a:ext>
                </a:extLst>
              </p:cNvPr>
              <p:cNvSpPr txBox="1"/>
              <p:nvPr/>
            </p:nvSpPr>
            <p:spPr>
              <a:xfrm>
                <a:off x="5245378" y="3499142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5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4C8AA102-513F-4783-AED6-DDBAD77FAE90}"/>
                  </a:ext>
                </a:extLst>
              </p:cNvPr>
              <p:cNvSpPr txBox="1"/>
              <p:nvPr/>
            </p:nvSpPr>
            <p:spPr>
              <a:xfrm>
                <a:off x="6053835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480E55E-6D8D-4429-8DC3-B799DED9E34B}"/>
                </a:ext>
              </a:extLst>
            </p:cNvPr>
            <p:cNvGrpSpPr/>
            <p:nvPr/>
          </p:nvGrpSpPr>
          <p:grpSpPr>
            <a:xfrm>
              <a:off x="2786970" y="2782645"/>
              <a:ext cx="3640352" cy="589913"/>
              <a:chOff x="2742296" y="2921957"/>
              <a:chExt cx="3640352" cy="589913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9CE8EE3-31DB-4E7E-B870-3855ED37E91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6671D03-C5F4-4833-9EEC-96D92D5A888F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4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7C69817-90D3-4480-9913-EFBD58368FF7}"/>
                  </a:ext>
                </a:extLst>
              </p:cNvPr>
              <p:cNvSpPr txBox="1"/>
              <p:nvPr/>
            </p:nvSpPr>
            <p:spPr>
              <a:xfrm>
                <a:off x="4117663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A4793B3-B9D4-41CA-B483-93D57CD7996D}"/>
                  </a:ext>
                </a:extLst>
              </p:cNvPr>
              <p:cNvSpPr txBox="1"/>
              <p:nvPr/>
            </p:nvSpPr>
            <p:spPr>
              <a:xfrm>
                <a:off x="4926118" y="2921958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D0100"/>
                    </a:solidFill>
                  </a:rPr>
                  <a:t>4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63F4902-95D1-4CFE-80E0-E2C58DB53C37}"/>
                  </a:ext>
                </a:extLst>
              </p:cNvPr>
              <p:cNvSpPr txBox="1"/>
              <p:nvPr/>
            </p:nvSpPr>
            <p:spPr>
              <a:xfrm>
                <a:off x="5685810" y="2921957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BEFE139-9C25-418E-B4D6-03224E7246F4}"/>
                </a:ext>
              </a:extLst>
            </p:cNvPr>
            <p:cNvGrpSpPr/>
            <p:nvPr/>
          </p:nvGrpSpPr>
          <p:grpSpPr>
            <a:xfrm>
              <a:off x="3191199" y="2297042"/>
              <a:ext cx="2831895" cy="589913"/>
              <a:chOff x="3213025" y="2283719"/>
              <a:chExt cx="2831895" cy="58991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EA9FE85-BABC-43CA-9379-CA6200187E85}"/>
                  </a:ext>
                </a:extLst>
              </p:cNvPr>
              <p:cNvSpPr txBox="1"/>
              <p:nvPr/>
            </p:nvSpPr>
            <p:spPr>
              <a:xfrm>
                <a:off x="3213025" y="2283719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46B91F7-2CC3-4249-9396-C987BF9EAC58}"/>
                  </a:ext>
                </a:extLst>
              </p:cNvPr>
              <p:cNvSpPr txBox="1"/>
              <p:nvPr/>
            </p:nvSpPr>
            <p:spPr>
              <a:xfrm>
                <a:off x="3900708" y="2283719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272531A-5A3B-4B6C-B419-D00A735C9D2A}"/>
                  </a:ext>
                </a:extLst>
              </p:cNvPr>
              <p:cNvSpPr txBox="1"/>
              <p:nvPr/>
            </p:nvSpPr>
            <p:spPr>
              <a:xfrm>
                <a:off x="4588392" y="2283719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9CFA378-5752-41CD-8906-C835EE10063E}"/>
                  </a:ext>
                </a:extLst>
              </p:cNvPr>
              <p:cNvSpPr txBox="1"/>
              <p:nvPr/>
            </p:nvSpPr>
            <p:spPr>
              <a:xfrm>
                <a:off x="5396848" y="2283719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D0100"/>
                    </a:solidFill>
                  </a:rPr>
                  <a:t>1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4100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6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592429" y="195486"/>
            <a:ext cx="5477699" cy="3838606"/>
            <a:chOff x="2099288" y="840233"/>
            <a:chExt cx="5015717" cy="350353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5DF6004-31DE-4E02-A5C9-ECFDF4384801}"/>
                </a:ext>
              </a:extLst>
            </p:cNvPr>
            <p:cNvGrpSpPr/>
            <p:nvPr/>
          </p:nvGrpSpPr>
          <p:grpSpPr>
            <a:xfrm>
              <a:off x="2099288" y="3753853"/>
              <a:ext cx="5015717" cy="589913"/>
              <a:chOff x="1932547" y="4105684"/>
              <a:chExt cx="5015717" cy="589913"/>
            </a:xfrm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0D2E9F0C-5161-46BB-82F3-EA2825499F56}"/>
                  </a:ext>
                </a:extLst>
              </p:cNvPr>
              <p:cNvSpPr txBox="1"/>
              <p:nvPr/>
            </p:nvSpPr>
            <p:spPr>
              <a:xfrm>
                <a:off x="1932547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694B5F15-6634-4BF6-BCD4-06C634FBCF06}"/>
                  </a:ext>
                </a:extLst>
              </p:cNvPr>
              <p:cNvSpPr txBox="1"/>
              <p:nvPr/>
            </p:nvSpPr>
            <p:spPr>
              <a:xfrm>
                <a:off x="2620230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263FCAE7-7C6E-4A73-8B90-5B66029624F3}"/>
                  </a:ext>
                </a:extLst>
              </p:cNvPr>
              <p:cNvSpPr txBox="1"/>
              <p:nvPr/>
            </p:nvSpPr>
            <p:spPr>
              <a:xfrm>
                <a:off x="3307913" y="4105685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15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082E6EEF-03A4-46E4-B345-64CE74270CF4}"/>
                  </a:ext>
                </a:extLst>
              </p:cNvPr>
              <p:cNvSpPr txBox="1"/>
              <p:nvPr/>
            </p:nvSpPr>
            <p:spPr>
              <a:xfrm>
                <a:off x="4116370" y="4105685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20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6D2E9A4-4545-4804-A3CB-4ED55E46F836}"/>
                  </a:ext>
                </a:extLst>
              </p:cNvPr>
              <p:cNvSpPr txBox="1"/>
              <p:nvPr/>
            </p:nvSpPr>
            <p:spPr>
              <a:xfrm>
                <a:off x="4876061" y="4105684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15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E95C7AF-731F-4934-A123-F178FBCC14FF}"/>
                  </a:ext>
                </a:extLst>
              </p:cNvPr>
              <p:cNvSpPr txBox="1"/>
              <p:nvPr/>
            </p:nvSpPr>
            <p:spPr>
              <a:xfrm>
                <a:off x="5684518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D505D918-A698-45E1-A49E-036497413439}"/>
                  </a:ext>
                </a:extLst>
              </p:cNvPr>
              <p:cNvSpPr txBox="1"/>
              <p:nvPr/>
            </p:nvSpPr>
            <p:spPr>
              <a:xfrm>
                <a:off x="6372200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3AC5663-8200-4843-86BE-05B33F6E9059}"/>
                </a:ext>
              </a:extLst>
            </p:cNvPr>
            <p:cNvGrpSpPr/>
            <p:nvPr/>
          </p:nvGrpSpPr>
          <p:grpSpPr>
            <a:xfrm>
              <a:off x="2443129" y="3268249"/>
              <a:ext cx="4328035" cy="589913"/>
              <a:chOff x="2301864" y="3499142"/>
              <a:chExt cx="4328035" cy="589913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998F7E0-7E13-4088-AF59-B5CD2E81D8B7}"/>
                  </a:ext>
                </a:extLst>
              </p:cNvPr>
              <p:cNvSpPr txBox="1"/>
              <p:nvPr/>
            </p:nvSpPr>
            <p:spPr>
              <a:xfrm>
                <a:off x="2301864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B78AD306-4336-4F70-A622-F0808951818C}"/>
                  </a:ext>
                </a:extLst>
              </p:cNvPr>
              <p:cNvSpPr txBox="1"/>
              <p:nvPr/>
            </p:nvSpPr>
            <p:spPr>
              <a:xfrm>
                <a:off x="2989547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5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F4E470DB-D8A9-481C-BE07-52C291E9B036}"/>
                  </a:ext>
                </a:extLst>
              </p:cNvPr>
              <p:cNvSpPr txBox="1"/>
              <p:nvPr/>
            </p:nvSpPr>
            <p:spPr>
              <a:xfrm>
                <a:off x="3677230" y="3499143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10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34EADE4-1C79-4A33-A1F8-1E65727B1A40}"/>
                  </a:ext>
                </a:extLst>
              </p:cNvPr>
              <p:cNvSpPr txBox="1"/>
              <p:nvPr/>
            </p:nvSpPr>
            <p:spPr>
              <a:xfrm>
                <a:off x="4485687" y="3499143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10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DE5BFF1-E96B-424F-8F35-68D8822BBDE1}"/>
                  </a:ext>
                </a:extLst>
              </p:cNvPr>
              <p:cNvSpPr txBox="1"/>
              <p:nvPr/>
            </p:nvSpPr>
            <p:spPr>
              <a:xfrm>
                <a:off x="5245378" y="3499142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5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4C8AA102-513F-4783-AED6-DDBAD77FAE90}"/>
                  </a:ext>
                </a:extLst>
              </p:cNvPr>
              <p:cNvSpPr txBox="1"/>
              <p:nvPr/>
            </p:nvSpPr>
            <p:spPr>
              <a:xfrm>
                <a:off x="6053835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480E55E-6D8D-4429-8DC3-B799DED9E34B}"/>
                </a:ext>
              </a:extLst>
            </p:cNvPr>
            <p:cNvGrpSpPr/>
            <p:nvPr/>
          </p:nvGrpSpPr>
          <p:grpSpPr>
            <a:xfrm>
              <a:off x="2786970" y="2782645"/>
              <a:ext cx="3640352" cy="589913"/>
              <a:chOff x="2742296" y="2921957"/>
              <a:chExt cx="3640352" cy="589913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9CE8EE3-31DB-4E7E-B870-3855ED37E91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6671D03-C5F4-4833-9EEC-96D92D5A888F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4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7C69817-90D3-4480-9913-EFBD58368FF7}"/>
                  </a:ext>
                </a:extLst>
              </p:cNvPr>
              <p:cNvSpPr txBox="1"/>
              <p:nvPr/>
            </p:nvSpPr>
            <p:spPr>
              <a:xfrm>
                <a:off x="4117663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A4793B3-B9D4-41CA-B483-93D57CD7996D}"/>
                  </a:ext>
                </a:extLst>
              </p:cNvPr>
              <p:cNvSpPr txBox="1"/>
              <p:nvPr/>
            </p:nvSpPr>
            <p:spPr>
              <a:xfrm>
                <a:off x="4926118" y="2921958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63F4902-95D1-4CFE-80E0-E2C58DB53C37}"/>
                  </a:ext>
                </a:extLst>
              </p:cNvPr>
              <p:cNvSpPr txBox="1"/>
              <p:nvPr/>
            </p:nvSpPr>
            <p:spPr>
              <a:xfrm>
                <a:off x="5685810" y="2921957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BEFE139-9C25-418E-B4D6-03224E7246F4}"/>
                </a:ext>
              </a:extLst>
            </p:cNvPr>
            <p:cNvGrpSpPr/>
            <p:nvPr/>
          </p:nvGrpSpPr>
          <p:grpSpPr>
            <a:xfrm>
              <a:off x="3191199" y="2297042"/>
              <a:ext cx="2831895" cy="589913"/>
              <a:chOff x="3213025" y="2283719"/>
              <a:chExt cx="2831895" cy="58991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EA9FE85-BABC-43CA-9379-CA6200187E85}"/>
                  </a:ext>
                </a:extLst>
              </p:cNvPr>
              <p:cNvSpPr txBox="1"/>
              <p:nvPr/>
            </p:nvSpPr>
            <p:spPr>
              <a:xfrm>
                <a:off x="3213025" y="2283719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46B91F7-2CC3-4249-9396-C987BF9EAC58}"/>
                  </a:ext>
                </a:extLst>
              </p:cNvPr>
              <p:cNvSpPr txBox="1"/>
              <p:nvPr/>
            </p:nvSpPr>
            <p:spPr>
              <a:xfrm>
                <a:off x="3900708" y="2283719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272531A-5A3B-4B6C-B419-D00A735C9D2A}"/>
                  </a:ext>
                </a:extLst>
              </p:cNvPr>
              <p:cNvSpPr txBox="1"/>
              <p:nvPr/>
            </p:nvSpPr>
            <p:spPr>
              <a:xfrm>
                <a:off x="4588392" y="2283719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9CFA378-5752-41CD-8906-C835EE10063E}"/>
                  </a:ext>
                </a:extLst>
              </p:cNvPr>
              <p:cNvSpPr txBox="1"/>
              <p:nvPr/>
            </p:nvSpPr>
            <p:spPr>
              <a:xfrm>
                <a:off x="5396848" y="2283719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0354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341488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7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592429" y="195486"/>
            <a:ext cx="5477699" cy="3838606"/>
            <a:chOff x="2099288" y="840233"/>
            <a:chExt cx="5015717" cy="350353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5DF6004-31DE-4E02-A5C9-ECFDF4384801}"/>
                </a:ext>
              </a:extLst>
            </p:cNvPr>
            <p:cNvGrpSpPr/>
            <p:nvPr/>
          </p:nvGrpSpPr>
          <p:grpSpPr>
            <a:xfrm>
              <a:off x="2099288" y="3753853"/>
              <a:ext cx="5015717" cy="589913"/>
              <a:chOff x="1932547" y="4105684"/>
              <a:chExt cx="5015717" cy="589913"/>
            </a:xfrm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0D2E9F0C-5161-46BB-82F3-EA2825499F56}"/>
                  </a:ext>
                </a:extLst>
              </p:cNvPr>
              <p:cNvSpPr txBox="1"/>
              <p:nvPr/>
            </p:nvSpPr>
            <p:spPr>
              <a:xfrm>
                <a:off x="1932547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694B5F15-6634-4BF6-BCD4-06C634FBCF06}"/>
                  </a:ext>
                </a:extLst>
              </p:cNvPr>
              <p:cNvSpPr txBox="1"/>
              <p:nvPr/>
            </p:nvSpPr>
            <p:spPr>
              <a:xfrm>
                <a:off x="2620230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263FCAE7-7C6E-4A73-8B90-5B66029624F3}"/>
                  </a:ext>
                </a:extLst>
              </p:cNvPr>
              <p:cNvSpPr txBox="1"/>
              <p:nvPr/>
            </p:nvSpPr>
            <p:spPr>
              <a:xfrm>
                <a:off x="3307913" y="4105685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15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082E6EEF-03A4-46E4-B345-64CE74270CF4}"/>
                  </a:ext>
                </a:extLst>
              </p:cNvPr>
              <p:cNvSpPr txBox="1"/>
              <p:nvPr/>
            </p:nvSpPr>
            <p:spPr>
              <a:xfrm>
                <a:off x="4116370" y="4105685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20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6D2E9A4-4545-4804-A3CB-4ED55E46F836}"/>
                  </a:ext>
                </a:extLst>
              </p:cNvPr>
              <p:cNvSpPr txBox="1"/>
              <p:nvPr/>
            </p:nvSpPr>
            <p:spPr>
              <a:xfrm>
                <a:off x="4876061" y="4105684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15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E95C7AF-731F-4934-A123-F178FBCC14FF}"/>
                  </a:ext>
                </a:extLst>
              </p:cNvPr>
              <p:cNvSpPr txBox="1"/>
              <p:nvPr/>
            </p:nvSpPr>
            <p:spPr>
              <a:xfrm>
                <a:off x="5684518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D505D918-A698-45E1-A49E-036497413439}"/>
                  </a:ext>
                </a:extLst>
              </p:cNvPr>
              <p:cNvSpPr txBox="1"/>
              <p:nvPr/>
            </p:nvSpPr>
            <p:spPr>
              <a:xfrm>
                <a:off x="6372200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3AC5663-8200-4843-86BE-05B33F6E9059}"/>
                </a:ext>
              </a:extLst>
            </p:cNvPr>
            <p:cNvGrpSpPr/>
            <p:nvPr/>
          </p:nvGrpSpPr>
          <p:grpSpPr>
            <a:xfrm>
              <a:off x="2443129" y="3268249"/>
              <a:ext cx="4328035" cy="589913"/>
              <a:chOff x="2301864" y="3499142"/>
              <a:chExt cx="4328035" cy="589913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998F7E0-7E13-4088-AF59-B5CD2E81D8B7}"/>
                  </a:ext>
                </a:extLst>
              </p:cNvPr>
              <p:cNvSpPr txBox="1"/>
              <p:nvPr/>
            </p:nvSpPr>
            <p:spPr>
              <a:xfrm>
                <a:off x="2301864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B78AD306-4336-4F70-A622-F0808951818C}"/>
                  </a:ext>
                </a:extLst>
              </p:cNvPr>
              <p:cNvSpPr txBox="1"/>
              <p:nvPr/>
            </p:nvSpPr>
            <p:spPr>
              <a:xfrm>
                <a:off x="2989547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5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F4E470DB-D8A9-481C-BE07-52C291E9B036}"/>
                  </a:ext>
                </a:extLst>
              </p:cNvPr>
              <p:cNvSpPr txBox="1"/>
              <p:nvPr/>
            </p:nvSpPr>
            <p:spPr>
              <a:xfrm>
                <a:off x="3677230" y="3499143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10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34EADE4-1C79-4A33-A1F8-1E65727B1A40}"/>
                  </a:ext>
                </a:extLst>
              </p:cNvPr>
              <p:cNvSpPr txBox="1"/>
              <p:nvPr/>
            </p:nvSpPr>
            <p:spPr>
              <a:xfrm>
                <a:off x="4485687" y="3499143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10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DE5BFF1-E96B-424F-8F35-68D8822BBDE1}"/>
                  </a:ext>
                </a:extLst>
              </p:cNvPr>
              <p:cNvSpPr txBox="1"/>
              <p:nvPr/>
            </p:nvSpPr>
            <p:spPr>
              <a:xfrm>
                <a:off x="5245378" y="3499142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5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4C8AA102-513F-4783-AED6-DDBAD77FAE90}"/>
                  </a:ext>
                </a:extLst>
              </p:cNvPr>
              <p:cNvSpPr txBox="1"/>
              <p:nvPr/>
            </p:nvSpPr>
            <p:spPr>
              <a:xfrm>
                <a:off x="6053835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480E55E-6D8D-4429-8DC3-B799DED9E34B}"/>
                </a:ext>
              </a:extLst>
            </p:cNvPr>
            <p:cNvGrpSpPr/>
            <p:nvPr/>
          </p:nvGrpSpPr>
          <p:grpSpPr>
            <a:xfrm>
              <a:off x="2786970" y="2782645"/>
              <a:ext cx="3640352" cy="589913"/>
              <a:chOff x="2742296" y="2921957"/>
              <a:chExt cx="3640352" cy="589913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9CE8EE3-31DB-4E7E-B870-3855ED37E91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6671D03-C5F4-4833-9EEC-96D92D5A888F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4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7C69817-90D3-4480-9913-EFBD58368FF7}"/>
                  </a:ext>
                </a:extLst>
              </p:cNvPr>
              <p:cNvSpPr txBox="1"/>
              <p:nvPr/>
            </p:nvSpPr>
            <p:spPr>
              <a:xfrm>
                <a:off x="4117663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A4793B3-B9D4-41CA-B483-93D57CD7996D}"/>
                  </a:ext>
                </a:extLst>
              </p:cNvPr>
              <p:cNvSpPr txBox="1"/>
              <p:nvPr/>
            </p:nvSpPr>
            <p:spPr>
              <a:xfrm>
                <a:off x="4926118" y="2921958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63F4902-95D1-4CFE-80E0-E2C58DB53C37}"/>
                  </a:ext>
                </a:extLst>
              </p:cNvPr>
              <p:cNvSpPr txBox="1"/>
              <p:nvPr/>
            </p:nvSpPr>
            <p:spPr>
              <a:xfrm>
                <a:off x="5685810" y="2921957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BEFE139-9C25-418E-B4D6-03224E7246F4}"/>
                </a:ext>
              </a:extLst>
            </p:cNvPr>
            <p:cNvGrpSpPr/>
            <p:nvPr/>
          </p:nvGrpSpPr>
          <p:grpSpPr>
            <a:xfrm>
              <a:off x="3191199" y="2297042"/>
              <a:ext cx="2831895" cy="589913"/>
              <a:chOff x="3213025" y="2283719"/>
              <a:chExt cx="2831895" cy="58991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EA9FE85-BABC-43CA-9379-CA6200187E85}"/>
                  </a:ext>
                </a:extLst>
              </p:cNvPr>
              <p:cNvSpPr txBox="1"/>
              <p:nvPr/>
            </p:nvSpPr>
            <p:spPr>
              <a:xfrm>
                <a:off x="3213025" y="2283719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46B91F7-2CC3-4249-9396-C987BF9EAC58}"/>
                  </a:ext>
                </a:extLst>
              </p:cNvPr>
              <p:cNvSpPr txBox="1"/>
              <p:nvPr/>
            </p:nvSpPr>
            <p:spPr>
              <a:xfrm>
                <a:off x="3900708" y="2283719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272531A-5A3B-4B6C-B419-D00A735C9D2A}"/>
                  </a:ext>
                </a:extLst>
              </p:cNvPr>
              <p:cNvSpPr txBox="1"/>
              <p:nvPr/>
            </p:nvSpPr>
            <p:spPr>
              <a:xfrm>
                <a:off x="4588392" y="2283719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9CFA378-5752-41CD-8906-C835EE10063E}"/>
                  </a:ext>
                </a:extLst>
              </p:cNvPr>
              <p:cNvSpPr txBox="1"/>
              <p:nvPr/>
            </p:nvSpPr>
            <p:spPr>
              <a:xfrm>
                <a:off x="5396848" y="2283719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3372436B-098A-4EFE-B9C6-79951ED23E48}"/>
              </a:ext>
            </a:extLst>
          </p:cNvPr>
          <p:cNvSpPr txBox="1"/>
          <p:nvPr/>
        </p:nvSpPr>
        <p:spPr>
          <a:xfrm>
            <a:off x="194227" y="3919809"/>
            <a:ext cx="629123" cy="646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33DDB50-F13A-49DF-A9D9-08A75EBC3800}"/>
              </a:ext>
            </a:extLst>
          </p:cNvPr>
          <p:cNvSpPr txBox="1"/>
          <p:nvPr/>
        </p:nvSpPr>
        <p:spPr>
          <a:xfrm>
            <a:off x="945250" y="3919809"/>
            <a:ext cx="629123" cy="646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BF68E1B-5341-41DA-AB61-958E9197D591}"/>
              </a:ext>
            </a:extLst>
          </p:cNvPr>
          <p:cNvSpPr txBox="1"/>
          <p:nvPr/>
        </p:nvSpPr>
        <p:spPr>
          <a:xfrm>
            <a:off x="1696274" y="3919809"/>
            <a:ext cx="761022" cy="646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21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4E6CFAA-0E57-4F83-8883-3B62EA706C15}"/>
              </a:ext>
            </a:extLst>
          </p:cNvPr>
          <p:cNvSpPr txBox="1"/>
          <p:nvPr/>
        </p:nvSpPr>
        <p:spPr>
          <a:xfrm>
            <a:off x="2579195" y="3919809"/>
            <a:ext cx="707764" cy="646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C2B3589-A581-4F48-8C51-5CDC2EE8CC6A}"/>
              </a:ext>
            </a:extLst>
          </p:cNvPr>
          <p:cNvSpPr txBox="1"/>
          <p:nvPr/>
        </p:nvSpPr>
        <p:spPr>
          <a:xfrm>
            <a:off x="3408859" y="3919808"/>
            <a:ext cx="761022" cy="646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35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387CBB3-67D8-419F-B122-2BBCBD635B68}"/>
              </a:ext>
            </a:extLst>
          </p:cNvPr>
          <p:cNvSpPr txBox="1"/>
          <p:nvPr/>
        </p:nvSpPr>
        <p:spPr>
          <a:xfrm>
            <a:off x="4291780" y="3919809"/>
            <a:ext cx="6823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21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8CF57FD-F684-4C64-B3EA-20ADFC89EDD6}"/>
              </a:ext>
            </a:extLst>
          </p:cNvPr>
          <p:cNvSpPr txBox="1"/>
          <p:nvPr/>
        </p:nvSpPr>
        <p:spPr>
          <a:xfrm>
            <a:off x="5065493" y="3919808"/>
            <a:ext cx="629123" cy="646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7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1E33A45-5556-4A3B-8B14-F43477917500}"/>
              </a:ext>
            </a:extLst>
          </p:cNvPr>
          <p:cNvSpPr txBox="1"/>
          <p:nvPr/>
        </p:nvSpPr>
        <p:spPr>
          <a:xfrm>
            <a:off x="5743077" y="3919808"/>
            <a:ext cx="629123" cy="646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743242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5ACEF2CE-5AF4-480D-9122-9107FAA5F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1741" y="42271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A6250C8-F107-4D2F-91FF-7F695E1E1F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83336"/>
              </p:ext>
            </p:extLst>
          </p:nvPr>
        </p:nvGraphicFramePr>
        <p:xfrm>
          <a:off x="3144027" y="309768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32" name="Equation" r:id="rId4" imgW="241200" imgH="241200" progId="Equation.DSMT4">
                  <p:embed/>
                </p:oleObj>
              </mc:Choice>
              <mc:Fallback>
                <p:oleObj name="Equation" r:id="rId4" imgW="241200" imgH="24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4027" y="309768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EB0A46B6-CA19-4ADA-A349-24609C05D9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289877"/>
              </p:ext>
            </p:extLst>
          </p:nvPr>
        </p:nvGraphicFramePr>
        <p:xfrm>
          <a:off x="2770438" y="849313"/>
          <a:ext cx="39528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33" name="Equation" r:id="rId6" imgW="228600" imgH="241200" progId="Equation.DSMT4">
                  <p:embed/>
                </p:oleObj>
              </mc:Choice>
              <mc:Fallback>
                <p:oleObj name="Equation" r:id="rId6" imgW="22860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A6250C8-F107-4D2F-91FF-7F695E1E1F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438" y="849313"/>
                        <a:ext cx="395288" cy="419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78F7E0C9-9965-4616-983E-205F283A38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373780"/>
              </p:ext>
            </p:extLst>
          </p:nvPr>
        </p:nvGraphicFramePr>
        <p:xfrm>
          <a:off x="2317698" y="1390440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34" name="Equation" r:id="rId8" imgW="241200" imgH="241200" progId="Equation.DSMT4">
                  <p:embed/>
                </p:oleObj>
              </mc:Choice>
              <mc:Fallback>
                <p:oleObj name="Equation" r:id="rId8" imgW="241200" imgH="24120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EB0A46B6-CA19-4ADA-A349-24609C05D9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698" y="1390440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C671FDA6-755E-4ADB-A9B8-0E32DB87AF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464052"/>
              </p:ext>
            </p:extLst>
          </p:nvPr>
        </p:nvGraphicFramePr>
        <p:xfrm>
          <a:off x="1919204" y="1914525"/>
          <a:ext cx="398463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35" name="Equation" r:id="rId10" imgW="228600" imgH="241200" progId="Equation.DSMT4">
                  <p:embed/>
                </p:oleObj>
              </mc:Choice>
              <mc:Fallback>
                <p:oleObj name="Equation" r:id="rId10" imgW="228600" imgH="24120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78F7E0C9-9965-4616-983E-205F283A38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04" y="1914525"/>
                        <a:ext cx="398463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F395C557-DF15-4427-AC08-C1C63FB2ED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446244"/>
              </p:ext>
            </p:extLst>
          </p:nvPr>
        </p:nvGraphicFramePr>
        <p:xfrm>
          <a:off x="1457859" y="2447053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36" name="Equation" r:id="rId12" imgW="241200" imgH="241200" progId="Equation.DSMT4">
                  <p:embed/>
                </p:oleObj>
              </mc:Choice>
              <mc:Fallback>
                <p:oleObj name="Equation" r:id="rId12" imgW="241200" imgH="24120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C671FDA6-755E-4ADB-A9B8-0E32DB87AF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859" y="2447053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D9245264-2E5E-47FC-B43C-AB18B4C792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312341"/>
              </p:ext>
            </p:extLst>
          </p:nvPr>
        </p:nvGraphicFramePr>
        <p:xfrm>
          <a:off x="1101187" y="2979369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37" name="Equation" r:id="rId14" imgW="241200" imgH="241200" progId="Equation.DSMT4">
                  <p:embed/>
                </p:oleObj>
              </mc:Choice>
              <mc:Fallback>
                <p:oleObj name="Equation" r:id="rId14" imgW="241200" imgH="24120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F395C557-DF15-4427-AC08-C1C63FB2ED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187" y="2979369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BF74286E-1F87-42DB-9581-730F031A79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510391"/>
              </p:ext>
            </p:extLst>
          </p:nvPr>
        </p:nvGraphicFramePr>
        <p:xfrm>
          <a:off x="692619" y="3507854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38" name="Equation" r:id="rId16" imgW="241200" imgH="241200" progId="Equation.DSMT4">
                  <p:embed/>
                </p:oleObj>
              </mc:Choice>
              <mc:Fallback>
                <p:oleObj name="Equation" r:id="rId16" imgW="241200" imgH="24120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D9245264-2E5E-47FC-B43C-AB18B4C792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619" y="3507854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9B58CA27-A6DB-47BB-899E-94827D334A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277714"/>
              </p:ext>
            </p:extLst>
          </p:nvPr>
        </p:nvGraphicFramePr>
        <p:xfrm>
          <a:off x="3525838" y="847725"/>
          <a:ext cx="350837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39" name="Equation" r:id="rId18" imgW="203040" imgH="241200" progId="Equation.DSMT4">
                  <p:embed/>
                </p:oleObj>
              </mc:Choice>
              <mc:Fallback>
                <p:oleObj name="Equation" r:id="rId18" imgW="20304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A6250C8-F107-4D2F-91FF-7F695E1E1F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5838" y="847725"/>
                        <a:ext cx="350837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!!2C2">
            <a:extLst>
              <a:ext uri="{FF2B5EF4-FFF2-40B4-BE49-F238E27FC236}">
                <a16:creationId xmlns:a16="http://schemas.microsoft.com/office/drawing/2014/main" id="{ABC86FA5-D9F5-4971-A8D5-57562B8EFE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2171064"/>
              </p:ext>
            </p:extLst>
          </p:nvPr>
        </p:nvGraphicFramePr>
        <p:xfrm>
          <a:off x="3881962" y="1382421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40" name="Equation" r:id="rId20" imgW="241200" imgH="241200" progId="Equation.DSMT4">
                  <p:embed/>
                </p:oleObj>
              </mc:Choice>
              <mc:Fallback>
                <p:oleObj name="Equation" r:id="rId20" imgW="241200" imgH="24120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9B58CA27-A6DB-47BB-899E-94827D334A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1962" y="1382421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A41E279C-C67A-4DEB-BC4F-03E64C2F0D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245904"/>
              </p:ext>
            </p:extLst>
          </p:nvPr>
        </p:nvGraphicFramePr>
        <p:xfrm>
          <a:off x="4332288" y="1931988"/>
          <a:ext cx="3952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41" name="Equation" r:id="rId22" imgW="228600" imgH="241200" progId="Equation.DSMT4">
                  <p:embed/>
                </p:oleObj>
              </mc:Choice>
              <mc:Fallback>
                <p:oleObj name="Equation" r:id="rId22" imgW="228600" imgH="241200" progId="Equation.DSMT4">
                  <p:embed/>
                  <p:pic>
                    <p:nvPicPr>
                      <p:cNvPr id="62" name="Object 61">
                        <a:extLst>
                          <a:ext uri="{FF2B5EF4-FFF2-40B4-BE49-F238E27FC236}">
                            <a16:creationId xmlns:a16="http://schemas.microsoft.com/office/drawing/2014/main" id="{ABC86FA5-D9F5-4971-A8D5-57562B8EFE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2288" y="1931988"/>
                        <a:ext cx="395287" cy="419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9A574B7B-BB42-4F5C-B6E5-761799CABA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824422"/>
              </p:ext>
            </p:extLst>
          </p:nvPr>
        </p:nvGraphicFramePr>
        <p:xfrm>
          <a:off x="4722929" y="2447053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42" name="Equation" r:id="rId24" imgW="241200" imgH="241200" progId="Equation.DSMT4">
                  <p:embed/>
                </p:oleObj>
              </mc:Choice>
              <mc:Fallback>
                <p:oleObj name="Equation" r:id="rId24" imgW="241200" imgH="24120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A41E279C-C67A-4DEB-BC4F-03E64C2F0D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2929" y="2447053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>
            <a:extLst>
              <a:ext uri="{FF2B5EF4-FFF2-40B4-BE49-F238E27FC236}">
                <a16:creationId xmlns:a16="http://schemas.microsoft.com/office/drawing/2014/main" id="{9C628E16-3480-42A5-B28A-CE394BBA55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522060"/>
              </p:ext>
            </p:extLst>
          </p:nvPr>
        </p:nvGraphicFramePr>
        <p:xfrm>
          <a:off x="5170488" y="2989263"/>
          <a:ext cx="395287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43" name="Equation" r:id="rId26" imgW="228600" imgH="241200" progId="Equation.DSMT4">
                  <p:embed/>
                </p:oleObj>
              </mc:Choice>
              <mc:Fallback>
                <p:oleObj name="Equation" r:id="rId26" imgW="228600" imgH="241200" progId="Equation.DSMT4">
                  <p:embed/>
                  <p:pic>
                    <p:nvPicPr>
                      <p:cNvPr id="64" name="Object 63">
                        <a:extLst>
                          <a:ext uri="{FF2B5EF4-FFF2-40B4-BE49-F238E27FC236}">
                            <a16:creationId xmlns:a16="http://schemas.microsoft.com/office/drawing/2014/main" id="{9A574B7B-BB42-4F5C-B6E5-761799CABA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0488" y="2989263"/>
                        <a:ext cx="395287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C34B9ECE-8AD1-4F6F-AC70-70FC302ED6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769418"/>
              </p:ext>
            </p:extLst>
          </p:nvPr>
        </p:nvGraphicFramePr>
        <p:xfrm>
          <a:off x="5533531" y="3521075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44" name="Equation" r:id="rId28" imgW="241200" imgH="241200" progId="Equation.DSMT4">
                  <p:embed/>
                </p:oleObj>
              </mc:Choice>
              <mc:Fallback>
                <p:oleObj name="Equation" r:id="rId28" imgW="241200" imgH="241200" progId="Equation.DSMT4">
                  <p:embed/>
                  <p:pic>
                    <p:nvPicPr>
                      <p:cNvPr id="65" name="Object 64">
                        <a:extLst>
                          <a:ext uri="{FF2B5EF4-FFF2-40B4-BE49-F238E27FC236}">
                            <a16:creationId xmlns:a16="http://schemas.microsoft.com/office/drawing/2014/main" id="{9C628E16-3480-42A5-B28A-CE394BBA55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3531" y="3521075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04B22591-AB4C-40BA-A318-388ECB772E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751832"/>
              </p:ext>
            </p:extLst>
          </p:nvPr>
        </p:nvGraphicFramePr>
        <p:xfrm>
          <a:off x="3071813" y="1381125"/>
          <a:ext cx="39687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45" name="Equation" r:id="rId30" imgW="228600" imgH="241200" progId="Equation.DSMT4">
                  <p:embed/>
                </p:oleObj>
              </mc:Choice>
              <mc:Fallback>
                <p:oleObj name="Equation" r:id="rId30" imgW="228600" imgH="24120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EB0A46B6-CA19-4ADA-A349-24609C05D9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1381125"/>
                        <a:ext cx="396875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!!3C2">
            <a:extLst>
              <a:ext uri="{FF2B5EF4-FFF2-40B4-BE49-F238E27FC236}">
                <a16:creationId xmlns:a16="http://schemas.microsoft.com/office/drawing/2014/main" id="{11C22DDB-B973-4EE0-A08F-F5EA0705A2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16116"/>
              </p:ext>
            </p:extLst>
          </p:nvPr>
        </p:nvGraphicFramePr>
        <p:xfrm>
          <a:off x="3467129" y="1912404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46" name="Equation" r:id="rId32" imgW="241200" imgH="241200" progId="Equation.DSMT4">
                  <p:embed/>
                </p:oleObj>
              </mc:Choice>
              <mc:Fallback>
                <p:oleObj name="Equation" r:id="rId32" imgW="241200" imgH="24120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04B22591-AB4C-40BA-A318-388ECB772E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29" y="1912404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92CAD811-C4DD-41BC-A1F1-34D51F9F75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278999"/>
              </p:ext>
            </p:extLst>
          </p:nvPr>
        </p:nvGraphicFramePr>
        <p:xfrm>
          <a:off x="3880500" y="2447053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47" name="Equation" r:id="rId34" imgW="241200" imgH="241200" progId="Equation.DSMT4">
                  <p:embed/>
                </p:oleObj>
              </mc:Choice>
              <mc:Fallback>
                <p:oleObj name="Equation" r:id="rId34" imgW="241200" imgH="24120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11C22DDB-B973-4EE0-A08F-F5EA0705A2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0500" y="2447053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>
            <a:extLst>
              <a:ext uri="{FF2B5EF4-FFF2-40B4-BE49-F238E27FC236}">
                <a16:creationId xmlns:a16="http://schemas.microsoft.com/office/drawing/2014/main" id="{7D659F04-92DF-4798-9016-8F02368588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52824"/>
              </p:ext>
            </p:extLst>
          </p:nvPr>
        </p:nvGraphicFramePr>
        <p:xfrm>
          <a:off x="4363195" y="2982991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48" name="Equation" r:id="rId36" imgW="241200" imgH="241200" progId="Equation.DSMT4">
                  <p:embed/>
                </p:oleObj>
              </mc:Choice>
              <mc:Fallback>
                <p:oleObj name="Equation" r:id="rId36" imgW="241200" imgH="241200" progId="Equation.DSMT4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92CAD811-C4DD-41BC-A1F1-34D51F9F75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3195" y="2982991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>
            <a:extLst>
              <a:ext uri="{FF2B5EF4-FFF2-40B4-BE49-F238E27FC236}">
                <a16:creationId xmlns:a16="http://schemas.microsoft.com/office/drawing/2014/main" id="{FE1CC4C9-CA62-4829-AFAE-F055552B55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878233"/>
              </p:ext>
            </p:extLst>
          </p:nvPr>
        </p:nvGraphicFramePr>
        <p:xfrm>
          <a:off x="4776978" y="3508541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49" name="Equation" r:id="rId38" imgW="241200" imgH="241200" progId="Equation.DSMT4">
                  <p:embed/>
                </p:oleObj>
              </mc:Choice>
              <mc:Fallback>
                <p:oleObj name="Equation" r:id="rId38" imgW="241200" imgH="241200" progId="Equation.DSMT4">
                  <p:embed/>
                  <p:pic>
                    <p:nvPicPr>
                      <p:cNvPr id="71" name="Object 70">
                        <a:extLst>
                          <a:ext uri="{FF2B5EF4-FFF2-40B4-BE49-F238E27FC236}">
                            <a16:creationId xmlns:a16="http://schemas.microsoft.com/office/drawing/2014/main" id="{7D659F04-92DF-4798-9016-8F02368588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978" y="3508541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>
            <a:extLst>
              <a:ext uri="{FF2B5EF4-FFF2-40B4-BE49-F238E27FC236}">
                <a16:creationId xmlns:a16="http://schemas.microsoft.com/office/drawing/2014/main" id="{043EEC70-3156-4EDD-A577-1D54722F60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691021"/>
              </p:ext>
            </p:extLst>
          </p:nvPr>
        </p:nvGraphicFramePr>
        <p:xfrm>
          <a:off x="2660650" y="1922463"/>
          <a:ext cx="37306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50" name="Equation" r:id="rId40" imgW="215640" imgH="241200" progId="Equation.DSMT4">
                  <p:embed/>
                </p:oleObj>
              </mc:Choice>
              <mc:Fallback>
                <p:oleObj name="Equation" r:id="rId40" imgW="215640" imgH="24120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78F7E0C9-9965-4616-983E-205F283A38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650" y="1922463"/>
                        <a:ext cx="373063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!!4C2">
            <a:extLst>
              <a:ext uri="{FF2B5EF4-FFF2-40B4-BE49-F238E27FC236}">
                <a16:creationId xmlns:a16="http://schemas.microsoft.com/office/drawing/2014/main" id="{19B74527-6C1B-47CE-8A13-76BA9FF423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901890"/>
              </p:ext>
            </p:extLst>
          </p:nvPr>
        </p:nvGraphicFramePr>
        <p:xfrm>
          <a:off x="3022127" y="2454532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51" name="Equation" r:id="rId42" imgW="241200" imgH="241200" progId="Equation.DSMT4">
                  <p:embed/>
                </p:oleObj>
              </mc:Choice>
              <mc:Fallback>
                <p:oleObj name="Equation" r:id="rId42" imgW="241200" imgH="241200" progId="Equation.DSMT4">
                  <p:embed/>
                  <p:pic>
                    <p:nvPicPr>
                      <p:cNvPr id="73" name="Object 72">
                        <a:extLst>
                          <a:ext uri="{FF2B5EF4-FFF2-40B4-BE49-F238E27FC236}">
                            <a16:creationId xmlns:a16="http://schemas.microsoft.com/office/drawing/2014/main" id="{043EEC70-3156-4EDD-A577-1D54722F60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127" y="2454532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>
            <a:extLst>
              <a:ext uri="{FF2B5EF4-FFF2-40B4-BE49-F238E27FC236}">
                <a16:creationId xmlns:a16="http://schemas.microsoft.com/office/drawing/2014/main" id="{B125A487-8E4F-4169-8A1E-55E44F7D76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306892"/>
              </p:ext>
            </p:extLst>
          </p:nvPr>
        </p:nvGraphicFramePr>
        <p:xfrm>
          <a:off x="3514725" y="2979738"/>
          <a:ext cx="395288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52" name="Equation" r:id="rId44" imgW="228600" imgH="241200" progId="Equation.DSMT4">
                  <p:embed/>
                </p:oleObj>
              </mc:Choice>
              <mc:Fallback>
                <p:oleObj name="Equation" r:id="rId44" imgW="228600" imgH="241200" progId="Equation.DSMT4">
                  <p:embed/>
                  <p:pic>
                    <p:nvPicPr>
                      <p:cNvPr id="74" name="Object 73">
                        <a:extLst>
                          <a:ext uri="{FF2B5EF4-FFF2-40B4-BE49-F238E27FC236}">
                            <a16:creationId xmlns:a16="http://schemas.microsoft.com/office/drawing/2014/main" id="{19B74527-6C1B-47CE-8A13-76BA9FF423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2979738"/>
                        <a:ext cx="395288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>
            <a:extLst>
              <a:ext uri="{FF2B5EF4-FFF2-40B4-BE49-F238E27FC236}">
                <a16:creationId xmlns:a16="http://schemas.microsoft.com/office/drawing/2014/main" id="{2A81889E-D179-47D2-9C59-C1FFCD0C38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715497"/>
              </p:ext>
            </p:extLst>
          </p:nvPr>
        </p:nvGraphicFramePr>
        <p:xfrm>
          <a:off x="4017078" y="3492944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53" name="Equation" r:id="rId46" imgW="241200" imgH="241200" progId="Equation.DSMT4">
                  <p:embed/>
                </p:oleObj>
              </mc:Choice>
              <mc:Fallback>
                <p:oleObj name="Equation" r:id="rId46" imgW="241200" imgH="241200" progId="Equation.DSMT4">
                  <p:embed/>
                  <p:pic>
                    <p:nvPicPr>
                      <p:cNvPr id="75" name="Object 74">
                        <a:extLst>
                          <a:ext uri="{FF2B5EF4-FFF2-40B4-BE49-F238E27FC236}">
                            <a16:creationId xmlns:a16="http://schemas.microsoft.com/office/drawing/2014/main" id="{B125A487-8E4F-4169-8A1E-55E44F7D76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7078" y="3492944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>
            <a:extLst>
              <a:ext uri="{FF2B5EF4-FFF2-40B4-BE49-F238E27FC236}">
                <a16:creationId xmlns:a16="http://schemas.microsoft.com/office/drawing/2014/main" id="{EBAE28E5-74E0-4335-A17E-E6786074AB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668945"/>
              </p:ext>
            </p:extLst>
          </p:nvPr>
        </p:nvGraphicFramePr>
        <p:xfrm>
          <a:off x="2239963" y="2451100"/>
          <a:ext cx="39687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54" name="Equation" r:id="rId48" imgW="228600" imgH="241200" progId="Equation.DSMT4">
                  <p:embed/>
                </p:oleObj>
              </mc:Choice>
              <mc:Fallback>
                <p:oleObj name="Equation" r:id="rId48" imgW="228600" imgH="24120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C671FDA6-755E-4ADB-A9B8-0E32DB87AF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3" y="2451100"/>
                        <a:ext cx="396875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!!5C2">
            <a:extLst>
              <a:ext uri="{FF2B5EF4-FFF2-40B4-BE49-F238E27FC236}">
                <a16:creationId xmlns:a16="http://schemas.microsoft.com/office/drawing/2014/main" id="{076409CB-038E-4F4A-A7DD-FBBB325EBA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510836"/>
              </p:ext>
            </p:extLst>
          </p:nvPr>
        </p:nvGraphicFramePr>
        <p:xfrm>
          <a:off x="2660745" y="2989027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55" name="Equation" r:id="rId50" imgW="241200" imgH="241200" progId="Equation.DSMT4">
                  <p:embed/>
                </p:oleObj>
              </mc:Choice>
              <mc:Fallback>
                <p:oleObj name="Equation" r:id="rId50" imgW="241200" imgH="241200" progId="Equation.DSMT4">
                  <p:embed/>
                  <p:pic>
                    <p:nvPicPr>
                      <p:cNvPr id="77" name="Object 76">
                        <a:extLst>
                          <a:ext uri="{FF2B5EF4-FFF2-40B4-BE49-F238E27FC236}">
                            <a16:creationId xmlns:a16="http://schemas.microsoft.com/office/drawing/2014/main" id="{EBAE28E5-74E0-4335-A17E-E6786074AB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745" y="2989027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78">
            <a:extLst>
              <a:ext uri="{FF2B5EF4-FFF2-40B4-BE49-F238E27FC236}">
                <a16:creationId xmlns:a16="http://schemas.microsoft.com/office/drawing/2014/main" id="{86D75347-501D-43BF-A0BB-2CFC57C9B5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7631523"/>
              </p:ext>
            </p:extLst>
          </p:nvPr>
        </p:nvGraphicFramePr>
        <p:xfrm>
          <a:off x="3135313" y="3497263"/>
          <a:ext cx="3968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56" name="Equation" r:id="rId52" imgW="228600" imgH="241200" progId="Equation.DSMT4">
                  <p:embed/>
                </p:oleObj>
              </mc:Choice>
              <mc:Fallback>
                <p:oleObj name="Equation" r:id="rId52" imgW="228600" imgH="241200" progId="Equation.DSMT4">
                  <p:embed/>
                  <p:pic>
                    <p:nvPicPr>
                      <p:cNvPr id="78" name="Object 77">
                        <a:extLst>
                          <a:ext uri="{FF2B5EF4-FFF2-40B4-BE49-F238E27FC236}">
                            <a16:creationId xmlns:a16="http://schemas.microsoft.com/office/drawing/2014/main" id="{076409CB-038E-4F4A-A7DD-FBBB325EBA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5313" y="3497263"/>
                        <a:ext cx="396875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!!6C2">
            <a:extLst>
              <a:ext uri="{FF2B5EF4-FFF2-40B4-BE49-F238E27FC236}">
                <a16:creationId xmlns:a16="http://schemas.microsoft.com/office/drawing/2014/main" id="{AAAE0265-5AAE-44C0-A62C-6262D5EE7D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3959"/>
              </p:ext>
            </p:extLst>
          </p:nvPr>
        </p:nvGraphicFramePr>
        <p:xfrm>
          <a:off x="2274888" y="3502025"/>
          <a:ext cx="417512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57" name="Equation" r:id="rId54" imgW="241200" imgH="241200" progId="Equation.DSMT4">
                  <p:embed/>
                </p:oleObj>
              </mc:Choice>
              <mc:Fallback>
                <p:oleObj name="Equation" r:id="rId54" imgW="241200" imgH="241200" progId="Equation.DSMT4">
                  <p:embed/>
                  <p:pic>
                    <p:nvPicPr>
                      <p:cNvPr id="78" name="Object 77">
                        <a:extLst>
                          <a:ext uri="{FF2B5EF4-FFF2-40B4-BE49-F238E27FC236}">
                            <a16:creationId xmlns:a16="http://schemas.microsoft.com/office/drawing/2014/main" id="{076409CB-038E-4F4A-A7DD-FBBB325EBA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4888" y="3502025"/>
                        <a:ext cx="417512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>
            <a:extLst>
              <a:ext uri="{FF2B5EF4-FFF2-40B4-BE49-F238E27FC236}">
                <a16:creationId xmlns:a16="http://schemas.microsoft.com/office/drawing/2014/main" id="{ACDE24C2-0BD0-4010-825F-BF824A38CD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849311"/>
              </p:ext>
            </p:extLst>
          </p:nvPr>
        </p:nvGraphicFramePr>
        <p:xfrm>
          <a:off x="1836738" y="2970213"/>
          <a:ext cx="373062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58" name="Equation" r:id="rId56" imgW="215640" imgH="241200" progId="Equation.DSMT4">
                  <p:embed/>
                </p:oleObj>
              </mc:Choice>
              <mc:Fallback>
                <p:oleObj name="Equation" r:id="rId56" imgW="215640" imgH="241200" progId="Equation.DSMT4">
                  <p:embed/>
                  <p:pic>
                    <p:nvPicPr>
                      <p:cNvPr id="80" name="Object 79">
                        <a:extLst>
                          <a:ext uri="{FF2B5EF4-FFF2-40B4-BE49-F238E27FC236}">
                            <a16:creationId xmlns:a16="http://schemas.microsoft.com/office/drawing/2014/main" id="{AAAE0265-5AAE-44C0-A62C-6262D5EE7D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6738" y="2970213"/>
                        <a:ext cx="373062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1">
            <a:extLst>
              <a:ext uri="{FF2B5EF4-FFF2-40B4-BE49-F238E27FC236}">
                <a16:creationId xmlns:a16="http://schemas.microsoft.com/office/drawing/2014/main" id="{F85174B9-474B-4823-AC2F-EF75A5C9C0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08246"/>
              </p:ext>
            </p:extLst>
          </p:nvPr>
        </p:nvGraphicFramePr>
        <p:xfrm>
          <a:off x="1473200" y="3509963"/>
          <a:ext cx="3968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59" name="Equation" r:id="rId58" imgW="228600" imgH="241200" progId="Equation.DSMT4">
                  <p:embed/>
                </p:oleObj>
              </mc:Choice>
              <mc:Fallback>
                <p:oleObj name="Equation" r:id="rId58" imgW="228600" imgH="241200" progId="Equation.DSMT4">
                  <p:embed/>
                  <p:pic>
                    <p:nvPicPr>
                      <p:cNvPr id="81" name="Object 80">
                        <a:extLst>
                          <a:ext uri="{FF2B5EF4-FFF2-40B4-BE49-F238E27FC236}">
                            <a16:creationId xmlns:a16="http://schemas.microsoft.com/office/drawing/2014/main" id="{ACDE24C2-0BD0-4010-825F-BF824A38CD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3509963"/>
                        <a:ext cx="396875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07697D4E-ABFD-4A16-AFD3-5D598AD0D5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758973"/>
              </p:ext>
            </p:extLst>
          </p:nvPr>
        </p:nvGraphicFramePr>
        <p:xfrm>
          <a:off x="483738" y="4026197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0" name="Equation" r:id="rId60" imgW="241200" imgH="241200" progId="Equation.DSMT4">
                  <p:embed/>
                </p:oleObj>
              </mc:Choice>
              <mc:Fallback>
                <p:oleObj name="Equation" r:id="rId60" imgW="241200" imgH="241200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BF74286E-1F87-42DB-9581-730F031A79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738" y="4026197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6F98D414-304F-4848-89C7-F6B0DD9195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512041"/>
              </p:ext>
            </p:extLst>
          </p:nvPr>
        </p:nvGraphicFramePr>
        <p:xfrm>
          <a:off x="5170084" y="4026197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1" name="Equation" r:id="rId62" imgW="241200" imgH="241200" progId="Equation.DSMT4">
                  <p:embed/>
                </p:oleObj>
              </mc:Choice>
              <mc:Fallback>
                <p:oleObj name="Equation" r:id="rId62" imgW="241200" imgH="241200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C34B9ECE-8AD1-4F6F-AC70-70FC302ED6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0084" y="4026197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4BA907E7-A621-40C9-91A6-5C546943B5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757693"/>
              </p:ext>
            </p:extLst>
          </p:nvPr>
        </p:nvGraphicFramePr>
        <p:xfrm>
          <a:off x="4385727" y="4026197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2" name="Equation" r:id="rId64" imgW="241200" imgH="241200" progId="Equation.DSMT4">
                  <p:embed/>
                </p:oleObj>
              </mc:Choice>
              <mc:Fallback>
                <p:oleObj name="Equation" r:id="rId64" imgW="241200" imgH="241200" progId="Equation.DSMT4">
                  <p:embed/>
                  <p:pic>
                    <p:nvPicPr>
                      <p:cNvPr id="72" name="Object 71">
                        <a:extLst>
                          <a:ext uri="{FF2B5EF4-FFF2-40B4-BE49-F238E27FC236}">
                            <a16:creationId xmlns:a16="http://schemas.microsoft.com/office/drawing/2014/main" id="{FE1CC4C9-CA62-4829-AFAE-F055552B55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5727" y="4026197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4AE7E3CC-9062-47B3-B674-402A5C425E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975458"/>
              </p:ext>
            </p:extLst>
          </p:nvPr>
        </p:nvGraphicFramePr>
        <p:xfrm>
          <a:off x="3601370" y="4026197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" name="Equation" r:id="rId66" imgW="241200" imgH="241200" progId="Equation.DSMT4">
                  <p:embed/>
                </p:oleObj>
              </mc:Choice>
              <mc:Fallback>
                <p:oleObj name="Equation" r:id="rId66" imgW="241200" imgH="241200" progId="Equation.DSMT4">
                  <p:embed/>
                  <p:pic>
                    <p:nvPicPr>
                      <p:cNvPr id="76" name="Object 75">
                        <a:extLst>
                          <a:ext uri="{FF2B5EF4-FFF2-40B4-BE49-F238E27FC236}">
                            <a16:creationId xmlns:a16="http://schemas.microsoft.com/office/drawing/2014/main" id="{2A81889E-D179-47D2-9C59-C1FFCD0C38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1370" y="4026197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2ABC8990-8EDB-4D11-9F1A-2BCED3E031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6625360"/>
              </p:ext>
            </p:extLst>
          </p:nvPr>
        </p:nvGraphicFramePr>
        <p:xfrm>
          <a:off x="2815674" y="4026197"/>
          <a:ext cx="4191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" name="Equation" r:id="rId68" imgW="241200" imgH="241200" progId="Equation.DSMT4">
                  <p:embed/>
                </p:oleObj>
              </mc:Choice>
              <mc:Fallback>
                <p:oleObj name="Equation" r:id="rId68" imgW="241200" imgH="241200" progId="Equation.DSMT4">
                  <p:embed/>
                  <p:pic>
                    <p:nvPicPr>
                      <p:cNvPr id="79" name="Object 78">
                        <a:extLst>
                          <a:ext uri="{FF2B5EF4-FFF2-40B4-BE49-F238E27FC236}">
                            <a16:creationId xmlns:a16="http://schemas.microsoft.com/office/drawing/2014/main" id="{86D75347-501D-43BF-A0BB-2CFC57C9B5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5674" y="4026197"/>
                        <a:ext cx="419100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!!6C2">
            <a:extLst>
              <a:ext uri="{FF2B5EF4-FFF2-40B4-BE49-F238E27FC236}">
                <a16:creationId xmlns:a16="http://schemas.microsoft.com/office/drawing/2014/main" id="{D9E77029-18BC-4676-8CBB-A34543C89C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303270"/>
              </p:ext>
            </p:extLst>
          </p:nvPr>
        </p:nvGraphicFramePr>
        <p:xfrm>
          <a:off x="2031566" y="4026197"/>
          <a:ext cx="417512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" name="Equation" r:id="rId70" imgW="241200" imgH="241200" progId="Equation.DSMT4">
                  <p:embed/>
                </p:oleObj>
              </mc:Choice>
              <mc:Fallback>
                <p:oleObj name="Equation" r:id="rId70" imgW="241200" imgH="241200" progId="Equation.DSMT4">
                  <p:embed/>
                  <p:pic>
                    <p:nvPicPr>
                      <p:cNvPr id="80" name="!!6C2">
                        <a:extLst>
                          <a:ext uri="{FF2B5EF4-FFF2-40B4-BE49-F238E27FC236}">
                            <a16:creationId xmlns:a16="http://schemas.microsoft.com/office/drawing/2014/main" id="{AAAE0265-5AAE-44C0-A62C-6262D5EE7D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1566" y="4026197"/>
                        <a:ext cx="417512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FEA64121-F74B-472B-ACA7-E36F7EE987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090601"/>
              </p:ext>
            </p:extLst>
          </p:nvPr>
        </p:nvGraphicFramePr>
        <p:xfrm>
          <a:off x="1268095" y="4026197"/>
          <a:ext cx="3968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6" name="Equation" r:id="rId72" imgW="228600" imgH="241200" progId="Equation.DSMT4">
                  <p:embed/>
                </p:oleObj>
              </mc:Choice>
              <mc:Fallback>
                <p:oleObj name="Equation" r:id="rId72" imgW="228600" imgH="241200" progId="Equation.DSMT4">
                  <p:embed/>
                  <p:pic>
                    <p:nvPicPr>
                      <p:cNvPr id="82" name="Object 81">
                        <a:extLst>
                          <a:ext uri="{FF2B5EF4-FFF2-40B4-BE49-F238E27FC236}">
                            <a16:creationId xmlns:a16="http://schemas.microsoft.com/office/drawing/2014/main" id="{F85174B9-474B-4823-AC2F-EF75A5C9C0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095" y="4026197"/>
                        <a:ext cx="396875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6B100E8F-F666-416C-9454-FD9752B05A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353875"/>
              </p:ext>
            </p:extLst>
          </p:nvPr>
        </p:nvGraphicFramePr>
        <p:xfrm>
          <a:off x="5954439" y="4026197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" name="Equation" r:id="rId74" imgW="241200" imgH="241200" progId="Equation.DSMT4">
                  <p:embed/>
                </p:oleObj>
              </mc:Choice>
              <mc:Fallback>
                <p:oleObj name="Equation" r:id="rId74" imgW="241200" imgH="24120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6F98D414-304F-4848-89C7-F6B0DD9195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4439" y="4026197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26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457208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969702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480175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2169020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2532148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1733892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2904276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2106020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1307764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564309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2169020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2532148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1733892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5004048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5019048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5400176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4601920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2904276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2106020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1307764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871001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2169020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2532148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1733892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2904276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2106020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1307764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538649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38" name="!!Row4D4P1">
            <a:extLst>
              <a:ext uri="{FF2B5EF4-FFF2-40B4-BE49-F238E27FC236}">
                <a16:creationId xmlns:a16="http://schemas.microsoft.com/office/drawing/2014/main" id="{D74DF633-8253-4965-90B3-9AB02E4EE699}"/>
              </a:ext>
            </a:extLst>
          </p:cNvPr>
          <p:cNvSpPr/>
          <p:nvPr/>
        </p:nvSpPr>
        <p:spPr>
          <a:xfrm>
            <a:off x="2199464" y="1576864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Row4D3P2">
            <a:extLst>
              <a:ext uri="{FF2B5EF4-FFF2-40B4-BE49-F238E27FC236}">
                <a16:creationId xmlns:a16="http://schemas.microsoft.com/office/drawing/2014/main" id="{AB33C099-1987-492A-A444-4B7C05BB0754}"/>
              </a:ext>
            </a:extLst>
          </p:cNvPr>
          <p:cNvSpPr/>
          <p:nvPr/>
        </p:nvSpPr>
        <p:spPr>
          <a:xfrm>
            <a:off x="2491161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!!Row4D3P1">
            <a:extLst>
              <a:ext uri="{FF2B5EF4-FFF2-40B4-BE49-F238E27FC236}">
                <a16:creationId xmlns:a16="http://schemas.microsoft.com/office/drawing/2014/main" id="{8AF1A528-1083-4D7C-B89D-75304A8B8C08}"/>
              </a:ext>
            </a:extLst>
          </p:cNvPr>
          <p:cNvSpPr/>
          <p:nvPr/>
        </p:nvSpPr>
        <p:spPr>
          <a:xfrm>
            <a:off x="1835768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!!Row4D2P3">
            <a:extLst>
              <a:ext uri="{FF2B5EF4-FFF2-40B4-BE49-F238E27FC236}">
                <a16:creationId xmlns:a16="http://schemas.microsoft.com/office/drawing/2014/main" id="{F4952453-6561-4286-8EE9-7B4F8F76649D}"/>
              </a:ext>
            </a:extLst>
          </p:cNvPr>
          <p:cNvSpPr/>
          <p:nvPr/>
        </p:nvSpPr>
        <p:spPr>
          <a:xfrm>
            <a:off x="284388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4" name="!!Row4D2P2">
            <a:extLst>
              <a:ext uri="{FF2B5EF4-FFF2-40B4-BE49-F238E27FC236}">
                <a16:creationId xmlns:a16="http://schemas.microsoft.com/office/drawing/2014/main" id="{54C35765-276A-4B65-A8FE-FCD54C8A6642}"/>
              </a:ext>
            </a:extLst>
          </p:cNvPr>
          <p:cNvSpPr/>
          <p:nvPr/>
        </p:nvSpPr>
        <p:spPr>
          <a:xfrm>
            <a:off x="212380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!!Row4D2P1">
            <a:extLst>
              <a:ext uri="{FF2B5EF4-FFF2-40B4-BE49-F238E27FC236}">
                <a16:creationId xmlns:a16="http://schemas.microsoft.com/office/drawing/2014/main" id="{14D90E5E-C6D0-4DF4-9369-A554C380117E}"/>
              </a:ext>
            </a:extLst>
          </p:cNvPr>
          <p:cNvSpPr/>
          <p:nvPr/>
        </p:nvSpPr>
        <p:spPr>
          <a:xfrm>
            <a:off x="140372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2169020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2532148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1733892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2904276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2106020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1307764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!!Row4P4">
            <a:extLst>
              <a:ext uri="{FF2B5EF4-FFF2-40B4-BE49-F238E27FC236}">
                <a16:creationId xmlns:a16="http://schemas.microsoft.com/office/drawing/2014/main" id="{D4B42875-F324-4ED6-95DF-E56814F0B2BF}"/>
              </a:ext>
            </a:extLst>
          </p:cNvPr>
          <p:cNvSpPr/>
          <p:nvPr/>
        </p:nvSpPr>
        <p:spPr>
          <a:xfrm>
            <a:off x="329436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8" name="!!Row4P3">
            <a:extLst>
              <a:ext uri="{FF2B5EF4-FFF2-40B4-BE49-F238E27FC236}">
                <a16:creationId xmlns:a16="http://schemas.microsoft.com/office/drawing/2014/main" id="{F6A419B6-EC3F-481F-BA40-B09662B0C0A7}"/>
              </a:ext>
            </a:extLst>
          </p:cNvPr>
          <p:cNvSpPr/>
          <p:nvPr/>
        </p:nvSpPr>
        <p:spPr>
          <a:xfrm>
            <a:off x="2496104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Row4P2">
            <a:extLst>
              <a:ext uri="{FF2B5EF4-FFF2-40B4-BE49-F238E27FC236}">
                <a16:creationId xmlns:a16="http://schemas.microsoft.com/office/drawing/2014/main" id="{B9563664-B50C-4683-BA3B-698EE7E360EF}"/>
              </a:ext>
            </a:extLst>
          </p:cNvPr>
          <p:cNvSpPr/>
          <p:nvPr/>
        </p:nvSpPr>
        <p:spPr>
          <a:xfrm>
            <a:off x="1697848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Row4P1">
            <a:extLst>
              <a:ext uri="{FF2B5EF4-FFF2-40B4-BE49-F238E27FC236}">
                <a16:creationId xmlns:a16="http://schemas.microsoft.com/office/drawing/2014/main" id="{97EC5AF9-8DAD-4A60-BD58-6297B669CBD7}"/>
              </a:ext>
            </a:extLst>
          </p:cNvPr>
          <p:cNvSpPr/>
          <p:nvPr/>
        </p:nvSpPr>
        <p:spPr>
          <a:xfrm>
            <a:off x="89959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653690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45221</TotalTime>
  <Words>410</Words>
  <Application>Microsoft Office PowerPoint</Application>
  <PresentationFormat>On-screen Show (16:9)</PresentationFormat>
  <Paragraphs>282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Induction</dc:title>
  <dc:creator>x0118633</dc:creator>
  <cp:lastModifiedBy>Fox, Peter</cp:lastModifiedBy>
  <cp:revision>316</cp:revision>
  <dcterms:created xsi:type="dcterms:W3CDTF">2013-10-18T03:31:47Z</dcterms:created>
  <dcterms:modified xsi:type="dcterms:W3CDTF">2021-05-11T01:35:12Z</dcterms:modified>
</cp:coreProperties>
</file>