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472" r:id="rId2"/>
    <p:sldId id="473" r:id="rId3"/>
    <p:sldId id="474" r:id="rId4"/>
    <p:sldId id="475" r:id="rId5"/>
    <p:sldId id="477" r:id="rId6"/>
    <p:sldId id="478" r:id="rId7"/>
    <p:sldId id="479" r:id="rId8"/>
    <p:sldId id="480" r:id="rId9"/>
    <p:sldId id="481" r:id="rId10"/>
    <p:sldId id="482" r:id="rId11"/>
    <p:sldId id="483" r:id="rId12"/>
    <p:sldId id="484" r:id="rId13"/>
    <p:sldId id="491" r:id="rId14"/>
    <p:sldId id="492" r:id="rId15"/>
    <p:sldId id="493" r:id="rId16"/>
    <p:sldId id="494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aper Folding" id="{D0C3D455-2839-4489-B067-403BB338B023}">
          <p14:sldIdLst>
            <p14:sldId id="472"/>
            <p14:sldId id="473"/>
            <p14:sldId id="474"/>
            <p14:sldId id="475"/>
            <p14:sldId id="477"/>
            <p14:sldId id="478"/>
            <p14:sldId id="479"/>
            <p14:sldId id="480"/>
            <p14:sldId id="481"/>
            <p14:sldId id="482"/>
            <p14:sldId id="483"/>
            <p14:sldId id="484"/>
            <p14:sldId id="491"/>
            <p14:sldId id="492"/>
            <p14:sldId id="493"/>
            <p14:sldId id="4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0000"/>
    <a:srgbClr val="1F4541"/>
    <a:srgbClr val="132B29"/>
    <a:srgbClr val="A9A9A9"/>
    <a:srgbClr val="979797"/>
    <a:srgbClr val="5E5E5E"/>
    <a:srgbClr val="B2B2B2"/>
    <a:srgbClr val="151515"/>
    <a:srgbClr val="989898"/>
    <a:srgbClr val="000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486" autoAdjust="0"/>
  </p:normalViewPr>
  <p:slideViewPr>
    <p:cSldViewPr>
      <p:cViewPr varScale="1">
        <p:scale>
          <a:sx n="124" d="100"/>
          <a:sy n="124" d="100"/>
        </p:scale>
        <p:origin x="456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7" Type="http://schemas.openxmlformats.org/officeDocument/2006/relationships/image" Target="../media/image29.wmf"/><Relationship Id="rId2" Type="http://schemas.openxmlformats.org/officeDocument/2006/relationships/image" Target="../media/image35.wmf"/><Relationship Id="rId1" Type="http://schemas.openxmlformats.org/officeDocument/2006/relationships/image" Target="../media/image2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41.wmf"/><Relationship Id="rId7" Type="http://schemas.openxmlformats.org/officeDocument/2006/relationships/image" Target="../media/image42.wmf"/><Relationship Id="rId2" Type="http://schemas.openxmlformats.org/officeDocument/2006/relationships/image" Target="../media/image40.wmf"/><Relationship Id="rId1" Type="http://schemas.openxmlformats.org/officeDocument/2006/relationships/image" Target="../media/image10.wmf"/><Relationship Id="rId6" Type="http://schemas.openxmlformats.org/officeDocument/2006/relationships/image" Target="../media/image39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image" Target="../media/image40.wmf"/><Relationship Id="rId1" Type="http://schemas.openxmlformats.org/officeDocument/2006/relationships/image" Target="../media/image44.wmf"/><Relationship Id="rId6" Type="http://schemas.openxmlformats.org/officeDocument/2006/relationships/image" Target="../media/image39.wmf"/><Relationship Id="rId5" Type="http://schemas.openxmlformats.org/officeDocument/2006/relationships/image" Target="../media/image46.wmf"/><Relationship Id="rId4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2" Type="http://schemas.openxmlformats.org/officeDocument/2006/relationships/image" Target="../media/image40.wmf"/><Relationship Id="rId1" Type="http://schemas.openxmlformats.org/officeDocument/2006/relationships/image" Target="../media/image48.wmf"/><Relationship Id="rId6" Type="http://schemas.openxmlformats.org/officeDocument/2006/relationships/image" Target="../media/image39.wmf"/><Relationship Id="rId5" Type="http://schemas.openxmlformats.org/officeDocument/2006/relationships/image" Target="../media/image50.wmf"/><Relationship Id="rId4" Type="http://schemas.openxmlformats.org/officeDocument/2006/relationships/image" Target="../media/image36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53.wmf"/><Relationship Id="rId7" Type="http://schemas.openxmlformats.org/officeDocument/2006/relationships/image" Target="../media/image51.wmf"/><Relationship Id="rId2" Type="http://schemas.openxmlformats.org/officeDocument/2006/relationships/image" Target="../media/image40.wmf"/><Relationship Id="rId1" Type="http://schemas.openxmlformats.org/officeDocument/2006/relationships/image" Target="../media/image52.wmf"/><Relationship Id="rId6" Type="http://schemas.openxmlformats.org/officeDocument/2006/relationships/image" Target="../media/image39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7.wmf"/><Relationship Id="rId7" Type="http://schemas.openxmlformats.org/officeDocument/2006/relationships/image" Target="../media/image43.wmf"/><Relationship Id="rId2" Type="http://schemas.openxmlformats.org/officeDocument/2006/relationships/image" Target="../media/image40.wmf"/><Relationship Id="rId1" Type="http://schemas.openxmlformats.org/officeDocument/2006/relationships/image" Target="../media/image56.wmf"/><Relationship Id="rId6" Type="http://schemas.openxmlformats.org/officeDocument/2006/relationships/image" Target="../media/image51.wmf"/><Relationship Id="rId5" Type="http://schemas.openxmlformats.org/officeDocument/2006/relationships/image" Target="../media/image39.wmf"/><Relationship Id="rId4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11.wmf"/><Relationship Id="rId7" Type="http://schemas.openxmlformats.org/officeDocument/2006/relationships/image" Target="../media/image12.wmf"/><Relationship Id="rId2" Type="http://schemas.openxmlformats.org/officeDocument/2006/relationships/image" Target="../media/image3.wmf"/><Relationship Id="rId1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5.wmf"/><Relationship Id="rId7" Type="http://schemas.openxmlformats.org/officeDocument/2006/relationships/image" Target="../media/image12.wmf"/><Relationship Id="rId2" Type="http://schemas.openxmlformats.org/officeDocument/2006/relationships/image" Target="../media/image3.wmf"/><Relationship Id="rId1" Type="http://schemas.openxmlformats.org/officeDocument/2006/relationships/image" Target="../media/image14.wmf"/><Relationship Id="rId6" Type="http://schemas.openxmlformats.org/officeDocument/2006/relationships/image" Target="../media/image16.wmf"/><Relationship Id="rId5" Type="http://schemas.openxmlformats.org/officeDocument/2006/relationships/image" Target="../media/image8.wmf"/><Relationship Id="rId4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5.wmf"/><Relationship Id="rId7" Type="http://schemas.openxmlformats.org/officeDocument/2006/relationships/image" Target="../media/image12.wmf"/><Relationship Id="rId2" Type="http://schemas.openxmlformats.org/officeDocument/2006/relationships/image" Target="../media/image3.wmf"/><Relationship Id="rId1" Type="http://schemas.openxmlformats.org/officeDocument/2006/relationships/image" Target="../media/image18.wmf"/><Relationship Id="rId6" Type="http://schemas.openxmlformats.org/officeDocument/2006/relationships/image" Target="../media/image16.wmf"/><Relationship Id="rId5" Type="http://schemas.openxmlformats.org/officeDocument/2006/relationships/image" Target="../media/image8.wmf"/><Relationship Id="rId4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5.wmf"/><Relationship Id="rId7" Type="http://schemas.openxmlformats.org/officeDocument/2006/relationships/image" Target="../media/image12.wmf"/><Relationship Id="rId2" Type="http://schemas.openxmlformats.org/officeDocument/2006/relationships/image" Target="../media/image3.wmf"/><Relationship Id="rId1" Type="http://schemas.openxmlformats.org/officeDocument/2006/relationships/image" Target="../media/image20.wmf"/><Relationship Id="rId6" Type="http://schemas.openxmlformats.org/officeDocument/2006/relationships/image" Target="../media/image16.wmf"/><Relationship Id="rId5" Type="http://schemas.openxmlformats.org/officeDocument/2006/relationships/image" Target="../media/image21.wmf"/><Relationship Id="rId4" Type="http://schemas.openxmlformats.org/officeDocument/2006/relationships/image" Target="../media/image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15.wmf"/><Relationship Id="rId7" Type="http://schemas.openxmlformats.org/officeDocument/2006/relationships/image" Target="../media/image12.wmf"/><Relationship Id="rId2" Type="http://schemas.openxmlformats.org/officeDocument/2006/relationships/image" Target="../media/image3.wmf"/><Relationship Id="rId1" Type="http://schemas.openxmlformats.org/officeDocument/2006/relationships/image" Target="../media/image23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15.wmf"/><Relationship Id="rId7" Type="http://schemas.openxmlformats.org/officeDocument/2006/relationships/image" Target="../media/image12.wmf"/><Relationship Id="rId2" Type="http://schemas.openxmlformats.org/officeDocument/2006/relationships/image" Target="../media/image3.wmf"/><Relationship Id="rId1" Type="http://schemas.openxmlformats.org/officeDocument/2006/relationships/image" Target="../media/image23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BBC1D-1D2E-4C8C-A505-60D8E70D8A6D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13D20-2769-464F-9D24-4BAE2104AF0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8234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5866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66905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6522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75992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39087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656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62512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7682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0164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655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7005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64198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9463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8466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99356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6602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C90A7D2-01F0-49D6-88C1-4E38BE815B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184" y="4525684"/>
            <a:ext cx="1706984" cy="59876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592CB15-8BF6-4FEE-B183-06F9CAC099AC}"/>
              </a:ext>
            </a:extLst>
          </p:cNvPr>
          <p:cNvCxnSpPr>
            <a:cxnSpLocks/>
          </p:cNvCxnSpPr>
          <p:nvPr userDrawn="1"/>
        </p:nvCxnSpPr>
        <p:spPr>
          <a:xfrm>
            <a:off x="-22336" y="4779682"/>
            <a:ext cx="7459352" cy="0"/>
          </a:xfrm>
          <a:prstGeom prst="line">
            <a:avLst/>
          </a:prstGeom>
          <a:ln w="19050">
            <a:solidFill>
              <a:srgbClr val="FE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4540-AB69-4938-910C-83FFE2FEE2DE}" type="datetimeFigureOut">
              <a:rPr lang="en-AU" smtClean="0"/>
              <a:pPr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72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1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30.wmf"/><Relationship Id="rId5" Type="http://schemas.openxmlformats.org/officeDocument/2006/relationships/image" Target="../media/image2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68.bin"/><Relationship Id="rId19" Type="http://schemas.openxmlformats.org/officeDocument/2006/relationships/image" Target="../media/image34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7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image" Target="../media/image38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77.bin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9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37.wmf"/><Relationship Id="rId5" Type="http://schemas.openxmlformats.org/officeDocument/2006/relationships/image" Target="../media/image2.wmf"/><Relationship Id="rId15" Type="http://schemas.openxmlformats.org/officeDocument/2006/relationships/image" Target="../media/image39.wmf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3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7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87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84.bin"/><Relationship Id="rId17" Type="http://schemas.openxmlformats.org/officeDocument/2006/relationships/image" Target="../media/image4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6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36.wmf"/><Relationship Id="rId5" Type="http://schemas.openxmlformats.org/officeDocument/2006/relationships/image" Target="../media/image10.wmf"/><Relationship Id="rId15" Type="http://schemas.openxmlformats.org/officeDocument/2006/relationships/image" Target="../media/image39.wmf"/><Relationship Id="rId10" Type="http://schemas.openxmlformats.org/officeDocument/2006/relationships/oleObject" Target="../embeddings/oleObject83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80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8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95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4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4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36.wmf"/><Relationship Id="rId5" Type="http://schemas.openxmlformats.org/officeDocument/2006/relationships/image" Target="../media/image44.wmf"/><Relationship Id="rId15" Type="http://schemas.openxmlformats.org/officeDocument/2006/relationships/image" Target="../media/image39.wmf"/><Relationship Id="rId10" Type="http://schemas.openxmlformats.org/officeDocument/2006/relationships/oleObject" Target="../embeddings/oleObject91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9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50.wmf"/><Relationship Id="rId18" Type="http://schemas.openxmlformats.org/officeDocument/2006/relationships/oleObject" Target="../embeddings/oleObject103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5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02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36.wmf"/><Relationship Id="rId5" Type="http://schemas.openxmlformats.org/officeDocument/2006/relationships/image" Target="../media/image48.wmf"/><Relationship Id="rId15" Type="http://schemas.openxmlformats.org/officeDocument/2006/relationships/image" Target="../media/image39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49.wmf"/><Relationship Id="rId14" Type="http://schemas.openxmlformats.org/officeDocument/2006/relationships/oleObject" Target="../embeddings/oleObject10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111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108.bin"/><Relationship Id="rId17" Type="http://schemas.openxmlformats.org/officeDocument/2006/relationships/image" Target="../media/image5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10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05.bin"/><Relationship Id="rId11" Type="http://schemas.openxmlformats.org/officeDocument/2006/relationships/image" Target="../media/image54.wmf"/><Relationship Id="rId5" Type="http://schemas.openxmlformats.org/officeDocument/2006/relationships/image" Target="../media/image52.wmf"/><Relationship Id="rId15" Type="http://schemas.openxmlformats.org/officeDocument/2006/relationships/image" Target="../media/image39.wmf"/><Relationship Id="rId10" Type="http://schemas.openxmlformats.org/officeDocument/2006/relationships/oleObject" Target="../embeddings/oleObject107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104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10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119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116.bin"/><Relationship Id="rId17" Type="http://schemas.openxmlformats.org/officeDocument/2006/relationships/image" Target="../media/image43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18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13.bin"/><Relationship Id="rId11" Type="http://schemas.openxmlformats.org/officeDocument/2006/relationships/image" Target="../media/image55.wmf"/><Relationship Id="rId5" Type="http://schemas.openxmlformats.org/officeDocument/2006/relationships/image" Target="../media/image56.wmf"/><Relationship Id="rId15" Type="http://schemas.openxmlformats.org/officeDocument/2006/relationships/image" Target="../media/image51.wmf"/><Relationship Id="rId10" Type="http://schemas.openxmlformats.org/officeDocument/2006/relationships/oleObject" Target="../embeddings/oleObject115.bin"/><Relationship Id="rId19" Type="http://schemas.openxmlformats.org/officeDocument/2006/relationships/image" Target="../media/image58.wmf"/><Relationship Id="rId4" Type="http://schemas.openxmlformats.org/officeDocument/2006/relationships/oleObject" Target="../embeddings/oleObject112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117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8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2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5.wmf"/><Relationship Id="rId5" Type="http://schemas.openxmlformats.org/officeDocument/2006/relationships/image" Target="../media/image10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32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1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5.wmf"/><Relationship Id="rId5" Type="http://schemas.openxmlformats.org/officeDocument/2006/relationships/image" Target="../media/image14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40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5.wmf"/><Relationship Id="rId5" Type="http://schemas.openxmlformats.org/officeDocument/2006/relationships/image" Target="../media/image18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19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3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48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7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5.wmf"/><Relationship Id="rId5" Type="http://schemas.openxmlformats.org/officeDocument/2006/relationships/image" Target="../media/image20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22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4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56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5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.wmf"/><Relationship Id="rId5" Type="http://schemas.openxmlformats.org/officeDocument/2006/relationships/image" Target="../media/image23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49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5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64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1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63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5.wmf"/><Relationship Id="rId5" Type="http://schemas.openxmlformats.org/officeDocument/2006/relationships/image" Target="../media/image23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60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57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6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8696320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369465"/>
              </p:ext>
            </p:extLst>
          </p:nvPr>
        </p:nvGraphicFramePr>
        <p:xfrm>
          <a:off x="1763688" y="1851676"/>
          <a:ext cx="5910289" cy="15121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851676"/>
                        <a:ext cx="5910289" cy="15121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85562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2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364694"/>
              </p:ext>
            </p:extLst>
          </p:nvPr>
        </p:nvGraphicFramePr>
        <p:xfrm>
          <a:off x="315913" y="1298575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Equation" r:id="rId6" imgW="583920" imgH="279360" progId="Equation.DSMT4">
                  <p:embed/>
                </p:oleObj>
              </mc:Choice>
              <mc:Fallback>
                <p:oleObj name="Equation" r:id="rId6" imgW="58392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298575"/>
                        <a:ext cx="17510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Eqn1!!">
            <a:extLst>
              <a:ext uri="{FF2B5EF4-FFF2-40B4-BE49-F238E27FC236}">
                <a16:creationId xmlns:a16="http://schemas.microsoft.com/office/drawing/2014/main" id="{9BBC8715-F033-4DBF-9906-A4733C695E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201277"/>
              </p:ext>
            </p:extLst>
          </p:nvPr>
        </p:nvGraphicFramePr>
        <p:xfrm>
          <a:off x="3827512" y="1411037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4" name="Equation" r:id="rId8" imgW="583920" imgH="203040" progId="Equation.DSMT4">
                  <p:embed/>
                </p:oleObj>
              </mc:Choice>
              <mc:Fallback>
                <p:oleObj name="Equation" r:id="rId8" imgW="583920" imgH="203040" progId="Equation.DSMT4">
                  <p:embed/>
                  <p:pic>
                    <p:nvPicPr>
                      <p:cNvPr id="8" name="Eqn1!!">
                        <a:extLst>
                          <a:ext uri="{FF2B5EF4-FFF2-40B4-BE49-F238E27FC236}">
                            <a16:creationId xmlns:a16="http://schemas.microsoft.com/office/drawing/2014/main" id="{9BBC8715-F033-4DBF-9906-A4733C695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512" y="1411037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>
            <a:extLst>
              <a:ext uri="{FF2B5EF4-FFF2-40B4-BE49-F238E27FC236}">
                <a16:creationId xmlns:a16="http://schemas.microsoft.com/office/drawing/2014/main" id="{C4A62597-5721-4E29-8573-45442E21B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0708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BE0C9E9-0E44-41B4-8409-E13BC2A9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9020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graphicFrame>
        <p:nvGraphicFramePr>
          <p:cNvPr id="11" name="Eqn2!!">
            <a:extLst>
              <a:ext uri="{FF2B5EF4-FFF2-40B4-BE49-F238E27FC236}">
                <a16:creationId xmlns:a16="http://schemas.microsoft.com/office/drawing/2014/main" id="{2DE61626-BF6F-485E-9B5D-87BF6337D8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422200"/>
              </p:ext>
            </p:extLst>
          </p:nvPr>
        </p:nvGraphicFramePr>
        <p:xfrm>
          <a:off x="6804248" y="1428208"/>
          <a:ext cx="118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Equation" r:id="rId10" imgW="393480" imgH="177480" progId="Equation.DSMT4">
                  <p:embed/>
                </p:oleObj>
              </mc:Choice>
              <mc:Fallback>
                <p:oleObj name="Equation" r:id="rId10" imgW="393480" imgH="177480" progId="Equation.DSMT4">
                  <p:embed/>
                  <p:pic>
                    <p:nvPicPr>
                      <p:cNvPr id="11" name="Eqn2!!">
                        <a:extLst>
                          <a:ext uri="{FF2B5EF4-FFF2-40B4-BE49-F238E27FC236}">
                            <a16:creationId xmlns:a16="http://schemas.microsoft.com/office/drawing/2014/main" id="{2DE61626-BF6F-485E-9B5D-87BF6337D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1428208"/>
                        <a:ext cx="1181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2D22A45-ED59-4722-9274-833E134F9D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641367"/>
              </p:ext>
            </p:extLst>
          </p:nvPr>
        </p:nvGraphicFramePr>
        <p:xfrm>
          <a:off x="3563652" y="1976438"/>
          <a:ext cx="1447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6" name="Equation" r:id="rId12" imgW="482400" imgH="393480" progId="Equation.DSMT4">
                  <p:embed/>
                </p:oleObj>
              </mc:Choice>
              <mc:Fallback>
                <p:oleObj name="Equation" r:id="rId12" imgW="48240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2D22A45-ED59-4722-9274-833E134F9D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652" y="1976438"/>
                        <a:ext cx="14478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784E8E8-7104-4246-870A-B5AF177FAC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843598"/>
              </p:ext>
            </p:extLst>
          </p:nvPr>
        </p:nvGraphicFramePr>
        <p:xfrm>
          <a:off x="6542409" y="2152650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7" name="Equation" r:id="rId14" imgW="723600" imgH="279360" progId="Equation.DSMT4">
                  <p:embed/>
                </p:oleObj>
              </mc:Choice>
              <mc:Fallback>
                <p:oleObj name="Equation" r:id="rId14" imgW="72360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784E8E8-7104-4246-870A-B5AF177FAC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2409" y="2152650"/>
                        <a:ext cx="217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Eqn3!!">
            <a:extLst>
              <a:ext uri="{FF2B5EF4-FFF2-40B4-BE49-F238E27FC236}">
                <a16:creationId xmlns:a16="http://schemas.microsoft.com/office/drawing/2014/main" id="{0617DFD8-F533-4F54-8381-E5831C1E54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483040"/>
              </p:ext>
            </p:extLst>
          </p:nvPr>
        </p:nvGraphicFramePr>
        <p:xfrm>
          <a:off x="3563652" y="3117134"/>
          <a:ext cx="1600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8" name="Equation" r:id="rId16" imgW="533160" imgH="393480" progId="Equation.DSMT4">
                  <p:embed/>
                </p:oleObj>
              </mc:Choice>
              <mc:Fallback>
                <p:oleObj name="Equation" r:id="rId16" imgW="533160" imgH="393480" progId="Equation.DSMT4">
                  <p:embed/>
                  <p:pic>
                    <p:nvPicPr>
                      <p:cNvPr id="14" name="Eqn3!!">
                        <a:extLst>
                          <a:ext uri="{FF2B5EF4-FFF2-40B4-BE49-F238E27FC236}">
                            <a16:creationId xmlns:a16="http://schemas.microsoft.com/office/drawing/2014/main" id="{0617DFD8-F533-4F54-8381-E5831C1E5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652" y="3117134"/>
                        <a:ext cx="16002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Eqn4!!">
            <a:extLst>
              <a:ext uri="{FF2B5EF4-FFF2-40B4-BE49-F238E27FC236}">
                <a16:creationId xmlns:a16="http://schemas.microsoft.com/office/drawing/2014/main" id="{0765181E-723C-4F6F-A8A0-6E34F09543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911823"/>
              </p:ext>
            </p:extLst>
          </p:nvPr>
        </p:nvGraphicFramePr>
        <p:xfrm>
          <a:off x="6999684" y="3363838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9" name="Equation" r:id="rId18" imgW="342720" imgH="139680" progId="Equation.DSMT4">
                  <p:embed/>
                </p:oleObj>
              </mc:Choice>
              <mc:Fallback>
                <p:oleObj name="Equation" r:id="rId18" imgW="342720" imgH="139680" progId="Equation.DSMT4">
                  <p:embed/>
                  <p:pic>
                    <p:nvPicPr>
                      <p:cNvPr id="15" name="Eqn4!!">
                        <a:extLst>
                          <a:ext uri="{FF2B5EF4-FFF2-40B4-BE49-F238E27FC236}">
                            <a16:creationId xmlns:a16="http://schemas.microsoft.com/office/drawing/2014/main" id="{0765181E-723C-4F6F-A8A0-6E34F0954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9684" y="3363838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3967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4430"/>
              </p:ext>
            </p:extLst>
          </p:nvPr>
        </p:nvGraphicFramePr>
        <p:xfrm>
          <a:off x="315913" y="130016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6" imgW="583920" imgH="279360" progId="Equation.DSMT4">
                  <p:embed/>
                </p:oleObj>
              </mc:Choice>
              <mc:Fallback>
                <p:oleObj name="Equation" r:id="rId6" imgW="58392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300163"/>
                        <a:ext cx="17510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Eqn3!!">
            <a:extLst>
              <a:ext uri="{FF2B5EF4-FFF2-40B4-BE49-F238E27FC236}">
                <a16:creationId xmlns:a16="http://schemas.microsoft.com/office/drawing/2014/main" id="{0617DFD8-F533-4F54-8381-E5831C1E54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157441"/>
              </p:ext>
            </p:extLst>
          </p:nvPr>
        </p:nvGraphicFramePr>
        <p:xfrm>
          <a:off x="3619872" y="1894706"/>
          <a:ext cx="1600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8" imgW="533160" imgH="393480" progId="Equation.DSMT4">
                  <p:embed/>
                </p:oleObj>
              </mc:Choice>
              <mc:Fallback>
                <p:oleObj name="Equation" r:id="rId8" imgW="533160" imgH="393480" progId="Equation.DSMT4">
                  <p:embed/>
                  <p:pic>
                    <p:nvPicPr>
                      <p:cNvPr id="14" name="Eqn3!!">
                        <a:extLst>
                          <a:ext uri="{FF2B5EF4-FFF2-40B4-BE49-F238E27FC236}">
                            <a16:creationId xmlns:a16="http://schemas.microsoft.com/office/drawing/2014/main" id="{0617DFD8-F533-4F54-8381-E5831C1E5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872" y="1894706"/>
                        <a:ext cx="16002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Eqn4!!">
            <a:extLst>
              <a:ext uri="{FF2B5EF4-FFF2-40B4-BE49-F238E27FC236}">
                <a16:creationId xmlns:a16="http://schemas.microsoft.com/office/drawing/2014/main" id="{0765181E-723C-4F6F-A8A0-6E34F09543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580850"/>
              </p:ext>
            </p:extLst>
          </p:nvPr>
        </p:nvGraphicFramePr>
        <p:xfrm>
          <a:off x="7039427" y="2296666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10" imgW="342720" imgH="139680" progId="Equation.DSMT4">
                  <p:embed/>
                </p:oleObj>
              </mc:Choice>
              <mc:Fallback>
                <p:oleObj name="Equation" r:id="rId10" imgW="342720" imgH="139680" progId="Equation.DSMT4">
                  <p:embed/>
                  <p:pic>
                    <p:nvPicPr>
                      <p:cNvPr id="15" name="Eqn4!!">
                        <a:extLst>
                          <a:ext uri="{FF2B5EF4-FFF2-40B4-BE49-F238E27FC236}">
                            <a16:creationId xmlns:a16="http://schemas.microsoft.com/office/drawing/2014/main" id="{0765181E-723C-4F6F-A8A0-6E34F0954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9427" y="2296666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A769DBC-6A20-4522-912D-BAE09FEFF4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272327"/>
              </p:ext>
            </p:extLst>
          </p:nvPr>
        </p:nvGraphicFramePr>
        <p:xfrm>
          <a:off x="315913" y="130016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12" imgW="583920" imgH="279360" progId="Equation.DSMT4">
                  <p:embed/>
                </p:oleObj>
              </mc:Choice>
              <mc:Fallback>
                <p:oleObj name="Equation" r:id="rId12" imgW="58392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A769DBC-6A20-4522-912D-BAE09FEFF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300163"/>
                        <a:ext cx="17510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Eqn2!!">
            <a:extLst>
              <a:ext uri="{FF2B5EF4-FFF2-40B4-BE49-F238E27FC236}">
                <a16:creationId xmlns:a16="http://schemas.microsoft.com/office/drawing/2014/main" id="{9FF070D8-2C7E-4268-A0A4-B7ECB60FCA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518957"/>
              </p:ext>
            </p:extLst>
          </p:nvPr>
        </p:nvGraphicFramePr>
        <p:xfrm>
          <a:off x="6801937" y="1439863"/>
          <a:ext cx="118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14" imgW="393480" imgH="177480" progId="Equation.DSMT4">
                  <p:embed/>
                </p:oleObj>
              </mc:Choice>
              <mc:Fallback>
                <p:oleObj name="Equation" r:id="rId14" imgW="393480" imgH="177480" progId="Equation.DSMT4">
                  <p:embed/>
                  <p:pic>
                    <p:nvPicPr>
                      <p:cNvPr id="17" name="Eqn2!!">
                        <a:extLst>
                          <a:ext uri="{FF2B5EF4-FFF2-40B4-BE49-F238E27FC236}">
                            <a16:creationId xmlns:a16="http://schemas.microsoft.com/office/drawing/2014/main" id="{30CFAECC-9E0D-4BE8-9263-F4F033D897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937" y="1439863"/>
                        <a:ext cx="1181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7">
            <a:extLst>
              <a:ext uri="{FF2B5EF4-FFF2-40B4-BE49-F238E27FC236}">
                <a16:creationId xmlns:a16="http://schemas.microsoft.com/office/drawing/2014/main" id="{D8F29818-C4A3-45A5-BC46-5A6E3E9A2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2768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sp>
        <p:nvSpPr>
          <p:cNvPr id="19" name="Rectangle 7">
            <a:extLst>
              <a:ext uri="{FF2B5EF4-FFF2-40B4-BE49-F238E27FC236}">
                <a16:creationId xmlns:a16="http://schemas.microsoft.com/office/drawing/2014/main" id="{862F8A13-C63C-47A2-BE4B-344FB04BE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1391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graphicFrame>
        <p:nvGraphicFramePr>
          <p:cNvPr id="20" name="Eqn1!!">
            <a:extLst>
              <a:ext uri="{FF2B5EF4-FFF2-40B4-BE49-F238E27FC236}">
                <a16:creationId xmlns:a16="http://schemas.microsoft.com/office/drawing/2014/main" id="{F63430AE-0503-43D4-9489-2A7AE79A67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031448"/>
              </p:ext>
            </p:extLst>
          </p:nvPr>
        </p:nvGraphicFramePr>
        <p:xfrm>
          <a:off x="3827512" y="1411037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Equation" r:id="rId16" imgW="583920" imgH="203040" progId="Equation.DSMT4">
                  <p:embed/>
                </p:oleObj>
              </mc:Choice>
              <mc:Fallback>
                <p:oleObj name="Equation" r:id="rId16" imgW="583920" imgH="203040" progId="Equation.DSMT4">
                  <p:embed/>
                  <p:pic>
                    <p:nvPicPr>
                      <p:cNvPr id="8" name="Eqn1!!">
                        <a:extLst>
                          <a:ext uri="{FF2B5EF4-FFF2-40B4-BE49-F238E27FC236}">
                            <a16:creationId xmlns:a16="http://schemas.microsoft.com/office/drawing/2014/main" id="{9BBC8715-F033-4DBF-9906-A4733C695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512" y="1411037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81849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-0.0033 0.37562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187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0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255932"/>
              </p:ext>
            </p:extLst>
          </p:nvPr>
        </p:nvGraphicFramePr>
        <p:xfrm>
          <a:off x="315913" y="130016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1" name="Equation" r:id="rId6" imgW="583920" imgH="279360" progId="Equation.DSMT4">
                  <p:embed/>
                </p:oleObj>
              </mc:Choice>
              <mc:Fallback>
                <p:oleObj name="Equation" r:id="rId6" imgW="58392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300163"/>
                        <a:ext cx="17510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1F66C62-E845-48F4-97E7-392CF65AC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328703"/>
              </p:ext>
            </p:extLst>
          </p:nvPr>
        </p:nvGraphicFramePr>
        <p:xfrm>
          <a:off x="2142926" y="3037724"/>
          <a:ext cx="34639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2" name="Equation" r:id="rId8" imgW="1155600" imgH="393480" progId="Equation.DSMT4">
                  <p:embed/>
                </p:oleObj>
              </mc:Choice>
              <mc:Fallback>
                <p:oleObj name="Equation" r:id="rId8" imgW="115560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1F66C62-E845-48F4-97E7-392CF65AC5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926" y="3037724"/>
                        <a:ext cx="3463925" cy="1181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Eqn3!!">
            <a:extLst>
              <a:ext uri="{FF2B5EF4-FFF2-40B4-BE49-F238E27FC236}">
                <a16:creationId xmlns:a16="http://schemas.microsoft.com/office/drawing/2014/main" id="{46C1BA45-3B88-4E09-A970-1C3D397199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171961"/>
              </p:ext>
            </p:extLst>
          </p:nvPr>
        </p:nvGraphicFramePr>
        <p:xfrm>
          <a:off x="3619872" y="1894706"/>
          <a:ext cx="1600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3" name="Equation" r:id="rId10" imgW="533160" imgH="393480" progId="Equation.DSMT4">
                  <p:embed/>
                </p:oleObj>
              </mc:Choice>
              <mc:Fallback>
                <p:oleObj name="Equation" r:id="rId10" imgW="533160" imgH="393480" progId="Equation.DSMT4">
                  <p:embed/>
                  <p:pic>
                    <p:nvPicPr>
                      <p:cNvPr id="14" name="Eqn3!!">
                        <a:extLst>
                          <a:ext uri="{FF2B5EF4-FFF2-40B4-BE49-F238E27FC236}">
                            <a16:creationId xmlns:a16="http://schemas.microsoft.com/office/drawing/2014/main" id="{0617DFD8-F533-4F54-8381-E5831C1E5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872" y="1894706"/>
                        <a:ext cx="16002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Eqn4!!">
            <a:extLst>
              <a:ext uri="{FF2B5EF4-FFF2-40B4-BE49-F238E27FC236}">
                <a16:creationId xmlns:a16="http://schemas.microsoft.com/office/drawing/2014/main" id="{601F272F-FE00-485E-AD9D-A6C5B0FB0D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289129"/>
              </p:ext>
            </p:extLst>
          </p:nvPr>
        </p:nvGraphicFramePr>
        <p:xfrm>
          <a:off x="7039427" y="2296666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4" name="Equation" r:id="rId12" imgW="342720" imgH="139680" progId="Equation.DSMT4">
                  <p:embed/>
                </p:oleObj>
              </mc:Choice>
              <mc:Fallback>
                <p:oleObj name="Equation" r:id="rId12" imgW="342720" imgH="139680" progId="Equation.DSMT4">
                  <p:embed/>
                  <p:pic>
                    <p:nvPicPr>
                      <p:cNvPr id="15" name="Eqn4!!">
                        <a:extLst>
                          <a:ext uri="{FF2B5EF4-FFF2-40B4-BE49-F238E27FC236}">
                            <a16:creationId xmlns:a16="http://schemas.microsoft.com/office/drawing/2014/main" id="{0765181E-723C-4F6F-A8A0-6E34F0954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9427" y="2296666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Eqn2!!">
            <a:extLst>
              <a:ext uri="{FF2B5EF4-FFF2-40B4-BE49-F238E27FC236}">
                <a16:creationId xmlns:a16="http://schemas.microsoft.com/office/drawing/2014/main" id="{4AADADF7-6C84-4C0C-91CF-B343AD048B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591509"/>
              </p:ext>
            </p:extLst>
          </p:nvPr>
        </p:nvGraphicFramePr>
        <p:xfrm>
          <a:off x="6801937" y="1439863"/>
          <a:ext cx="118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5" name="Equation" r:id="rId14" imgW="393480" imgH="177480" progId="Equation.DSMT4">
                  <p:embed/>
                </p:oleObj>
              </mc:Choice>
              <mc:Fallback>
                <p:oleObj name="Equation" r:id="rId14" imgW="393480" imgH="177480" progId="Equation.DSMT4">
                  <p:embed/>
                  <p:pic>
                    <p:nvPicPr>
                      <p:cNvPr id="17" name="Eqn2!!">
                        <a:extLst>
                          <a:ext uri="{FF2B5EF4-FFF2-40B4-BE49-F238E27FC236}">
                            <a16:creationId xmlns:a16="http://schemas.microsoft.com/office/drawing/2014/main" id="{9FF070D8-2C7E-4268-A0A4-B7ECB60FCA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937" y="1439863"/>
                        <a:ext cx="1181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7">
            <a:extLst>
              <a:ext uri="{FF2B5EF4-FFF2-40B4-BE49-F238E27FC236}">
                <a16:creationId xmlns:a16="http://schemas.microsoft.com/office/drawing/2014/main" id="{22278F0E-3E19-4F95-8EE1-E85ACF8F0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2768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id="{FFB6C6CB-01C0-408C-BB0B-EF94EC7DC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1391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graphicFrame>
        <p:nvGraphicFramePr>
          <p:cNvPr id="25" name="Eqn1!!">
            <a:extLst>
              <a:ext uri="{FF2B5EF4-FFF2-40B4-BE49-F238E27FC236}">
                <a16:creationId xmlns:a16="http://schemas.microsoft.com/office/drawing/2014/main" id="{C714B527-134B-48F0-A812-A958CB4F6F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211145"/>
              </p:ext>
            </p:extLst>
          </p:nvPr>
        </p:nvGraphicFramePr>
        <p:xfrm>
          <a:off x="3827512" y="1411037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16" imgW="583920" imgH="203040" progId="Equation.DSMT4">
                  <p:embed/>
                </p:oleObj>
              </mc:Choice>
              <mc:Fallback>
                <p:oleObj name="Equation" r:id="rId16" imgW="583920" imgH="203040" progId="Equation.DSMT4">
                  <p:embed/>
                  <p:pic>
                    <p:nvPicPr>
                      <p:cNvPr id="20" name="Eqn1!!">
                        <a:extLst>
                          <a:ext uri="{FF2B5EF4-FFF2-40B4-BE49-F238E27FC236}">
                            <a16:creationId xmlns:a16="http://schemas.microsoft.com/office/drawing/2014/main" id="{F63430AE-0503-43D4-9489-2A7AE79A67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512" y="1411037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B8BF1FF-57EF-4712-A277-1FB2811AA4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519577"/>
              </p:ext>
            </p:extLst>
          </p:nvPr>
        </p:nvGraphicFramePr>
        <p:xfrm>
          <a:off x="315913" y="322784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18" imgW="583920" imgH="279360" progId="Equation.DSMT4">
                  <p:embed/>
                </p:oleObj>
              </mc:Choice>
              <mc:Fallback>
                <p:oleObj name="Equation" r:id="rId18" imgW="583920" imgH="2793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0DF44834-F02E-4010-A9AF-BBEC923E7A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3227843"/>
                        <a:ext cx="1751012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485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304004"/>
              </p:ext>
            </p:extLst>
          </p:nvPr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6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913" y="130016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7" name="Equation" r:id="rId6" imgW="583920" imgH="279360" progId="Equation.DSMT4">
                  <p:embed/>
                </p:oleObj>
              </mc:Choice>
              <mc:Fallback>
                <p:oleObj name="Equation" r:id="rId6" imgW="58392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300163"/>
                        <a:ext cx="17510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1F66C62-E845-48F4-97E7-392CF65AC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411797"/>
              </p:ext>
            </p:extLst>
          </p:nvPr>
        </p:nvGraphicFramePr>
        <p:xfrm>
          <a:off x="2142926" y="3037724"/>
          <a:ext cx="34639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Equation" r:id="rId8" imgW="1155600" imgH="393480" progId="Equation.DSMT4">
                  <p:embed/>
                </p:oleObj>
              </mc:Choice>
              <mc:Fallback>
                <p:oleObj name="Equation" r:id="rId8" imgW="115560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1F66C62-E845-48F4-97E7-392CF65AC5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926" y="3037724"/>
                        <a:ext cx="3463925" cy="1181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Eqn3!!">
            <a:extLst>
              <a:ext uri="{FF2B5EF4-FFF2-40B4-BE49-F238E27FC236}">
                <a16:creationId xmlns:a16="http://schemas.microsoft.com/office/drawing/2014/main" id="{46C1BA45-3B88-4E09-A970-1C3D397199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9872" y="1894706"/>
          <a:ext cx="1600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Equation" r:id="rId10" imgW="533160" imgH="393480" progId="Equation.DSMT4">
                  <p:embed/>
                </p:oleObj>
              </mc:Choice>
              <mc:Fallback>
                <p:oleObj name="Equation" r:id="rId10" imgW="533160" imgH="393480" progId="Equation.DSMT4">
                  <p:embed/>
                  <p:pic>
                    <p:nvPicPr>
                      <p:cNvPr id="20" name="Eqn3!!">
                        <a:extLst>
                          <a:ext uri="{FF2B5EF4-FFF2-40B4-BE49-F238E27FC236}">
                            <a16:creationId xmlns:a16="http://schemas.microsoft.com/office/drawing/2014/main" id="{46C1BA45-3B88-4E09-A970-1C3D397199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872" y="1894706"/>
                        <a:ext cx="16002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Eqn4!!">
            <a:extLst>
              <a:ext uri="{FF2B5EF4-FFF2-40B4-BE49-F238E27FC236}">
                <a16:creationId xmlns:a16="http://schemas.microsoft.com/office/drawing/2014/main" id="{601F272F-FE00-485E-AD9D-A6C5B0FB0D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483899"/>
              </p:ext>
            </p:extLst>
          </p:nvPr>
        </p:nvGraphicFramePr>
        <p:xfrm>
          <a:off x="7039427" y="2296666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0" name="Equation" r:id="rId12" imgW="342720" imgH="139680" progId="Equation.DSMT4">
                  <p:embed/>
                </p:oleObj>
              </mc:Choice>
              <mc:Fallback>
                <p:oleObj name="Equation" r:id="rId12" imgW="342720" imgH="139680" progId="Equation.DSMT4">
                  <p:embed/>
                  <p:pic>
                    <p:nvPicPr>
                      <p:cNvPr id="21" name="Eqn4!!">
                        <a:extLst>
                          <a:ext uri="{FF2B5EF4-FFF2-40B4-BE49-F238E27FC236}">
                            <a16:creationId xmlns:a16="http://schemas.microsoft.com/office/drawing/2014/main" id="{601F272F-FE00-485E-AD9D-A6C5B0FB0D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9427" y="2296666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Eqn2!!">
            <a:extLst>
              <a:ext uri="{FF2B5EF4-FFF2-40B4-BE49-F238E27FC236}">
                <a16:creationId xmlns:a16="http://schemas.microsoft.com/office/drawing/2014/main" id="{4AADADF7-6C84-4C0C-91CF-B343AD048B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1937" y="1439863"/>
          <a:ext cx="118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Equation" r:id="rId14" imgW="393480" imgH="177480" progId="Equation.DSMT4">
                  <p:embed/>
                </p:oleObj>
              </mc:Choice>
              <mc:Fallback>
                <p:oleObj name="Equation" r:id="rId14" imgW="393480" imgH="177480" progId="Equation.DSMT4">
                  <p:embed/>
                  <p:pic>
                    <p:nvPicPr>
                      <p:cNvPr id="22" name="Eqn2!!">
                        <a:extLst>
                          <a:ext uri="{FF2B5EF4-FFF2-40B4-BE49-F238E27FC236}">
                            <a16:creationId xmlns:a16="http://schemas.microsoft.com/office/drawing/2014/main" id="{4AADADF7-6C84-4C0C-91CF-B343AD048B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937" y="1439863"/>
                        <a:ext cx="1181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7">
            <a:extLst>
              <a:ext uri="{FF2B5EF4-FFF2-40B4-BE49-F238E27FC236}">
                <a16:creationId xmlns:a16="http://schemas.microsoft.com/office/drawing/2014/main" id="{22278F0E-3E19-4F95-8EE1-E85ACF8F0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2768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id="{FFB6C6CB-01C0-408C-BB0B-EF94EC7DC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1391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graphicFrame>
        <p:nvGraphicFramePr>
          <p:cNvPr id="25" name="Eqn1!!">
            <a:extLst>
              <a:ext uri="{FF2B5EF4-FFF2-40B4-BE49-F238E27FC236}">
                <a16:creationId xmlns:a16="http://schemas.microsoft.com/office/drawing/2014/main" id="{C714B527-134B-48F0-A812-A958CB4F6F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109630"/>
              </p:ext>
            </p:extLst>
          </p:nvPr>
        </p:nvGraphicFramePr>
        <p:xfrm>
          <a:off x="3827512" y="1411037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Equation" r:id="rId16" imgW="583920" imgH="203040" progId="Equation.DSMT4">
                  <p:embed/>
                </p:oleObj>
              </mc:Choice>
              <mc:Fallback>
                <p:oleObj name="Equation" r:id="rId16" imgW="583920" imgH="203040" progId="Equation.DSMT4">
                  <p:embed/>
                  <p:pic>
                    <p:nvPicPr>
                      <p:cNvPr id="25" name="Eqn1!!">
                        <a:extLst>
                          <a:ext uri="{FF2B5EF4-FFF2-40B4-BE49-F238E27FC236}">
                            <a16:creationId xmlns:a16="http://schemas.microsoft.com/office/drawing/2014/main" id="{C714B527-134B-48F0-A812-A958CB4F6F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512" y="1411037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B8BF1FF-57EF-4712-A277-1FB2811AA4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913" y="322784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3" name="Equation" r:id="rId18" imgW="583920" imgH="279360" progId="Equation.DSMT4">
                  <p:embed/>
                </p:oleObj>
              </mc:Choice>
              <mc:Fallback>
                <p:oleObj name="Equation" r:id="rId18" imgW="583920" imgH="2793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B8BF1FF-57EF-4712-A277-1FB2811AA4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3227843"/>
                        <a:ext cx="1751012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633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134406"/>
              </p:ext>
            </p:extLst>
          </p:nvPr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913" y="130016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1" name="Equation" r:id="rId6" imgW="583920" imgH="279360" progId="Equation.DSMT4">
                  <p:embed/>
                </p:oleObj>
              </mc:Choice>
              <mc:Fallback>
                <p:oleObj name="Equation" r:id="rId6" imgW="58392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300163"/>
                        <a:ext cx="17510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1F66C62-E845-48F4-97E7-392CF65AC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550521"/>
              </p:ext>
            </p:extLst>
          </p:nvPr>
        </p:nvGraphicFramePr>
        <p:xfrm>
          <a:off x="2142926" y="3037724"/>
          <a:ext cx="34639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2" name="Equation" r:id="rId8" imgW="1155600" imgH="393480" progId="Equation.DSMT4">
                  <p:embed/>
                </p:oleObj>
              </mc:Choice>
              <mc:Fallback>
                <p:oleObj name="Equation" r:id="rId8" imgW="115560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1F66C62-E845-48F4-97E7-392CF65AC5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926" y="3037724"/>
                        <a:ext cx="3463925" cy="1181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Eqn3!!">
            <a:extLst>
              <a:ext uri="{FF2B5EF4-FFF2-40B4-BE49-F238E27FC236}">
                <a16:creationId xmlns:a16="http://schemas.microsoft.com/office/drawing/2014/main" id="{46C1BA45-3B88-4E09-A970-1C3D397199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19872" y="1894706"/>
          <a:ext cx="1600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3" name="Equation" r:id="rId10" imgW="533160" imgH="393480" progId="Equation.DSMT4">
                  <p:embed/>
                </p:oleObj>
              </mc:Choice>
              <mc:Fallback>
                <p:oleObj name="Equation" r:id="rId10" imgW="533160" imgH="393480" progId="Equation.DSMT4">
                  <p:embed/>
                  <p:pic>
                    <p:nvPicPr>
                      <p:cNvPr id="20" name="Eqn3!!">
                        <a:extLst>
                          <a:ext uri="{FF2B5EF4-FFF2-40B4-BE49-F238E27FC236}">
                            <a16:creationId xmlns:a16="http://schemas.microsoft.com/office/drawing/2014/main" id="{46C1BA45-3B88-4E09-A970-1C3D397199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872" y="1894706"/>
                        <a:ext cx="16002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Eqn4!!">
            <a:extLst>
              <a:ext uri="{FF2B5EF4-FFF2-40B4-BE49-F238E27FC236}">
                <a16:creationId xmlns:a16="http://schemas.microsoft.com/office/drawing/2014/main" id="{601F272F-FE00-485E-AD9D-A6C5B0FB0D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39427" y="2296666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4" name="Equation" r:id="rId12" imgW="342720" imgH="139680" progId="Equation.DSMT4">
                  <p:embed/>
                </p:oleObj>
              </mc:Choice>
              <mc:Fallback>
                <p:oleObj name="Equation" r:id="rId12" imgW="342720" imgH="139680" progId="Equation.DSMT4">
                  <p:embed/>
                  <p:pic>
                    <p:nvPicPr>
                      <p:cNvPr id="21" name="Eqn4!!">
                        <a:extLst>
                          <a:ext uri="{FF2B5EF4-FFF2-40B4-BE49-F238E27FC236}">
                            <a16:creationId xmlns:a16="http://schemas.microsoft.com/office/drawing/2014/main" id="{601F272F-FE00-485E-AD9D-A6C5B0FB0D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9427" y="2296666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Eqn2!!">
            <a:extLst>
              <a:ext uri="{FF2B5EF4-FFF2-40B4-BE49-F238E27FC236}">
                <a16:creationId xmlns:a16="http://schemas.microsoft.com/office/drawing/2014/main" id="{4AADADF7-6C84-4C0C-91CF-B343AD048B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1937" y="1439863"/>
          <a:ext cx="118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name="Equation" r:id="rId14" imgW="393480" imgH="177480" progId="Equation.DSMT4">
                  <p:embed/>
                </p:oleObj>
              </mc:Choice>
              <mc:Fallback>
                <p:oleObj name="Equation" r:id="rId14" imgW="393480" imgH="177480" progId="Equation.DSMT4">
                  <p:embed/>
                  <p:pic>
                    <p:nvPicPr>
                      <p:cNvPr id="22" name="Eqn2!!">
                        <a:extLst>
                          <a:ext uri="{FF2B5EF4-FFF2-40B4-BE49-F238E27FC236}">
                            <a16:creationId xmlns:a16="http://schemas.microsoft.com/office/drawing/2014/main" id="{4AADADF7-6C84-4C0C-91CF-B343AD048B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937" y="1439863"/>
                        <a:ext cx="1181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7">
            <a:extLst>
              <a:ext uri="{FF2B5EF4-FFF2-40B4-BE49-F238E27FC236}">
                <a16:creationId xmlns:a16="http://schemas.microsoft.com/office/drawing/2014/main" id="{22278F0E-3E19-4F95-8EE1-E85ACF8F0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2768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id="{FFB6C6CB-01C0-408C-BB0B-EF94EC7DC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1391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graphicFrame>
        <p:nvGraphicFramePr>
          <p:cNvPr id="25" name="Eqn1!!">
            <a:extLst>
              <a:ext uri="{FF2B5EF4-FFF2-40B4-BE49-F238E27FC236}">
                <a16:creationId xmlns:a16="http://schemas.microsoft.com/office/drawing/2014/main" id="{C714B527-134B-48F0-A812-A958CB4F6F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7512" y="1411037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Equation" r:id="rId16" imgW="583920" imgH="203040" progId="Equation.DSMT4">
                  <p:embed/>
                </p:oleObj>
              </mc:Choice>
              <mc:Fallback>
                <p:oleObj name="Equation" r:id="rId16" imgW="583920" imgH="203040" progId="Equation.DSMT4">
                  <p:embed/>
                  <p:pic>
                    <p:nvPicPr>
                      <p:cNvPr id="25" name="Eqn1!!">
                        <a:extLst>
                          <a:ext uri="{FF2B5EF4-FFF2-40B4-BE49-F238E27FC236}">
                            <a16:creationId xmlns:a16="http://schemas.microsoft.com/office/drawing/2014/main" id="{C714B527-134B-48F0-A812-A958CB4F6F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512" y="1411037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B8BF1FF-57EF-4712-A277-1FB2811AA4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913" y="322784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7" name="Equation" r:id="rId18" imgW="583920" imgH="279360" progId="Equation.DSMT4">
                  <p:embed/>
                </p:oleObj>
              </mc:Choice>
              <mc:Fallback>
                <p:oleObj name="Equation" r:id="rId18" imgW="583920" imgH="2793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B8BF1FF-57EF-4712-A277-1FB2811AA4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3227843"/>
                        <a:ext cx="1751012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4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780166"/>
              </p:ext>
            </p:extLst>
          </p:nvPr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4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913" y="130016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5" name="Equation" r:id="rId6" imgW="583920" imgH="279360" progId="Equation.DSMT4">
                  <p:embed/>
                </p:oleObj>
              </mc:Choice>
              <mc:Fallback>
                <p:oleObj name="Equation" r:id="rId6" imgW="58392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300163"/>
                        <a:ext cx="17510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1F66C62-E845-48F4-97E7-392CF65AC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519757"/>
              </p:ext>
            </p:extLst>
          </p:nvPr>
        </p:nvGraphicFramePr>
        <p:xfrm>
          <a:off x="2142926" y="3037724"/>
          <a:ext cx="34639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6" name="Equation" r:id="rId8" imgW="1155600" imgH="393480" progId="Equation.DSMT4">
                  <p:embed/>
                </p:oleObj>
              </mc:Choice>
              <mc:Fallback>
                <p:oleObj name="Equation" r:id="rId8" imgW="115560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1F66C62-E845-48F4-97E7-392CF65AC5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926" y="3037724"/>
                        <a:ext cx="3463925" cy="1181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Eqn3!!">
            <a:extLst>
              <a:ext uri="{FF2B5EF4-FFF2-40B4-BE49-F238E27FC236}">
                <a16:creationId xmlns:a16="http://schemas.microsoft.com/office/drawing/2014/main" id="{46C1BA45-3B88-4E09-A970-1C3D397199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127341"/>
              </p:ext>
            </p:extLst>
          </p:nvPr>
        </p:nvGraphicFramePr>
        <p:xfrm>
          <a:off x="3619872" y="1894706"/>
          <a:ext cx="1600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7" name="Equation" r:id="rId10" imgW="533160" imgH="393480" progId="Equation.DSMT4">
                  <p:embed/>
                </p:oleObj>
              </mc:Choice>
              <mc:Fallback>
                <p:oleObj name="Equation" r:id="rId10" imgW="533160" imgH="393480" progId="Equation.DSMT4">
                  <p:embed/>
                  <p:pic>
                    <p:nvPicPr>
                      <p:cNvPr id="20" name="Eqn3!!">
                        <a:extLst>
                          <a:ext uri="{FF2B5EF4-FFF2-40B4-BE49-F238E27FC236}">
                            <a16:creationId xmlns:a16="http://schemas.microsoft.com/office/drawing/2014/main" id="{46C1BA45-3B88-4E09-A970-1C3D397199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872" y="1894706"/>
                        <a:ext cx="16002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Eqn4!!">
            <a:extLst>
              <a:ext uri="{FF2B5EF4-FFF2-40B4-BE49-F238E27FC236}">
                <a16:creationId xmlns:a16="http://schemas.microsoft.com/office/drawing/2014/main" id="{601F272F-FE00-485E-AD9D-A6C5B0FB0D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8705802"/>
              </p:ext>
            </p:extLst>
          </p:nvPr>
        </p:nvGraphicFramePr>
        <p:xfrm>
          <a:off x="7039427" y="2296666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8" name="Equation" r:id="rId12" imgW="342720" imgH="139680" progId="Equation.DSMT4">
                  <p:embed/>
                </p:oleObj>
              </mc:Choice>
              <mc:Fallback>
                <p:oleObj name="Equation" r:id="rId12" imgW="342720" imgH="139680" progId="Equation.DSMT4">
                  <p:embed/>
                  <p:pic>
                    <p:nvPicPr>
                      <p:cNvPr id="21" name="Eqn4!!">
                        <a:extLst>
                          <a:ext uri="{FF2B5EF4-FFF2-40B4-BE49-F238E27FC236}">
                            <a16:creationId xmlns:a16="http://schemas.microsoft.com/office/drawing/2014/main" id="{601F272F-FE00-485E-AD9D-A6C5B0FB0D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9427" y="2296666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Eqn2!!">
            <a:extLst>
              <a:ext uri="{FF2B5EF4-FFF2-40B4-BE49-F238E27FC236}">
                <a16:creationId xmlns:a16="http://schemas.microsoft.com/office/drawing/2014/main" id="{4AADADF7-6C84-4C0C-91CF-B343AD048B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1937" y="1439863"/>
          <a:ext cx="118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9" name="Equation" r:id="rId14" imgW="393480" imgH="177480" progId="Equation.DSMT4">
                  <p:embed/>
                </p:oleObj>
              </mc:Choice>
              <mc:Fallback>
                <p:oleObj name="Equation" r:id="rId14" imgW="393480" imgH="177480" progId="Equation.DSMT4">
                  <p:embed/>
                  <p:pic>
                    <p:nvPicPr>
                      <p:cNvPr id="22" name="Eqn2!!">
                        <a:extLst>
                          <a:ext uri="{FF2B5EF4-FFF2-40B4-BE49-F238E27FC236}">
                            <a16:creationId xmlns:a16="http://schemas.microsoft.com/office/drawing/2014/main" id="{4AADADF7-6C84-4C0C-91CF-B343AD048B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937" y="1439863"/>
                        <a:ext cx="1181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7">
            <a:extLst>
              <a:ext uri="{FF2B5EF4-FFF2-40B4-BE49-F238E27FC236}">
                <a16:creationId xmlns:a16="http://schemas.microsoft.com/office/drawing/2014/main" id="{22278F0E-3E19-4F95-8EE1-E85ACF8F0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2768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id="{FFB6C6CB-01C0-408C-BB0B-EF94EC7DC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1391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graphicFrame>
        <p:nvGraphicFramePr>
          <p:cNvPr id="25" name="Eqn1!!">
            <a:extLst>
              <a:ext uri="{FF2B5EF4-FFF2-40B4-BE49-F238E27FC236}">
                <a16:creationId xmlns:a16="http://schemas.microsoft.com/office/drawing/2014/main" id="{C714B527-134B-48F0-A812-A958CB4F6F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7512" y="1411037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0" name="Equation" r:id="rId16" imgW="583920" imgH="203040" progId="Equation.DSMT4">
                  <p:embed/>
                </p:oleObj>
              </mc:Choice>
              <mc:Fallback>
                <p:oleObj name="Equation" r:id="rId16" imgW="583920" imgH="203040" progId="Equation.DSMT4">
                  <p:embed/>
                  <p:pic>
                    <p:nvPicPr>
                      <p:cNvPr id="25" name="Eqn1!!">
                        <a:extLst>
                          <a:ext uri="{FF2B5EF4-FFF2-40B4-BE49-F238E27FC236}">
                            <a16:creationId xmlns:a16="http://schemas.microsoft.com/office/drawing/2014/main" id="{C714B527-134B-48F0-A812-A958CB4F6F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512" y="1411037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B8BF1FF-57EF-4712-A277-1FB2811AA4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913" y="322784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1" name="Equation" r:id="rId18" imgW="583920" imgH="279360" progId="Equation.DSMT4">
                  <p:embed/>
                </p:oleObj>
              </mc:Choice>
              <mc:Fallback>
                <p:oleObj name="Equation" r:id="rId18" imgW="583920" imgH="2793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B8BF1FF-57EF-4712-A277-1FB2811AA4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3227843"/>
                        <a:ext cx="1751012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752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587653"/>
              </p:ext>
            </p:extLst>
          </p:nvPr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913" y="130016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tion" r:id="rId6" imgW="583920" imgH="279360" progId="Equation.DSMT4">
                  <p:embed/>
                </p:oleObj>
              </mc:Choice>
              <mc:Fallback>
                <p:oleObj name="Equation" r:id="rId6" imgW="58392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300163"/>
                        <a:ext cx="17510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Eqn3!!">
            <a:extLst>
              <a:ext uri="{FF2B5EF4-FFF2-40B4-BE49-F238E27FC236}">
                <a16:creationId xmlns:a16="http://schemas.microsoft.com/office/drawing/2014/main" id="{46C1BA45-3B88-4E09-A970-1C3D397199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89344"/>
              </p:ext>
            </p:extLst>
          </p:nvPr>
        </p:nvGraphicFramePr>
        <p:xfrm>
          <a:off x="3619872" y="1894706"/>
          <a:ext cx="1600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Equation" r:id="rId8" imgW="533160" imgH="393480" progId="Equation.DSMT4">
                  <p:embed/>
                </p:oleObj>
              </mc:Choice>
              <mc:Fallback>
                <p:oleObj name="Equation" r:id="rId8" imgW="533160" imgH="393480" progId="Equation.DSMT4">
                  <p:embed/>
                  <p:pic>
                    <p:nvPicPr>
                      <p:cNvPr id="20" name="Eqn3!!">
                        <a:extLst>
                          <a:ext uri="{FF2B5EF4-FFF2-40B4-BE49-F238E27FC236}">
                            <a16:creationId xmlns:a16="http://schemas.microsoft.com/office/drawing/2014/main" id="{46C1BA45-3B88-4E09-A970-1C3D397199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872" y="1894706"/>
                        <a:ext cx="16002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Eqn4!!">
            <a:extLst>
              <a:ext uri="{FF2B5EF4-FFF2-40B4-BE49-F238E27FC236}">
                <a16:creationId xmlns:a16="http://schemas.microsoft.com/office/drawing/2014/main" id="{601F272F-FE00-485E-AD9D-A6C5B0FB0D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39427" y="2296666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3" name="Equation" r:id="rId10" imgW="342720" imgH="139680" progId="Equation.DSMT4">
                  <p:embed/>
                </p:oleObj>
              </mc:Choice>
              <mc:Fallback>
                <p:oleObj name="Equation" r:id="rId10" imgW="342720" imgH="139680" progId="Equation.DSMT4">
                  <p:embed/>
                  <p:pic>
                    <p:nvPicPr>
                      <p:cNvPr id="21" name="Eqn4!!">
                        <a:extLst>
                          <a:ext uri="{FF2B5EF4-FFF2-40B4-BE49-F238E27FC236}">
                            <a16:creationId xmlns:a16="http://schemas.microsoft.com/office/drawing/2014/main" id="{601F272F-FE00-485E-AD9D-A6C5B0FB0D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9427" y="2296666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Eqn2!!">
            <a:extLst>
              <a:ext uri="{FF2B5EF4-FFF2-40B4-BE49-F238E27FC236}">
                <a16:creationId xmlns:a16="http://schemas.microsoft.com/office/drawing/2014/main" id="{4AADADF7-6C84-4C0C-91CF-B343AD048B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1937" y="1439863"/>
          <a:ext cx="118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4" name="Equation" r:id="rId12" imgW="393480" imgH="177480" progId="Equation.DSMT4">
                  <p:embed/>
                </p:oleObj>
              </mc:Choice>
              <mc:Fallback>
                <p:oleObj name="Equation" r:id="rId12" imgW="393480" imgH="177480" progId="Equation.DSMT4">
                  <p:embed/>
                  <p:pic>
                    <p:nvPicPr>
                      <p:cNvPr id="22" name="Eqn2!!">
                        <a:extLst>
                          <a:ext uri="{FF2B5EF4-FFF2-40B4-BE49-F238E27FC236}">
                            <a16:creationId xmlns:a16="http://schemas.microsoft.com/office/drawing/2014/main" id="{4AADADF7-6C84-4C0C-91CF-B343AD048B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937" y="1439863"/>
                        <a:ext cx="1181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7">
            <a:extLst>
              <a:ext uri="{FF2B5EF4-FFF2-40B4-BE49-F238E27FC236}">
                <a16:creationId xmlns:a16="http://schemas.microsoft.com/office/drawing/2014/main" id="{22278F0E-3E19-4F95-8EE1-E85ACF8F0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2768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id="{FFB6C6CB-01C0-408C-BB0B-EF94EC7DC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1391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graphicFrame>
        <p:nvGraphicFramePr>
          <p:cNvPr id="25" name="Eqn1!!">
            <a:extLst>
              <a:ext uri="{FF2B5EF4-FFF2-40B4-BE49-F238E27FC236}">
                <a16:creationId xmlns:a16="http://schemas.microsoft.com/office/drawing/2014/main" id="{C714B527-134B-48F0-A812-A958CB4F6F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7512" y="1411037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5" name="Equation" r:id="rId14" imgW="583920" imgH="203040" progId="Equation.DSMT4">
                  <p:embed/>
                </p:oleObj>
              </mc:Choice>
              <mc:Fallback>
                <p:oleObj name="Equation" r:id="rId14" imgW="583920" imgH="203040" progId="Equation.DSMT4">
                  <p:embed/>
                  <p:pic>
                    <p:nvPicPr>
                      <p:cNvPr id="25" name="Eqn1!!">
                        <a:extLst>
                          <a:ext uri="{FF2B5EF4-FFF2-40B4-BE49-F238E27FC236}">
                            <a16:creationId xmlns:a16="http://schemas.microsoft.com/office/drawing/2014/main" id="{C714B527-134B-48F0-A812-A958CB4F6F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512" y="1411037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B8BF1FF-57EF-4712-A277-1FB2811AA4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913" y="3227843"/>
          <a:ext cx="1751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6" name="Equation" r:id="rId16" imgW="583920" imgH="279360" progId="Equation.DSMT4">
                  <p:embed/>
                </p:oleObj>
              </mc:Choice>
              <mc:Fallback>
                <p:oleObj name="Equation" r:id="rId16" imgW="583920" imgH="27936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B8BF1FF-57EF-4712-A277-1FB2811AA4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3227843"/>
                        <a:ext cx="1751012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2F97C8D-C890-4B72-BC45-32A9364483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024259"/>
              </p:ext>
            </p:extLst>
          </p:nvPr>
        </p:nvGraphicFramePr>
        <p:xfrm>
          <a:off x="2139951" y="3340267"/>
          <a:ext cx="23225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Equation" r:id="rId18" imgW="774360" imgH="203040" progId="Equation.DSMT4">
                  <p:embed/>
                </p:oleObj>
              </mc:Choice>
              <mc:Fallback>
                <p:oleObj name="Equation" r:id="rId18" imgW="774360" imgH="203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8FFF053-A978-4695-A5E1-5612BB7E20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51" y="3340267"/>
                        <a:ext cx="2322512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964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14007"/>
              </p:ext>
            </p:extLst>
          </p:nvPr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734273"/>
              </p:ext>
            </p:extLst>
          </p:nvPr>
        </p:nvGraphicFramePr>
        <p:xfrm>
          <a:off x="467544" y="1298690"/>
          <a:ext cx="14462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6" imgW="482400" imgH="279360" progId="Equation.DSMT4">
                  <p:embed/>
                </p:oleObj>
              </mc:Choice>
              <mc:Fallback>
                <p:oleObj name="Equation" r:id="rId6" imgW="4824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298690"/>
                        <a:ext cx="14462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Eqn1!!">
            <a:extLst>
              <a:ext uri="{FF2B5EF4-FFF2-40B4-BE49-F238E27FC236}">
                <a16:creationId xmlns:a16="http://schemas.microsoft.com/office/drawing/2014/main" id="{9BBC8715-F033-4DBF-9906-A4733C695E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648679"/>
              </p:ext>
            </p:extLst>
          </p:nvPr>
        </p:nvGraphicFramePr>
        <p:xfrm>
          <a:off x="4009256" y="1529963"/>
          <a:ext cx="1066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8" imgW="355320" imgH="139680" progId="Equation.DSMT4">
                  <p:embed/>
                </p:oleObj>
              </mc:Choice>
              <mc:Fallback>
                <p:oleObj name="Equation" r:id="rId8" imgW="355320" imgH="1396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BBC8715-F033-4DBF-9906-A4733C695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9256" y="1529963"/>
                        <a:ext cx="1066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>
            <a:extLst>
              <a:ext uri="{FF2B5EF4-FFF2-40B4-BE49-F238E27FC236}">
                <a16:creationId xmlns:a16="http://schemas.microsoft.com/office/drawing/2014/main" id="{C4A62597-5721-4E29-8573-45442E21B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BE0C9E9-0E44-41B4-8409-E13BC2A9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graphicFrame>
        <p:nvGraphicFramePr>
          <p:cNvPr id="11" name="Eqn2!!">
            <a:extLst>
              <a:ext uri="{FF2B5EF4-FFF2-40B4-BE49-F238E27FC236}">
                <a16:creationId xmlns:a16="http://schemas.microsoft.com/office/drawing/2014/main" id="{2DE61626-BF6F-485E-9B5D-87BF6337D8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301331"/>
              </p:ext>
            </p:extLst>
          </p:nvPr>
        </p:nvGraphicFramePr>
        <p:xfrm>
          <a:off x="6502896" y="1339463"/>
          <a:ext cx="140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10" imgW="469800" imgH="203040" progId="Equation.DSMT4">
                  <p:embed/>
                </p:oleObj>
              </mc:Choice>
              <mc:Fallback>
                <p:oleObj name="Equation" r:id="rId10" imgW="46980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DE61626-BF6F-485E-9B5D-87BF6337D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896" y="1339463"/>
                        <a:ext cx="1409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2D22A45-ED59-4722-9274-833E134F9D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550737"/>
              </p:ext>
            </p:extLst>
          </p:nvPr>
        </p:nvGraphicFramePr>
        <p:xfrm>
          <a:off x="3708276" y="1983317"/>
          <a:ext cx="12954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12" imgW="431640" imgH="393480" progId="Equation.DSMT4">
                  <p:embed/>
                </p:oleObj>
              </mc:Choice>
              <mc:Fallback>
                <p:oleObj name="Equation" r:id="rId12" imgW="43164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2D22A45-ED59-4722-9274-833E134F9D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276" y="1983317"/>
                        <a:ext cx="12954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784E8E8-7104-4246-870A-B5AF177FAC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181281"/>
              </p:ext>
            </p:extLst>
          </p:nvPr>
        </p:nvGraphicFramePr>
        <p:xfrm>
          <a:off x="6236741" y="2199220"/>
          <a:ext cx="240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14" imgW="799920" imgH="279360" progId="Equation.DSMT4">
                  <p:embed/>
                </p:oleObj>
              </mc:Choice>
              <mc:Fallback>
                <p:oleObj name="Equation" r:id="rId14" imgW="79992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784E8E8-7104-4246-870A-B5AF177FAC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6741" y="2199220"/>
                        <a:ext cx="2400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Eqn3!!">
            <a:extLst>
              <a:ext uri="{FF2B5EF4-FFF2-40B4-BE49-F238E27FC236}">
                <a16:creationId xmlns:a16="http://schemas.microsoft.com/office/drawing/2014/main" id="{0617DFD8-F533-4F54-8381-E5831C1E54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774563"/>
              </p:ext>
            </p:extLst>
          </p:nvPr>
        </p:nvGraphicFramePr>
        <p:xfrm>
          <a:off x="3777310" y="3334494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16" imgW="507960" imgH="177480" progId="Equation.DSMT4">
                  <p:embed/>
                </p:oleObj>
              </mc:Choice>
              <mc:Fallback>
                <p:oleObj name="Equation" r:id="rId16" imgW="50796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617DFD8-F533-4F54-8381-E5831C1E5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310" y="3334494"/>
                        <a:ext cx="1524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Eqn4!!">
            <a:extLst>
              <a:ext uri="{FF2B5EF4-FFF2-40B4-BE49-F238E27FC236}">
                <a16:creationId xmlns:a16="http://schemas.microsoft.com/office/drawing/2014/main" id="{0765181E-723C-4F6F-A8A0-6E34F09543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52918"/>
              </p:ext>
            </p:extLst>
          </p:nvPr>
        </p:nvGraphicFramePr>
        <p:xfrm>
          <a:off x="6732240" y="3181436"/>
          <a:ext cx="1143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18" imgW="380880" imgH="203040" progId="Equation.DSMT4">
                  <p:embed/>
                </p:oleObj>
              </mc:Choice>
              <mc:Fallback>
                <p:oleObj name="Equation" r:id="rId18" imgW="3808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765181E-723C-4F6F-A8A0-6E34F0954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3181436"/>
                        <a:ext cx="1143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54913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033271"/>
              </p:ext>
            </p:extLst>
          </p:nvPr>
        </p:nvGraphicFramePr>
        <p:xfrm>
          <a:off x="467543" y="1299563"/>
          <a:ext cx="14462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3" name="Equation" r:id="rId6" imgW="482400" imgH="279360" progId="Equation.DSMT4">
                  <p:embed/>
                </p:oleObj>
              </mc:Choice>
              <mc:Fallback>
                <p:oleObj name="Equation" r:id="rId6" imgW="4824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3" y="1299563"/>
                        <a:ext cx="14462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Eqn1!!">
            <a:extLst>
              <a:ext uri="{FF2B5EF4-FFF2-40B4-BE49-F238E27FC236}">
                <a16:creationId xmlns:a16="http://schemas.microsoft.com/office/drawing/2014/main" id="{9BBC8715-F033-4DBF-9906-A4733C695E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9256" y="1529963"/>
          <a:ext cx="1066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Equation" r:id="rId8" imgW="355320" imgH="139680" progId="Equation.DSMT4">
                  <p:embed/>
                </p:oleObj>
              </mc:Choice>
              <mc:Fallback>
                <p:oleObj name="Equation" r:id="rId8" imgW="355320" imgH="139680" progId="Equation.DSMT4">
                  <p:embed/>
                  <p:pic>
                    <p:nvPicPr>
                      <p:cNvPr id="8" name="Eqn1!!">
                        <a:extLst>
                          <a:ext uri="{FF2B5EF4-FFF2-40B4-BE49-F238E27FC236}">
                            <a16:creationId xmlns:a16="http://schemas.microsoft.com/office/drawing/2014/main" id="{9BBC8715-F033-4DBF-9906-A4733C695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9256" y="1529963"/>
                        <a:ext cx="1066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>
            <a:extLst>
              <a:ext uri="{FF2B5EF4-FFF2-40B4-BE49-F238E27FC236}">
                <a16:creationId xmlns:a16="http://schemas.microsoft.com/office/drawing/2014/main" id="{C4A62597-5721-4E29-8573-45442E21B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BE0C9E9-0E44-41B4-8409-E13BC2A9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graphicFrame>
        <p:nvGraphicFramePr>
          <p:cNvPr id="11" name="Eqn2!!">
            <a:extLst>
              <a:ext uri="{FF2B5EF4-FFF2-40B4-BE49-F238E27FC236}">
                <a16:creationId xmlns:a16="http://schemas.microsoft.com/office/drawing/2014/main" id="{2DE61626-BF6F-485E-9B5D-87BF6337D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2896" y="1339463"/>
          <a:ext cx="140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" name="Equation" r:id="rId10" imgW="469800" imgH="203040" progId="Equation.DSMT4">
                  <p:embed/>
                </p:oleObj>
              </mc:Choice>
              <mc:Fallback>
                <p:oleObj name="Equation" r:id="rId10" imgW="469800" imgH="203040" progId="Equation.DSMT4">
                  <p:embed/>
                  <p:pic>
                    <p:nvPicPr>
                      <p:cNvPr id="11" name="Eqn2!!">
                        <a:extLst>
                          <a:ext uri="{FF2B5EF4-FFF2-40B4-BE49-F238E27FC236}">
                            <a16:creationId xmlns:a16="http://schemas.microsoft.com/office/drawing/2014/main" id="{2DE61626-BF6F-485E-9B5D-87BF6337D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896" y="1339463"/>
                        <a:ext cx="1409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Eqn3!!">
            <a:extLst>
              <a:ext uri="{FF2B5EF4-FFF2-40B4-BE49-F238E27FC236}">
                <a16:creationId xmlns:a16="http://schemas.microsoft.com/office/drawing/2014/main" id="{0617DFD8-F533-4F54-8381-E5831C1E54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239188"/>
              </p:ext>
            </p:extLst>
          </p:nvPr>
        </p:nvGraphicFramePr>
        <p:xfrm>
          <a:off x="3779912" y="2067694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Equation" r:id="rId12" imgW="507960" imgH="177480" progId="Equation.DSMT4">
                  <p:embed/>
                </p:oleObj>
              </mc:Choice>
              <mc:Fallback>
                <p:oleObj name="Equation" r:id="rId12" imgW="507960" imgH="177480" progId="Equation.DSMT4">
                  <p:embed/>
                  <p:pic>
                    <p:nvPicPr>
                      <p:cNvPr id="14" name="Eqn3!!">
                        <a:extLst>
                          <a:ext uri="{FF2B5EF4-FFF2-40B4-BE49-F238E27FC236}">
                            <a16:creationId xmlns:a16="http://schemas.microsoft.com/office/drawing/2014/main" id="{0617DFD8-F533-4F54-8381-E5831C1E5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067694"/>
                        <a:ext cx="1524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Eqn4!!">
            <a:extLst>
              <a:ext uri="{FF2B5EF4-FFF2-40B4-BE49-F238E27FC236}">
                <a16:creationId xmlns:a16="http://schemas.microsoft.com/office/drawing/2014/main" id="{0765181E-723C-4F6F-A8A0-6E34F09543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9478208"/>
              </p:ext>
            </p:extLst>
          </p:nvPr>
        </p:nvGraphicFramePr>
        <p:xfrm>
          <a:off x="6740261" y="1962150"/>
          <a:ext cx="1143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Equation" r:id="rId14" imgW="380880" imgH="203040" progId="Equation.DSMT4">
                  <p:embed/>
                </p:oleObj>
              </mc:Choice>
              <mc:Fallback>
                <p:oleObj name="Equation" r:id="rId14" imgW="380880" imgH="203040" progId="Equation.DSMT4">
                  <p:embed/>
                  <p:pic>
                    <p:nvPicPr>
                      <p:cNvPr id="15" name="Eqn4!!">
                        <a:extLst>
                          <a:ext uri="{FF2B5EF4-FFF2-40B4-BE49-F238E27FC236}">
                            <a16:creationId xmlns:a16="http://schemas.microsoft.com/office/drawing/2014/main" id="{0765181E-723C-4F6F-A8A0-6E34F0954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0261" y="1962150"/>
                        <a:ext cx="1143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A769DBC-6A20-4522-912D-BAE09FEFF4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558503"/>
              </p:ext>
            </p:extLst>
          </p:nvPr>
        </p:nvGraphicFramePr>
        <p:xfrm>
          <a:off x="467543" y="1299563"/>
          <a:ext cx="14462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Equation" r:id="rId16" imgW="482400" imgH="279360" progId="Equation.DSMT4">
                  <p:embed/>
                </p:oleObj>
              </mc:Choice>
              <mc:Fallback>
                <p:oleObj name="Equation" r:id="rId16" imgW="4824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3" y="1299563"/>
                        <a:ext cx="14462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62891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-0.00035 0.3058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060148"/>
              </p:ext>
            </p:extLst>
          </p:nvPr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543" y="1299563"/>
          <a:ext cx="14462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6" imgW="482400" imgH="279360" progId="Equation.DSMT4">
                  <p:embed/>
                </p:oleObj>
              </mc:Choice>
              <mc:Fallback>
                <p:oleObj name="Equation" r:id="rId6" imgW="4824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3" y="1299563"/>
                        <a:ext cx="14462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Eqn1!!">
            <a:extLst>
              <a:ext uri="{FF2B5EF4-FFF2-40B4-BE49-F238E27FC236}">
                <a16:creationId xmlns:a16="http://schemas.microsoft.com/office/drawing/2014/main" id="{9BBC8715-F033-4DBF-9906-A4733C695E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598319"/>
              </p:ext>
            </p:extLst>
          </p:nvPr>
        </p:nvGraphicFramePr>
        <p:xfrm>
          <a:off x="4009256" y="1529963"/>
          <a:ext cx="1066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8" imgW="355320" imgH="139680" progId="Equation.DSMT4">
                  <p:embed/>
                </p:oleObj>
              </mc:Choice>
              <mc:Fallback>
                <p:oleObj name="Equation" r:id="rId8" imgW="355320" imgH="139680" progId="Equation.DSMT4">
                  <p:embed/>
                  <p:pic>
                    <p:nvPicPr>
                      <p:cNvPr id="8" name="Eqn1!!">
                        <a:extLst>
                          <a:ext uri="{FF2B5EF4-FFF2-40B4-BE49-F238E27FC236}">
                            <a16:creationId xmlns:a16="http://schemas.microsoft.com/office/drawing/2014/main" id="{9BBC8715-F033-4DBF-9906-A4733C695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9256" y="1529963"/>
                        <a:ext cx="1066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>
            <a:extLst>
              <a:ext uri="{FF2B5EF4-FFF2-40B4-BE49-F238E27FC236}">
                <a16:creationId xmlns:a16="http://schemas.microsoft.com/office/drawing/2014/main" id="{C4A62597-5721-4E29-8573-45442E21B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BE0C9E9-0E44-41B4-8409-E13BC2A9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graphicFrame>
        <p:nvGraphicFramePr>
          <p:cNvPr id="11" name="Eqn2!!">
            <a:extLst>
              <a:ext uri="{FF2B5EF4-FFF2-40B4-BE49-F238E27FC236}">
                <a16:creationId xmlns:a16="http://schemas.microsoft.com/office/drawing/2014/main" id="{2DE61626-BF6F-485E-9B5D-87BF6337D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2896" y="1339463"/>
          <a:ext cx="140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10" imgW="469800" imgH="203040" progId="Equation.DSMT4">
                  <p:embed/>
                </p:oleObj>
              </mc:Choice>
              <mc:Fallback>
                <p:oleObj name="Equation" r:id="rId10" imgW="469800" imgH="203040" progId="Equation.DSMT4">
                  <p:embed/>
                  <p:pic>
                    <p:nvPicPr>
                      <p:cNvPr id="11" name="Eqn2!!">
                        <a:extLst>
                          <a:ext uri="{FF2B5EF4-FFF2-40B4-BE49-F238E27FC236}">
                            <a16:creationId xmlns:a16="http://schemas.microsoft.com/office/drawing/2014/main" id="{2DE61626-BF6F-485E-9B5D-87BF6337D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896" y="1339463"/>
                        <a:ext cx="1409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Eqn3!!">
            <a:extLst>
              <a:ext uri="{FF2B5EF4-FFF2-40B4-BE49-F238E27FC236}">
                <a16:creationId xmlns:a16="http://schemas.microsoft.com/office/drawing/2014/main" id="{0617DFD8-F533-4F54-8381-E5831C1E54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912" y="2067694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12" imgW="507960" imgH="177480" progId="Equation.DSMT4">
                  <p:embed/>
                </p:oleObj>
              </mc:Choice>
              <mc:Fallback>
                <p:oleObj name="Equation" r:id="rId12" imgW="507960" imgH="177480" progId="Equation.DSMT4">
                  <p:embed/>
                  <p:pic>
                    <p:nvPicPr>
                      <p:cNvPr id="14" name="Eqn3!!">
                        <a:extLst>
                          <a:ext uri="{FF2B5EF4-FFF2-40B4-BE49-F238E27FC236}">
                            <a16:creationId xmlns:a16="http://schemas.microsoft.com/office/drawing/2014/main" id="{0617DFD8-F533-4F54-8381-E5831C1E5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067694"/>
                        <a:ext cx="1524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Eqn4!!">
            <a:extLst>
              <a:ext uri="{FF2B5EF4-FFF2-40B4-BE49-F238E27FC236}">
                <a16:creationId xmlns:a16="http://schemas.microsoft.com/office/drawing/2014/main" id="{0765181E-723C-4F6F-A8A0-6E34F09543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40261" y="1962150"/>
          <a:ext cx="1143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14" imgW="380880" imgH="203040" progId="Equation.DSMT4">
                  <p:embed/>
                </p:oleObj>
              </mc:Choice>
              <mc:Fallback>
                <p:oleObj name="Equation" r:id="rId14" imgW="380880" imgH="203040" progId="Equation.DSMT4">
                  <p:embed/>
                  <p:pic>
                    <p:nvPicPr>
                      <p:cNvPr id="15" name="Eqn4!!">
                        <a:extLst>
                          <a:ext uri="{FF2B5EF4-FFF2-40B4-BE49-F238E27FC236}">
                            <a16:creationId xmlns:a16="http://schemas.microsoft.com/office/drawing/2014/main" id="{0765181E-723C-4F6F-A8A0-6E34F0954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0261" y="1962150"/>
                        <a:ext cx="1143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A769DBC-6A20-4522-912D-BAE09FEFF4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082149"/>
              </p:ext>
            </p:extLst>
          </p:nvPr>
        </p:nvGraphicFramePr>
        <p:xfrm>
          <a:off x="467544" y="2862263"/>
          <a:ext cx="14462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16" imgW="482400" imgH="279360" progId="Equation.DSMT4">
                  <p:embed/>
                </p:oleObj>
              </mc:Choice>
              <mc:Fallback>
                <p:oleObj name="Equation" r:id="rId16" imgW="48240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A769DBC-6A20-4522-912D-BAE09FEFF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862263"/>
                        <a:ext cx="1446212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1F66C62-E845-48F4-97E7-392CF65AC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645109"/>
              </p:ext>
            </p:extLst>
          </p:nvPr>
        </p:nvGraphicFramePr>
        <p:xfrm>
          <a:off x="1907704" y="2860675"/>
          <a:ext cx="25876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18" imgW="863280" imgH="279360" progId="Equation.DSMT4">
                  <p:embed/>
                </p:oleObj>
              </mc:Choice>
              <mc:Fallback>
                <p:oleObj name="Equation" r:id="rId18" imgW="86328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A769DBC-6A20-4522-912D-BAE09FEFF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860675"/>
                        <a:ext cx="2587625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567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690474"/>
              </p:ext>
            </p:extLst>
          </p:nvPr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543" y="1299563"/>
          <a:ext cx="14462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6" imgW="482400" imgH="279360" progId="Equation.DSMT4">
                  <p:embed/>
                </p:oleObj>
              </mc:Choice>
              <mc:Fallback>
                <p:oleObj name="Equation" r:id="rId6" imgW="4824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3" y="1299563"/>
                        <a:ext cx="14462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Eqn1!!">
            <a:extLst>
              <a:ext uri="{FF2B5EF4-FFF2-40B4-BE49-F238E27FC236}">
                <a16:creationId xmlns:a16="http://schemas.microsoft.com/office/drawing/2014/main" id="{9BBC8715-F033-4DBF-9906-A4733C695E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5057535"/>
              </p:ext>
            </p:extLst>
          </p:nvPr>
        </p:nvGraphicFramePr>
        <p:xfrm>
          <a:off x="4009256" y="1529963"/>
          <a:ext cx="1066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8" imgW="355320" imgH="139680" progId="Equation.DSMT4">
                  <p:embed/>
                </p:oleObj>
              </mc:Choice>
              <mc:Fallback>
                <p:oleObj name="Equation" r:id="rId8" imgW="355320" imgH="139680" progId="Equation.DSMT4">
                  <p:embed/>
                  <p:pic>
                    <p:nvPicPr>
                      <p:cNvPr id="8" name="Eqn1!!">
                        <a:extLst>
                          <a:ext uri="{FF2B5EF4-FFF2-40B4-BE49-F238E27FC236}">
                            <a16:creationId xmlns:a16="http://schemas.microsoft.com/office/drawing/2014/main" id="{9BBC8715-F033-4DBF-9906-A4733C695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9256" y="1529963"/>
                        <a:ext cx="1066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>
            <a:extLst>
              <a:ext uri="{FF2B5EF4-FFF2-40B4-BE49-F238E27FC236}">
                <a16:creationId xmlns:a16="http://schemas.microsoft.com/office/drawing/2014/main" id="{C4A62597-5721-4E29-8573-45442E21B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BE0C9E9-0E44-41B4-8409-E13BC2A9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graphicFrame>
        <p:nvGraphicFramePr>
          <p:cNvPr id="11" name="Eqn2!!">
            <a:extLst>
              <a:ext uri="{FF2B5EF4-FFF2-40B4-BE49-F238E27FC236}">
                <a16:creationId xmlns:a16="http://schemas.microsoft.com/office/drawing/2014/main" id="{2DE61626-BF6F-485E-9B5D-87BF6337D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2896" y="1339463"/>
          <a:ext cx="140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10" imgW="469800" imgH="203040" progId="Equation.DSMT4">
                  <p:embed/>
                </p:oleObj>
              </mc:Choice>
              <mc:Fallback>
                <p:oleObj name="Equation" r:id="rId10" imgW="469800" imgH="203040" progId="Equation.DSMT4">
                  <p:embed/>
                  <p:pic>
                    <p:nvPicPr>
                      <p:cNvPr id="11" name="Eqn2!!">
                        <a:extLst>
                          <a:ext uri="{FF2B5EF4-FFF2-40B4-BE49-F238E27FC236}">
                            <a16:creationId xmlns:a16="http://schemas.microsoft.com/office/drawing/2014/main" id="{2DE61626-BF6F-485E-9B5D-87BF6337D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896" y="1339463"/>
                        <a:ext cx="1409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Eqn3!!">
            <a:extLst>
              <a:ext uri="{FF2B5EF4-FFF2-40B4-BE49-F238E27FC236}">
                <a16:creationId xmlns:a16="http://schemas.microsoft.com/office/drawing/2014/main" id="{0617DFD8-F533-4F54-8381-E5831C1E54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912" y="2067694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12" imgW="507960" imgH="177480" progId="Equation.DSMT4">
                  <p:embed/>
                </p:oleObj>
              </mc:Choice>
              <mc:Fallback>
                <p:oleObj name="Equation" r:id="rId12" imgW="507960" imgH="177480" progId="Equation.DSMT4">
                  <p:embed/>
                  <p:pic>
                    <p:nvPicPr>
                      <p:cNvPr id="14" name="Eqn3!!">
                        <a:extLst>
                          <a:ext uri="{FF2B5EF4-FFF2-40B4-BE49-F238E27FC236}">
                            <a16:creationId xmlns:a16="http://schemas.microsoft.com/office/drawing/2014/main" id="{0617DFD8-F533-4F54-8381-E5831C1E5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067694"/>
                        <a:ext cx="1524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Eqn4!!">
            <a:extLst>
              <a:ext uri="{FF2B5EF4-FFF2-40B4-BE49-F238E27FC236}">
                <a16:creationId xmlns:a16="http://schemas.microsoft.com/office/drawing/2014/main" id="{0765181E-723C-4F6F-A8A0-6E34F09543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220620"/>
              </p:ext>
            </p:extLst>
          </p:nvPr>
        </p:nvGraphicFramePr>
        <p:xfrm>
          <a:off x="6740261" y="1962150"/>
          <a:ext cx="1143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14" imgW="380880" imgH="203040" progId="Equation.DSMT4">
                  <p:embed/>
                </p:oleObj>
              </mc:Choice>
              <mc:Fallback>
                <p:oleObj name="Equation" r:id="rId14" imgW="380880" imgH="203040" progId="Equation.DSMT4">
                  <p:embed/>
                  <p:pic>
                    <p:nvPicPr>
                      <p:cNvPr id="15" name="Eqn4!!">
                        <a:extLst>
                          <a:ext uri="{FF2B5EF4-FFF2-40B4-BE49-F238E27FC236}">
                            <a16:creationId xmlns:a16="http://schemas.microsoft.com/office/drawing/2014/main" id="{0765181E-723C-4F6F-A8A0-6E34F0954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0261" y="1962150"/>
                        <a:ext cx="1143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A769DBC-6A20-4522-912D-BAE09FEFF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544" y="2862263"/>
          <a:ext cx="14462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16" imgW="482400" imgH="279360" progId="Equation.DSMT4">
                  <p:embed/>
                </p:oleObj>
              </mc:Choice>
              <mc:Fallback>
                <p:oleObj name="Equation" r:id="rId16" imgW="48240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A769DBC-6A20-4522-912D-BAE09FEFF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862263"/>
                        <a:ext cx="1446212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1F66C62-E845-48F4-97E7-392CF65AC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319674"/>
              </p:ext>
            </p:extLst>
          </p:nvPr>
        </p:nvGraphicFramePr>
        <p:xfrm>
          <a:off x="1907704" y="2860675"/>
          <a:ext cx="25876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18" imgW="863280" imgH="279360" progId="Equation.DSMT4">
                  <p:embed/>
                </p:oleObj>
              </mc:Choice>
              <mc:Fallback>
                <p:oleObj name="Equation" r:id="rId18" imgW="86328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1F66C62-E845-48F4-97E7-392CF65AC5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860675"/>
                        <a:ext cx="2587625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8622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819120"/>
              </p:ext>
            </p:extLst>
          </p:nvPr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543" y="1299563"/>
          <a:ext cx="14462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6" imgW="482400" imgH="279360" progId="Equation.DSMT4">
                  <p:embed/>
                </p:oleObj>
              </mc:Choice>
              <mc:Fallback>
                <p:oleObj name="Equation" r:id="rId6" imgW="4824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3" y="1299563"/>
                        <a:ext cx="14462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Eqn1!!">
            <a:extLst>
              <a:ext uri="{FF2B5EF4-FFF2-40B4-BE49-F238E27FC236}">
                <a16:creationId xmlns:a16="http://schemas.microsoft.com/office/drawing/2014/main" id="{9BBC8715-F033-4DBF-9906-A4733C695E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9256" y="1529963"/>
          <a:ext cx="1066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8" imgW="355320" imgH="139680" progId="Equation.DSMT4">
                  <p:embed/>
                </p:oleObj>
              </mc:Choice>
              <mc:Fallback>
                <p:oleObj name="Equation" r:id="rId8" imgW="355320" imgH="139680" progId="Equation.DSMT4">
                  <p:embed/>
                  <p:pic>
                    <p:nvPicPr>
                      <p:cNvPr id="8" name="Eqn1!!">
                        <a:extLst>
                          <a:ext uri="{FF2B5EF4-FFF2-40B4-BE49-F238E27FC236}">
                            <a16:creationId xmlns:a16="http://schemas.microsoft.com/office/drawing/2014/main" id="{9BBC8715-F033-4DBF-9906-A4733C695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9256" y="1529963"/>
                        <a:ext cx="1066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>
            <a:extLst>
              <a:ext uri="{FF2B5EF4-FFF2-40B4-BE49-F238E27FC236}">
                <a16:creationId xmlns:a16="http://schemas.microsoft.com/office/drawing/2014/main" id="{C4A62597-5721-4E29-8573-45442E21B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BE0C9E9-0E44-41B4-8409-E13BC2A9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graphicFrame>
        <p:nvGraphicFramePr>
          <p:cNvPr id="11" name="Eqn2!!">
            <a:extLst>
              <a:ext uri="{FF2B5EF4-FFF2-40B4-BE49-F238E27FC236}">
                <a16:creationId xmlns:a16="http://schemas.microsoft.com/office/drawing/2014/main" id="{2DE61626-BF6F-485E-9B5D-87BF6337D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2896" y="1339463"/>
          <a:ext cx="140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10" imgW="469800" imgH="203040" progId="Equation.DSMT4">
                  <p:embed/>
                </p:oleObj>
              </mc:Choice>
              <mc:Fallback>
                <p:oleObj name="Equation" r:id="rId10" imgW="469800" imgH="203040" progId="Equation.DSMT4">
                  <p:embed/>
                  <p:pic>
                    <p:nvPicPr>
                      <p:cNvPr id="11" name="Eqn2!!">
                        <a:extLst>
                          <a:ext uri="{FF2B5EF4-FFF2-40B4-BE49-F238E27FC236}">
                            <a16:creationId xmlns:a16="http://schemas.microsoft.com/office/drawing/2014/main" id="{2DE61626-BF6F-485E-9B5D-87BF6337D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896" y="1339463"/>
                        <a:ext cx="1409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Eqn3!!">
            <a:extLst>
              <a:ext uri="{FF2B5EF4-FFF2-40B4-BE49-F238E27FC236}">
                <a16:creationId xmlns:a16="http://schemas.microsoft.com/office/drawing/2014/main" id="{0617DFD8-F533-4F54-8381-E5831C1E54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912" y="2067694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12" imgW="507960" imgH="177480" progId="Equation.DSMT4">
                  <p:embed/>
                </p:oleObj>
              </mc:Choice>
              <mc:Fallback>
                <p:oleObj name="Equation" r:id="rId12" imgW="507960" imgH="177480" progId="Equation.DSMT4">
                  <p:embed/>
                  <p:pic>
                    <p:nvPicPr>
                      <p:cNvPr id="14" name="Eqn3!!">
                        <a:extLst>
                          <a:ext uri="{FF2B5EF4-FFF2-40B4-BE49-F238E27FC236}">
                            <a16:creationId xmlns:a16="http://schemas.microsoft.com/office/drawing/2014/main" id="{0617DFD8-F533-4F54-8381-E5831C1E5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067694"/>
                        <a:ext cx="1524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Eqn4!!">
            <a:extLst>
              <a:ext uri="{FF2B5EF4-FFF2-40B4-BE49-F238E27FC236}">
                <a16:creationId xmlns:a16="http://schemas.microsoft.com/office/drawing/2014/main" id="{0765181E-723C-4F6F-A8A0-6E34F09543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40261" y="1962150"/>
          <a:ext cx="1143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14" imgW="380880" imgH="203040" progId="Equation.DSMT4">
                  <p:embed/>
                </p:oleObj>
              </mc:Choice>
              <mc:Fallback>
                <p:oleObj name="Equation" r:id="rId14" imgW="380880" imgH="203040" progId="Equation.DSMT4">
                  <p:embed/>
                  <p:pic>
                    <p:nvPicPr>
                      <p:cNvPr id="15" name="Eqn4!!">
                        <a:extLst>
                          <a:ext uri="{FF2B5EF4-FFF2-40B4-BE49-F238E27FC236}">
                            <a16:creationId xmlns:a16="http://schemas.microsoft.com/office/drawing/2014/main" id="{0765181E-723C-4F6F-A8A0-6E34F0954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0261" y="1962150"/>
                        <a:ext cx="1143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A769DBC-6A20-4522-912D-BAE09FEFF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544" y="2862263"/>
          <a:ext cx="14462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16" imgW="482400" imgH="279360" progId="Equation.DSMT4">
                  <p:embed/>
                </p:oleObj>
              </mc:Choice>
              <mc:Fallback>
                <p:oleObj name="Equation" r:id="rId16" imgW="48240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A769DBC-6A20-4522-912D-BAE09FEFF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862263"/>
                        <a:ext cx="1446212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1F66C62-E845-48F4-97E7-392CF65AC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6735954"/>
              </p:ext>
            </p:extLst>
          </p:nvPr>
        </p:nvGraphicFramePr>
        <p:xfrm>
          <a:off x="1907704" y="2860675"/>
          <a:ext cx="25876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18" imgW="863280" imgH="279360" progId="Equation.DSMT4">
                  <p:embed/>
                </p:oleObj>
              </mc:Choice>
              <mc:Fallback>
                <p:oleObj name="Equation" r:id="rId18" imgW="86328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1F66C62-E845-48F4-97E7-392CF65AC5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860675"/>
                        <a:ext cx="2587625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8125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198926"/>
              </p:ext>
            </p:extLst>
          </p:nvPr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543" y="1299563"/>
          <a:ext cx="14462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6" imgW="482400" imgH="279360" progId="Equation.DSMT4">
                  <p:embed/>
                </p:oleObj>
              </mc:Choice>
              <mc:Fallback>
                <p:oleObj name="Equation" r:id="rId6" imgW="4824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3" y="1299563"/>
                        <a:ext cx="14462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Eqn1!!">
            <a:extLst>
              <a:ext uri="{FF2B5EF4-FFF2-40B4-BE49-F238E27FC236}">
                <a16:creationId xmlns:a16="http://schemas.microsoft.com/office/drawing/2014/main" id="{9BBC8715-F033-4DBF-9906-A4733C695E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9256" y="1529963"/>
          <a:ext cx="1066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8" imgW="355320" imgH="139680" progId="Equation.DSMT4">
                  <p:embed/>
                </p:oleObj>
              </mc:Choice>
              <mc:Fallback>
                <p:oleObj name="Equation" r:id="rId8" imgW="355320" imgH="139680" progId="Equation.DSMT4">
                  <p:embed/>
                  <p:pic>
                    <p:nvPicPr>
                      <p:cNvPr id="8" name="Eqn1!!">
                        <a:extLst>
                          <a:ext uri="{FF2B5EF4-FFF2-40B4-BE49-F238E27FC236}">
                            <a16:creationId xmlns:a16="http://schemas.microsoft.com/office/drawing/2014/main" id="{9BBC8715-F033-4DBF-9906-A4733C695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9256" y="1529963"/>
                        <a:ext cx="1066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>
            <a:extLst>
              <a:ext uri="{FF2B5EF4-FFF2-40B4-BE49-F238E27FC236}">
                <a16:creationId xmlns:a16="http://schemas.microsoft.com/office/drawing/2014/main" id="{C4A62597-5721-4E29-8573-45442E21B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BE0C9E9-0E44-41B4-8409-E13BC2A9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graphicFrame>
        <p:nvGraphicFramePr>
          <p:cNvPr id="11" name="Eqn2!!">
            <a:extLst>
              <a:ext uri="{FF2B5EF4-FFF2-40B4-BE49-F238E27FC236}">
                <a16:creationId xmlns:a16="http://schemas.microsoft.com/office/drawing/2014/main" id="{2DE61626-BF6F-485E-9B5D-87BF6337D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2896" y="1339463"/>
          <a:ext cx="140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10" imgW="469800" imgH="203040" progId="Equation.DSMT4">
                  <p:embed/>
                </p:oleObj>
              </mc:Choice>
              <mc:Fallback>
                <p:oleObj name="Equation" r:id="rId10" imgW="469800" imgH="203040" progId="Equation.DSMT4">
                  <p:embed/>
                  <p:pic>
                    <p:nvPicPr>
                      <p:cNvPr id="11" name="Eqn2!!">
                        <a:extLst>
                          <a:ext uri="{FF2B5EF4-FFF2-40B4-BE49-F238E27FC236}">
                            <a16:creationId xmlns:a16="http://schemas.microsoft.com/office/drawing/2014/main" id="{2DE61626-BF6F-485E-9B5D-87BF6337D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896" y="1339463"/>
                        <a:ext cx="1409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Eqn3!!">
            <a:extLst>
              <a:ext uri="{FF2B5EF4-FFF2-40B4-BE49-F238E27FC236}">
                <a16:creationId xmlns:a16="http://schemas.microsoft.com/office/drawing/2014/main" id="{0617DFD8-F533-4F54-8381-E5831C1E54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842036"/>
              </p:ext>
            </p:extLst>
          </p:nvPr>
        </p:nvGraphicFramePr>
        <p:xfrm>
          <a:off x="3779912" y="2067694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12" imgW="507960" imgH="177480" progId="Equation.DSMT4">
                  <p:embed/>
                </p:oleObj>
              </mc:Choice>
              <mc:Fallback>
                <p:oleObj name="Equation" r:id="rId12" imgW="507960" imgH="177480" progId="Equation.DSMT4">
                  <p:embed/>
                  <p:pic>
                    <p:nvPicPr>
                      <p:cNvPr id="14" name="Eqn3!!">
                        <a:extLst>
                          <a:ext uri="{FF2B5EF4-FFF2-40B4-BE49-F238E27FC236}">
                            <a16:creationId xmlns:a16="http://schemas.microsoft.com/office/drawing/2014/main" id="{0617DFD8-F533-4F54-8381-E5831C1E5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067694"/>
                        <a:ext cx="1524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Eqn4!!">
            <a:extLst>
              <a:ext uri="{FF2B5EF4-FFF2-40B4-BE49-F238E27FC236}">
                <a16:creationId xmlns:a16="http://schemas.microsoft.com/office/drawing/2014/main" id="{0765181E-723C-4F6F-A8A0-6E34F09543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40261" y="1962150"/>
          <a:ext cx="1143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14" imgW="380880" imgH="203040" progId="Equation.DSMT4">
                  <p:embed/>
                </p:oleObj>
              </mc:Choice>
              <mc:Fallback>
                <p:oleObj name="Equation" r:id="rId14" imgW="380880" imgH="203040" progId="Equation.DSMT4">
                  <p:embed/>
                  <p:pic>
                    <p:nvPicPr>
                      <p:cNvPr id="15" name="Eqn4!!">
                        <a:extLst>
                          <a:ext uri="{FF2B5EF4-FFF2-40B4-BE49-F238E27FC236}">
                            <a16:creationId xmlns:a16="http://schemas.microsoft.com/office/drawing/2014/main" id="{0765181E-723C-4F6F-A8A0-6E34F0954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0261" y="1962150"/>
                        <a:ext cx="1143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A769DBC-6A20-4522-912D-BAE09FEFF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544" y="2862263"/>
          <a:ext cx="14462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16" imgW="482400" imgH="279360" progId="Equation.DSMT4">
                  <p:embed/>
                </p:oleObj>
              </mc:Choice>
              <mc:Fallback>
                <p:oleObj name="Equation" r:id="rId16" imgW="48240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A769DBC-6A20-4522-912D-BAE09FEFF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862263"/>
                        <a:ext cx="1446212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1F66C62-E845-48F4-97E7-392CF65AC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588606"/>
              </p:ext>
            </p:extLst>
          </p:nvPr>
        </p:nvGraphicFramePr>
        <p:xfrm>
          <a:off x="1907704" y="2860675"/>
          <a:ext cx="25876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18" imgW="863280" imgH="279360" progId="Equation.DSMT4">
                  <p:embed/>
                </p:oleObj>
              </mc:Choice>
              <mc:Fallback>
                <p:oleObj name="Equation" r:id="rId18" imgW="86328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1F66C62-E845-48F4-97E7-392CF65AC5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860675"/>
                        <a:ext cx="2587625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528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954024"/>
              </p:ext>
            </p:extLst>
          </p:nvPr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543" y="1299563"/>
          <a:ext cx="14462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Equation" r:id="rId6" imgW="482400" imgH="279360" progId="Equation.DSMT4">
                  <p:embed/>
                </p:oleObj>
              </mc:Choice>
              <mc:Fallback>
                <p:oleObj name="Equation" r:id="rId6" imgW="4824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3" y="1299563"/>
                        <a:ext cx="14462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Eqn1!!">
            <a:extLst>
              <a:ext uri="{FF2B5EF4-FFF2-40B4-BE49-F238E27FC236}">
                <a16:creationId xmlns:a16="http://schemas.microsoft.com/office/drawing/2014/main" id="{9BBC8715-F033-4DBF-9906-A4733C695E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9256" y="1529963"/>
          <a:ext cx="1066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name="Equation" r:id="rId8" imgW="355320" imgH="139680" progId="Equation.DSMT4">
                  <p:embed/>
                </p:oleObj>
              </mc:Choice>
              <mc:Fallback>
                <p:oleObj name="Equation" r:id="rId8" imgW="355320" imgH="139680" progId="Equation.DSMT4">
                  <p:embed/>
                  <p:pic>
                    <p:nvPicPr>
                      <p:cNvPr id="8" name="Eqn1!!">
                        <a:extLst>
                          <a:ext uri="{FF2B5EF4-FFF2-40B4-BE49-F238E27FC236}">
                            <a16:creationId xmlns:a16="http://schemas.microsoft.com/office/drawing/2014/main" id="{9BBC8715-F033-4DBF-9906-A4733C695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9256" y="1529963"/>
                        <a:ext cx="1066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>
            <a:extLst>
              <a:ext uri="{FF2B5EF4-FFF2-40B4-BE49-F238E27FC236}">
                <a16:creationId xmlns:a16="http://schemas.microsoft.com/office/drawing/2014/main" id="{C4A62597-5721-4E29-8573-45442E21B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BE0C9E9-0E44-41B4-8409-E13BC2A9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graphicFrame>
        <p:nvGraphicFramePr>
          <p:cNvPr id="11" name="Eqn2!!">
            <a:extLst>
              <a:ext uri="{FF2B5EF4-FFF2-40B4-BE49-F238E27FC236}">
                <a16:creationId xmlns:a16="http://schemas.microsoft.com/office/drawing/2014/main" id="{2DE61626-BF6F-485E-9B5D-87BF6337D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2896" y="1339463"/>
          <a:ext cx="140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3" name="Equation" r:id="rId10" imgW="469800" imgH="203040" progId="Equation.DSMT4">
                  <p:embed/>
                </p:oleObj>
              </mc:Choice>
              <mc:Fallback>
                <p:oleObj name="Equation" r:id="rId10" imgW="469800" imgH="203040" progId="Equation.DSMT4">
                  <p:embed/>
                  <p:pic>
                    <p:nvPicPr>
                      <p:cNvPr id="11" name="Eqn2!!">
                        <a:extLst>
                          <a:ext uri="{FF2B5EF4-FFF2-40B4-BE49-F238E27FC236}">
                            <a16:creationId xmlns:a16="http://schemas.microsoft.com/office/drawing/2014/main" id="{2DE61626-BF6F-485E-9B5D-87BF6337D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896" y="1339463"/>
                        <a:ext cx="1409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Eqn3!!">
            <a:extLst>
              <a:ext uri="{FF2B5EF4-FFF2-40B4-BE49-F238E27FC236}">
                <a16:creationId xmlns:a16="http://schemas.microsoft.com/office/drawing/2014/main" id="{0617DFD8-F533-4F54-8381-E5831C1E54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3260578"/>
              </p:ext>
            </p:extLst>
          </p:nvPr>
        </p:nvGraphicFramePr>
        <p:xfrm>
          <a:off x="3779912" y="2067694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4" name="Equation" r:id="rId12" imgW="507960" imgH="177480" progId="Equation.DSMT4">
                  <p:embed/>
                </p:oleObj>
              </mc:Choice>
              <mc:Fallback>
                <p:oleObj name="Equation" r:id="rId12" imgW="507960" imgH="177480" progId="Equation.DSMT4">
                  <p:embed/>
                  <p:pic>
                    <p:nvPicPr>
                      <p:cNvPr id="14" name="Eqn3!!">
                        <a:extLst>
                          <a:ext uri="{FF2B5EF4-FFF2-40B4-BE49-F238E27FC236}">
                            <a16:creationId xmlns:a16="http://schemas.microsoft.com/office/drawing/2014/main" id="{0617DFD8-F533-4F54-8381-E5831C1E5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067694"/>
                        <a:ext cx="1524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Eqn4!!">
            <a:extLst>
              <a:ext uri="{FF2B5EF4-FFF2-40B4-BE49-F238E27FC236}">
                <a16:creationId xmlns:a16="http://schemas.microsoft.com/office/drawing/2014/main" id="{0765181E-723C-4F6F-A8A0-6E34F09543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311512"/>
              </p:ext>
            </p:extLst>
          </p:nvPr>
        </p:nvGraphicFramePr>
        <p:xfrm>
          <a:off x="6740261" y="1962150"/>
          <a:ext cx="1143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5" name="Equation" r:id="rId14" imgW="380880" imgH="203040" progId="Equation.DSMT4">
                  <p:embed/>
                </p:oleObj>
              </mc:Choice>
              <mc:Fallback>
                <p:oleObj name="Equation" r:id="rId14" imgW="380880" imgH="203040" progId="Equation.DSMT4">
                  <p:embed/>
                  <p:pic>
                    <p:nvPicPr>
                      <p:cNvPr id="15" name="Eqn4!!">
                        <a:extLst>
                          <a:ext uri="{FF2B5EF4-FFF2-40B4-BE49-F238E27FC236}">
                            <a16:creationId xmlns:a16="http://schemas.microsoft.com/office/drawing/2014/main" id="{0765181E-723C-4F6F-A8A0-6E34F0954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0261" y="1962150"/>
                        <a:ext cx="1143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A769DBC-6A20-4522-912D-BAE09FEFF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544" y="2862263"/>
          <a:ext cx="14462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6" name="Equation" r:id="rId16" imgW="482400" imgH="279360" progId="Equation.DSMT4">
                  <p:embed/>
                </p:oleObj>
              </mc:Choice>
              <mc:Fallback>
                <p:oleObj name="Equation" r:id="rId16" imgW="48240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A769DBC-6A20-4522-912D-BAE09FEFF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862263"/>
                        <a:ext cx="1446212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A1F66C62-E845-48F4-97E7-392CF65AC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066366"/>
              </p:ext>
            </p:extLst>
          </p:nvPr>
        </p:nvGraphicFramePr>
        <p:xfrm>
          <a:off x="1907704" y="2860675"/>
          <a:ext cx="25876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Equation" r:id="rId18" imgW="863280" imgH="279360" progId="Equation.DSMT4">
                  <p:embed/>
                </p:oleObj>
              </mc:Choice>
              <mc:Fallback>
                <p:oleObj name="Equation" r:id="rId18" imgW="863280" imgH="2793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A1F66C62-E845-48F4-97E7-392CF65AC5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860675"/>
                        <a:ext cx="2587625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418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!!">
            <a:extLst>
              <a:ext uri="{FF2B5EF4-FFF2-40B4-BE49-F238E27FC236}">
                <a16:creationId xmlns:a16="http://schemas.microsoft.com/office/drawing/2014/main" id="{619B574C-31C2-4356-978B-6208B435397F}"/>
              </a:ext>
            </a:extLst>
          </p:cNvPr>
          <p:cNvSpPr txBox="1">
            <a:spLocks/>
          </p:cNvSpPr>
          <p:nvPr/>
        </p:nvSpPr>
        <p:spPr>
          <a:xfrm>
            <a:off x="268168" y="84257"/>
            <a:ext cx="5049184" cy="108012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Above">
              <a:rot lat="21594000" lon="0" rev="0"/>
            </a:camera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rmAutofit fontScale="97500"/>
            <a:sp3d extrusionH="57150">
              <a:bevelT w="38100" h="38100"/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7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Integration by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EAF2EF-9160-44A8-A7C0-3659A37F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2" y="14196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graphicFrame>
        <p:nvGraphicFramePr>
          <p:cNvPr id="4" name="Formula!!">
            <a:extLst>
              <a:ext uri="{FF2B5EF4-FFF2-40B4-BE49-F238E27FC236}">
                <a16:creationId xmlns:a16="http://schemas.microsoft.com/office/drawing/2014/main" id="{3FE0B6E1-FD8C-40A0-97CA-5641D1E4CA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8469" y="234511"/>
          <a:ext cx="3275640" cy="83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4" imgW="1091880" imgH="279360" progId="Equation.DSMT4">
                  <p:embed/>
                </p:oleObj>
              </mc:Choice>
              <mc:Fallback>
                <p:oleObj name="Equation" r:id="rId4" imgW="1091880" imgH="279360" progId="Equation.DSMT4">
                  <p:embed/>
                  <p:pic>
                    <p:nvPicPr>
                      <p:cNvPr id="4" name="Formula!!">
                        <a:extLst>
                          <a:ext uri="{FF2B5EF4-FFF2-40B4-BE49-F238E27FC236}">
                            <a16:creationId xmlns:a16="http://schemas.microsoft.com/office/drawing/2014/main" id="{3FE0B6E1-FD8C-40A0-97CA-5641D1E4CA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8469" y="234511"/>
                        <a:ext cx="3275640" cy="838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EB9823-A5F1-4EBB-B9A6-E3F9E9E07C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1300163"/>
          <a:ext cx="14462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6" imgW="482400" imgH="279360" progId="Equation.DSMT4">
                  <p:embed/>
                </p:oleObj>
              </mc:Choice>
              <mc:Fallback>
                <p:oleObj name="Equation" r:id="rId6" imgW="48240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EB9823-A5F1-4EBB-B9A6-E3F9E9E07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300163"/>
                        <a:ext cx="14462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Eqn1!!">
            <a:extLst>
              <a:ext uri="{FF2B5EF4-FFF2-40B4-BE49-F238E27FC236}">
                <a16:creationId xmlns:a16="http://schemas.microsoft.com/office/drawing/2014/main" id="{9BBC8715-F033-4DBF-9906-A4733C695E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9256" y="1529963"/>
          <a:ext cx="1066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8" imgW="355320" imgH="139680" progId="Equation.DSMT4">
                  <p:embed/>
                </p:oleObj>
              </mc:Choice>
              <mc:Fallback>
                <p:oleObj name="Equation" r:id="rId8" imgW="355320" imgH="139680" progId="Equation.DSMT4">
                  <p:embed/>
                  <p:pic>
                    <p:nvPicPr>
                      <p:cNvPr id="8" name="Eqn1!!">
                        <a:extLst>
                          <a:ext uri="{FF2B5EF4-FFF2-40B4-BE49-F238E27FC236}">
                            <a16:creationId xmlns:a16="http://schemas.microsoft.com/office/drawing/2014/main" id="{9BBC8715-F033-4DBF-9906-A4733C695E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9256" y="1529963"/>
                        <a:ext cx="1066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>
            <a:extLst>
              <a:ext uri="{FF2B5EF4-FFF2-40B4-BE49-F238E27FC236}">
                <a16:creationId xmlns:a16="http://schemas.microsoft.com/office/drawing/2014/main" id="{C4A62597-5721-4E29-8573-45442E21B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Let: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DBE0C9E9-0E44-41B4-8409-E13BC2A99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1336986"/>
            <a:ext cx="8171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AU" sz="3600" dirty="0">
                <a:latin typeface="HelveticaNeueLT Std Lt Cn" pitchFamily="34" charset="0"/>
              </a:rPr>
              <a:t>and</a:t>
            </a:r>
            <a:r>
              <a:rPr lang="en-AU" sz="3200" dirty="0">
                <a:latin typeface="HelveticaNeueLT Std Lt Cn" pitchFamily="34" charset="0"/>
              </a:rPr>
              <a:t> </a:t>
            </a:r>
          </a:p>
        </p:txBody>
      </p:sp>
      <p:graphicFrame>
        <p:nvGraphicFramePr>
          <p:cNvPr id="11" name="Eqn2!!">
            <a:extLst>
              <a:ext uri="{FF2B5EF4-FFF2-40B4-BE49-F238E27FC236}">
                <a16:creationId xmlns:a16="http://schemas.microsoft.com/office/drawing/2014/main" id="{2DE61626-BF6F-485E-9B5D-87BF6337D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02400" y="1339850"/>
          <a:ext cx="1409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10" imgW="469800" imgH="203040" progId="Equation.DSMT4">
                  <p:embed/>
                </p:oleObj>
              </mc:Choice>
              <mc:Fallback>
                <p:oleObj name="Equation" r:id="rId10" imgW="469800" imgH="203040" progId="Equation.DSMT4">
                  <p:embed/>
                  <p:pic>
                    <p:nvPicPr>
                      <p:cNvPr id="11" name="Eqn2!!">
                        <a:extLst>
                          <a:ext uri="{FF2B5EF4-FFF2-40B4-BE49-F238E27FC236}">
                            <a16:creationId xmlns:a16="http://schemas.microsoft.com/office/drawing/2014/main" id="{2DE61626-BF6F-485E-9B5D-87BF6337D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400" y="1339850"/>
                        <a:ext cx="1409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Eqn3!!">
            <a:extLst>
              <a:ext uri="{FF2B5EF4-FFF2-40B4-BE49-F238E27FC236}">
                <a16:creationId xmlns:a16="http://schemas.microsoft.com/office/drawing/2014/main" id="{0617DFD8-F533-4F54-8381-E5831C1E54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912" y="2067694"/>
          <a:ext cx="152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12" imgW="507960" imgH="177480" progId="Equation.DSMT4">
                  <p:embed/>
                </p:oleObj>
              </mc:Choice>
              <mc:Fallback>
                <p:oleObj name="Equation" r:id="rId12" imgW="507960" imgH="177480" progId="Equation.DSMT4">
                  <p:embed/>
                  <p:pic>
                    <p:nvPicPr>
                      <p:cNvPr id="14" name="Eqn3!!">
                        <a:extLst>
                          <a:ext uri="{FF2B5EF4-FFF2-40B4-BE49-F238E27FC236}">
                            <a16:creationId xmlns:a16="http://schemas.microsoft.com/office/drawing/2014/main" id="{0617DFD8-F533-4F54-8381-E5831C1E54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067694"/>
                        <a:ext cx="1524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Eqn4!!">
            <a:extLst>
              <a:ext uri="{FF2B5EF4-FFF2-40B4-BE49-F238E27FC236}">
                <a16:creationId xmlns:a16="http://schemas.microsoft.com/office/drawing/2014/main" id="{0765181E-723C-4F6F-A8A0-6E34F09543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40261" y="1962150"/>
          <a:ext cx="1143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14" imgW="380880" imgH="203040" progId="Equation.DSMT4">
                  <p:embed/>
                </p:oleObj>
              </mc:Choice>
              <mc:Fallback>
                <p:oleObj name="Equation" r:id="rId14" imgW="380880" imgH="203040" progId="Equation.DSMT4">
                  <p:embed/>
                  <p:pic>
                    <p:nvPicPr>
                      <p:cNvPr id="15" name="Eqn4!!">
                        <a:extLst>
                          <a:ext uri="{FF2B5EF4-FFF2-40B4-BE49-F238E27FC236}">
                            <a16:creationId xmlns:a16="http://schemas.microsoft.com/office/drawing/2014/main" id="{0765181E-723C-4F6F-A8A0-6E34F09543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0261" y="1962150"/>
                        <a:ext cx="1143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A769DBC-6A20-4522-912D-BAE09FEFF4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544" y="2862263"/>
          <a:ext cx="14462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16" imgW="482400" imgH="279360" progId="Equation.DSMT4">
                  <p:embed/>
                </p:oleObj>
              </mc:Choice>
              <mc:Fallback>
                <p:oleObj name="Equation" r:id="rId16" imgW="482400" imgH="27936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A769DBC-6A20-4522-912D-BAE09FEFF4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862263"/>
                        <a:ext cx="1446212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B9797B6-4037-4D1B-BB86-AE7E95166D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873882"/>
              </p:ext>
            </p:extLst>
          </p:nvPr>
        </p:nvGraphicFramePr>
        <p:xfrm>
          <a:off x="1907704" y="2902786"/>
          <a:ext cx="18653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18" imgW="622080" imgH="203040" progId="Equation.DSMT4">
                  <p:embed/>
                </p:oleObj>
              </mc:Choice>
              <mc:Fallback>
                <p:oleObj name="Equation" r:id="rId18" imgW="62208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8224C0BA-9CD3-428A-A289-5C475E51DF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902786"/>
                        <a:ext cx="1865312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248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47017</TotalTime>
  <Words>109</Words>
  <Application>Microsoft Office PowerPoint</Application>
  <PresentationFormat>On-screen Show (16:9)</PresentationFormat>
  <Paragraphs>62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HelveticaNeueLT Std Lt Cn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Mathematical Methods</dc:title>
  <dc:creator>x0118633</dc:creator>
  <cp:lastModifiedBy>Fox, Peter</cp:lastModifiedBy>
  <cp:revision>286</cp:revision>
  <dcterms:created xsi:type="dcterms:W3CDTF">2013-10-18T03:31:47Z</dcterms:created>
  <dcterms:modified xsi:type="dcterms:W3CDTF">2021-07-02T08:15:12Z</dcterms:modified>
</cp:coreProperties>
</file>