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44" r:id="rId2"/>
    <p:sldId id="503" r:id="rId3"/>
    <p:sldId id="504" r:id="rId4"/>
    <p:sldId id="505" r:id="rId5"/>
    <p:sldId id="516" r:id="rId6"/>
    <p:sldId id="517" r:id="rId7"/>
    <p:sldId id="515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A8AE"/>
    <a:srgbClr val="A3AAB0"/>
    <a:srgbClr val="BAC1C7"/>
    <a:srgbClr val="ADB4B9"/>
    <a:srgbClr val="79B6B0"/>
    <a:srgbClr val="364B8B"/>
    <a:srgbClr val="FF0B05"/>
    <a:srgbClr val="FF8F8F"/>
    <a:srgbClr val="FF7C79"/>
    <a:srgbClr val="E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564" y="72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2BBC1D-1D2E-4C8C-A505-60D8E70D8A6D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13D20-2769-464F-9D24-4BAE2104AF07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782349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6057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6057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6057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7261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2263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13D20-2769-464F-9D24-4BAE2104AF07}" type="slidenum">
              <a:rPr lang="en-AU" smtClean="0"/>
              <a:pPr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6057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E490A45-AD15-4AE6-A013-5864C4E18B9D}"/>
              </a:ext>
            </a:extLst>
          </p:cNvPr>
          <p:cNvGrpSpPr/>
          <p:nvPr userDrawn="1"/>
        </p:nvGrpSpPr>
        <p:grpSpPr>
          <a:xfrm>
            <a:off x="228278" y="4614612"/>
            <a:ext cx="8824569" cy="405410"/>
            <a:chOff x="228278" y="4614612"/>
            <a:chExt cx="8824569" cy="40541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00DFF137-FF6A-4F46-A7CD-91DC9B46F5D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8671" y="4614612"/>
              <a:ext cx="1584176" cy="405410"/>
            </a:xfrm>
            <a:prstGeom prst="rect">
              <a:avLst/>
            </a:prstGeom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3651E5B-47F9-4D15-9E11-903D9A23F3B6}"/>
                </a:ext>
              </a:extLst>
            </p:cNvPr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6005D192-ACEE-46A4-8A60-2459C4DD1FB9}"/>
              </a:ext>
            </a:extLst>
          </p:cNvPr>
          <p:cNvGrpSpPr/>
          <p:nvPr userDrawn="1"/>
        </p:nvGrpSpPr>
        <p:grpSpPr>
          <a:xfrm>
            <a:off x="228278" y="4614612"/>
            <a:ext cx="8824569" cy="405410"/>
            <a:chOff x="228278" y="4614612"/>
            <a:chExt cx="8824569" cy="405410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B1670FBD-301C-4291-BA6F-C895E4B914E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8671" y="4614612"/>
              <a:ext cx="1584176" cy="405410"/>
            </a:xfrm>
            <a:prstGeom prst="rect">
              <a:avLst/>
            </a:prstGeom>
          </p:spPr>
        </p:pic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12C27FF-C8FA-481F-B8AE-1345A14787B7}"/>
                </a:ext>
              </a:extLst>
            </p:cNvPr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672A298B-7D95-40CA-B45C-E523B62025C4}"/>
              </a:ext>
            </a:extLst>
          </p:cNvPr>
          <p:cNvGrpSpPr/>
          <p:nvPr userDrawn="1"/>
        </p:nvGrpSpPr>
        <p:grpSpPr>
          <a:xfrm>
            <a:off x="228278" y="4614612"/>
            <a:ext cx="8824569" cy="405410"/>
            <a:chOff x="228278" y="4614612"/>
            <a:chExt cx="8824569" cy="40541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E9B400B5-5980-4604-A313-4CA37CF7CCF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8671" y="4614612"/>
              <a:ext cx="1584176" cy="405410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BF310EC-92DC-427B-A2C9-00CA53771FC7}"/>
                </a:ext>
              </a:extLst>
            </p:cNvPr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64540-AB69-4938-910C-83FFE2FEE2DE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64540-AB69-4938-910C-83FFE2FEE2DE}" type="datetimeFigureOut">
              <a:rPr lang="en-AU" smtClean="0"/>
              <a:pPr/>
              <a:t>16/07/2021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3DF76-DAD1-49BF-8731-5423B0FDA832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219822"/>
            <a:ext cx="1427888" cy="13296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95486"/>
            <a:ext cx="1685874" cy="772413"/>
          </a:xfrm>
          <a:prstGeom prst="rect">
            <a:avLst/>
          </a:prstGeom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330602" y="1563638"/>
            <a:ext cx="8273846" cy="152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rtlCol="0" anchor="ctr" anchorCtr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Arithmetic</a:t>
            </a:r>
            <a:r>
              <a:rPr lang="en-US" sz="6000" b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34345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5"/>
          <p:cNvSpPr txBox="1">
            <a:spLocks/>
          </p:cNvSpPr>
          <p:nvPr/>
        </p:nvSpPr>
        <p:spPr>
          <a:xfrm>
            <a:off x="323528" y="1347615"/>
            <a:ext cx="3866833" cy="295232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Content Placeholder 5"/>
          <p:cNvSpPr txBox="1">
            <a:spLocks/>
          </p:cNvSpPr>
          <p:nvPr/>
        </p:nvSpPr>
        <p:spPr>
          <a:xfrm>
            <a:off x="251460" y="1146072"/>
            <a:ext cx="8785036" cy="264981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</a:rPr>
              <a:t>Six ‘random’ numbers are drawn consisting of a nominated quantity of ‘large’ and corresponding quantity of small numbers.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1461" y="3961217"/>
            <a:ext cx="46382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</a:rPr>
              <a:t>Large: {25, 50, 75, 100}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1461" y="3961217"/>
            <a:ext cx="46382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</a:rPr>
              <a:t>Small: {1, 2, 3 … 9, 10}</a:t>
            </a:r>
          </a:p>
        </p:txBody>
      </p:sp>
      <p:sp>
        <p:nvSpPr>
          <p:cNvPr id="3" name="Rectangular Callout 2"/>
          <p:cNvSpPr/>
          <p:nvPr/>
        </p:nvSpPr>
        <p:spPr>
          <a:xfrm>
            <a:off x="755576" y="2823779"/>
            <a:ext cx="3024336" cy="957418"/>
          </a:xfrm>
          <a:prstGeom prst="wedgeRectCallout">
            <a:avLst>
              <a:gd name="adj1" fmla="val -24755"/>
              <a:gd name="adj2" fmla="val 7695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200" b="1" dirty="0">
                <a:latin typeface="HelveticaNeueLT Std Lt Cn" pitchFamily="34" charset="0"/>
              </a:rPr>
              <a:t>No Repeats</a:t>
            </a:r>
          </a:p>
        </p:txBody>
      </p:sp>
      <p:sp>
        <p:nvSpPr>
          <p:cNvPr id="25" name="Rectangular Callout 24"/>
          <p:cNvSpPr/>
          <p:nvPr/>
        </p:nvSpPr>
        <p:spPr>
          <a:xfrm>
            <a:off x="755576" y="2823779"/>
            <a:ext cx="3024336" cy="957418"/>
          </a:xfrm>
          <a:prstGeom prst="wedgeRectCallout">
            <a:avLst>
              <a:gd name="adj1" fmla="val -24984"/>
              <a:gd name="adj2" fmla="val 76771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AU" sz="3200" b="1" dirty="0">
                <a:latin typeface="HelveticaNeueLT Std Lt Cn" pitchFamily="34" charset="0"/>
              </a:rPr>
              <a:t>Repeats Allowed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278134" y="1167594"/>
            <a:ext cx="5688632" cy="0"/>
          </a:xfrm>
          <a:prstGeom prst="line">
            <a:avLst/>
          </a:prstGeom>
          <a:ln w="41275">
            <a:gradFill>
              <a:gsLst>
                <a:gs pos="0">
                  <a:schemeClr val="tx1"/>
                </a:gs>
                <a:gs pos="50000">
                  <a:schemeClr val="bg1">
                    <a:lumMod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206574" y="405000"/>
            <a:ext cx="7772400" cy="762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E2000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Letters &amp; Numbers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543333F-34A8-40B6-B55E-C93126CBA3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95486"/>
            <a:ext cx="1685874" cy="77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395259"/>
      </p:ext>
    </p:extLst>
  </p:cSld>
  <p:clrMapOvr>
    <a:masterClrMapping/>
  </p:clrMapOvr>
  <p:transition spd="med" advTm="2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2" grpId="0"/>
      <p:bldP spid="2" grpId="1"/>
      <p:bldP spid="24" grpId="0"/>
      <p:bldP spid="3" grpId="0" animBg="1"/>
      <p:bldP spid="3" grpId="1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5"/>
          <p:cNvSpPr txBox="1">
            <a:spLocks/>
          </p:cNvSpPr>
          <p:nvPr/>
        </p:nvSpPr>
        <p:spPr>
          <a:xfrm>
            <a:off x="323528" y="1347615"/>
            <a:ext cx="3866833" cy="295232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Content Placeholder 5"/>
          <p:cNvSpPr txBox="1">
            <a:spLocks/>
          </p:cNvSpPr>
          <p:nvPr/>
        </p:nvSpPr>
        <p:spPr>
          <a:xfrm>
            <a:off x="251460" y="1300260"/>
            <a:ext cx="8569012" cy="3359722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ts val="4000"/>
              </a:lnSpc>
              <a:spcBef>
                <a:spcPts val="1200"/>
              </a:spcBef>
              <a:defRPr/>
            </a:pPr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</a:rPr>
              <a:t>A three digit target number is generated. </a:t>
            </a:r>
          </a:p>
          <a:p>
            <a:pPr lvl="0">
              <a:lnSpc>
                <a:spcPts val="4000"/>
              </a:lnSpc>
              <a:spcBef>
                <a:spcPts val="1200"/>
              </a:spcBef>
              <a:defRPr/>
            </a:pPr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</a:rPr>
              <a:t>Contestants use the numbers and basic operations: </a:t>
            </a:r>
            <a:b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</a:rPr>
            </a:br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</a:rPr>
              <a:t>{ + – </a:t>
            </a:r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  <a:sym typeface="Symbol"/>
              </a:rPr>
              <a:t></a:t>
            </a:r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</a:rPr>
              <a:t> </a:t>
            </a:r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  <a:sym typeface="Symbol"/>
              </a:rPr>
              <a:t> ( ) } </a:t>
            </a:r>
          </a:p>
          <a:p>
            <a:pPr lvl="0">
              <a:lnSpc>
                <a:spcPts val="4000"/>
              </a:lnSpc>
              <a:spcBef>
                <a:spcPts val="1200"/>
              </a:spcBef>
              <a:defRPr/>
            </a:pPr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  <a:sym typeface="Symbol"/>
              </a:rPr>
              <a:t>Form an equation equal, or as close as possible, </a:t>
            </a:r>
            <a:b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  <a:sym typeface="Symbol"/>
              </a:rPr>
            </a:br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  <a:sym typeface="Symbol"/>
              </a:rPr>
              <a:t>to the target number.</a:t>
            </a:r>
            <a:endParaRPr lang="en-US" sz="3200" dirty="0">
              <a:solidFill>
                <a:srgbClr val="262626"/>
              </a:solidFill>
              <a:latin typeface="Arial Narrow" panose="020B0606020202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3600" dirty="0">
              <a:solidFill>
                <a:srgbClr val="262626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228278" y="4614612"/>
            <a:ext cx="8824569" cy="405410"/>
            <a:chOff x="228278" y="4614612"/>
            <a:chExt cx="8824569" cy="40541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8671" y="4614612"/>
              <a:ext cx="1584176" cy="405410"/>
            </a:xfrm>
            <a:prstGeom prst="rect">
              <a:avLst/>
            </a:prstGeom>
          </p:spPr>
        </p:pic>
        <p:cxnSp>
          <p:nvCxnSpPr>
            <p:cNvPr id="15" name="Straight Connector 14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75CE336-60E7-472F-822D-8DF8A4AFA023}"/>
              </a:ext>
            </a:extLst>
          </p:cNvPr>
          <p:cNvCxnSpPr/>
          <p:nvPr/>
        </p:nvCxnSpPr>
        <p:spPr>
          <a:xfrm>
            <a:off x="278134" y="1167594"/>
            <a:ext cx="5688632" cy="0"/>
          </a:xfrm>
          <a:prstGeom prst="line">
            <a:avLst/>
          </a:prstGeom>
          <a:ln w="41275">
            <a:gradFill>
              <a:gsLst>
                <a:gs pos="0">
                  <a:schemeClr val="tx1"/>
                </a:gs>
                <a:gs pos="50000">
                  <a:schemeClr val="bg1">
                    <a:lumMod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2">
            <a:extLst>
              <a:ext uri="{FF2B5EF4-FFF2-40B4-BE49-F238E27FC236}">
                <a16:creationId xmlns:a16="http://schemas.microsoft.com/office/drawing/2014/main" id="{52A35D19-6C0F-43A3-B954-2321A4B539D7}"/>
              </a:ext>
            </a:extLst>
          </p:cNvPr>
          <p:cNvSpPr txBox="1">
            <a:spLocks noChangeArrowheads="1"/>
          </p:cNvSpPr>
          <p:nvPr/>
        </p:nvSpPr>
        <p:spPr>
          <a:xfrm>
            <a:off x="206574" y="405000"/>
            <a:ext cx="7772400" cy="762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E2000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Letters &amp; Numbers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5DC4E85-F8F9-4212-B6B4-712A85AAE49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95486"/>
            <a:ext cx="1685874" cy="77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319796"/>
      </p:ext>
    </p:extLst>
  </p:cSld>
  <p:clrMapOvr>
    <a:masterClrMapping/>
  </p:clrMapOvr>
  <p:transition spd="med" advTm="200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5"/>
          <p:cNvSpPr txBox="1">
            <a:spLocks/>
          </p:cNvSpPr>
          <p:nvPr/>
        </p:nvSpPr>
        <p:spPr>
          <a:xfrm>
            <a:off x="323528" y="1347615"/>
            <a:ext cx="3866833" cy="295232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Content Placeholder 5"/>
          <p:cNvSpPr txBox="1">
            <a:spLocks/>
          </p:cNvSpPr>
          <p:nvPr/>
        </p:nvSpPr>
        <p:spPr>
          <a:xfrm>
            <a:off x="251460" y="1275606"/>
            <a:ext cx="8641020" cy="3494582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ts val="4000"/>
              </a:lnSpc>
              <a:spcBef>
                <a:spcPts val="1200"/>
              </a:spcBef>
              <a:defRPr/>
            </a:pPr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  <a:sym typeface="Symbol"/>
              </a:rPr>
              <a:t>Let’s play a game!</a:t>
            </a:r>
          </a:p>
          <a:p>
            <a:pPr lvl="0">
              <a:lnSpc>
                <a:spcPts val="4000"/>
              </a:lnSpc>
              <a:spcBef>
                <a:spcPts val="1200"/>
              </a:spcBef>
              <a:defRPr/>
            </a:pPr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  <a:sym typeface="Symbol"/>
              </a:rPr>
              <a:t>60 seconds on the clock!</a:t>
            </a:r>
          </a:p>
          <a:p>
            <a:pPr lvl="0">
              <a:lnSpc>
                <a:spcPts val="4000"/>
              </a:lnSpc>
              <a:spcBef>
                <a:spcPts val="1200"/>
              </a:spcBef>
              <a:defRPr/>
            </a:pPr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  <a:sym typeface="Symbol"/>
              </a:rPr>
              <a:t>100 Pts = Exactly correct</a:t>
            </a:r>
          </a:p>
          <a:p>
            <a:pPr lvl="0">
              <a:lnSpc>
                <a:spcPts val="4000"/>
              </a:lnSpc>
              <a:spcBef>
                <a:spcPts val="1200"/>
              </a:spcBef>
              <a:defRPr/>
            </a:pPr>
            <a:r>
              <a:rPr lang="en-US" sz="3200" dirty="0">
                <a:solidFill>
                  <a:srgbClr val="262626"/>
                </a:solidFill>
                <a:latin typeface="Arial Narrow" panose="020B0606020202030204" pitchFamily="34" charset="0"/>
                <a:sym typeface="Symbol"/>
              </a:rPr>
              <a:t>One point is deducted for each unit away from the target number. </a:t>
            </a:r>
            <a:endParaRPr lang="en-US" sz="3200" dirty="0">
              <a:solidFill>
                <a:srgbClr val="262626"/>
              </a:solidFill>
              <a:latin typeface="Arial Narrow" panose="020B0606020202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3600" dirty="0">
              <a:solidFill>
                <a:srgbClr val="262626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278134" y="1167594"/>
            <a:ext cx="5688632" cy="0"/>
          </a:xfrm>
          <a:prstGeom prst="line">
            <a:avLst/>
          </a:prstGeom>
          <a:ln w="41275">
            <a:gradFill>
              <a:gsLst>
                <a:gs pos="0">
                  <a:schemeClr val="tx1"/>
                </a:gs>
                <a:gs pos="50000">
                  <a:schemeClr val="bg1">
                    <a:lumMod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206574" y="405000"/>
            <a:ext cx="7772400" cy="762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E2000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Letters &amp; Numbers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28278" y="4614612"/>
            <a:ext cx="8824569" cy="405410"/>
            <a:chOff x="228278" y="4614612"/>
            <a:chExt cx="8824569" cy="405410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8671" y="4614612"/>
              <a:ext cx="1584176" cy="405410"/>
            </a:xfrm>
            <a:prstGeom prst="rect">
              <a:avLst/>
            </a:prstGeom>
          </p:spPr>
        </p:pic>
        <p:cxnSp>
          <p:nvCxnSpPr>
            <p:cNvPr id="15" name="Straight Connector 14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5B74AB5A-9AF9-4941-90DE-9F53F8B977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95486"/>
            <a:ext cx="1685874" cy="77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528363"/>
      </p:ext>
    </p:extLst>
  </p:cSld>
  <p:clrMapOvr>
    <a:masterClrMapping/>
  </p:clrMapOvr>
  <p:transition spd="med" advTm="2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5"/>
          <p:cNvSpPr txBox="1">
            <a:spLocks/>
          </p:cNvSpPr>
          <p:nvPr/>
        </p:nvSpPr>
        <p:spPr>
          <a:xfrm>
            <a:off x="323528" y="1347615"/>
            <a:ext cx="3866833" cy="295232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524026" y="1779662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800000">
            <a:off x="3138635" y="1948981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3600000">
            <a:off x="3575318" y="2408684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718644" y="3006055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518693" y="4173541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800000">
            <a:off x="1938872" y="4017915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3600000">
            <a:off x="1502096" y="3605362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1321098" y="3006055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7200000">
            <a:off x="3546483" y="3599012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9000000">
            <a:off x="3106378" y="4017916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9000000">
            <a:off x="1910927" y="1940920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7200000">
            <a:off x="1478427" y="2408686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2478688" y="2017298"/>
            <a:ext cx="90676" cy="2357595"/>
            <a:chOff x="4435386" y="1678890"/>
            <a:chExt cx="90676" cy="2357595"/>
          </a:xfrm>
        </p:grpSpPr>
        <p:grpSp>
          <p:nvGrpSpPr>
            <p:cNvPr id="40" name="Group 39"/>
            <p:cNvGrpSpPr/>
            <p:nvPr/>
          </p:nvGrpSpPr>
          <p:grpSpPr>
            <a:xfrm rot="10800000">
              <a:off x="4435386" y="2812349"/>
              <a:ext cx="90676" cy="1224136"/>
              <a:chOff x="4535996" y="1851670"/>
              <a:chExt cx="144016" cy="1944216"/>
            </a:xfrm>
            <a:solidFill>
              <a:schemeClr val="tx1">
                <a:alpha val="0"/>
              </a:schemeClr>
            </a:solidFill>
          </p:grpSpPr>
          <p:sp>
            <p:nvSpPr>
              <p:cNvPr id="41" name="Isosceles Triangle 40"/>
              <p:cNvSpPr/>
              <p:nvPr/>
            </p:nvSpPr>
            <p:spPr>
              <a:xfrm>
                <a:off x="4572000" y="1851670"/>
                <a:ext cx="72008" cy="187220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4535996" y="3651870"/>
                <a:ext cx="144016" cy="14401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4435386" y="1678890"/>
              <a:ext cx="90676" cy="1224136"/>
              <a:chOff x="4535996" y="1851670"/>
              <a:chExt cx="144016" cy="1944216"/>
            </a:xfrm>
            <a:solidFill>
              <a:schemeClr val="tx1"/>
            </a:solidFill>
          </p:grpSpPr>
          <p:sp>
            <p:nvSpPr>
              <p:cNvPr id="37" name="Isosceles Triangle 36"/>
              <p:cNvSpPr/>
              <p:nvPr/>
            </p:nvSpPr>
            <p:spPr>
              <a:xfrm>
                <a:off x="4572000" y="1851670"/>
                <a:ext cx="72008" cy="187220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4535996" y="3651870"/>
                <a:ext cx="144016" cy="14401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</p:grpSp>
      <p:sp>
        <p:nvSpPr>
          <p:cNvPr id="44" name="Action Button: Custom 43">
            <a:hlinkClick r:id="" action="ppaction://noaction" highlightClick="1"/>
          </p:cNvPr>
          <p:cNvSpPr/>
          <p:nvPr/>
        </p:nvSpPr>
        <p:spPr>
          <a:xfrm>
            <a:off x="1625436" y="3025411"/>
            <a:ext cx="1842517" cy="432048"/>
          </a:xfrm>
          <a:prstGeom prst="actionButtonBlank">
            <a:avLst/>
          </a:prstGeom>
          <a:gradFill>
            <a:gsLst>
              <a:gs pos="0">
                <a:srgbClr val="FF0000">
                  <a:lumMod val="81000"/>
                </a:srgbClr>
              </a:gs>
              <a:gs pos="75000">
                <a:srgbClr val="FF0000">
                  <a:lumMod val="100000"/>
                </a:srgbClr>
              </a:gs>
              <a:gs pos="100000">
                <a:schemeClr val="accent2">
                  <a:shade val="94000"/>
                  <a:satMod val="135000"/>
                  <a:lumMod val="82000"/>
                  <a:lumOff val="18000"/>
                </a:schemeClr>
              </a:gs>
            </a:gsLst>
          </a:gra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  <a:t>START</a:t>
            </a:r>
          </a:p>
        </p:txBody>
      </p:sp>
      <p:sp>
        <p:nvSpPr>
          <p:cNvPr id="45" name="Action Button: Custom 44">
            <a:hlinkClick r:id="" action="ppaction://noaction" highlightClick="1"/>
          </p:cNvPr>
          <p:cNvSpPr/>
          <p:nvPr/>
        </p:nvSpPr>
        <p:spPr>
          <a:xfrm>
            <a:off x="1625436" y="3025411"/>
            <a:ext cx="1842517" cy="432048"/>
          </a:xfrm>
          <a:prstGeom prst="actionButtonBlank">
            <a:avLst/>
          </a:prstGeom>
          <a:gradFill>
            <a:gsLst>
              <a:gs pos="0">
                <a:srgbClr val="FF0000">
                  <a:lumMod val="81000"/>
                </a:srgbClr>
              </a:gs>
              <a:gs pos="75000">
                <a:srgbClr val="FF0000">
                  <a:lumMod val="100000"/>
                </a:srgbClr>
              </a:gs>
              <a:gs pos="100000">
                <a:schemeClr val="accent2">
                  <a:shade val="94000"/>
                  <a:satMod val="135000"/>
                  <a:lumMod val="82000"/>
                  <a:lumOff val="18000"/>
                </a:schemeClr>
              </a:gs>
            </a:gsLst>
          </a:gra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  <a:t>STOP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278134" y="1167594"/>
            <a:ext cx="5688632" cy="0"/>
          </a:xfrm>
          <a:prstGeom prst="line">
            <a:avLst/>
          </a:prstGeom>
          <a:ln w="41275">
            <a:gradFill>
              <a:gsLst>
                <a:gs pos="0">
                  <a:schemeClr val="tx1"/>
                </a:gs>
                <a:gs pos="50000">
                  <a:schemeClr val="bg1">
                    <a:lumMod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2"/>
          <p:cNvSpPr txBox="1">
            <a:spLocks noChangeArrowheads="1"/>
          </p:cNvSpPr>
          <p:nvPr/>
        </p:nvSpPr>
        <p:spPr>
          <a:xfrm>
            <a:off x="206574" y="405000"/>
            <a:ext cx="7772400" cy="762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E2000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Letters &amp; Numbers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28278" y="4614612"/>
            <a:ext cx="8824569" cy="405410"/>
            <a:chOff x="228278" y="4614612"/>
            <a:chExt cx="8824569" cy="405410"/>
          </a:xfrm>
        </p:grpSpPr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8671" y="4614612"/>
              <a:ext cx="1584176" cy="405410"/>
            </a:xfrm>
            <a:prstGeom prst="rect">
              <a:avLst/>
            </a:prstGeom>
          </p:spPr>
        </p:pic>
        <p:cxnSp>
          <p:nvCxnSpPr>
            <p:cNvPr id="47" name="Straight Connector 46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1A5A1D9-CB7E-4623-AE15-1367482D21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95486"/>
            <a:ext cx="1685874" cy="772413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C07CE3FA-172B-4EAD-897A-C1926FEEFAB6}"/>
              </a:ext>
            </a:extLst>
          </p:cNvPr>
          <p:cNvGrpSpPr/>
          <p:nvPr/>
        </p:nvGrpSpPr>
        <p:grpSpPr>
          <a:xfrm>
            <a:off x="4355062" y="1177413"/>
            <a:ext cx="4681654" cy="3122527"/>
            <a:chOff x="4426850" y="1177413"/>
            <a:chExt cx="4681654" cy="312252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49F9BDC-01E3-4144-87F3-2F41C1E86747}"/>
                </a:ext>
              </a:extLst>
            </p:cNvPr>
            <p:cNvSpPr/>
            <p:nvPr/>
          </p:nvSpPr>
          <p:spPr>
            <a:xfrm>
              <a:off x="4426850" y="1177413"/>
              <a:ext cx="4681654" cy="3122527"/>
            </a:xfrm>
            <a:prstGeom prst="rect">
              <a:avLst/>
            </a:prstGeom>
            <a:solidFill>
              <a:srgbClr val="ADB4B9"/>
            </a:solidFill>
            <a:ln w="41275"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7D22493-77A0-4178-A0A0-B6B6F946DBD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472321" y="1233896"/>
              <a:ext cx="4580526" cy="3017157"/>
            </a:xfrm>
            <a:prstGeom prst="rect">
              <a:avLst/>
            </a:prstGeom>
          </p:spPr>
        </p:pic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44820FAE-F6C4-4CFD-A96C-55B16ECE0331}"/>
              </a:ext>
            </a:extLst>
          </p:cNvPr>
          <p:cNvSpPr/>
          <p:nvPr/>
        </p:nvSpPr>
        <p:spPr>
          <a:xfrm>
            <a:off x="4533501" y="2571750"/>
            <a:ext cx="687446" cy="675976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8EA957F-85C9-468C-94B3-8D496108012F}"/>
              </a:ext>
            </a:extLst>
          </p:cNvPr>
          <p:cNvSpPr/>
          <p:nvPr/>
        </p:nvSpPr>
        <p:spPr>
          <a:xfrm>
            <a:off x="5263194" y="2571750"/>
            <a:ext cx="687446" cy="675976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4CEE3B7-02F1-4756-AE92-813F1425E662}"/>
              </a:ext>
            </a:extLst>
          </p:cNvPr>
          <p:cNvSpPr/>
          <p:nvPr/>
        </p:nvSpPr>
        <p:spPr>
          <a:xfrm>
            <a:off x="5992887" y="2571750"/>
            <a:ext cx="687446" cy="675976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3F2BF00-CC70-43E9-866B-8F61ED837BB3}"/>
              </a:ext>
            </a:extLst>
          </p:cNvPr>
          <p:cNvSpPr/>
          <p:nvPr/>
        </p:nvSpPr>
        <p:spPr>
          <a:xfrm>
            <a:off x="6722580" y="2571750"/>
            <a:ext cx="687446" cy="675976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C094B32-197D-4102-BE80-C7F3C62DE8D4}"/>
              </a:ext>
            </a:extLst>
          </p:cNvPr>
          <p:cNvSpPr/>
          <p:nvPr/>
        </p:nvSpPr>
        <p:spPr>
          <a:xfrm>
            <a:off x="7452273" y="2571750"/>
            <a:ext cx="687446" cy="675976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89A6541-27F1-4BDB-8E2F-61B4C8845A3D}"/>
              </a:ext>
            </a:extLst>
          </p:cNvPr>
          <p:cNvSpPr/>
          <p:nvPr/>
        </p:nvSpPr>
        <p:spPr>
          <a:xfrm>
            <a:off x="8181966" y="2571750"/>
            <a:ext cx="687446" cy="675976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C721D633-12B2-4544-A3AB-6FC9EB49AD3A}"/>
              </a:ext>
            </a:extLst>
          </p:cNvPr>
          <p:cNvSpPr/>
          <p:nvPr/>
        </p:nvSpPr>
        <p:spPr>
          <a:xfrm>
            <a:off x="5950640" y="1559968"/>
            <a:ext cx="1536943" cy="762450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F2BA6D1-6DA4-46D4-A3BF-1E05EB4574DE}"/>
              </a:ext>
            </a:extLst>
          </p:cNvPr>
          <p:cNvGrpSpPr/>
          <p:nvPr/>
        </p:nvGrpSpPr>
        <p:grpSpPr>
          <a:xfrm>
            <a:off x="4499844" y="1506608"/>
            <a:ext cx="4256617" cy="1696286"/>
            <a:chOff x="4571632" y="1506608"/>
            <a:chExt cx="4256617" cy="1696286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2537E01-4E5F-41BF-803F-DE0319D87057}"/>
                </a:ext>
              </a:extLst>
            </p:cNvPr>
            <p:cNvSpPr txBox="1"/>
            <p:nvPr/>
          </p:nvSpPr>
          <p:spPr>
            <a:xfrm>
              <a:off x="6022428" y="1506608"/>
              <a:ext cx="1536943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48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651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571F566-1029-4C22-BC22-6E03D254C7A7}"/>
                </a:ext>
              </a:extLst>
            </p:cNvPr>
            <p:cNvSpPr/>
            <p:nvPr/>
          </p:nvSpPr>
          <p:spPr>
            <a:xfrm>
              <a:off x="4571632" y="2556563"/>
              <a:ext cx="732893" cy="646331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SG" sz="36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75</a:t>
              </a:r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03409447-1854-432A-A1B3-CAC36E8869C1}"/>
                </a:ext>
              </a:extLst>
            </p:cNvPr>
            <p:cNvSpPr/>
            <p:nvPr/>
          </p:nvSpPr>
          <p:spPr>
            <a:xfrm>
              <a:off x="5312259" y="2556563"/>
              <a:ext cx="732893" cy="646331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SG" sz="36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25</a:t>
              </a:r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C11DAD53-F2F5-4762-BBE3-B7B7B32FE51F}"/>
                </a:ext>
              </a:extLst>
            </p:cNvPr>
            <p:cNvSpPr/>
            <p:nvPr/>
          </p:nvSpPr>
          <p:spPr>
            <a:xfrm>
              <a:off x="6169713" y="2556563"/>
              <a:ext cx="458779" cy="646331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SG" sz="36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3</a:t>
              </a:r>
            </a:p>
          </p:txBody>
        </p:sp>
        <p:sp>
          <p:nvSpPr>
            <p:cNvPr id="337" name="Rectangle 336">
              <a:extLst>
                <a:ext uri="{FF2B5EF4-FFF2-40B4-BE49-F238E27FC236}">
                  <a16:creationId xmlns:a16="http://schemas.microsoft.com/office/drawing/2014/main" id="{32E63BEF-E391-416B-919B-0E2A1B43FCEE}"/>
                </a:ext>
              </a:extLst>
            </p:cNvPr>
            <p:cNvSpPr/>
            <p:nvPr/>
          </p:nvSpPr>
          <p:spPr>
            <a:xfrm>
              <a:off x="6910340" y="2556563"/>
              <a:ext cx="458779" cy="646331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SG" sz="36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5</a:t>
              </a:r>
            </a:p>
          </p:txBody>
        </p:sp>
        <p:sp>
          <p:nvSpPr>
            <p:cNvPr id="338" name="Rectangle 337">
              <a:extLst>
                <a:ext uri="{FF2B5EF4-FFF2-40B4-BE49-F238E27FC236}">
                  <a16:creationId xmlns:a16="http://schemas.microsoft.com/office/drawing/2014/main" id="{D4CB8DED-A560-4C4B-AC87-730B4FC90E47}"/>
                </a:ext>
              </a:extLst>
            </p:cNvPr>
            <p:cNvSpPr/>
            <p:nvPr/>
          </p:nvSpPr>
          <p:spPr>
            <a:xfrm>
              <a:off x="7657580" y="2556563"/>
              <a:ext cx="458780" cy="646331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SG" sz="36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7</a:t>
              </a:r>
            </a:p>
          </p:txBody>
        </p:sp>
        <p:sp>
          <p:nvSpPr>
            <p:cNvPr id="339" name="Rectangle 338">
              <a:extLst>
                <a:ext uri="{FF2B5EF4-FFF2-40B4-BE49-F238E27FC236}">
                  <a16:creationId xmlns:a16="http://schemas.microsoft.com/office/drawing/2014/main" id="{42CD3FBC-6E9D-4FD8-A62E-B38C2AAD2FB0}"/>
                </a:ext>
              </a:extLst>
            </p:cNvPr>
            <p:cNvSpPr/>
            <p:nvPr/>
          </p:nvSpPr>
          <p:spPr>
            <a:xfrm>
              <a:off x="8369469" y="2556563"/>
              <a:ext cx="458780" cy="646331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SG" sz="36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20749393"/>
      </p:ext>
    </p:extLst>
  </p:cSld>
  <p:clrMapOvr>
    <a:masterClrMapping/>
  </p:clrMapOvr>
  <p:transition spd="med" advTm="2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6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5"/>
          <p:cNvSpPr txBox="1">
            <a:spLocks/>
          </p:cNvSpPr>
          <p:nvPr/>
        </p:nvSpPr>
        <p:spPr>
          <a:xfrm>
            <a:off x="323528" y="1347615"/>
            <a:ext cx="3866833" cy="295232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524026" y="1779662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800000">
            <a:off x="3138635" y="1948981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3600000">
            <a:off x="3575318" y="2408684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718644" y="3006055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518693" y="4173541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800000">
            <a:off x="1938872" y="4017915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3600000">
            <a:off x="1502096" y="3605362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1321098" y="3006055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7200000">
            <a:off x="3546483" y="3599012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9000000">
            <a:off x="3106378" y="4017916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9000000">
            <a:off x="1910927" y="1940920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7200000">
            <a:off x="1478427" y="2408686"/>
            <a:ext cx="0" cy="432048"/>
          </a:xfrm>
          <a:prstGeom prst="line">
            <a:avLst/>
          </a:prstGeom>
          <a:ln w="82550">
            <a:solidFill>
              <a:schemeClr val="tx1"/>
            </a:solidFill>
          </a:ln>
          <a:effectLst>
            <a:outerShdw blurRad="127000" dist="63500" dir="2700000" algn="tl" rotWithShape="0">
              <a:prstClr val="black">
                <a:alpha val="60000"/>
              </a:prstClr>
            </a:outerShdw>
          </a:effectLst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2478688" y="2017298"/>
            <a:ext cx="90676" cy="2357595"/>
            <a:chOff x="4435386" y="1678890"/>
            <a:chExt cx="90676" cy="2357595"/>
          </a:xfrm>
        </p:grpSpPr>
        <p:grpSp>
          <p:nvGrpSpPr>
            <p:cNvPr id="40" name="Group 39"/>
            <p:cNvGrpSpPr/>
            <p:nvPr/>
          </p:nvGrpSpPr>
          <p:grpSpPr>
            <a:xfrm rot="10800000">
              <a:off x="4435386" y="2812349"/>
              <a:ext cx="90676" cy="1224136"/>
              <a:chOff x="4535996" y="1851670"/>
              <a:chExt cx="144016" cy="1944216"/>
            </a:xfrm>
            <a:solidFill>
              <a:schemeClr val="tx1">
                <a:alpha val="0"/>
              </a:schemeClr>
            </a:solidFill>
          </p:grpSpPr>
          <p:sp>
            <p:nvSpPr>
              <p:cNvPr id="41" name="Isosceles Triangle 40"/>
              <p:cNvSpPr/>
              <p:nvPr/>
            </p:nvSpPr>
            <p:spPr>
              <a:xfrm>
                <a:off x="4572000" y="1851670"/>
                <a:ext cx="72008" cy="187220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4535996" y="3651870"/>
                <a:ext cx="144016" cy="14401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4435386" y="1678890"/>
              <a:ext cx="90676" cy="1224136"/>
              <a:chOff x="4535996" y="1851670"/>
              <a:chExt cx="144016" cy="1944216"/>
            </a:xfrm>
            <a:solidFill>
              <a:schemeClr val="tx1"/>
            </a:solidFill>
          </p:grpSpPr>
          <p:sp>
            <p:nvSpPr>
              <p:cNvPr id="37" name="Isosceles Triangle 36"/>
              <p:cNvSpPr/>
              <p:nvPr/>
            </p:nvSpPr>
            <p:spPr>
              <a:xfrm>
                <a:off x="4572000" y="1851670"/>
                <a:ext cx="72008" cy="1872208"/>
              </a:xfrm>
              <a:prstGeom prst="triangl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38" name="Oval 37"/>
              <p:cNvSpPr/>
              <p:nvPr/>
            </p:nvSpPr>
            <p:spPr>
              <a:xfrm>
                <a:off x="4535996" y="3651870"/>
                <a:ext cx="144016" cy="14401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</p:grpSp>
      <p:sp>
        <p:nvSpPr>
          <p:cNvPr id="44" name="Action Button: Custom 43">
            <a:hlinkClick r:id="" action="ppaction://noaction" highlightClick="1"/>
          </p:cNvPr>
          <p:cNvSpPr/>
          <p:nvPr/>
        </p:nvSpPr>
        <p:spPr>
          <a:xfrm>
            <a:off x="1625436" y="3025411"/>
            <a:ext cx="1842517" cy="432048"/>
          </a:xfrm>
          <a:prstGeom prst="actionButtonBlank">
            <a:avLst/>
          </a:prstGeom>
          <a:gradFill>
            <a:gsLst>
              <a:gs pos="0">
                <a:srgbClr val="FF0000">
                  <a:lumMod val="81000"/>
                </a:srgbClr>
              </a:gs>
              <a:gs pos="75000">
                <a:srgbClr val="FF0000">
                  <a:lumMod val="100000"/>
                </a:srgbClr>
              </a:gs>
              <a:gs pos="100000">
                <a:schemeClr val="accent2">
                  <a:shade val="94000"/>
                  <a:satMod val="135000"/>
                  <a:lumMod val="82000"/>
                  <a:lumOff val="18000"/>
                </a:schemeClr>
              </a:gs>
            </a:gsLst>
          </a:gra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  <a:t>START</a:t>
            </a:r>
          </a:p>
        </p:txBody>
      </p:sp>
      <p:sp>
        <p:nvSpPr>
          <p:cNvPr id="45" name="Action Button: Custom 44">
            <a:hlinkClick r:id="" action="ppaction://noaction" highlightClick="1"/>
          </p:cNvPr>
          <p:cNvSpPr/>
          <p:nvPr/>
        </p:nvSpPr>
        <p:spPr>
          <a:xfrm>
            <a:off x="1625436" y="3025411"/>
            <a:ext cx="1842517" cy="432048"/>
          </a:xfrm>
          <a:prstGeom prst="actionButtonBlank">
            <a:avLst/>
          </a:prstGeom>
          <a:gradFill>
            <a:gsLst>
              <a:gs pos="0">
                <a:srgbClr val="FF0000">
                  <a:lumMod val="81000"/>
                </a:srgbClr>
              </a:gs>
              <a:gs pos="75000">
                <a:srgbClr val="FF0000">
                  <a:lumMod val="100000"/>
                </a:srgbClr>
              </a:gs>
              <a:gs pos="100000">
                <a:schemeClr val="accent2">
                  <a:shade val="94000"/>
                  <a:satMod val="135000"/>
                  <a:lumMod val="82000"/>
                  <a:lumOff val="18000"/>
                </a:schemeClr>
              </a:gs>
            </a:gsLst>
          </a:gra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800" dirty="0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Arial Narrow" panose="020B0606020202030204" pitchFamily="34" charset="0"/>
              </a:rPr>
              <a:t>STOP</a:t>
            </a:r>
          </a:p>
        </p:txBody>
      </p:sp>
      <p:cxnSp>
        <p:nvCxnSpPr>
          <p:cNvPr id="34" name="Straight Connector 33"/>
          <p:cNvCxnSpPr/>
          <p:nvPr/>
        </p:nvCxnSpPr>
        <p:spPr>
          <a:xfrm>
            <a:off x="278134" y="1167594"/>
            <a:ext cx="5688632" cy="0"/>
          </a:xfrm>
          <a:prstGeom prst="line">
            <a:avLst/>
          </a:prstGeom>
          <a:ln w="41275">
            <a:gradFill>
              <a:gsLst>
                <a:gs pos="0">
                  <a:schemeClr val="tx1"/>
                </a:gs>
                <a:gs pos="50000">
                  <a:schemeClr val="bg1">
                    <a:lumMod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2"/>
          <p:cNvSpPr txBox="1">
            <a:spLocks noChangeArrowheads="1"/>
          </p:cNvSpPr>
          <p:nvPr/>
        </p:nvSpPr>
        <p:spPr>
          <a:xfrm>
            <a:off x="206574" y="405000"/>
            <a:ext cx="7772400" cy="762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E2000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Letters &amp; Numbers</a:t>
            </a:r>
          </a:p>
        </p:txBody>
      </p:sp>
      <p:grpSp>
        <p:nvGrpSpPr>
          <p:cNvPr id="36" name="Group 35"/>
          <p:cNvGrpSpPr/>
          <p:nvPr/>
        </p:nvGrpSpPr>
        <p:grpSpPr>
          <a:xfrm>
            <a:off x="228278" y="4614612"/>
            <a:ext cx="8824569" cy="405410"/>
            <a:chOff x="228278" y="4614612"/>
            <a:chExt cx="8824569" cy="405410"/>
          </a:xfrm>
        </p:grpSpPr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8671" y="4614612"/>
              <a:ext cx="1584176" cy="405410"/>
            </a:xfrm>
            <a:prstGeom prst="rect">
              <a:avLst/>
            </a:prstGeom>
          </p:spPr>
        </p:pic>
        <p:cxnSp>
          <p:nvCxnSpPr>
            <p:cNvPr id="47" name="Straight Connector 46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1A5A1D9-CB7E-4623-AE15-1367482D211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95486"/>
            <a:ext cx="1685874" cy="772413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C07CE3FA-172B-4EAD-897A-C1926FEEFAB6}"/>
              </a:ext>
            </a:extLst>
          </p:cNvPr>
          <p:cNvGrpSpPr/>
          <p:nvPr/>
        </p:nvGrpSpPr>
        <p:grpSpPr>
          <a:xfrm>
            <a:off x="4355062" y="1177413"/>
            <a:ext cx="4681654" cy="3122527"/>
            <a:chOff x="4426850" y="1177413"/>
            <a:chExt cx="4681654" cy="312252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49F9BDC-01E3-4144-87F3-2F41C1E86747}"/>
                </a:ext>
              </a:extLst>
            </p:cNvPr>
            <p:cNvSpPr/>
            <p:nvPr/>
          </p:nvSpPr>
          <p:spPr>
            <a:xfrm>
              <a:off x="4426850" y="1177413"/>
              <a:ext cx="4681654" cy="3122527"/>
            </a:xfrm>
            <a:prstGeom prst="rect">
              <a:avLst/>
            </a:prstGeom>
            <a:solidFill>
              <a:srgbClr val="ADB4B9"/>
            </a:solidFill>
            <a:ln w="41275">
              <a:solidFill>
                <a:schemeClr val="tx1">
                  <a:lumMod val="65000"/>
                  <a:lumOff val="35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7D22493-77A0-4178-A0A0-B6B6F946DBD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472321" y="1233896"/>
              <a:ext cx="4580526" cy="3017157"/>
            </a:xfrm>
            <a:prstGeom prst="rect">
              <a:avLst/>
            </a:prstGeom>
          </p:spPr>
        </p:pic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44820FAE-F6C4-4CFD-A96C-55B16ECE0331}"/>
              </a:ext>
            </a:extLst>
          </p:cNvPr>
          <p:cNvSpPr/>
          <p:nvPr/>
        </p:nvSpPr>
        <p:spPr>
          <a:xfrm>
            <a:off x="4533501" y="2571750"/>
            <a:ext cx="687446" cy="675976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8EA957F-85C9-468C-94B3-8D496108012F}"/>
              </a:ext>
            </a:extLst>
          </p:cNvPr>
          <p:cNvSpPr/>
          <p:nvPr/>
        </p:nvSpPr>
        <p:spPr>
          <a:xfrm>
            <a:off x="5263194" y="2571750"/>
            <a:ext cx="687446" cy="675976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4CEE3B7-02F1-4756-AE92-813F1425E662}"/>
              </a:ext>
            </a:extLst>
          </p:cNvPr>
          <p:cNvSpPr/>
          <p:nvPr/>
        </p:nvSpPr>
        <p:spPr>
          <a:xfrm>
            <a:off x="5992887" y="2571750"/>
            <a:ext cx="687446" cy="675976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3F2BF00-CC70-43E9-866B-8F61ED837BB3}"/>
              </a:ext>
            </a:extLst>
          </p:cNvPr>
          <p:cNvSpPr/>
          <p:nvPr/>
        </p:nvSpPr>
        <p:spPr>
          <a:xfrm>
            <a:off x="6722580" y="2571750"/>
            <a:ext cx="687446" cy="675976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C094B32-197D-4102-BE80-C7F3C62DE8D4}"/>
              </a:ext>
            </a:extLst>
          </p:cNvPr>
          <p:cNvSpPr/>
          <p:nvPr/>
        </p:nvSpPr>
        <p:spPr>
          <a:xfrm>
            <a:off x="7452273" y="2571750"/>
            <a:ext cx="687446" cy="675976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89A6541-27F1-4BDB-8E2F-61B4C8845A3D}"/>
              </a:ext>
            </a:extLst>
          </p:cNvPr>
          <p:cNvSpPr/>
          <p:nvPr/>
        </p:nvSpPr>
        <p:spPr>
          <a:xfrm>
            <a:off x="8181966" y="2571750"/>
            <a:ext cx="687446" cy="675976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C721D633-12B2-4544-A3AB-6FC9EB49AD3A}"/>
              </a:ext>
            </a:extLst>
          </p:cNvPr>
          <p:cNvSpPr/>
          <p:nvPr/>
        </p:nvSpPr>
        <p:spPr>
          <a:xfrm>
            <a:off x="5950640" y="1559968"/>
            <a:ext cx="1536943" cy="762450"/>
          </a:xfrm>
          <a:prstGeom prst="rect">
            <a:avLst/>
          </a:prstGeom>
          <a:solidFill>
            <a:srgbClr val="364B8B"/>
          </a:solidFill>
          <a:ln w="53975">
            <a:solidFill>
              <a:srgbClr val="79B6B0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F2BA6D1-6DA4-46D4-A3BF-1E05EB4574DE}"/>
              </a:ext>
            </a:extLst>
          </p:cNvPr>
          <p:cNvGrpSpPr/>
          <p:nvPr/>
        </p:nvGrpSpPr>
        <p:grpSpPr>
          <a:xfrm>
            <a:off x="4499844" y="1506608"/>
            <a:ext cx="4256617" cy="1696286"/>
            <a:chOff x="4571632" y="1506608"/>
            <a:chExt cx="4256617" cy="1696286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2537E01-4E5F-41BF-803F-DE0319D87057}"/>
                </a:ext>
              </a:extLst>
            </p:cNvPr>
            <p:cNvSpPr txBox="1"/>
            <p:nvPr/>
          </p:nvSpPr>
          <p:spPr>
            <a:xfrm>
              <a:off x="6022428" y="1506608"/>
              <a:ext cx="1536943" cy="8309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48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478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571F566-1029-4C22-BC22-6E03D254C7A7}"/>
                </a:ext>
              </a:extLst>
            </p:cNvPr>
            <p:cNvSpPr/>
            <p:nvPr/>
          </p:nvSpPr>
          <p:spPr>
            <a:xfrm>
              <a:off x="4571632" y="2556563"/>
              <a:ext cx="732893" cy="646331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SG" sz="36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75</a:t>
              </a:r>
            </a:p>
          </p:txBody>
        </p:sp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03409447-1854-432A-A1B3-CAC36E8869C1}"/>
                </a:ext>
              </a:extLst>
            </p:cNvPr>
            <p:cNvSpPr/>
            <p:nvPr/>
          </p:nvSpPr>
          <p:spPr>
            <a:xfrm>
              <a:off x="5312259" y="2556563"/>
              <a:ext cx="732893" cy="646331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SG" sz="36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50</a:t>
              </a:r>
            </a:p>
          </p:txBody>
        </p:sp>
        <p:sp>
          <p:nvSpPr>
            <p:cNvPr id="336" name="Rectangle 335">
              <a:extLst>
                <a:ext uri="{FF2B5EF4-FFF2-40B4-BE49-F238E27FC236}">
                  <a16:creationId xmlns:a16="http://schemas.microsoft.com/office/drawing/2014/main" id="{C11DAD53-F2F5-4762-BBE3-B7B7B32FE51F}"/>
                </a:ext>
              </a:extLst>
            </p:cNvPr>
            <p:cNvSpPr/>
            <p:nvPr/>
          </p:nvSpPr>
          <p:spPr>
            <a:xfrm>
              <a:off x="6169713" y="2556563"/>
              <a:ext cx="458780" cy="646331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SG" sz="36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2</a:t>
              </a:r>
            </a:p>
          </p:txBody>
        </p:sp>
        <p:sp>
          <p:nvSpPr>
            <p:cNvPr id="337" name="Rectangle 336">
              <a:extLst>
                <a:ext uri="{FF2B5EF4-FFF2-40B4-BE49-F238E27FC236}">
                  <a16:creationId xmlns:a16="http://schemas.microsoft.com/office/drawing/2014/main" id="{32E63BEF-E391-416B-919B-0E2A1B43FCEE}"/>
                </a:ext>
              </a:extLst>
            </p:cNvPr>
            <p:cNvSpPr/>
            <p:nvPr/>
          </p:nvSpPr>
          <p:spPr>
            <a:xfrm>
              <a:off x="6910340" y="2556563"/>
              <a:ext cx="458779" cy="646331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SG" sz="36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4</a:t>
              </a:r>
            </a:p>
          </p:txBody>
        </p:sp>
        <p:sp>
          <p:nvSpPr>
            <p:cNvPr id="338" name="Rectangle 337">
              <a:extLst>
                <a:ext uri="{FF2B5EF4-FFF2-40B4-BE49-F238E27FC236}">
                  <a16:creationId xmlns:a16="http://schemas.microsoft.com/office/drawing/2014/main" id="{D4CB8DED-A560-4C4B-AC87-730B4FC90E47}"/>
                </a:ext>
              </a:extLst>
            </p:cNvPr>
            <p:cNvSpPr/>
            <p:nvPr/>
          </p:nvSpPr>
          <p:spPr>
            <a:xfrm>
              <a:off x="7657580" y="2556563"/>
              <a:ext cx="458780" cy="646331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SG" sz="36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9</a:t>
              </a:r>
            </a:p>
          </p:txBody>
        </p:sp>
        <p:sp>
          <p:nvSpPr>
            <p:cNvPr id="339" name="Rectangle 338">
              <a:extLst>
                <a:ext uri="{FF2B5EF4-FFF2-40B4-BE49-F238E27FC236}">
                  <a16:creationId xmlns:a16="http://schemas.microsoft.com/office/drawing/2014/main" id="{42CD3FBC-6E9D-4FD8-A62E-B38C2AAD2FB0}"/>
                </a:ext>
              </a:extLst>
            </p:cNvPr>
            <p:cNvSpPr/>
            <p:nvPr/>
          </p:nvSpPr>
          <p:spPr>
            <a:xfrm>
              <a:off x="8369469" y="2556563"/>
              <a:ext cx="458780" cy="646331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wrap="none">
              <a:spAutoFit/>
            </a:bodyPr>
            <a:lstStyle/>
            <a:p>
              <a:pPr algn="ctr"/>
              <a:r>
                <a:rPr lang="en-SG" sz="3600" dirty="0">
                  <a:solidFill>
                    <a:schemeClr val="bg1"/>
                  </a:solidFill>
                  <a:latin typeface="Arial Rounded MT Bold" panose="020F0704030504030204" pitchFamily="34" charset="0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843308"/>
      </p:ext>
    </p:extLst>
  </p:cSld>
  <p:clrMapOvr>
    <a:masterClrMapping/>
  </p:clrMapOvr>
  <p:transition spd="med" advTm="2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60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5"/>
          <p:cNvSpPr txBox="1">
            <a:spLocks/>
          </p:cNvSpPr>
          <p:nvPr/>
        </p:nvSpPr>
        <p:spPr>
          <a:xfrm>
            <a:off x="323528" y="1347615"/>
            <a:ext cx="3866833" cy="295232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Content Placeholder 5"/>
              <p:cNvSpPr txBox="1">
                <a:spLocks/>
              </p:cNvSpPr>
              <p:nvPr/>
            </p:nvSpPr>
            <p:spPr>
              <a:xfrm>
                <a:off x="251460" y="1275606"/>
                <a:ext cx="8641020" cy="3494582"/>
              </a:xfrm>
              <a:prstGeom prst="rect">
                <a:avLst/>
              </a:prstGeom>
            </p:spPr>
            <p:txBody>
              <a:bodyPr/>
              <a:lstStyle/>
              <a:p>
                <a:pPr lvl="0">
                  <a:lnSpc>
                    <a:spcPts val="4000"/>
                  </a:lnSpc>
                  <a:spcBef>
                    <a:spcPts val="1200"/>
                  </a:spcBef>
                  <a:defRPr/>
                </a:pPr>
                <a:r>
                  <a:rPr lang="en-US" sz="3200" dirty="0">
                    <a:solidFill>
                      <a:srgbClr val="262626"/>
                    </a:solidFill>
                    <a:latin typeface="Arial Narrow" panose="020B0606020202030204" pitchFamily="34" charset="0"/>
                    <a:sym typeface="Symbol"/>
                  </a:rPr>
                  <a:t>Would you like to buy more time? </a:t>
                </a:r>
              </a:p>
              <a:p>
                <a:pPr lvl="0">
                  <a:lnSpc>
                    <a:spcPts val="4000"/>
                  </a:lnSpc>
                  <a:spcBef>
                    <a:spcPts val="1200"/>
                  </a:spcBef>
                  <a:defRPr/>
                </a:pPr>
                <a:r>
                  <a:rPr lang="en-US" sz="3200" dirty="0">
                    <a:solidFill>
                      <a:srgbClr val="262626"/>
                    </a:solidFill>
                    <a:latin typeface="Arial Narrow" panose="020B0606020202030204" pitchFamily="34" charset="0"/>
                    <a:sym typeface="Symbol"/>
                  </a:rPr>
                  <a:t>How much would an extra number cost?</a:t>
                </a:r>
              </a:p>
              <a:p>
                <a:pPr lvl="0">
                  <a:lnSpc>
                    <a:spcPts val="4000"/>
                  </a:lnSpc>
                  <a:spcBef>
                    <a:spcPts val="1200"/>
                  </a:spcBef>
                  <a:defRPr/>
                </a:pPr>
                <a:r>
                  <a:rPr lang="en-US" sz="3200" dirty="0">
                    <a:solidFill>
                      <a:srgbClr val="262626"/>
                    </a:solidFill>
                    <a:latin typeface="Arial Narrow" panose="020B0606020202030204" pitchFamily="34" charset="0"/>
                    <a:sym typeface="Symbol"/>
                  </a:rPr>
                  <a:t>What about additional an operation such as ! , </a:t>
                </a:r>
                <a:r>
                  <a:rPr lang="en-US" sz="3200" baseline="30000" dirty="0">
                    <a:solidFill>
                      <a:srgbClr val="262626"/>
                    </a:solidFill>
                    <a:latin typeface="Arial Narrow" panose="020B0606020202030204" pitchFamily="34" charset="0"/>
                    <a:sym typeface="Symbol"/>
                  </a:rPr>
                  <a:t>2</a:t>
                </a:r>
                <a:r>
                  <a:rPr lang="en-US" sz="3200" dirty="0">
                    <a:solidFill>
                      <a:srgbClr val="262626"/>
                    </a:solidFill>
                    <a:latin typeface="Arial Narrow" panose="020B0606020202030204" pitchFamily="34" charset="0"/>
                    <a:sym typeface="Symbol"/>
                  </a:rPr>
                  <a:t> or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solidFill>
                              <a:srgbClr val="262626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</m:ctrlPr>
                      </m:radPr>
                      <m:deg/>
                      <m:e/>
                    </m:rad>
                  </m:oMath>
                </a14:m>
                <a:r>
                  <a:rPr lang="en-US" sz="3200" dirty="0">
                    <a:solidFill>
                      <a:srgbClr val="262626"/>
                    </a:solidFill>
                    <a:latin typeface="Arial Narrow" panose="020B0606020202030204" pitchFamily="34" charset="0"/>
                  </a:rPr>
                  <a:t> ?</a:t>
                </a:r>
              </a:p>
              <a:p>
                <a:pPr lvl="0">
                  <a:lnSpc>
                    <a:spcPts val="4000"/>
                  </a:lnSpc>
                  <a:spcBef>
                    <a:spcPts val="1200"/>
                  </a:spcBef>
                  <a:defRPr/>
                </a:pPr>
                <a:r>
                  <a:rPr lang="en-US" sz="3200" b="1" dirty="0">
                    <a:solidFill>
                      <a:srgbClr val="262626"/>
                    </a:solidFill>
                    <a:latin typeface="Arial Narrow" panose="020B0606020202030204" pitchFamily="34" charset="0"/>
                  </a:rPr>
                  <a:t>Investigate!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ts val="4000"/>
                  </a:lnSpc>
                  <a:spcBef>
                    <a:spcPts val="1200"/>
                  </a:spcBef>
                  <a:spcAft>
                    <a:spcPts val="0"/>
                  </a:spcAft>
                  <a:buClrTx/>
                  <a:buSzTx/>
                  <a:buFont typeface="Arial" pitchFamily="34" charset="0"/>
                  <a:buNone/>
                  <a:tabLst/>
                  <a:defRPr/>
                </a:pPr>
                <a:endParaRPr kumimoji="0" lang="en-US" sz="3600" b="0" i="0" u="none" strike="noStrike" kern="120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33" name="Content Placeholder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" y="1275606"/>
                <a:ext cx="8641020" cy="3494582"/>
              </a:xfrm>
              <a:prstGeom prst="rect">
                <a:avLst/>
              </a:prstGeom>
              <a:blipFill>
                <a:blip r:embed="rId3"/>
                <a:stretch>
                  <a:fillRect l="-1763" t="-2613" r="-1128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206574" y="405000"/>
            <a:ext cx="7772400" cy="7625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E20000"/>
                </a:solidFill>
                <a:effectLst/>
                <a:uLnTx/>
                <a:uFillTx/>
                <a:latin typeface="Arial Narrow" panose="020B0606020202030204" pitchFamily="34" charset="0"/>
                <a:ea typeface="+mj-ea"/>
                <a:cs typeface="+mj-cs"/>
              </a:rPr>
              <a:t>Letters &amp; Numbers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78134" y="1167594"/>
            <a:ext cx="5688632" cy="0"/>
          </a:xfrm>
          <a:prstGeom prst="line">
            <a:avLst/>
          </a:prstGeom>
          <a:ln w="41275">
            <a:gradFill>
              <a:gsLst>
                <a:gs pos="0">
                  <a:schemeClr val="tx1"/>
                </a:gs>
                <a:gs pos="50000">
                  <a:schemeClr val="bg1">
                    <a:lumMod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228278" y="4614612"/>
            <a:ext cx="8824569" cy="405410"/>
            <a:chOff x="228278" y="4614612"/>
            <a:chExt cx="8824569" cy="40541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68671" y="4614612"/>
              <a:ext cx="1584176" cy="405410"/>
            </a:xfrm>
            <a:prstGeom prst="rect">
              <a:avLst/>
            </a:prstGeom>
          </p:spPr>
        </p:pic>
        <p:cxnSp>
          <p:nvCxnSpPr>
            <p:cNvPr id="14" name="Straight Connector 13"/>
            <p:cNvCxnSpPr/>
            <p:nvPr/>
          </p:nvCxnSpPr>
          <p:spPr>
            <a:xfrm>
              <a:off x="228278" y="4777021"/>
              <a:ext cx="720080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D6863F4A-C7C2-48C0-B095-78129C7C766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95486"/>
            <a:ext cx="1685874" cy="77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353371"/>
      </p:ext>
    </p:extLst>
  </p:cSld>
  <p:clrMapOvr>
    <a:masterClrMapping/>
  </p:clrMapOvr>
  <p:transition spd="med" advTm="2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53505</TotalTime>
  <Words>198</Words>
  <Application>Microsoft Office PowerPoint</Application>
  <PresentationFormat>On-screen Show (16:9)</PresentationFormat>
  <Paragraphs>47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Arial Rounded MT Bold</vt:lpstr>
      <vt:lpstr>Calibri</vt:lpstr>
      <vt:lpstr>Cambria Math</vt:lpstr>
      <vt:lpstr>HelveticaNeueLT Std Lt Cn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Mathematical Methods</dc:title>
  <dc:creator>x0118633</dc:creator>
  <cp:lastModifiedBy>Fox, Peter</cp:lastModifiedBy>
  <cp:revision>340</cp:revision>
  <dcterms:created xsi:type="dcterms:W3CDTF">2013-10-18T03:31:47Z</dcterms:created>
  <dcterms:modified xsi:type="dcterms:W3CDTF">2021-07-16T00:11:58Z</dcterms:modified>
</cp:coreProperties>
</file>