
<file path=[Content_Types].xml><?xml version="1.0" encoding="utf-8"?>
<Types xmlns="http://schemas.openxmlformats.org/package/2006/content-types">
  <Default Extension="png" ContentType="image/png"/>
  <Default Extension="glb" ContentType="model/gltf.binary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 showGuides="1">
      <p:cViewPr varScale="1">
        <p:scale>
          <a:sx n="159" d="100"/>
          <a:sy n="159" d="100"/>
        </p:scale>
        <p:origin x="150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F6881D-8E3C-4AE6-B2D9-0145AF1D29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91DD62-BA82-4BE8-9DA9-689CFA2CF7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7D8064-9D71-48A3-9975-BE110C8AD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E1876-F296-4AC7-94D1-5091DD942468}" type="datetimeFigureOut">
              <a:rPr lang="en-SG" smtClean="0"/>
              <a:t>19/10/2022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2B2FC7-664E-4BA3-978D-0A53DCE07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1F8C91-01BD-40FE-B915-869630280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AC552-5FA9-48CB-9BCD-C9C69419C211}" type="slidenum">
              <a:rPr lang="en-SG" smtClean="0"/>
              <a:t>‹#›</a:t>
            </a:fld>
            <a:endParaRPr lang="en-SG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142DB9C-DF0C-4FC9-9162-97121D8F0C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0731" y="6328785"/>
            <a:ext cx="3158363" cy="392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131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4527F-8570-4073-AAD7-C673CFEC1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EB1D58-5FEB-4342-A322-6A9363F1AC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151619-F386-4C55-8F91-2752D2F13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E1876-F296-4AC7-94D1-5091DD942468}" type="datetimeFigureOut">
              <a:rPr lang="en-SG" smtClean="0"/>
              <a:t>19/10/2022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288C1C-A3AF-4ED5-B706-5C0943D40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AB94C7-DAAE-4357-BCC1-7CC5F9A48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AC552-5FA9-48CB-9BCD-C9C69419C21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722039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68AE90B-C53A-4067-B592-66605BAC65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CE791A-43B7-4674-A73D-AAC5D176D9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097DAB-B780-4B90-8563-494B9D45C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E1876-F296-4AC7-94D1-5091DD942468}" type="datetimeFigureOut">
              <a:rPr lang="en-SG" smtClean="0"/>
              <a:t>19/10/2022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56D4DB-6E38-4C61-A511-5BCC7832D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CF8A97-EC4D-4F5E-A736-2675C3CCA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AC552-5FA9-48CB-9BCD-C9C69419C21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690548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DA256-DC1C-4B9B-BC19-89AFFCDD9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034667-9060-42A4-92CC-02208DB8B2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AE3561-ED01-4FAF-98CB-73D36A840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E1876-F296-4AC7-94D1-5091DD942468}" type="datetimeFigureOut">
              <a:rPr lang="en-SG" smtClean="0"/>
              <a:t>19/10/2022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640F71-8645-4656-B1F3-A91D48120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1451A2-4960-42EC-B062-B3C9B78AB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AC552-5FA9-48CB-9BCD-C9C69419C21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056530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6B95F1-2E0B-43AD-866E-CDA6E3FF9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A9E101-07A6-4A75-9CF0-4A0A4706D3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5D9AE2-4E33-4C49-AB72-DD6F70589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E1876-F296-4AC7-94D1-5091DD942468}" type="datetimeFigureOut">
              <a:rPr lang="en-SG" smtClean="0"/>
              <a:t>19/10/2022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13E5EF-9CB0-4766-8BF2-43A5DBB3A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452482-28A7-4774-B74D-3D8B6BA10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AC552-5FA9-48CB-9BCD-C9C69419C21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160198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D6E16-9345-4AE9-9BFB-1B530113D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4628DE-950A-4B8C-BA7C-6F080C1CEF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0F9418-1051-4AC1-94B7-3C9D38BF5E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48A3A6-2A1D-4FFE-B1E8-297E1F134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E1876-F296-4AC7-94D1-5091DD942468}" type="datetimeFigureOut">
              <a:rPr lang="en-SG" smtClean="0"/>
              <a:t>19/10/2022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1DACA1-7351-4D8B-8641-1237E39D1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EE7642-6CF9-4F7E-ABE4-5C29A884D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AC552-5FA9-48CB-9BCD-C9C69419C21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036813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B90670-8774-4F0F-B0A5-A5967EF1E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D59863-5051-4AD8-8F42-25E3778F27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45DCA0-4483-47E6-AC95-95B51E6BCF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71CED4-D170-45A5-9B6B-EBD90ADA9D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7EA06B-8AED-4187-9EC0-18D574976E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392D72B-0A81-4BF7-8FE2-7E0F3B927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E1876-F296-4AC7-94D1-5091DD942468}" type="datetimeFigureOut">
              <a:rPr lang="en-SG" smtClean="0"/>
              <a:t>19/10/2022</a:t>
            </a:fld>
            <a:endParaRPr lang="en-SG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4D65AE2-A159-449D-99CE-A3BBCF952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D5279A7-4F7C-44F4-813B-C469DE6B9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AC552-5FA9-48CB-9BCD-C9C69419C21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404955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FC62A8-CC27-4E51-8F18-BDFF1F41A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E90A8C-03C2-4734-8EF7-64BF02438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E1876-F296-4AC7-94D1-5091DD942468}" type="datetimeFigureOut">
              <a:rPr lang="en-SG" smtClean="0"/>
              <a:t>19/10/2022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F2A41E-8C2C-4031-8120-01B68475A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41A213-B8A2-40E7-A160-AFF19959F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AC552-5FA9-48CB-9BCD-C9C69419C21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063600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865F00-C38B-4AB3-8C6E-C98C77EFC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E1876-F296-4AC7-94D1-5091DD942468}" type="datetimeFigureOut">
              <a:rPr lang="en-SG" smtClean="0"/>
              <a:t>19/10/2022</a:t>
            </a:fld>
            <a:endParaRPr lang="en-SG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0CA31D-038C-4F6E-B1C2-7359BD311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B8BA9A-393F-4F9F-85A0-B86E16BED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AC552-5FA9-48CB-9BCD-C9C69419C21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726053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54B59-95B9-4858-BCA9-B52C1A61F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660EB7-571B-480D-A265-44CFA63F0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899177-062F-4664-9D2C-FDEA36B596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8F4523-FF5B-4499-B750-A9F5D14F7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E1876-F296-4AC7-94D1-5091DD942468}" type="datetimeFigureOut">
              <a:rPr lang="en-SG" smtClean="0"/>
              <a:t>19/10/2022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17C8FD-EF8B-47DF-9E82-30784A476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FAE575-D540-4645-9DAB-1DDA1AB99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AC552-5FA9-48CB-9BCD-C9C69419C21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919663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C1D4B1-646A-433A-B161-E078F04A0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D29EC9-AEDC-4B11-9223-D627760D20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CA5A4E-8AC4-4585-BC88-9472A4752D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144482-BCAD-48D6-95E2-EA5E5FDB5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E1876-F296-4AC7-94D1-5091DD942468}" type="datetimeFigureOut">
              <a:rPr lang="en-SG" smtClean="0"/>
              <a:t>19/10/2022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E0AB17-D3C7-40AE-BC96-AB7300942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8E69CC-162D-47C8-B8CA-B99F0FCA7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AC552-5FA9-48CB-9BCD-C9C69419C21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656223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DAF127-F931-429A-9E2A-A6F5E9DB2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A357DD-CB37-4DA1-80A4-B86CFD5F89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349AFA-2D0C-45AB-B657-6DA8A0BA86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E1876-F296-4AC7-94D1-5091DD942468}" type="datetimeFigureOut">
              <a:rPr lang="en-SG" smtClean="0"/>
              <a:t>19/10/2022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977C10-A6EB-49A1-9AAB-AE0BEA24AE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6371C0-2BB0-44AA-B74C-AFE982483C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6AC552-5FA9-48CB-9BCD-C9C69419C21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225899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3.png"/><Relationship Id="rId4" Type="http://schemas.microsoft.com/office/2017/06/relationships/model3d" Target="../media/model3d1.glb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4.png"/><Relationship Id="rId4" Type="http://schemas.microsoft.com/office/2017/06/relationships/model3d" Target="../media/model3d1.glb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5.png"/><Relationship Id="rId4" Type="http://schemas.microsoft.com/office/2017/06/relationships/model3d" Target="../media/model3d1.glb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6.png"/><Relationship Id="rId4" Type="http://schemas.microsoft.com/office/2017/06/relationships/model3d" Target="../media/model3d1.glb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7.png"/><Relationship Id="rId4" Type="http://schemas.microsoft.com/office/2017/06/relationships/model3d" Target="../media/model3d1.glb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8.png"/><Relationship Id="rId4" Type="http://schemas.microsoft.com/office/2017/06/relationships/model3d" Target="../media/model3d1.glb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9.png"/><Relationship Id="rId4" Type="http://schemas.microsoft.com/office/2017/06/relationships/model3d" Target="../media/model3d1.glb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10.png"/><Relationship Id="rId4" Type="http://schemas.microsoft.com/office/2017/06/relationships/model3d" Target="../media/model3d1.glb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1.png"/><Relationship Id="rId4" Type="http://schemas.microsoft.com/office/2017/06/relationships/model3d" Target="../media/model3d1.glb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2.png"/><Relationship Id="rId4" Type="http://schemas.microsoft.com/office/2017/06/relationships/model3d" Target="../media/model3d1.glb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5.png"/><Relationship Id="rId4" Type="http://schemas.microsoft.com/office/2017/06/relationships/model3d" Target="../media/model3d1.glb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3.png"/><Relationship Id="rId4" Type="http://schemas.microsoft.com/office/2017/06/relationships/model3d" Target="../media/model3d1.glb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4.png"/><Relationship Id="rId4" Type="http://schemas.microsoft.com/office/2017/06/relationships/model3d" Target="../media/model3d1.glb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5.png"/><Relationship Id="rId4" Type="http://schemas.microsoft.com/office/2017/06/relationships/model3d" Target="../media/model3d1.glb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6.png"/><Relationship Id="rId4" Type="http://schemas.microsoft.com/office/2017/06/relationships/model3d" Target="../media/model3d1.glb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7.png"/><Relationship Id="rId4" Type="http://schemas.microsoft.com/office/2017/06/relationships/model3d" Target="../media/model3d1.glb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8.png"/><Relationship Id="rId4" Type="http://schemas.microsoft.com/office/2017/06/relationships/model3d" Target="../media/model3d1.glb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9.png"/><Relationship Id="rId4" Type="http://schemas.microsoft.com/office/2017/06/relationships/model3d" Target="../media/model3d1.glb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10.png"/><Relationship Id="rId4" Type="http://schemas.microsoft.com/office/2017/06/relationships/model3d" Target="../media/model3d1.glb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1.png"/><Relationship Id="rId4" Type="http://schemas.microsoft.com/office/2017/06/relationships/model3d" Target="../media/model3d1.glb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2.png"/><Relationship Id="rId4" Type="http://schemas.microsoft.com/office/2017/06/relationships/model3d" Target="../media/model3d1.glb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6.png"/><Relationship Id="rId4" Type="http://schemas.microsoft.com/office/2017/06/relationships/model3d" Target="../media/model3d1.glb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3.png"/><Relationship Id="rId4" Type="http://schemas.microsoft.com/office/2017/06/relationships/model3d" Target="../media/model3d1.glb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4.png"/><Relationship Id="rId4" Type="http://schemas.microsoft.com/office/2017/06/relationships/model3d" Target="../media/model3d1.glb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5.png"/><Relationship Id="rId4" Type="http://schemas.microsoft.com/office/2017/06/relationships/model3d" Target="../media/model3d1.glb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6.png"/><Relationship Id="rId4" Type="http://schemas.microsoft.com/office/2017/06/relationships/model3d" Target="../media/model3d1.glb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7.png"/><Relationship Id="rId4" Type="http://schemas.microsoft.com/office/2017/06/relationships/model3d" Target="../media/model3d1.glb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8.png"/><Relationship Id="rId4" Type="http://schemas.microsoft.com/office/2017/06/relationships/model3d" Target="../media/model3d1.glb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5.png"/><Relationship Id="rId4" Type="http://schemas.microsoft.com/office/2017/06/relationships/model3d" Target="../media/model3d1.glb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10.png"/><Relationship Id="rId4" Type="http://schemas.microsoft.com/office/2017/06/relationships/model3d" Target="../media/model3d1.glb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1.png"/><Relationship Id="rId4" Type="http://schemas.microsoft.com/office/2017/06/relationships/model3d" Target="../media/model3d1.glb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2.png"/><Relationship Id="rId4" Type="http://schemas.microsoft.com/office/2017/06/relationships/model3d" Target="../media/model3d1.glb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7.png"/><Relationship Id="rId4" Type="http://schemas.microsoft.com/office/2017/06/relationships/model3d" Target="../media/model3d1.glb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3.png"/><Relationship Id="rId4" Type="http://schemas.microsoft.com/office/2017/06/relationships/model3d" Target="../media/model3d1.glb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4.png"/><Relationship Id="rId4" Type="http://schemas.microsoft.com/office/2017/06/relationships/model3d" Target="../media/model3d1.glb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17/06/relationships/model3d" Target="../media/model3d1.glb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8.png"/><Relationship Id="rId4" Type="http://schemas.microsoft.com/office/2017/06/relationships/model3d" Target="../media/model3d1.glb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9.png"/><Relationship Id="rId4" Type="http://schemas.microsoft.com/office/2017/06/relationships/model3d" Target="../media/model3d1.glb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10.png"/><Relationship Id="rId4" Type="http://schemas.microsoft.com/office/2017/06/relationships/model3d" Target="../media/model3d1.glb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1.png"/><Relationship Id="rId4" Type="http://schemas.microsoft.com/office/2017/06/relationships/model3d" Target="../media/model3d1.glb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2.png"/><Relationship Id="rId4" Type="http://schemas.microsoft.com/office/2017/06/relationships/model3d" Target="../media/model3d1.glb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7" name="!!Clapper_Board" descr="Clapperboard">
                <a:extLst>
                  <a:ext uri="{FF2B5EF4-FFF2-40B4-BE49-F238E27FC236}">
                    <a16:creationId xmlns:a16="http://schemas.microsoft.com/office/drawing/2014/main" id="{DB158A62-494E-483E-8D47-7CBD3319DE1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541924888"/>
                  </p:ext>
                </p:extLst>
              </p:nvPr>
            </p:nvGraphicFramePr>
            <p:xfrm>
              <a:off x="414728" y="836454"/>
              <a:ext cx="3580598" cy="4256842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3580598" cy="4256842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89358" ay="1979443" az="48666"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541866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7" name="!!Clapper_Board" descr="Clapperboard">
                <a:extLst>
                  <a:ext uri="{FF2B5EF4-FFF2-40B4-BE49-F238E27FC236}">
                    <a16:creationId xmlns:a16="http://schemas.microsoft.com/office/drawing/2014/main" id="{DB158A62-494E-483E-8D47-7CBD3319DE1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14728" y="836454"/>
                <a:ext cx="3580598" cy="4256842"/>
              </a:xfrm>
              <a:prstGeom prst="rect">
                <a:avLst/>
              </a:prstGeom>
            </p:spPr>
          </p:pic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BF187EBD-B45C-4BAF-91DD-B91CC37643FC}"/>
              </a:ext>
            </a:extLst>
          </p:cNvPr>
          <p:cNvSpPr txBox="1"/>
          <p:nvPr/>
        </p:nvSpPr>
        <p:spPr>
          <a:xfrm>
            <a:off x="3846786" y="2367171"/>
            <a:ext cx="677917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6600" dirty="0">
                <a:latin typeface="Arial Rounded MT Bold" panose="020F0704030504030204" pitchFamily="34" charset="0"/>
              </a:rPr>
              <a:t>Award Winners</a:t>
            </a:r>
          </a:p>
          <a:p>
            <a:pPr algn="ctr"/>
            <a:r>
              <a:rPr lang="en-SG" sz="6600" dirty="0">
                <a:latin typeface="Arial Rounded MT Bold" panose="020F0704030504030204" pitchFamily="34" charset="0"/>
              </a:rPr>
              <a:t>Actors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34FDCF-A548-44D6-91B7-49B342677DF4}"/>
              </a:ext>
            </a:extLst>
          </p:cNvPr>
          <p:cNvSpPr txBox="1"/>
          <p:nvPr/>
        </p:nvSpPr>
        <p:spPr>
          <a:xfrm>
            <a:off x="996337" y="2785241"/>
            <a:ext cx="2417380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19199988" rev="0"/>
              </a:camera>
              <a:lightRig rig="threePt" dir="t"/>
            </a:scene3d>
          </a:bodyPr>
          <a:lstStyle/>
          <a:p>
            <a:r>
              <a:rPr lang="en-SG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Data &amp; Statistics</a:t>
            </a:r>
          </a:p>
        </p:txBody>
      </p:sp>
    </p:spTree>
    <p:extLst>
      <p:ext uri="{BB962C8B-B14F-4D97-AF65-F5344CB8AC3E}">
        <p14:creationId xmlns:p14="http://schemas.microsoft.com/office/powerpoint/2010/main" val="27309161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" name="!!Film Strip2">
            <a:extLst>
              <a:ext uri="{FF2B5EF4-FFF2-40B4-BE49-F238E27FC236}">
                <a16:creationId xmlns:a16="http://schemas.microsoft.com/office/drawing/2014/main" id="{93B5FF2B-DDFA-4DBD-A388-1BC5A4DCDD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28390" y="3831002"/>
            <a:ext cx="19467538" cy="244446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74792A7B-3B1E-4AED-BF25-73B03A5570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144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144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2013</a:t>
            </a:r>
          </a:p>
          <a:p>
            <a:pPr algn="ctr"/>
            <a:r>
              <a:rPr lang="en-SG" sz="4400" dirty="0">
                <a:latin typeface="Arial Narrow" panose="020B0606020202030204" pitchFamily="34" charset="0"/>
              </a:rPr>
              <a:t>Matthew </a:t>
            </a:r>
            <a:r>
              <a:rPr lang="en-SG" sz="4400" dirty="0" err="1">
                <a:latin typeface="Arial Narrow" panose="020B0606020202030204" pitchFamily="34" charset="0"/>
              </a:rPr>
              <a:t>McConaughe</a:t>
            </a:r>
            <a:endParaRPr lang="en-SG" sz="4400" dirty="0">
              <a:latin typeface="Arial Narrow" panose="020B0606020202030204" pitchFamily="34" charset="0"/>
            </a:endParaRP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43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68416" y="2714753"/>
            <a:ext cx="16422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Dallas Buyers </a:t>
            </a:r>
          </a:p>
          <a:p>
            <a:pPr algn="ctr"/>
            <a:r>
              <a:rPr lang="en-SG" sz="2400" dirty="0"/>
              <a:t>Club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323" name="!!Clapper_Board" descr="Clapperboard">
                <a:extLst>
                  <a:ext uri="{FF2B5EF4-FFF2-40B4-BE49-F238E27FC236}">
                    <a16:creationId xmlns:a16="http://schemas.microsoft.com/office/drawing/2014/main" id="{D61AA20F-D545-4B89-B850-93FE70C0470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728293776"/>
                  </p:ext>
                </p:extLst>
              </p:nvPr>
            </p:nvGraphicFramePr>
            <p:xfrm>
              <a:off x="5350808" y="4454901"/>
              <a:ext cx="1847877" cy="1997612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47877" cy="1997612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03863" ay="-1126123" az="-33414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323" name="!!Clapper_Board" descr="Clapperboard">
                <a:extLst>
                  <a:ext uri="{FF2B5EF4-FFF2-40B4-BE49-F238E27FC236}">
                    <a16:creationId xmlns:a16="http://schemas.microsoft.com/office/drawing/2014/main" id="{D61AA20F-D545-4B89-B850-93FE70C0470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350808" y="4454901"/>
                <a:ext cx="1847877" cy="1997612"/>
              </a:xfrm>
              <a:prstGeom prst="rect">
                <a:avLst/>
              </a:prstGeom>
            </p:spPr>
          </p:pic>
        </mc:Fallback>
      </mc:AlternateContent>
      <p:sp>
        <p:nvSpPr>
          <p:cNvPr id="324" name="!!Item Number">
            <a:extLst>
              <a:ext uri="{FF2B5EF4-FFF2-40B4-BE49-F238E27FC236}">
                <a16:creationId xmlns:a16="http://schemas.microsoft.com/office/drawing/2014/main" id="{4D4751A3-50E4-4C93-BAE7-D2EF0163B851}"/>
              </a:ext>
            </a:extLst>
          </p:cNvPr>
          <p:cNvSpPr txBox="1"/>
          <p:nvPr/>
        </p:nvSpPr>
        <p:spPr>
          <a:xfrm>
            <a:off x="6064543" y="5130545"/>
            <a:ext cx="420414" cy="646331"/>
          </a:xfrm>
          <a:prstGeom prst="rect">
            <a:avLst/>
          </a:prstGeom>
          <a:noFill/>
          <a:scene3d>
            <a:camera prst="isometricRightUp">
              <a:rot lat="2100000" lon="24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6428226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" name="!!Film Strip2">
            <a:extLst>
              <a:ext uri="{FF2B5EF4-FFF2-40B4-BE49-F238E27FC236}">
                <a16:creationId xmlns:a16="http://schemas.microsoft.com/office/drawing/2014/main" id="{1CC89C28-B132-457D-AC3B-C5EEA110DB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28390" y="2117819"/>
            <a:ext cx="19467538" cy="244446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162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162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2012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Daniel Day-Lewis</a:t>
            </a:r>
            <a:endParaRPr lang="en-SG" sz="4400" dirty="0">
              <a:latin typeface="Arial Narrow" panose="020B0606020202030204" pitchFamily="34" charset="0"/>
            </a:endParaRP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54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58157" y="3112265"/>
            <a:ext cx="16422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Lincoln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323" name="!!Clapper_Board" descr="Clapperboard">
                <a:extLst>
                  <a:ext uri="{FF2B5EF4-FFF2-40B4-BE49-F238E27FC236}">
                    <a16:creationId xmlns:a16="http://schemas.microsoft.com/office/drawing/2014/main" id="{D61AA20F-D545-4B89-B850-93FE70C0470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776625438"/>
                  </p:ext>
                </p:extLst>
              </p:nvPr>
            </p:nvGraphicFramePr>
            <p:xfrm>
              <a:off x="5713694" y="4403116"/>
              <a:ext cx="1836783" cy="2059150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36783" cy="2059150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71532" ay="-1494403" az="-30112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323" name="!!Clapper_Board" descr="Clapperboard">
                <a:extLst>
                  <a:ext uri="{FF2B5EF4-FFF2-40B4-BE49-F238E27FC236}">
                    <a16:creationId xmlns:a16="http://schemas.microsoft.com/office/drawing/2014/main" id="{D61AA20F-D545-4B89-B850-93FE70C0470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713694" y="4403116"/>
                <a:ext cx="1836783" cy="2059150"/>
              </a:xfrm>
              <a:prstGeom prst="rect">
                <a:avLst/>
              </a:prstGeom>
            </p:spPr>
          </p:pic>
        </mc:Fallback>
      </mc:AlternateContent>
      <p:sp>
        <p:nvSpPr>
          <p:cNvPr id="324" name="!!Item Number">
            <a:extLst>
              <a:ext uri="{FF2B5EF4-FFF2-40B4-BE49-F238E27FC236}">
                <a16:creationId xmlns:a16="http://schemas.microsoft.com/office/drawing/2014/main" id="{4D4751A3-50E4-4C93-BAE7-D2EF0163B851}"/>
              </a:ext>
            </a:extLst>
          </p:cNvPr>
          <p:cNvSpPr txBox="1"/>
          <p:nvPr/>
        </p:nvSpPr>
        <p:spPr>
          <a:xfrm>
            <a:off x="6327227" y="5109530"/>
            <a:ext cx="683172" cy="646331"/>
          </a:xfrm>
          <a:prstGeom prst="rect">
            <a:avLst/>
          </a:prstGeom>
          <a:noFill/>
          <a:scene3d>
            <a:camera prst="isometricRightUp">
              <a:rot lat="2100000" lon="30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2220173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" name="!!Film Strip2">
            <a:extLst>
              <a:ext uri="{FF2B5EF4-FFF2-40B4-BE49-F238E27FC236}">
                <a16:creationId xmlns:a16="http://schemas.microsoft.com/office/drawing/2014/main" id="{1CC89C28-B132-457D-AC3B-C5EEA110DB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28390" y="352088"/>
            <a:ext cx="19467538" cy="244446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180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180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2011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Jean Dujardin</a:t>
            </a:r>
            <a:endParaRPr lang="en-SG" sz="4400" dirty="0">
              <a:latin typeface="Arial Narrow" panose="020B0606020202030204" pitchFamily="34" charset="0"/>
            </a:endParaRP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38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58157" y="3112265"/>
            <a:ext cx="16422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The Artist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30" name="!!Clapper_Board" descr="Clapperboard">
                <a:extLst>
                  <a:ext uri="{FF2B5EF4-FFF2-40B4-BE49-F238E27FC236}">
                    <a16:creationId xmlns:a16="http://schemas.microsoft.com/office/drawing/2014/main" id="{15153631-5AE3-400E-8AA2-95EFA0360F5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167692177"/>
                  </p:ext>
                </p:extLst>
              </p:nvPr>
            </p:nvGraphicFramePr>
            <p:xfrm>
              <a:off x="2669374" y="4361136"/>
              <a:ext cx="1829555" cy="2080052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29555" cy="2080052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72775" ay="1616868" az="32986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6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30" name="!!Clapper_Board" descr="Clapperboard">
                <a:extLst>
                  <a:ext uri="{FF2B5EF4-FFF2-40B4-BE49-F238E27FC236}">
                    <a16:creationId xmlns:a16="http://schemas.microsoft.com/office/drawing/2014/main" id="{15153631-5AE3-400E-8AA2-95EFA0360F5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669374" y="4361136"/>
                <a:ext cx="1829555" cy="2080052"/>
              </a:xfrm>
              <a:prstGeom prst="rect">
                <a:avLst/>
              </a:prstGeom>
            </p:spPr>
          </p:pic>
        </mc:Fallback>
      </mc:AlternateContent>
      <p:sp>
        <p:nvSpPr>
          <p:cNvPr id="31" name="!!Item Number">
            <a:extLst>
              <a:ext uri="{FF2B5EF4-FFF2-40B4-BE49-F238E27FC236}">
                <a16:creationId xmlns:a16="http://schemas.microsoft.com/office/drawing/2014/main" id="{902BC9C7-2A15-4CB4-82F4-7DC790CE555B}"/>
              </a:ext>
            </a:extLst>
          </p:cNvPr>
          <p:cNvSpPr txBox="1"/>
          <p:nvPr/>
        </p:nvSpPr>
        <p:spPr>
          <a:xfrm>
            <a:off x="3216166" y="5075360"/>
            <a:ext cx="693682" cy="646331"/>
          </a:xfrm>
          <a:prstGeom prst="rect">
            <a:avLst/>
          </a:prstGeom>
          <a:noFill/>
          <a:scene3d>
            <a:camera prst="isometricRightUp">
              <a:rot lat="2100000" lon="2130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37914095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!!Film Strip1">
            <a:extLst>
              <a:ext uri="{FF2B5EF4-FFF2-40B4-BE49-F238E27FC236}">
                <a16:creationId xmlns:a16="http://schemas.microsoft.com/office/drawing/2014/main" id="{969847C5-2971-48F1-B7A8-A5A34A2BFA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52895" y="7458536"/>
            <a:ext cx="19511579" cy="2449993"/>
          </a:xfrm>
          <a:prstGeom prst="rect">
            <a:avLst/>
          </a:prstGeom>
        </p:spPr>
      </p:pic>
      <p:pic>
        <p:nvPicPr>
          <p:cNvPr id="343" name="!!Film Strip2">
            <a:extLst>
              <a:ext uri="{FF2B5EF4-FFF2-40B4-BE49-F238E27FC236}">
                <a16:creationId xmlns:a16="http://schemas.microsoft.com/office/drawing/2014/main" id="{1CC89C28-B132-457D-AC3B-C5EEA110DB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28390" y="-1392629"/>
            <a:ext cx="19467538" cy="244446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198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198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2010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Colin Firth</a:t>
            </a:r>
            <a:endParaRPr lang="en-SG" sz="4400" dirty="0">
              <a:latin typeface="Arial Narrow" panose="020B0606020202030204" pitchFamily="34" charset="0"/>
            </a:endParaRP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49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97687" y="2978161"/>
            <a:ext cx="1642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The King’s</a:t>
            </a:r>
          </a:p>
          <a:p>
            <a:pPr algn="ctr"/>
            <a:r>
              <a:rPr lang="en-SG" sz="2400" dirty="0"/>
              <a:t>Speech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30" name="!!Clapper_Board" descr="Clapperboard" hidden="1">
                <a:extLst>
                  <a:ext uri="{FF2B5EF4-FFF2-40B4-BE49-F238E27FC236}">
                    <a16:creationId xmlns:a16="http://schemas.microsoft.com/office/drawing/2014/main" id="{AFA26DDC-90D2-4954-AC57-E74C9D983C4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874642691"/>
                  </p:ext>
                </p:extLst>
              </p:nvPr>
            </p:nvGraphicFramePr>
            <p:xfrm>
              <a:off x="3008922" y="4384562"/>
              <a:ext cx="1844118" cy="2054215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44118" cy="2054215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07773" ay="1449245" az="44114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30" name="!!Clapper_Board" descr="Clapperboard" hidden="1">
                <a:extLst>
                  <a:ext uri="{FF2B5EF4-FFF2-40B4-BE49-F238E27FC236}">
                    <a16:creationId xmlns:a16="http://schemas.microsoft.com/office/drawing/2014/main" id="{AFA26DDC-90D2-4954-AC57-E74C9D983C4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008922" y="4384562"/>
                <a:ext cx="1844118" cy="2054215"/>
              </a:xfrm>
              <a:prstGeom prst="rect">
                <a:avLst/>
              </a:prstGeom>
            </p:spPr>
          </p:pic>
        </mc:Fallback>
      </mc:AlternateContent>
      <p:sp>
        <p:nvSpPr>
          <p:cNvPr id="31" name="!!Item Number" hidden="1">
            <a:extLst>
              <a:ext uri="{FF2B5EF4-FFF2-40B4-BE49-F238E27FC236}">
                <a16:creationId xmlns:a16="http://schemas.microsoft.com/office/drawing/2014/main" id="{BED264B7-9E13-4514-B3DB-737273836E65}"/>
              </a:ext>
            </a:extLst>
          </p:cNvPr>
          <p:cNvSpPr txBox="1"/>
          <p:nvPr/>
        </p:nvSpPr>
        <p:spPr>
          <a:xfrm>
            <a:off x="3720774" y="5088503"/>
            <a:ext cx="420414" cy="646331"/>
          </a:xfrm>
          <a:prstGeom prst="rect">
            <a:avLst/>
          </a:prstGeom>
          <a:noFill/>
          <a:scene3d>
            <a:camera prst="isometricRightUp">
              <a:rot lat="2100000" lon="2142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2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34" name="!!Clapper_Board" descr="Clapperboard">
                <a:extLst>
                  <a:ext uri="{FF2B5EF4-FFF2-40B4-BE49-F238E27FC236}">
                    <a16:creationId xmlns:a16="http://schemas.microsoft.com/office/drawing/2014/main" id="{DE1FDB5A-230E-42F3-8EA9-E7D45FAFBA4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615229222"/>
                  </p:ext>
                </p:extLst>
              </p:nvPr>
            </p:nvGraphicFramePr>
            <p:xfrm>
              <a:off x="3009600" y="4384800"/>
              <a:ext cx="1844118" cy="2054215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44118" cy="2054215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07773" ay="1449245" az="44114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271385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34" name="!!Clapper_Board" descr="Clapperboard">
                <a:extLst>
                  <a:ext uri="{FF2B5EF4-FFF2-40B4-BE49-F238E27FC236}">
                    <a16:creationId xmlns:a16="http://schemas.microsoft.com/office/drawing/2014/main" id="{DE1FDB5A-230E-42F3-8EA9-E7D45FAFBA4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009600" y="4384800"/>
                <a:ext cx="1844118" cy="2054215"/>
              </a:xfrm>
              <a:prstGeom prst="rect">
                <a:avLst/>
              </a:prstGeom>
            </p:spPr>
          </p:pic>
        </mc:Fallback>
      </mc:AlternateContent>
      <p:sp>
        <p:nvSpPr>
          <p:cNvPr id="35" name="!!Item Number">
            <a:extLst>
              <a:ext uri="{FF2B5EF4-FFF2-40B4-BE49-F238E27FC236}">
                <a16:creationId xmlns:a16="http://schemas.microsoft.com/office/drawing/2014/main" id="{B5E0B947-A066-4223-867E-41105104CF29}"/>
              </a:ext>
            </a:extLst>
          </p:cNvPr>
          <p:cNvSpPr txBox="1"/>
          <p:nvPr/>
        </p:nvSpPr>
        <p:spPr>
          <a:xfrm>
            <a:off x="3584817" y="5090987"/>
            <a:ext cx="693683" cy="646331"/>
          </a:xfrm>
          <a:prstGeom prst="rect">
            <a:avLst/>
          </a:prstGeom>
          <a:noFill/>
          <a:scene3d>
            <a:camera prst="isometricRightUp">
              <a:rot lat="2100000" lon="2142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9727632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!!Film Strip1">
            <a:extLst>
              <a:ext uri="{FF2B5EF4-FFF2-40B4-BE49-F238E27FC236}">
                <a16:creationId xmlns:a16="http://schemas.microsoft.com/office/drawing/2014/main" id="{6941454C-557A-4647-98A1-02DACD42C9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52895" y="5640252"/>
            <a:ext cx="19511579" cy="244999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2009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Jeff Bridges</a:t>
            </a:r>
            <a:endParaRPr lang="en-SG" sz="4400" dirty="0">
              <a:latin typeface="Arial Narrow" panose="020B0606020202030204" pitchFamily="34" charset="0"/>
            </a:endParaRP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59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97687" y="2978161"/>
            <a:ext cx="1642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Crazy </a:t>
            </a:r>
            <a:br>
              <a:rPr lang="en-SG" sz="2400" dirty="0"/>
            </a:br>
            <a:r>
              <a:rPr lang="en-SG" sz="2400" dirty="0"/>
              <a:t>Heart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32" name="!!Clapper_Board" descr="Clapperboard">
                <a:extLst>
                  <a:ext uri="{FF2B5EF4-FFF2-40B4-BE49-F238E27FC236}">
                    <a16:creationId xmlns:a16="http://schemas.microsoft.com/office/drawing/2014/main" id="{5CA9BBA0-0B20-492E-8203-4D470B1DC39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033040979"/>
                  </p:ext>
                </p:extLst>
              </p:nvPr>
            </p:nvGraphicFramePr>
            <p:xfrm>
              <a:off x="3350930" y="4417905"/>
              <a:ext cx="1853776" cy="2008561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53776" cy="2008561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39982" ay="1181283" az="47187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32" name="!!Clapper_Board" descr="Clapperboard">
                <a:extLst>
                  <a:ext uri="{FF2B5EF4-FFF2-40B4-BE49-F238E27FC236}">
                    <a16:creationId xmlns:a16="http://schemas.microsoft.com/office/drawing/2014/main" id="{5CA9BBA0-0B20-492E-8203-4D470B1DC39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350930" y="4417905"/>
                <a:ext cx="1853776" cy="2008561"/>
              </a:xfrm>
              <a:prstGeom prst="rect">
                <a:avLst/>
              </a:prstGeom>
            </p:spPr>
          </p:pic>
        </mc:Fallback>
      </mc:AlternateContent>
      <p:sp>
        <p:nvSpPr>
          <p:cNvPr id="33" name="!!Item Number">
            <a:extLst>
              <a:ext uri="{FF2B5EF4-FFF2-40B4-BE49-F238E27FC236}">
                <a16:creationId xmlns:a16="http://schemas.microsoft.com/office/drawing/2014/main" id="{267D165E-8704-4C70-8E13-5B92EA9626C1}"/>
              </a:ext>
            </a:extLst>
          </p:cNvPr>
          <p:cNvSpPr txBox="1"/>
          <p:nvPr/>
        </p:nvSpPr>
        <p:spPr>
          <a:xfrm>
            <a:off x="3904701" y="5099019"/>
            <a:ext cx="746234" cy="646331"/>
          </a:xfrm>
          <a:prstGeom prst="rect">
            <a:avLst/>
          </a:prstGeom>
          <a:noFill/>
          <a:scene3d>
            <a:camera prst="isometricRightUp">
              <a:rot lat="2100000" lon="2154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17639363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!!Film Strip1">
            <a:extLst>
              <a:ext uri="{FF2B5EF4-FFF2-40B4-BE49-F238E27FC236}">
                <a16:creationId xmlns:a16="http://schemas.microsoft.com/office/drawing/2014/main" id="{6941454C-557A-4647-98A1-02DACD42C9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52895" y="3874519"/>
            <a:ext cx="19511579" cy="244999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18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18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2008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Sean Penn</a:t>
            </a:r>
            <a:endParaRPr lang="en-SG" sz="4400" dirty="0">
              <a:latin typeface="Arial Narrow" panose="020B0606020202030204" pitchFamily="34" charset="0"/>
            </a:endParaRP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47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97687" y="3114794"/>
            <a:ext cx="16422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Milk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28" name="!!Clapper_Board" descr="Clapperboard">
                <a:extLst>
                  <a:ext uri="{FF2B5EF4-FFF2-40B4-BE49-F238E27FC236}">
                    <a16:creationId xmlns:a16="http://schemas.microsoft.com/office/drawing/2014/main" id="{1EF07C21-97AB-4B0E-842E-54DD99D6D13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754882740"/>
                  </p:ext>
                </p:extLst>
              </p:nvPr>
            </p:nvGraphicFramePr>
            <p:xfrm>
              <a:off x="3684764" y="4488545"/>
              <a:ext cx="1858757" cy="1930336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58757" cy="1930336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69231" ay="746321" az="36485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28" name="!!Clapper_Board" descr="Clapperboard">
                <a:extLst>
                  <a:ext uri="{FF2B5EF4-FFF2-40B4-BE49-F238E27FC236}">
                    <a16:creationId xmlns:a16="http://schemas.microsoft.com/office/drawing/2014/main" id="{1EF07C21-97AB-4B0E-842E-54DD99D6D13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684764" y="4488545"/>
                <a:ext cx="1858757" cy="1930336"/>
              </a:xfrm>
              <a:prstGeom prst="rect">
                <a:avLst/>
              </a:prstGeom>
            </p:spPr>
          </p:pic>
        </mc:Fallback>
      </mc:AlternateContent>
      <p:sp>
        <p:nvSpPr>
          <p:cNvPr id="29" name="!!Item Number">
            <a:extLst>
              <a:ext uri="{FF2B5EF4-FFF2-40B4-BE49-F238E27FC236}">
                <a16:creationId xmlns:a16="http://schemas.microsoft.com/office/drawing/2014/main" id="{086B2495-C265-4AC8-B5EE-BBBE6B45FE34}"/>
              </a:ext>
            </a:extLst>
          </p:cNvPr>
          <p:cNvSpPr txBox="1"/>
          <p:nvPr/>
        </p:nvSpPr>
        <p:spPr>
          <a:xfrm>
            <a:off x="4309241" y="5130548"/>
            <a:ext cx="693683" cy="646331"/>
          </a:xfrm>
          <a:prstGeom prst="rect">
            <a:avLst/>
          </a:prstGeom>
          <a:noFill/>
          <a:scene3d>
            <a:camera prst="isometricRightUp">
              <a:rot lat="2100000" lon="2154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33824391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!!Film Strip1">
            <a:extLst>
              <a:ext uri="{FF2B5EF4-FFF2-40B4-BE49-F238E27FC236}">
                <a16:creationId xmlns:a16="http://schemas.microsoft.com/office/drawing/2014/main" id="{6941454C-557A-4647-98A1-02DACD42C9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52895" y="2108788"/>
            <a:ext cx="19511579" cy="244999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36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36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2007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Daniel Day-Lewis</a:t>
            </a:r>
            <a:endParaRPr lang="en-SG" sz="4400" dirty="0">
              <a:latin typeface="Arial Narrow" panose="020B0606020202030204" pitchFamily="34" charset="0"/>
            </a:endParaRP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49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97687" y="3114794"/>
            <a:ext cx="1642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There Will be Blood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30" name="!!Clapper_Board" descr="Clapperboard">
                <a:extLst>
                  <a:ext uri="{FF2B5EF4-FFF2-40B4-BE49-F238E27FC236}">
                    <a16:creationId xmlns:a16="http://schemas.microsoft.com/office/drawing/2014/main" id="{D1C1E781-E8F1-48FB-B21B-3B14406B6C8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9079368"/>
                  </p:ext>
                </p:extLst>
              </p:nvPr>
            </p:nvGraphicFramePr>
            <p:xfrm>
              <a:off x="4041879" y="4555722"/>
              <a:ext cx="1838188" cy="1859041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38188" cy="1859041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98743" ay="312078" az="8960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30" name="!!Clapper_Board" descr="Clapperboard">
                <a:extLst>
                  <a:ext uri="{FF2B5EF4-FFF2-40B4-BE49-F238E27FC236}">
                    <a16:creationId xmlns:a16="http://schemas.microsoft.com/office/drawing/2014/main" id="{D1C1E781-E8F1-48FB-B21B-3B14406B6C8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041879" y="4555722"/>
                <a:ext cx="1838188" cy="1859041"/>
              </a:xfrm>
              <a:prstGeom prst="rect">
                <a:avLst/>
              </a:prstGeom>
            </p:spPr>
          </p:pic>
        </mc:Fallback>
      </mc:AlternateContent>
      <p:sp>
        <p:nvSpPr>
          <p:cNvPr id="32" name="!!Item Number">
            <a:extLst>
              <a:ext uri="{FF2B5EF4-FFF2-40B4-BE49-F238E27FC236}">
                <a16:creationId xmlns:a16="http://schemas.microsoft.com/office/drawing/2014/main" id="{A9654035-6F1C-4029-9B53-371F036217B3}"/>
              </a:ext>
            </a:extLst>
          </p:cNvPr>
          <p:cNvSpPr txBox="1"/>
          <p:nvPr/>
        </p:nvSpPr>
        <p:spPr>
          <a:xfrm>
            <a:off x="4593021" y="5162078"/>
            <a:ext cx="735724" cy="646331"/>
          </a:xfrm>
          <a:prstGeom prst="rect">
            <a:avLst/>
          </a:prstGeom>
          <a:noFill/>
          <a:scene3d>
            <a:camera prst="isometricRightUp">
              <a:rot lat="2100000" lon="2154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24670874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!!Film Strip1">
            <a:extLst>
              <a:ext uri="{FF2B5EF4-FFF2-40B4-BE49-F238E27FC236}">
                <a16:creationId xmlns:a16="http://schemas.microsoft.com/office/drawing/2014/main" id="{6941454C-557A-4647-98A1-02DACD42C9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52895" y="343051"/>
            <a:ext cx="19511579" cy="244999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54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54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2006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Forest Whitaker</a:t>
            </a:r>
            <a:endParaRPr lang="en-SG" sz="4400" dirty="0">
              <a:latin typeface="Arial Narrow" panose="020B0606020202030204" pitchFamily="34" charset="0"/>
            </a:endParaRP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44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88438" y="2734245"/>
            <a:ext cx="16422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The Last King of Scotland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28" name="!!Clapper_Board" descr="Clapperboard">
                <a:extLst>
                  <a:ext uri="{FF2B5EF4-FFF2-40B4-BE49-F238E27FC236}">
                    <a16:creationId xmlns:a16="http://schemas.microsoft.com/office/drawing/2014/main" id="{FC50FBEE-AA9C-4583-9E09-0CA4FA2C239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753342608"/>
                  </p:ext>
                </p:extLst>
              </p:nvPr>
            </p:nvGraphicFramePr>
            <p:xfrm>
              <a:off x="4364330" y="4583195"/>
              <a:ext cx="1844940" cy="1867157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44940" cy="1867157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65719" ay="-256333" az="-12346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28" name="!!Clapper_Board" descr="Clapperboard">
                <a:extLst>
                  <a:ext uri="{FF2B5EF4-FFF2-40B4-BE49-F238E27FC236}">
                    <a16:creationId xmlns:a16="http://schemas.microsoft.com/office/drawing/2014/main" id="{FC50FBEE-AA9C-4583-9E09-0CA4FA2C239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364330" y="4583195"/>
                <a:ext cx="1844940" cy="1867157"/>
              </a:xfrm>
              <a:prstGeom prst="rect">
                <a:avLst/>
              </a:prstGeom>
            </p:spPr>
          </p:pic>
        </mc:Fallback>
      </mc:AlternateContent>
      <p:sp>
        <p:nvSpPr>
          <p:cNvPr id="29" name="!!Item Number">
            <a:extLst>
              <a:ext uri="{FF2B5EF4-FFF2-40B4-BE49-F238E27FC236}">
                <a16:creationId xmlns:a16="http://schemas.microsoft.com/office/drawing/2014/main" id="{65E269B5-E9AA-4A62-8DB5-E230D6E61F9E}"/>
              </a:ext>
            </a:extLst>
          </p:cNvPr>
          <p:cNvSpPr txBox="1"/>
          <p:nvPr/>
        </p:nvSpPr>
        <p:spPr>
          <a:xfrm>
            <a:off x="4960882" y="5193610"/>
            <a:ext cx="662151" cy="646331"/>
          </a:xfrm>
          <a:prstGeom prst="rect">
            <a:avLst/>
          </a:prstGeom>
          <a:noFill/>
          <a:scene3d>
            <a:camera prst="isometricRightUp">
              <a:rot lat="2100000" lon="2154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15047021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!!Film Strip1">
            <a:extLst>
              <a:ext uri="{FF2B5EF4-FFF2-40B4-BE49-F238E27FC236}">
                <a16:creationId xmlns:a16="http://schemas.microsoft.com/office/drawing/2014/main" id="{6941454C-557A-4647-98A1-02DACD42C9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52895" y="-1412172"/>
            <a:ext cx="19511579" cy="244999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72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72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2005</a:t>
            </a:r>
          </a:p>
          <a:p>
            <a:pPr algn="ctr"/>
            <a:r>
              <a:rPr lang="en-SG" sz="4000" dirty="0">
                <a:latin typeface="Arial Narrow" panose="020B0606020202030204" pitchFamily="34" charset="0"/>
              </a:rPr>
              <a:t>Philip Seymour-Hoffman</a:t>
            </a:r>
            <a:endParaRPr lang="en-SG" sz="3600" dirty="0">
              <a:latin typeface="Arial Narrow" panose="020B0606020202030204" pitchFamily="34" charset="0"/>
            </a:endParaRP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37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81775" y="3112616"/>
            <a:ext cx="16422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Capote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30" name="!!Clapper_Board" descr="Clapperboard">
                <a:extLst>
                  <a:ext uri="{FF2B5EF4-FFF2-40B4-BE49-F238E27FC236}">
                    <a16:creationId xmlns:a16="http://schemas.microsoft.com/office/drawing/2014/main" id="{8E6FE158-B30E-4FF8-8D59-FF607233DF9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494416851"/>
                  </p:ext>
                </p:extLst>
              </p:nvPr>
            </p:nvGraphicFramePr>
            <p:xfrm>
              <a:off x="4677016" y="4540664"/>
              <a:ext cx="1858634" cy="1910427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58634" cy="1910427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67731" ay="-590541" az="-28685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30" name="!!Clapper_Board" descr="Clapperboard">
                <a:extLst>
                  <a:ext uri="{FF2B5EF4-FFF2-40B4-BE49-F238E27FC236}">
                    <a16:creationId xmlns:a16="http://schemas.microsoft.com/office/drawing/2014/main" id="{8E6FE158-B30E-4FF8-8D59-FF607233DF9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677016" y="4540664"/>
                <a:ext cx="1858634" cy="1910427"/>
              </a:xfrm>
              <a:prstGeom prst="rect">
                <a:avLst/>
              </a:prstGeom>
            </p:spPr>
          </p:pic>
        </mc:Fallback>
      </mc:AlternateContent>
      <p:sp>
        <p:nvSpPr>
          <p:cNvPr id="32" name="!!Item Number">
            <a:extLst>
              <a:ext uri="{FF2B5EF4-FFF2-40B4-BE49-F238E27FC236}">
                <a16:creationId xmlns:a16="http://schemas.microsoft.com/office/drawing/2014/main" id="{8FA79086-52DF-455C-B7DA-1DF00D1BD6FE}"/>
              </a:ext>
            </a:extLst>
          </p:cNvPr>
          <p:cNvSpPr txBox="1"/>
          <p:nvPr/>
        </p:nvSpPr>
        <p:spPr>
          <a:xfrm>
            <a:off x="5255171" y="5172714"/>
            <a:ext cx="662153" cy="646331"/>
          </a:xfrm>
          <a:prstGeom prst="rect">
            <a:avLst/>
          </a:prstGeom>
          <a:noFill/>
          <a:scene3d>
            <a:camera prst="isometricRightUp">
              <a:rot lat="2100000" lon="12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3680609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!!Film Strip2">
            <a:extLst>
              <a:ext uri="{FF2B5EF4-FFF2-40B4-BE49-F238E27FC236}">
                <a16:creationId xmlns:a16="http://schemas.microsoft.com/office/drawing/2014/main" id="{32E2B962-7060-489B-B7C4-8173292E4F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58145" y="7442757"/>
            <a:ext cx="19511579" cy="2449993"/>
          </a:xfrm>
          <a:prstGeom prst="rect">
            <a:avLst/>
          </a:prstGeom>
        </p:spPr>
      </p:pic>
      <p:pic>
        <p:nvPicPr>
          <p:cNvPr id="31" name="!!Film Strip1">
            <a:extLst>
              <a:ext uri="{FF2B5EF4-FFF2-40B4-BE49-F238E27FC236}">
                <a16:creationId xmlns:a16="http://schemas.microsoft.com/office/drawing/2014/main" id="{6941454C-557A-4647-98A1-02DACD42C9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52895" y="-3177906"/>
            <a:ext cx="19511579" cy="244999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90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90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2004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Jamie Foxx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36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81775" y="3112616"/>
            <a:ext cx="16422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Ray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29" name="!!Clapper_Board" descr="Clapperboard">
                <a:extLst>
                  <a:ext uri="{FF2B5EF4-FFF2-40B4-BE49-F238E27FC236}">
                    <a16:creationId xmlns:a16="http://schemas.microsoft.com/office/drawing/2014/main" id="{E13286FC-1F16-4C91-A429-826A514F5C7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413957980"/>
                  </p:ext>
                </p:extLst>
              </p:nvPr>
            </p:nvGraphicFramePr>
            <p:xfrm>
              <a:off x="4985074" y="4482837"/>
              <a:ext cx="1843617" cy="1962770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43617" cy="1962770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106250" ay="-925422" az="28279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29" name="!!Clapper_Board" descr="Clapperboard">
                <a:extLst>
                  <a:ext uri="{FF2B5EF4-FFF2-40B4-BE49-F238E27FC236}">
                    <a16:creationId xmlns:a16="http://schemas.microsoft.com/office/drawing/2014/main" id="{E13286FC-1F16-4C91-A429-826A514F5C7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985074" y="4482837"/>
                <a:ext cx="1843617" cy="1962770"/>
              </a:xfrm>
              <a:prstGeom prst="rect">
                <a:avLst/>
              </a:prstGeom>
            </p:spPr>
          </p:pic>
        </mc:Fallback>
      </mc:AlternateContent>
      <p:sp>
        <p:nvSpPr>
          <p:cNvPr id="33" name="!!Item Number">
            <a:extLst>
              <a:ext uri="{FF2B5EF4-FFF2-40B4-BE49-F238E27FC236}">
                <a16:creationId xmlns:a16="http://schemas.microsoft.com/office/drawing/2014/main" id="{08310842-92A4-4744-A8B6-BE1F21E7BB8A}"/>
              </a:ext>
            </a:extLst>
          </p:cNvPr>
          <p:cNvSpPr txBox="1"/>
          <p:nvPr/>
        </p:nvSpPr>
        <p:spPr>
          <a:xfrm>
            <a:off x="5570484" y="5141060"/>
            <a:ext cx="683172" cy="646331"/>
          </a:xfrm>
          <a:prstGeom prst="rect">
            <a:avLst/>
          </a:prstGeom>
          <a:noFill/>
          <a:scene3d>
            <a:camera prst="isometricRightUp">
              <a:rot lat="2100000" lon="18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15238970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Projector">
            <a:extLst>
              <a:ext uri="{FF2B5EF4-FFF2-40B4-BE49-F238E27FC236}">
                <a16:creationId xmlns:a16="http://schemas.microsoft.com/office/drawing/2014/main" id="{FADB68CE-F59B-4148-BE6A-513C3DCB17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pic>
        <p:nvPicPr>
          <p:cNvPr id="238" name="!!Film Strip">
            <a:extLst>
              <a:ext uri="{FF2B5EF4-FFF2-40B4-BE49-F238E27FC236}">
                <a16:creationId xmlns:a16="http://schemas.microsoft.com/office/drawing/2014/main" id="{84C50743-0B09-4744-B870-319C68F6EB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27706" y="7411692"/>
            <a:ext cx="19467538" cy="2444463"/>
          </a:xfrm>
          <a:prstGeom prst="rect">
            <a:avLst/>
          </a:prstGeom>
        </p:spPr>
      </p:pic>
      <p:sp>
        <p:nvSpPr>
          <p:cNvPr id="141" name="TextBox 140">
            <a:extLst>
              <a:ext uri="{FF2B5EF4-FFF2-40B4-BE49-F238E27FC236}">
                <a16:creationId xmlns:a16="http://schemas.microsoft.com/office/drawing/2014/main" id="{C102BA81-330E-47AB-AE6B-1E9F69D1225D}"/>
              </a:ext>
            </a:extLst>
          </p:cNvPr>
          <p:cNvSpPr txBox="1"/>
          <p:nvPr/>
        </p:nvSpPr>
        <p:spPr>
          <a:xfrm>
            <a:off x="3079650" y="2080967"/>
            <a:ext cx="35094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2021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Will Smith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52</a:t>
            </a:r>
          </a:p>
        </p:txBody>
      </p: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2C759ED2-D55B-418A-9AB8-581DF9DC0E5F}"/>
              </a:ext>
            </a:extLst>
          </p:cNvPr>
          <p:cNvGrpSpPr/>
          <p:nvPr/>
        </p:nvGrpSpPr>
        <p:grpSpPr>
          <a:xfrm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12566357-1214-45C3-B418-4C6EE8D2C7B6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50" name="!!Reel1">
              <a:extLst>
                <a:ext uri="{FF2B5EF4-FFF2-40B4-BE49-F238E27FC236}">
                  <a16:creationId xmlns:a16="http://schemas.microsoft.com/office/drawing/2014/main" id="{0F1E3D62-E447-42F8-9CDD-2D9B09319489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43" name="Oval 142">
                <a:extLst>
                  <a:ext uri="{FF2B5EF4-FFF2-40B4-BE49-F238E27FC236}">
                    <a16:creationId xmlns:a16="http://schemas.microsoft.com/office/drawing/2014/main" id="{01DE3D02-8E13-4025-90A0-BBF2FC9AA8C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44" name="Oval 143">
                <a:extLst>
                  <a:ext uri="{FF2B5EF4-FFF2-40B4-BE49-F238E27FC236}">
                    <a16:creationId xmlns:a16="http://schemas.microsoft.com/office/drawing/2014/main" id="{0B60381C-2A12-4A76-8660-D4F4BE989CDE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45" name="Oval 144">
                <a:extLst>
                  <a:ext uri="{FF2B5EF4-FFF2-40B4-BE49-F238E27FC236}">
                    <a16:creationId xmlns:a16="http://schemas.microsoft.com/office/drawing/2014/main" id="{2A10FA94-5A0E-42B4-AABD-2EE50A2EDBA9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46" name="Oval 145">
                <a:extLst>
                  <a:ext uri="{FF2B5EF4-FFF2-40B4-BE49-F238E27FC236}">
                    <a16:creationId xmlns:a16="http://schemas.microsoft.com/office/drawing/2014/main" id="{984B422A-963B-42B5-942D-FA4795A8C113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6C5E8038-7363-49AF-B753-1F580B27101D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48" name="Oval 147">
                <a:extLst>
                  <a:ext uri="{FF2B5EF4-FFF2-40B4-BE49-F238E27FC236}">
                    <a16:creationId xmlns:a16="http://schemas.microsoft.com/office/drawing/2014/main" id="{E28ED9BE-52C2-4152-889B-3BDEAAD75EE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49" name="Oval 148">
                <a:extLst>
                  <a:ext uri="{FF2B5EF4-FFF2-40B4-BE49-F238E27FC236}">
                    <a16:creationId xmlns:a16="http://schemas.microsoft.com/office/drawing/2014/main" id="{CD79EDD5-B804-46C0-8452-B048B9A15D0C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63" name="Group 162">
            <a:extLst>
              <a:ext uri="{FF2B5EF4-FFF2-40B4-BE49-F238E27FC236}">
                <a16:creationId xmlns:a16="http://schemas.microsoft.com/office/drawing/2014/main" id="{4DFC73E6-D7E0-48CB-ABA3-8D89181117D7}"/>
              </a:ext>
            </a:extLst>
          </p:cNvPr>
          <p:cNvGrpSpPr/>
          <p:nvPr/>
        </p:nvGrpSpPr>
        <p:grpSpPr>
          <a:xfrm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838A5973-73A8-47C8-BF37-281592D5CE89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51" name="!!Reel1">
              <a:extLst>
                <a:ext uri="{FF2B5EF4-FFF2-40B4-BE49-F238E27FC236}">
                  <a16:creationId xmlns:a16="http://schemas.microsoft.com/office/drawing/2014/main" id="{CC94AE3C-F46D-4969-BAED-DDCBC9BF537F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52" name="Oval 151">
                <a:extLst>
                  <a:ext uri="{FF2B5EF4-FFF2-40B4-BE49-F238E27FC236}">
                    <a16:creationId xmlns:a16="http://schemas.microsoft.com/office/drawing/2014/main" id="{860063AB-A138-426B-8725-8159228FD71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53" name="Oval 152">
                <a:extLst>
                  <a:ext uri="{FF2B5EF4-FFF2-40B4-BE49-F238E27FC236}">
                    <a16:creationId xmlns:a16="http://schemas.microsoft.com/office/drawing/2014/main" id="{831906C3-130F-442D-96B9-69756BD63A26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54" name="Oval 153">
                <a:extLst>
                  <a:ext uri="{FF2B5EF4-FFF2-40B4-BE49-F238E27FC236}">
                    <a16:creationId xmlns:a16="http://schemas.microsoft.com/office/drawing/2014/main" id="{4F35BF19-A33A-46A3-9AEB-E3CE3077F689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55" name="Oval 154">
                <a:extLst>
                  <a:ext uri="{FF2B5EF4-FFF2-40B4-BE49-F238E27FC236}">
                    <a16:creationId xmlns:a16="http://schemas.microsoft.com/office/drawing/2014/main" id="{EB839A30-99C2-4292-9085-27D5D6EC817A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56" name="Oval 155">
                <a:extLst>
                  <a:ext uri="{FF2B5EF4-FFF2-40B4-BE49-F238E27FC236}">
                    <a16:creationId xmlns:a16="http://schemas.microsoft.com/office/drawing/2014/main" id="{E1A7028F-7BDF-45E7-90E2-DBE7FCDAD81F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F997BE26-31BD-4AEE-9BB6-728829D14BF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58" name="Oval 157">
                <a:extLst>
                  <a:ext uri="{FF2B5EF4-FFF2-40B4-BE49-F238E27FC236}">
                    <a16:creationId xmlns:a16="http://schemas.microsoft.com/office/drawing/2014/main" id="{9BF9B612-DC09-4218-9E01-44BD0709DA42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215" name="!!Clapper_Board" descr="Clapperboard">
                <a:extLst>
                  <a:ext uri="{FF2B5EF4-FFF2-40B4-BE49-F238E27FC236}">
                    <a16:creationId xmlns:a16="http://schemas.microsoft.com/office/drawing/2014/main" id="{0493E78D-F452-463E-A253-DCAEB54A2B7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044666962"/>
                  </p:ext>
                </p:extLst>
              </p:nvPr>
            </p:nvGraphicFramePr>
            <p:xfrm>
              <a:off x="2669374" y="4361136"/>
              <a:ext cx="1829555" cy="2080052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29555" cy="2080052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72775" ay="1616868" az="32986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6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215" name="!!Clapper_Board" descr="Clapperboard">
                <a:extLst>
                  <a:ext uri="{FF2B5EF4-FFF2-40B4-BE49-F238E27FC236}">
                    <a16:creationId xmlns:a16="http://schemas.microsoft.com/office/drawing/2014/main" id="{0493E78D-F452-463E-A253-DCAEB54A2B7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669374" y="4361136"/>
                <a:ext cx="1829555" cy="2080052"/>
              </a:xfrm>
              <a:prstGeom prst="rect">
                <a:avLst/>
              </a:prstGeom>
            </p:spPr>
          </p:pic>
        </mc:Fallback>
      </mc:AlternateContent>
      <p:sp>
        <p:nvSpPr>
          <p:cNvPr id="220" name="Movie Title">
            <a:extLst>
              <a:ext uri="{FF2B5EF4-FFF2-40B4-BE49-F238E27FC236}">
                <a16:creationId xmlns:a16="http://schemas.microsoft.com/office/drawing/2014/main" id="{D37ED07F-F8FF-42BD-83D0-A57EF0C66A3F}"/>
              </a:ext>
            </a:extLst>
          </p:cNvPr>
          <p:cNvSpPr txBox="1"/>
          <p:nvPr/>
        </p:nvSpPr>
        <p:spPr>
          <a:xfrm>
            <a:off x="557048" y="2840749"/>
            <a:ext cx="13070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800" dirty="0"/>
              <a:t>King Richard</a:t>
            </a:r>
          </a:p>
        </p:txBody>
      </p:sp>
      <p:sp>
        <p:nvSpPr>
          <p:cNvPr id="221" name="!!Item Number">
            <a:extLst>
              <a:ext uri="{FF2B5EF4-FFF2-40B4-BE49-F238E27FC236}">
                <a16:creationId xmlns:a16="http://schemas.microsoft.com/office/drawing/2014/main" id="{4210FE40-71B4-41C2-AE25-D6078DE2C6C7}"/>
              </a:ext>
            </a:extLst>
          </p:cNvPr>
          <p:cNvSpPr txBox="1"/>
          <p:nvPr/>
        </p:nvSpPr>
        <p:spPr>
          <a:xfrm>
            <a:off x="3373944" y="5075360"/>
            <a:ext cx="420414" cy="646331"/>
          </a:xfrm>
          <a:prstGeom prst="rect">
            <a:avLst/>
          </a:prstGeom>
          <a:noFill/>
          <a:scene3d>
            <a:camera prst="isometricRightUp">
              <a:rot lat="2100000" lon="2130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7684388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" grpId="0"/>
      <p:bldP spid="220" grpId="0"/>
      <p:bldP spid="2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!!Film Strip2">
            <a:extLst>
              <a:ext uri="{FF2B5EF4-FFF2-40B4-BE49-F238E27FC236}">
                <a16:creationId xmlns:a16="http://schemas.microsoft.com/office/drawing/2014/main" id="{32E2B962-7060-489B-B7C4-8173292E4F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58145" y="5624470"/>
            <a:ext cx="19511579" cy="244999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108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108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2003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Sean Penn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42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81775" y="2923434"/>
            <a:ext cx="1642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Mystic</a:t>
            </a:r>
            <a:br>
              <a:rPr lang="en-SG" sz="2400" dirty="0"/>
            </a:br>
            <a:r>
              <a:rPr lang="en-SG" sz="2400" dirty="0"/>
              <a:t>River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30" name="!!Clapper_Board" descr="Clapperboard">
                <a:extLst>
                  <a:ext uri="{FF2B5EF4-FFF2-40B4-BE49-F238E27FC236}">
                    <a16:creationId xmlns:a16="http://schemas.microsoft.com/office/drawing/2014/main" id="{BDF439F1-739A-43FC-B089-704F9D02F63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049850363"/>
                  </p:ext>
                </p:extLst>
              </p:nvPr>
            </p:nvGraphicFramePr>
            <p:xfrm>
              <a:off x="5350808" y="4454901"/>
              <a:ext cx="1847877" cy="1997612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47877" cy="1997612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03863" ay="-1126123" az="-33414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30" name="!!Clapper_Board" descr="Clapperboard">
                <a:extLst>
                  <a:ext uri="{FF2B5EF4-FFF2-40B4-BE49-F238E27FC236}">
                    <a16:creationId xmlns:a16="http://schemas.microsoft.com/office/drawing/2014/main" id="{BDF439F1-739A-43FC-B089-704F9D02F63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350808" y="4454901"/>
                <a:ext cx="1847877" cy="1997612"/>
              </a:xfrm>
              <a:prstGeom prst="rect">
                <a:avLst/>
              </a:prstGeom>
            </p:spPr>
          </p:pic>
        </mc:Fallback>
      </mc:AlternateContent>
      <p:sp>
        <p:nvSpPr>
          <p:cNvPr id="32" name="!!Item Number">
            <a:extLst>
              <a:ext uri="{FF2B5EF4-FFF2-40B4-BE49-F238E27FC236}">
                <a16:creationId xmlns:a16="http://schemas.microsoft.com/office/drawing/2014/main" id="{D35C275C-7875-4AE5-A4BB-F37074511276}"/>
              </a:ext>
            </a:extLst>
          </p:cNvPr>
          <p:cNvSpPr txBox="1"/>
          <p:nvPr/>
        </p:nvSpPr>
        <p:spPr>
          <a:xfrm>
            <a:off x="5938344" y="5130545"/>
            <a:ext cx="693684" cy="646331"/>
          </a:xfrm>
          <a:prstGeom prst="rect">
            <a:avLst/>
          </a:prstGeom>
          <a:noFill/>
          <a:scene3d>
            <a:camera prst="isometricRightUp">
              <a:rot lat="2100000" lon="24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24563341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!!Film Strip2">
            <a:extLst>
              <a:ext uri="{FF2B5EF4-FFF2-40B4-BE49-F238E27FC236}">
                <a16:creationId xmlns:a16="http://schemas.microsoft.com/office/drawing/2014/main" id="{32E2B962-7060-489B-B7C4-8173292E4F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58145" y="3879750"/>
            <a:ext cx="19511579" cy="244999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126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126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2002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Adrien Brody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28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53188" y="3112265"/>
            <a:ext cx="16422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The Pianist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30" name="!!Clapper_Board" descr="Clapperboard">
                <a:extLst>
                  <a:ext uri="{FF2B5EF4-FFF2-40B4-BE49-F238E27FC236}">
                    <a16:creationId xmlns:a16="http://schemas.microsoft.com/office/drawing/2014/main" id="{761107B6-A149-46EA-BB56-F401B430147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19974740"/>
                  </p:ext>
                </p:extLst>
              </p:nvPr>
            </p:nvGraphicFramePr>
            <p:xfrm>
              <a:off x="5713694" y="4403116"/>
              <a:ext cx="1836783" cy="2059150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36783" cy="2059150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71532" ay="-1494403" az="-30112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30" name="!!Clapper_Board" descr="Clapperboard">
                <a:extLst>
                  <a:ext uri="{FF2B5EF4-FFF2-40B4-BE49-F238E27FC236}">
                    <a16:creationId xmlns:a16="http://schemas.microsoft.com/office/drawing/2014/main" id="{761107B6-A149-46EA-BB56-F401B430147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713694" y="4403116"/>
                <a:ext cx="1836783" cy="2059150"/>
              </a:xfrm>
              <a:prstGeom prst="rect">
                <a:avLst/>
              </a:prstGeom>
            </p:spPr>
          </p:pic>
        </mc:Fallback>
      </mc:AlternateContent>
      <p:sp>
        <p:nvSpPr>
          <p:cNvPr id="31" name="!!Item Number">
            <a:extLst>
              <a:ext uri="{FF2B5EF4-FFF2-40B4-BE49-F238E27FC236}">
                <a16:creationId xmlns:a16="http://schemas.microsoft.com/office/drawing/2014/main" id="{A79FF183-C9F2-4E65-8752-045A5C95FEAA}"/>
              </a:ext>
            </a:extLst>
          </p:cNvPr>
          <p:cNvSpPr txBox="1"/>
          <p:nvPr/>
        </p:nvSpPr>
        <p:spPr>
          <a:xfrm>
            <a:off x="6327227" y="5109530"/>
            <a:ext cx="683172" cy="646331"/>
          </a:xfrm>
          <a:prstGeom prst="rect">
            <a:avLst/>
          </a:prstGeom>
          <a:noFill/>
          <a:scene3d>
            <a:camera prst="isometricRightUp">
              <a:rot lat="2100000" lon="30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34818095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!!Film Strip2">
            <a:extLst>
              <a:ext uri="{FF2B5EF4-FFF2-40B4-BE49-F238E27FC236}">
                <a16:creationId xmlns:a16="http://schemas.microsoft.com/office/drawing/2014/main" id="{32E2B962-7060-489B-B7C4-8173292E4F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58145" y="2124529"/>
            <a:ext cx="19511579" cy="244999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144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144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2001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Denzel Washington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46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81775" y="2923434"/>
            <a:ext cx="1642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Training Day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29" name="!!Clapper_Board" descr="Clapperboard">
                <a:extLst>
                  <a:ext uri="{FF2B5EF4-FFF2-40B4-BE49-F238E27FC236}">
                    <a16:creationId xmlns:a16="http://schemas.microsoft.com/office/drawing/2014/main" id="{9188420A-60F8-49ED-894A-5A574380DF9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640647069"/>
                  </p:ext>
                </p:extLst>
              </p:nvPr>
            </p:nvGraphicFramePr>
            <p:xfrm>
              <a:off x="2669374" y="4361136"/>
              <a:ext cx="1829555" cy="2080052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29555" cy="2080052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72775" ay="1616868" az="32986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6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29" name="!!Clapper_Board" descr="Clapperboard">
                <a:extLst>
                  <a:ext uri="{FF2B5EF4-FFF2-40B4-BE49-F238E27FC236}">
                    <a16:creationId xmlns:a16="http://schemas.microsoft.com/office/drawing/2014/main" id="{9188420A-60F8-49ED-894A-5A574380DF9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669374" y="4361136"/>
                <a:ext cx="1829555" cy="2080052"/>
              </a:xfrm>
              <a:prstGeom prst="rect">
                <a:avLst/>
              </a:prstGeom>
            </p:spPr>
          </p:pic>
        </mc:Fallback>
      </mc:AlternateContent>
      <p:sp>
        <p:nvSpPr>
          <p:cNvPr id="32" name="!!Item Number">
            <a:extLst>
              <a:ext uri="{FF2B5EF4-FFF2-40B4-BE49-F238E27FC236}">
                <a16:creationId xmlns:a16="http://schemas.microsoft.com/office/drawing/2014/main" id="{88CDEDE2-B724-4D7E-AB2C-15E3B8846649}"/>
              </a:ext>
            </a:extLst>
          </p:cNvPr>
          <p:cNvSpPr txBox="1"/>
          <p:nvPr/>
        </p:nvSpPr>
        <p:spPr>
          <a:xfrm>
            <a:off x="3216166" y="5075360"/>
            <a:ext cx="693682" cy="646331"/>
          </a:xfrm>
          <a:prstGeom prst="rect">
            <a:avLst/>
          </a:prstGeom>
          <a:noFill/>
          <a:scene3d>
            <a:camera prst="isometricRightUp">
              <a:rot lat="2100000" lon="2130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29458260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!!Film Strip2">
            <a:extLst>
              <a:ext uri="{FF2B5EF4-FFF2-40B4-BE49-F238E27FC236}">
                <a16:creationId xmlns:a16="http://schemas.microsoft.com/office/drawing/2014/main" id="{32E2B962-7060-489B-B7C4-8173292E4F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58145" y="348285"/>
            <a:ext cx="19511579" cy="244999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162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162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2000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Russell Crowe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35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81775" y="3123130"/>
            <a:ext cx="16422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Gladiator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31" name="!!Clapper_Board" descr="Clapperboard">
                <a:extLst>
                  <a:ext uri="{FF2B5EF4-FFF2-40B4-BE49-F238E27FC236}">
                    <a16:creationId xmlns:a16="http://schemas.microsoft.com/office/drawing/2014/main" id="{BA5A1A5F-B082-4771-BFAD-3CBE2454C17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449422436"/>
                  </p:ext>
                </p:extLst>
              </p:nvPr>
            </p:nvGraphicFramePr>
            <p:xfrm>
              <a:off x="3009600" y="4384800"/>
              <a:ext cx="1844118" cy="2054215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44118" cy="2054215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07773" ay="1449245" az="44114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31" name="!!Clapper_Board" descr="Clapperboard">
                <a:extLst>
                  <a:ext uri="{FF2B5EF4-FFF2-40B4-BE49-F238E27FC236}">
                    <a16:creationId xmlns:a16="http://schemas.microsoft.com/office/drawing/2014/main" id="{BA5A1A5F-B082-4771-BFAD-3CBE2454C17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009600" y="4384800"/>
                <a:ext cx="1844118" cy="2054215"/>
              </a:xfrm>
              <a:prstGeom prst="rect">
                <a:avLst/>
              </a:prstGeom>
            </p:spPr>
          </p:pic>
        </mc:Fallback>
      </mc:AlternateContent>
      <p:sp>
        <p:nvSpPr>
          <p:cNvPr id="33" name="!!Item Number">
            <a:extLst>
              <a:ext uri="{FF2B5EF4-FFF2-40B4-BE49-F238E27FC236}">
                <a16:creationId xmlns:a16="http://schemas.microsoft.com/office/drawing/2014/main" id="{0E4EEC2C-1056-4DC7-8797-3A762791FA96}"/>
              </a:ext>
            </a:extLst>
          </p:cNvPr>
          <p:cNvSpPr txBox="1"/>
          <p:nvPr/>
        </p:nvSpPr>
        <p:spPr>
          <a:xfrm>
            <a:off x="3584817" y="5090987"/>
            <a:ext cx="693683" cy="646331"/>
          </a:xfrm>
          <a:prstGeom prst="rect">
            <a:avLst/>
          </a:prstGeom>
          <a:noFill/>
          <a:scene3d>
            <a:camera prst="isometricRightUp">
              <a:rot lat="2100000" lon="2142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14952644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!!Film Strip1">
            <a:extLst>
              <a:ext uri="{FF2B5EF4-FFF2-40B4-BE49-F238E27FC236}">
                <a16:creationId xmlns:a16="http://schemas.microsoft.com/office/drawing/2014/main" id="{F101D447-D6C8-4921-AB03-27A2941763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68000" y="7395430"/>
            <a:ext cx="19511579" cy="2449993"/>
          </a:xfrm>
          <a:prstGeom prst="rect">
            <a:avLst/>
          </a:prstGeom>
        </p:spPr>
      </p:pic>
      <p:pic>
        <p:nvPicPr>
          <p:cNvPr id="28" name="!!Film Strip2">
            <a:extLst>
              <a:ext uri="{FF2B5EF4-FFF2-40B4-BE49-F238E27FC236}">
                <a16:creationId xmlns:a16="http://schemas.microsoft.com/office/drawing/2014/main" id="{32E2B962-7060-489B-B7C4-8173292E4F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68655" y="-1427961"/>
            <a:ext cx="19511579" cy="244999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180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180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1999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Kevin Spacey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39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81775" y="2902415"/>
            <a:ext cx="1642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American</a:t>
            </a:r>
          </a:p>
          <a:p>
            <a:pPr algn="ctr"/>
            <a:r>
              <a:rPr lang="en-SG" sz="2400" dirty="0"/>
              <a:t>Beauty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29" name="!!Clapper_Board" descr="Clapperboard">
                <a:extLst>
                  <a:ext uri="{FF2B5EF4-FFF2-40B4-BE49-F238E27FC236}">
                    <a16:creationId xmlns:a16="http://schemas.microsoft.com/office/drawing/2014/main" id="{22F205DE-D7C2-44A6-B581-26E1057A5C8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279525692"/>
                  </p:ext>
                </p:extLst>
              </p:nvPr>
            </p:nvGraphicFramePr>
            <p:xfrm>
              <a:off x="3350930" y="4417905"/>
              <a:ext cx="1853776" cy="2008561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53776" cy="2008561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39982" ay="1181283" az="47187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29" name="!!Clapper_Board" descr="Clapperboard">
                <a:extLst>
                  <a:ext uri="{FF2B5EF4-FFF2-40B4-BE49-F238E27FC236}">
                    <a16:creationId xmlns:a16="http://schemas.microsoft.com/office/drawing/2014/main" id="{22F205DE-D7C2-44A6-B581-26E1057A5C8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350930" y="4417905"/>
                <a:ext cx="1853776" cy="2008561"/>
              </a:xfrm>
              <a:prstGeom prst="rect">
                <a:avLst/>
              </a:prstGeom>
            </p:spPr>
          </p:pic>
        </mc:Fallback>
      </mc:AlternateContent>
      <p:sp>
        <p:nvSpPr>
          <p:cNvPr id="30" name="!!Item Number">
            <a:extLst>
              <a:ext uri="{FF2B5EF4-FFF2-40B4-BE49-F238E27FC236}">
                <a16:creationId xmlns:a16="http://schemas.microsoft.com/office/drawing/2014/main" id="{46F0C4FC-462D-4CFA-8326-EC7EDCEDEA92}"/>
              </a:ext>
            </a:extLst>
          </p:cNvPr>
          <p:cNvSpPr txBox="1"/>
          <p:nvPr/>
        </p:nvSpPr>
        <p:spPr>
          <a:xfrm>
            <a:off x="3904701" y="5099019"/>
            <a:ext cx="746234" cy="646331"/>
          </a:xfrm>
          <a:prstGeom prst="rect">
            <a:avLst/>
          </a:prstGeom>
          <a:noFill/>
          <a:scene3d>
            <a:camera prst="isometricRightUp">
              <a:rot lat="2100000" lon="2154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23</a:t>
            </a:r>
          </a:p>
        </p:txBody>
      </p:sp>
    </p:spTree>
    <p:extLst>
      <p:ext uri="{BB962C8B-B14F-4D97-AF65-F5344CB8AC3E}">
        <p14:creationId xmlns:p14="http://schemas.microsoft.com/office/powerpoint/2010/main" val="8266638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!!Film Strip1">
            <a:extLst>
              <a:ext uri="{FF2B5EF4-FFF2-40B4-BE49-F238E27FC236}">
                <a16:creationId xmlns:a16="http://schemas.microsoft.com/office/drawing/2014/main" id="{984E5D76-0BF4-437A-87E7-421DA5E9FD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68000" y="5629696"/>
            <a:ext cx="19511579" cy="244999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198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198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1998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Roberto Benigni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45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81775" y="2902415"/>
            <a:ext cx="1642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Life is</a:t>
            </a:r>
            <a:br>
              <a:rPr lang="en-SG" sz="2400" dirty="0"/>
            </a:br>
            <a:r>
              <a:rPr lang="en-SG" sz="2400" dirty="0"/>
              <a:t>Beautiful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31" name="!!Clapper_Board" descr="Clapperboard">
                <a:extLst>
                  <a:ext uri="{FF2B5EF4-FFF2-40B4-BE49-F238E27FC236}">
                    <a16:creationId xmlns:a16="http://schemas.microsoft.com/office/drawing/2014/main" id="{99DF1C48-065D-44E9-AEAE-22EFA6D6D9E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7354836"/>
                  </p:ext>
                </p:extLst>
              </p:nvPr>
            </p:nvGraphicFramePr>
            <p:xfrm>
              <a:off x="3684764" y="4488545"/>
              <a:ext cx="1858757" cy="1930336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58757" cy="1930336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69231" ay="746321" az="36485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31" name="!!Clapper_Board" descr="Clapperboard">
                <a:extLst>
                  <a:ext uri="{FF2B5EF4-FFF2-40B4-BE49-F238E27FC236}">
                    <a16:creationId xmlns:a16="http://schemas.microsoft.com/office/drawing/2014/main" id="{99DF1C48-065D-44E9-AEAE-22EFA6D6D9E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684764" y="4488545"/>
                <a:ext cx="1858757" cy="1930336"/>
              </a:xfrm>
              <a:prstGeom prst="rect">
                <a:avLst/>
              </a:prstGeom>
            </p:spPr>
          </p:pic>
        </mc:Fallback>
      </mc:AlternateContent>
      <p:sp>
        <p:nvSpPr>
          <p:cNvPr id="32" name="!!Item Number">
            <a:extLst>
              <a:ext uri="{FF2B5EF4-FFF2-40B4-BE49-F238E27FC236}">
                <a16:creationId xmlns:a16="http://schemas.microsoft.com/office/drawing/2014/main" id="{E9325B34-7733-48E3-8446-9FA061840F3D}"/>
              </a:ext>
            </a:extLst>
          </p:cNvPr>
          <p:cNvSpPr txBox="1"/>
          <p:nvPr/>
        </p:nvSpPr>
        <p:spPr>
          <a:xfrm>
            <a:off x="4309241" y="5130548"/>
            <a:ext cx="693683" cy="646331"/>
          </a:xfrm>
          <a:prstGeom prst="rect">
            <a:avLst/>
          </a:prstGeom>
          <a:noFill/>
          <a:scene3d>
            <a:camera prst="isometricRightUp">
              <a:rot lat="2100000" lon="2154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5622755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!!Film Strip1">
            <a:extLst>
              <a:ext uri="{FF2B5EF4-FFF2-40B4-BE49-F238E27FC236}">
                <a16:creationId xmlns:a16="http://schemas.microsoft.com/office/drawing/2014/main" id="{984E5D76-0BF4-437A-87E7-421DA5E9FD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68000" y="5629696"/>
            <a:ext cx="19511579" cy="244999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1997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Jack Nicholson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59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81775" y="2902415"/>
            <a:ext cx="1642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As Good </a:t>
            </a:r>
            <a:br>
              <a:rPr lang="en-SG" sz="2400" dirty="0"/>
            </a:br>
            <a:r>
              <a:rPr lang="en-SG" sz="2400" dirty="0"/>
              <a:t>as it Gets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28" name="!!Clapper_Board" descr="Clapperboard">
                <a:extLst>
                  <a:ext uri="{FF2B5EF4-FFF2-40B4-BE49-F238E27FC236}">
                    <a16:creationId xmlns:a16="http://schemas.microsoft.com/office/drawing/2014/main" id="{DF6BD0BD-0A26-4FCB-89F3-2EBAFA63141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900852804"/>
                  </p:ext>
                </p:extLst>
              </p:nvPr>
            </p:nvGraphicFramePr>
            <p:xfrm>
              <a:off x="4041879" y="4555722"/>
              <a:ext cx="1838188" cy="1859041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38188" cy="1859041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98743" ay="312078" az="8960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28" name="!!Clapper_Board" descr="Clapperboard">
                <a:extLst>
                  <a:ext uri="{FF2B5EF4-FFF2-40B4-BE49-F238E27FC236}">
                    <a16:creationId xmlns:a16="http://schemas.microsoft.com/office/drawing/2014/main" id="{DF6BD0BD-0A26-4FCB-89F3-2EBAFA63141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041879" y="4555722"/>
                <a:ext cx="1838188" cy="1859041"/>
              </a:xfrm>
              <a:prstGeom prst="rect">
                <a:avLst/>
              </a:prstGeom>
            </p:spPr>
          </p:pic>
        </mc:Fallback>
      </mc:AlternateContent>
      <p:sp>
        <p:nvSpPr>
          <p:cNvPr id="29" name="!!Item Number">
            <a:extLst>
              <a:ext uri="{FF2B5EF4-FFF2-40B4-BE49-F238E27FC236}">
                <a16:creationId xmlns:a16="http://schemas.microsoft.com/office/drawing/2014/main" id="{7FFBA583-B8A1-4FC9-93E7-E366D1EE7FC7}"/>
              </a:ext>
            </a:extLst>
          </p:cNvPr>
          <p:cNvSpPr txBox="1"/>
          <p:nvPr/>
        </p:nvSpPr>
        <p:spPr>
          <a:xfrm>
            <a:off x="4593021" y="5162078"/>
            <a:ext cx="735724" cy="646331"/>
          </a:xfrm>
          <a:prstGeom prst="rect">
            <a:avLst/>
          </a:prstGeom>
          <a:noFill/>
          <a:scene3d>
            <a:camera prst="isometricRightUp">
              <a:rot lat="2100000" lon="2154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25</a:t>
            </a:r>
          </a:p>
        </p:txBody>
      </p:sp>
    </p:spTree>
    <p:extLst>
      <p:ext uri="{BB962C8B-B14F-4D97-AF65-F5344CB8AC3E}">
        <p14:creationId xmlns:p14="http://schemas.microsoft.com/office/powerpoint/2010/main" val="11160152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!!Film Strip1">
            <a:extLst>
              <a:ext uri="{FF2B5EF4-FFF2-40B4-BE49-F238E27FC236}">
                <a16:creationId xmlns:a16="http://schemas.microsoft.com/office/drawing/2014/main" id="{984E5D76-0BF4-437A-87E7-421DA5E9FD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68000" y="3874468"/>
            <a:ext cx="19511579" cy="244999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18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18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1996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Geoffrey Rush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44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81775" y="3102113"/>
            <a:ext cx="16422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Shine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30" name="!!Clapper_Board" descr="Clapperboard">
                <a:extLst>
                  <a:ext uri="{FF2B5EF4-FFF2-40B4-BE49-F238E27FC236}">
                    <a16:creationId xmlns:a16="http://schemas.microsoft.com/office/drawing/2014/main" id="{5AB4F1B6-8C3F-4EBC-A278-4C3B86E9021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058917797"/>
                  </p:ext>
                </p:extLst>
              </p:nvPr>
            </p:nvGraphicFramePr>
            <p:xfrm>
              <a:off x="4364330" y="4583195"/>
              <a:ext cx="1844940" cy="1867157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44940" cy="1867157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65719" ay="-256333" az="-12346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30" name="!!Clapper_Board" descr="Clapperboard">
                <a:extLst>
                  <a:ext uri="{FF2B5EF4-FFF2-40B4-BE49-F238E27FC236}">
                    <a16:creationId xmlns:a16="http://schemas.microsoft.com/office/drawing/2014/main" id="{5AB4F1B6-8C3F-4EBC-A278-4C3B86E9021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364330" y="4583195"/>
                <a:ext cx="1844940" cy="1867157"/>
              </a:xfrm>
              <a:prstGeom prst="rect">
                <a:avLst/>
              </a:prstGeom>
            </p:spPr>
          </p:pic>
        </mc:Fallback>
      </mc:AlternateContent>
      <p:sp>
        <p:nvSpPr>
          <p:cNvPr id="31" name="!!Item Number">
            <a:extLst>
              <a:ext uri="{FF2B5EF4-FFF2-40B4-BE49-F238E27FC236}">
                <a16:creationId xmlns:a16="http://schemas.microsoft.com/office/drawing/2014/main" id="{AEB93B64-2089-423F-80D4-4A8DD36C0A7E}"/>
              </a:ext>
            </a:extLst>
          </p:cNvPr>
          <p:cNvSpPr txBox="1"/>
          <p:nvPr/>
        </p:nvSpPr>
        <p:spPr>
          <a:xfrm>
            <a:off x="4960882" y="5193610"/>
            <a:ext cx="662151" cy="646331"/>
          </a:xfrm>
          <a:prstGeom prst="rect">
            <a:avLst/>
          </a:prstGeom>
          <a:noFill/>
          <a:scene3d>
            <a:camera prst="isometricRightUp">
              <a:rot lat="2100000" lon="2154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26</a:t>
            </a:r>
          </a:p>
        </p:txBody>
      </p:sp>
    </p:spTree>
    <p:extLst>
      <p:ext uri="{BB962C8B-B14F-4D97-AF65-F5344CB8AC3E}">
        <p14:creationId xmlns:p14="http://schemas.microsoft.com/office/powerpoint/2010/main" val="7235455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!!Film Strip1">
            <a:extLst>
              <a:ext uri="{FF2B5EF4-FFF2-40B4-BE49-F238E27FC236}">
                <a16:creationId xmlns:a16="http://schemas.microsoft.com/office/drawing/2014/main" id="{984E5D76-0BF4-437A-87E7-421DA5E9FD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68000" y="3874468"/>
            <a:ext cx="19511579" cy="244999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36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36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1995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Nicholas Cage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31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81775" y="2933946"/>
            <a:ext cx="1642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Leaving</a:t>
            </a:r>
            <a:br>
              <a:rPr lang="en-SG" sz="2400" dirty="0"/>
            </a:br>
            <a:r>
              <a:rPr lang="en-SG" sz="2400" dirty="0"/>
              <a:t>Las Vegas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28" name="!!Clapper_Board" descr="Clapperboard">
                <a:extLst>
                  <a:ext uri="{FF2B5EF4-FFF2-40B4-BE49-F238E27FC236}">
                    <a16:creationId xmlns:a16="http://schemas.microsoft.com/office/drawing/2014/main" id="{F68AA08F-B741-4904-ACC5-24A8F728873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857391659"/>
                  </p:ext>
                </p:extLst>
              </p:nvPr>
            </p:nvGraphicFramePr>
            <p:xfrm>
              <a:off x="4677016" y="4540664"/>
              <a:ext cx="1858634" cy="1910427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58634" cy="1910427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67731" ay="-590541" az="-28685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28" name="!!Clapper_Board" descr="Clapperboard">
                <a:extLst>
                  <a:ext uri="{FF2B5EF4-FFF2-40B4-BE49-F238E27FC236}">
                    <a16:creationId xmlns:a16="http://schemas.microsoft.com/office/drawing/2014/main" id="{F68AA08F-B741-4904-ACC5-24A8F728873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677016" y="4540664"/>
                <a:ext cx="1858634" cy="1910427"/>
              </a:xfrm>
              <a:prstGeom prst="rect">
                <a:avLst/>
              </a:prstGeom>
            </p:spPr>
          </p:pic>
        </mc:Fallback>
      </mc:AlternateContent>
      <p:sp>
        <p:nvSpPr>
          <p:cNvPr id="29" name="!!Item Number">
            <a:extLst>
              <a:ext uri="{FF2B5EF4-FFF2-40B4-BE49-F238E27FC236}">
                <a16:creationId xmlns:a16="http://schemas.microsoft.com/office/drawing/2014/main" id="{77BAD13C-91E5-410B-AB21-8CAD19AE6FA8}"/>
              </a:ext>
            </a:extLst>
          </p:cNvPr>
          <p:cNvSpPr txBox="1"/>
          <p:nvPr/>
        </p:nvSpPr>
        <p:spPr>
          <a:xfrm>
            <a:off x="5255171" y="5172714"/>
            <a:ext cx="662153" cy="646331"/>
          </a:xfrm>
          <a:prstGeom prst="rect">
            <a:avLst/>
          </a:prstGeom>
          <a:noFill/>
          <a:scene3d>
            <a:camera prst="isometricRightUp">
              <a:rot lat="2100000" lon="12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27</a:t>
            </a:r>
          </a:p>
        </p:txBody>
      </p:sp>
    </p:spTree>
    <p:extLst>
      <p:ext uri="{BB962C8B-B14F-4D97-AF65-F5344CB8AC3E}">
        <p14:creationId xmlns:p14="http://schemas.microsoft.com/office/powerpoint/2010/main" val="10890424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!!Film Strip1">
            <a:extLst>
              <a:ext uri="{FF2B5EF4-FFF2-40B4-BE49-F238E27FC236}">
                <a16:creationId xmlns:a16="http://schemas.microsoft.com/office/drawing/2014/main" id="{984E5D76-0BF4-437A-87E7-421DA5E9FD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68000" y="2098227"/>
            <a:ext cx="19511579" cy="244999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54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54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1994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Tom Hanks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37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81775" y="2933946"/>
            <a:ext cx="1642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Forrest</a:t>
            </a:r>
            <a:br>
              <a:rPr lang="en-SG" sz="2400" dirty="0"/>
            </a:br>
            <a:r>
              <a:rPr lang="en-SG" sz="2400" dirty="0"/>
              <a:t>Gump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30" name="!!Clapper_Board" descr="Clapperboard">
                <a:extLst>
                  <a:ext uri="{FF2B5EF4-FFF2-40B4-BE49-F238E27FC236}">
                    <a16:creationId xmlns:a16="http://schemas.microsoft.com/office/drawing/2014/main" id="{78452CD6-CCB5-46BE-839E-B1D35C8FBE3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012441278"/>
                  </p:ext>
                </p:extLst>
              </p:nvPr>
            </p:nvGraphicFramePr>
            <p:xfrm>
              <a:off x="4985074" y="4482837"/>
              <a:ext cx="1843617" cy="1962770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43617" cy="1962770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106250" ay="-925422" az="28279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30" name="!!Clapper_Board" descr="Clapperboard">
                <a:extLst>
                  <a:ext uri="{FF2B5EF4-FFF2-40B4-BE49-F238E27FC236}">
                    <a16:creationId xmlns:a16="http://schemas.microsoft.com/office/drawing/2014/main" id="{78452CD6-CCB5-46BE-839E-B1D35C8FBE3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985074" y="4482837"/>
                <a:ext cx="1843617" cy="1962770"/>
              </a:xfrm>
              <a:prstGeom prst="rect">
                <a:avLst/>
              </a:prstGeom>
            </p:spPr>
          </p:pic>
        </mc:Fallback>
      </mc:AlternateContent>
      <p:sp>
        <p:nvSpPr>
          <p:cNvPr id="31" name="!!Item Number">
            <a:extLst>
              <a:ext uri="{FF2B5EF4-FFF2-40B4-BE49-F238E27FC236}">
                <a16:creationId xmlns:a16="http://schemas.microsoft.com/office/drawing/2014/main" id="{7C84C49B-77FD-4968-A607-353771FA5F47}"/>
              </a:ext>
            </a:extLst>
          </p:cNvPr>
          <p:cNvSpPr txBox="1"/>
          <p:nvPr/>
        </p:nvSpPr>
        <p:spPr>
          <a:xfrm>
            <a:off x="5570484" y="5141060"/>
            <a:ext cx="683172" cy="646331"/>
          </a:xfrm>
          <a:prstGeom prst="rect">
            <a:avLst/>
          </a:prstGeom>
          <a:noFill/>
          <a:scene3d>
            <a:camera prst="isometricRightUp">
              <a:rot lat="2100000" lon="18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28</a:t>
            </a:r>
          </a:p>
        </p:txBody>
      </p:sp>
    </p:spTree>
    <p:extLst>
      <p:ext uri="{BB962C8B-B14F-4D97-AF65-F5344CB8AC3E}">
        <p14:creationId xmlns:p14="http://schemas.microsoft.com/office/powerpoint/2010/main" val="28946926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!!Film Strip">
            <a:extLst>
              <a:ext uri="{FF2B5EF4-FFF2-40B4-BE49-F238E27FC236}">
                <a16:creationId xmlns:a16="http://schemas.microsoft.com/office/drawing/2014/main" id="{B43AE9F5-CB6B-4234-A8A1-E27316698A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27706" y="5624940"/>
            <a:ext cx="19467538" cy="2444463"/>
          </a:xfrm>
          <a:prstGeom prst="rect">
            <a:avLst/>
          </a:prstGeom>
        </p:spPr>
      </p:pic>
      <p:pic>
        <p:nvPicPr>
          <p:cNvPr id="210" name="Projector">
            <a:extLst>
              <a:ext uri="{FF2B5EF4-FFF2-40B4-BE49-F238E27FC236}">
                <a16:creationId xmlns:a16="http://schemas.microsoft.com/office/drawing/2014/main" id="{41F61019-F54D-442D-846E-768B80FAA7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18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18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3132A680-C2BB-482A-93CF-8737C11E448F}"/>
              </a:ext>
            </a:extLst>
          </p:cNvPr>
          <p:cNvSpPr txBox="1"/>
          <p:nvPr/>
        </p:nvSpPr>
        <p:spPr>
          <a:xfrm>
            <a:off x="2478358" y="2080967"/>
            <a:ext cx="46182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2020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Anthony Hopkins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82</a:t>
            </a:r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C904D5EF-8D99-4DAC-8C23-89736AA34A3B}"/>
              </a:ext>
            </a:extLst>
          </p:cNvPr>
          <p:cNvSpPr txBox="1"/>
          <p:nvPr/>
        </p:nvSpPr>
        <p:spPr>
          <a:xfrm>
            <a:off x="552559" y="2915101"/>
            <a:ext cx="13070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800" dirty="0"/>
              <a:t>The</a:t>
            </a:r>
          </a:p>
          <a:p>
            <a:pPr algn="ctr"/>
            <a:r>
              <a:rPr lang="en-SG" sz="2800" dirty="0"/>
              <a:t>Father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190" name="!!Clapper_Board" descr="Clapperboard">
                <a:extLst>
                  <a:ext uri="{FF2B5EF4-FFF2-40B4-BE49-F238E27FC236}">
                    <a16:creationId xmlns:a16="http://schemas.microsoft.com/office/drawing/2014/main" id="{1E7489A1-7C70-4976-94B1-6BABF73DD79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41783782"/>
                  </p:ext>
                </p:extLst>
              </p:nvPr>
            </p:nvGraphicFramePr>
            <p:xfrm>
              <a:off x="3008922" y="4384562"/>
              <a:ext cx="1844118" cy="2054215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44118" cy="2054215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07773" ay="1449245" az="44114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190" name="!!Clapper_Board" descr="Clapperboard">
                <a:extLst>
                  <a:ext uri="{FF2B5EF4-FFF2-40B4-BE49-F238E27FC236}">
                    <a16:creationId xmlns:a16="http://schemas.microsoft.com/office/drawing/2014/main" id="{1E7489A1-7C70-4976-94B1-6BABF73DD79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008922" y="4384562"/>
                <a:ext cx="1844118" cy="2054215"/>
              </a:xfrm>
              <a:prstGeom prst="rect">
                <a:avLst/>
              </a:prstGeom>
            </p:spPr>
          </p:pic>
        </mc:Fallback>
      </mc:AlternateContent>
      <p:sp>
        <p:nvSpPr>
          <p:cNvPr id="191" name="!!Item Number">
            <a:extLst>
              <a:ext uri="{FF2B5EF4-FFF2-40B4-BE49-F238E27FC236}">
                <a16:creationId xmlns:a16="http://schemas.microsoft.com/office/drawing/2014/main" id="{A776EC0E-B7D7-49FA-88B1-F6C9A03774C7}"/>
              </a:ext>
            </a:extLst>
          </p:cNvPr>
          <p:cNvSpPr txBox="1"/>
          <p:nvPr/>
        </p:nvSpPr>
        <p:spPr>
          <a:xfrm>
            <a:off x="3720774" y="5088503"/>
            <a:ext cx="420414" cy="646331"/>
          </a:xfrm>
          <a:prstGeom prst="rect">
            <a:avLst/>
          </a:prstGeom>
          <a:noFill/>
          <a:scene3d>
            <a:camera prst="isometricRightUp">
              <a:rot lat="2100000" lon="2142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9580312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!!Film Strip1">
            <a:extLst>
              <a:ext uri="{FF2B5EF4-FFF2-40B4-BE49-F238E27FC236}">
                <a16:creationId xmlns:a16="http://schemas.microsoft.com/office/drawing/2014/main" id="{984E5D76-0BF4-437A-87E7-421DA5E9FD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68000" y="343003"/>
            <a:ext cx="19511579" cy="244999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72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72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1993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Tom Hanks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36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81775" y="3133639"/>
            <a:ext cx="1642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000" dirty="0"/>
              <a:t>Philadelphia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28" name="!!Clapper_Board" descr="Clapperboard">
                <a:extLst>
                  <a:ext uri="{FF2B5EF4-FFF2-40B4-BE49-F238E27FC236}">
                    <a16:creationId xmlns:a16="http://schemas.microsoft.com/office/drawing/2014/main" id="{53682A9E-A665-4C3C-8C3A-5B8EF025F58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163604592"/>
                  </p:ext>
                </p:extLst>
              </p:nvPr>
            </p:nvGraphicFramePr>
            <p:xfrm>
              <a:off x="5350808" y="4454901"/>
              <a:ext cx="1847877" cy="1997612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47877" cy="1997612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03863" ay="-1126123" az="-33414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28" name="!!Clapper_Board" descr="Clapperboard">
                <a:extLst>
                  <a:ext uri="{FF2B5EF4-FFF2-40B4-BE49-F238E27FC236}">
                    <a16:creationId xmlns:a16="http://schemas.microsoft.com/office/drawing/2014/main" id="{53682A9E-A665-4C3C-8C3A-5B8EF025F58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350808" y="4454901"/>
                <a:ext cx="1847877" cy="1997612"/>
              </a:xfrm>
              <a:prstGeom prst="rect">
                <a:avLst/>
              </a:prstGeom>
            </p:spPr>
          </p:pic>
        </mc:Fallback>
      </mc:AlternateContent>
      <p:sp>
        <p:nvSpPr>
          <p:cNvPr id="29" name="!!Item Number">
            <a:extLst>
              <a:ext uri="{FF2B5EF4-FFF2-40B4-BE49-F238E27FC236}">
                <a16:creationId xmlns:a16="http://schemas.microsoft.com/office/drawing/2014/main" id="{09AFE48C-8587-4E8B-BA83-FA56E09F88C9}"/>
              </a:ext>
            </a:extLst>
          </p:cNvPr>
          <p:cNvSpPr txBox="1"/>
          <p:nvPr/>
        </p:nvSpPr>
        <p:spPr>
          <a:xfrm>
            <a:off x="5938344" y="5130545"/>
            <a:ext cx="693684" cy="646331"/>
          </a:xfrm>
          <a:prstGeom prst="rect">
            <a:avLst/>
          </a:prstGeom>
          <a:noFill/>
          <a:scene3d>
            <a:camera prst="isometricRightUp">
              <a:rot lat="2100000" lon="24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29</a:t>
            </a:r>
          </a:p>
        </p:txBody>
      </p:sp>
    </p:spTree>
    <p:extLst>
      <p:ext uri="{BB962C8B-B14F-4D97-AF65-F5344CB8AC3E}">
        <p14:creationId xmlns:p14="http://schemas.microsoft.com/office/powerpoint/2010/main" val="1180141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!!Film Strip1">
            <a:extLst>
              <a:ext uri="{FF2B5EF4-FFF2-40B4-BE49-F238E27FC236}">
                <a16:creationId xmlns:a16="http://schemas.microsoft.com/office/drawing/2014/main" id="{984E5D76-0BF4-437A-87E7-421DA5E9FD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68000" y="-1412226"/>
            <a:ext cx="19511579" cy="244999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90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90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1992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Al Pacino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51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66670" y="2915101"/>
            <a:ext cx="1642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Scent of a </a:t>
            </a:r>
            <a:br>
              <a:rPr lang="en-SG" sz="2400" dirty="0"/>
            </a:br>
            <a:r>
              <a:rPr lang="en-SG" sz="2400" dirty="0"/>
              <a:t>Woman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30" name="!!Clapper_Board" descr="Clapperboard">
                <a:extLst>
                  <a:ext uri="{FF2B5EF4-FFF2-40B4-BE49-F238E27FC236}">
                    <a16:creationId xmlns:a16="http://schemas.microsoft.com/office/drawing/2014/main" id="{073535B0-B292-4A32-AFCA-110D25738C4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639029590"/>
                  </p:ext>
                </p:extLst>
              </p:nvPr>
            </p:nvGraphicFramePr>
            <p:xfrm>
              <a:off x="5713694" y="4403116"/>
              <a:ext cx="1836783" cy="2059150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36783" cy="2059150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71532" ay="-1494403" az="-30112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30" name="!!Clapper_Board" descr="Clapperboard">
                <a:extLst>
                  <a:ext uri="{FF2B5EF4-FFF2-40B4-BE49-F238E27FC236}">
                    <a16:creationId xmlns:a16="http://schemas.microsoft.com/office/drawing/2014/main" id="{073535B0-B292-4A32-AFCA-110D25738C4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713694" y="4403116"/>
                <a:ext cx="1836783" cy="2059150"/>
              </a:xfrm>
              <a:prstGeom prst="rect">
                <a:avLst/>
              </a:prstGeom>
            </p:spPr>
          </p:pic>
        </mc:Fallback>
      </mc:AlternateContent>
      <p:sp>
        <p:nvSpPr>
          <p:cNvPr id="31" name="!!Item Number">
            <a:extLst>
              <a:ext uri="{FF2B5EF4-FFF2-40B4-BE49-F238E27FC236}">
                <a16:creationId xmlns:a16="http://schemas.microsoft.com/office/drawing/2014/main" id="{DB9D8B25-EF91-47A7-AF93-424B53E01F92}"/>
              </a:ext>
            </a:extLst>
          </p:cNvPr>
          <p:cNvSpPr txBox="1"/>
          <p:nvPr/>
        </p:nvSpPr>
        <p:spPr>
          <a:xfrm>
            <a:off x="6327227" y="5109530"/>
            <a:ext cx="683172" cy="646331"/>
          </a:xfrm>
          <a:prstGeom prst="rect">
            <a:avLst/>
          </a:prstGeom>
          <a:noFill/>
          <a:scene3d>
            <a:camera prst="isometricRightUp">
              <a:rot lat="2100000" lon="30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8347992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!!Film Strip2">
            <a:extLst>
              <a:ext uri="{FF2B5EF4-FFF2-40B4-BE49-F238E27FC236}">
                <a16:creationId xmlns:a16="http://schemas.microsoft.com/office/drawing/2014/main" id="{B029EF1A-01A2-47C2-BC49-F8DC21DA9A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67925" y="7390195"/>
            <a:ext cx="19511579" cy="2449993"/>
          </a:xfrm>
          <a:prstGeom prst="rect">
            <a:avLst/>
          </a:prstGeom>
        </p:spPr>
      </p:pic>
      <p:pic>
        <p:nvPicPr>
          <p:cNvPr id="34" name="!!Film Strip1">
            <a:extLst>
              <a:ext uri="{FF2B5EF4-FFF2-40B4-BE49-F238E27FC236}">
                <a16:creationId xmlns:a16="http://schemas.microsoft.com/office/drawing/2014/main" id="{984E5D76-0BF4-437A-87E7-421DA5E9FD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68000" y="-3177958"/>
            <a:ext cx="19511579" cy="244999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108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108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1991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Anthony Hopkins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53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66670" y="2715404"/>
            <a:ext cx="16422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The Silence</a:t>
            </a:r>
            <a:br>
              <a:rPr lang="en-SG" sz="2400" dirty="0"/>
            </a:br>
            <a:r>
              <a:rPr lang="en-SG" sz="2400" dirty="0"/>
              <a:t>of the</a:t>
            </a:r>
            <a:br>
              <a:rPr lang="en-SG" sz="2400" dirty="0"/>
            </a:br>
            <a:r>
              <a:rPr lang="en-SG" sz="2400" dirty="0"/>
              <a:t>Lambs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28" name="!!Clapper_Board" descr="Clapperboard">
                <a:extLst>
                  <a:ext uri="{FF2B5EF4-FFF2-40B4-BE49-F238E27FC236}">
                    <a16:creationId xmlns:a16="http://schemas.microsoft.com/office/drawing/2014/main" id="{F9DA3583-09EE-47C6-A8D8-3C82CC8C12C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280416569"/>
                  </p:ext>
                </p:extLst>
              </p:nvPr>
            </p:nvGraphicFramePr>
            <p:xfrm>
              <a:off x="2669374" y="4361136"/>
              <a:ext cx="1829555" cy="2080052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29555" cy="2080052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72775" ay="1616868" az="32986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6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28" name="!!Clapper_Board" descr="Clapperboard">
                <a:extLst>
                  <a:ext uri="{FF2B5EF4-FFF2-40B4-BE49-F238E27FC236}">
                    <a16:creationId xmlns:a16="http://schemas.microsoft.com/office/drawing/2014/main" id="{F9DA3583-09EE-47C6-A8D8-3C82CC8C12C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669374" y="4361136"/>
                <a:ext cx="1829555" cy="2080052"/>
              </a:xfrm>
              <a:prstGeom prst="rect">
                <a:avLst/>
              </a:prstGeom>
            </p:spPr>
          </p:pic>
        </mc:Fallback>
      </mc:AlternateContent>
      <p:sp>
        <p:nvSpPr>
          <p:cNvPr id="29" name="!!Item Number">
            <a:extLst>
              <a:ext uri="{FF2B5EF4-FFF2-40B4-BE49-F238E27FC236}">
                <a16:creationId xmlns:a16="http://schemas.microsoft.com/office/drawing/2014/main" id="{7F6E76E7-9B92-4978-95C6-5F15353E9EAE}"/>
              </a:ext>
            </a:extLst>
          </p:cNvPr>
          <p:cNvSpPr txBox="1"/>
          <p:nvPr/>
        </p:nvSpPr>
        <p:spPr>
          <a:xfrm>
            <a:off x="3216166" y="5075360"/>
            <a:ext cx="693682" cy="646331"/>
          </a:xfrm>
          <a:prstGeom prst="rect">
            <a:avLst/>
          </a:prstGeom>
          <a:noFill/>
          <a:scene3d>
            <a:camera prst="isometricRightUp">
              <a:rot lat="2100000" lon="2130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31</a:t>
            </a:r>
          </a:p>
        </p:txBody>
      </p:sp>
    </p:spTree>
    <p:extLst>
      <p:ext uri="{BB962C8B-B14F-4D97-AF65-F5344CB8AC3E}">
        <p14:creationId xmlns:p14="http://schemas.microsoft.com/office/powerpoint/2010/main" val="450980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!!Film Strip2">
            <a:extLst>
              <a:ext uri="{FF2B5EF4-FFF2-40B4-BE49-F238E27FC236}">
                <a16:creationId xmlns:a16="http://schemas.microsoft.com/office/drawing/2014/main" id="{B029EF1A-01A2-47C2-BC49-F8DC21DA9A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67925" y="5645481"/>
            <a:ext cx="19511579" cy="244999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126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126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1990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Jeremy Irons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41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77180" y="2957138"/>
            <a:ext cx="1642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Reversal</a:t>
            </a:r>
            <a:br>
              <a:rPr lang="en-SG" sz="2400" dirty="0"/>
            </a:br>
            <a:r>
              <a:rPr lang="en-SG" sz="2400" dirty="0"/>
              <a:t>of Fortune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30" name="!!Clapper_Board" descr="Clapperboard">
                <a:extLst>
                  <a:ext uri="{FF2B5EF4-FFF2-40B4-BE49-F238E27FC236}">
                    <a16:creationId xmlns:a16="http://schemas.microsoft.com/office/drawing/2014/main" id="{978782B6-FC7E-4DE1-8F85-AB2B0D29E08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11730991"/>
                  </p:ext>
                </p:extLst>
              </p:nvPr>
            </p:nvGraphicFramePr>
            <p:xfrm>
              <a:off x="3009600" y="4384800"/>
              <a:ext cx="1844118" cy="2054215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44118" cy="2054215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07773" ay="1449245" az="44114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30" name="!!Clapper_Board" descr="Clapperboard">
                <a:extLst>
                  <a:ext uri="{FF2B5EF4-FFF2-40B4-BE49-F238E27FC236}">
                    <a16:creationId xmlns:a16="http://schemas.microsoft.com/office/drawing/2014/main" id="{978782B6-FC7E-4DE1-8F85-AB2B0D29E08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009600" y="4384800"/>
                <a:ext cx="1844118" cy="2054215"/>
              </a:xfrm>
              <a:prstGeom prst="rect">
                <a:avLst/>
              </a:prstGeom>
            </p:spPr>
          </p:pic>
        </mc:Fallback>
      </mc:AlternateContent>
      <p:sp>
        <p:nvSpPr>
          <p:cNvPr id="31" name="!!Item Number">
            <a:extLst>
              <a:ext uri="{FF2B5EF4-FFF2-40B4-BE49-F238E27FC236}">
                <a16:creationId xmlns:a16="http://schemas.microsoft.com/office/drawing/2014/main" id="{08C6B232-19A8-4552-AD6E-65FAA536C518}"/>
              </a:ext>
            </a:extLst>
          </p:cNvPr>
          <p:cNvSpPr txBox="1"/>
          <p:nvPr/>
        </p:nvSpPr>
        <p:spPr>
          <a:xfrm>
            <a:off x="3584817" y="5090987"/>
            <a:ext cx="693683" cy="646331"/>
          </a:xfrm>
          <a:prstGeom prst="rect">
            <a:avLst/>
          </a:prstGeom>
          <a:noFill/>
          <a:scene3d>
            <a:camera prst="isometricRightUp">
              <a:rot lat="2100000" lon="2142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32</a:t>
            </a:r>
          </a:p>
        </p:txBody>
      </p:sp>
    </p:spTree>
    <p:extLst>
      <p:ext uri="{BB962C8B-B14F-4D97-AF65-F5344CB8AC3E}">
        <p14:creationId xmlns:p14="http://schemas.microsoft.com/office/powerpoint/2010/main" val="14048704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!!Film Strip2">
            <a:extLst>
              <a:ext uri="{FF2B5EF4-FFF2-40B4-BE49-F238E27FC236}">
                <a16:creationId xmlns:a16="http://schemas.microsoft.com/office/drawing/2014/main" id="{B029EF1A-01A2-47C2-BC49-F8DC21DA9A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67925" y="3879752"/>
            <a:ext cx="19511579" cy="244999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144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144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1989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Daniel Day-Lewis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31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77180" y="2957138"/>
            <a:ext cx="1642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My Left</a:t>
            </a:r>
            <a:br>
              <a:rPr lang="en-SG" sz="2400" dirty="0"/>
            </a:br>
            <a:r>
              <a:rPr lang="en-SG" sz="2400" dirty="0"/>
              <a:t>Foot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29" name="!!Clapper_Board" descr="Clapperboard">
                <a:extLst>
                  <a:ext uri="{FF2B5EF4-FFF2-40B4-BE49-F238E27FC236}">
                    <a16:creationId xmlns:a16="http://schemas.microsoft.com/office/drawing/2014/main" id="{F21A11E9-6F06-4066-9B28-C0CB9BE79FB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73298567"/>
                  </p:ext>
                </p:extLst>
              </p:nvPr>
            </p:nvGraphicFramePr>
            <p:xfrm>
              <a:off x="3350930" y="4417905"/>
              <a:ext cx="1853776" cy="2008561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53776" cy="2008561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39982" ay="1181283" az="47187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29" name="!!Clapper_Board" descr="Clapperboard">
                <a:extLst>
                  <a:ext uri="{FF2B5EF4-FFF2-40B4-BE49-F238E27FC236}">
                    <a16:creationId xmlns:a16="http://schemas.microsoft.com/office/drawing/2014/main" id="{F21A11E9-6F06-4066-9B28-C0CB9BE79FB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350930" y="4417905"/>
                <a:ext cx="1853776" cy="2008561"/>
              </a:xfrm>
              <a:prstGeom prst="rect">
                <a:avLst/>
              </a:prstGeom>
            </p:spPr>
          </p:pic>
        </mc:Fallback>
      </mc:AlternateContent>
      <p:sp>
        <p:nvSpPr>
          <p:cNvPr id="33" name="!!Item Number">
            <a:extLst>
              <a:ext uri="{FF2B5EF4-FFF2-40B4-BE49-F238E27FC236}">
                <a16:creationId xmlns:a16="http://schemas.microsoft.com/office/drawing/2014/main" id="{A9036FC4-2D71-477E-AB55-03E2B129AC91}"/>
              </a:ext>
            </a:extLst>
          </p:cNvPr>
          <p:cNvSpPr txBox="1"/>
          <p:nvPr/>
        </p:nvSpPr>
        <p:spPr>
          <a:xfrm>
            <a:off x="3904701" y="5099019"/>
            <a:ext cx="746234" cy="646331"/>
          </a:xfrm>
          <a:prstGeom prst="rect">
            <a:avLst/>
          </a:prstGeom>
          <a:noFill/>
          <a:scene3d>
            <a:camera prst="isometricRightUp">
              <a:rot lat="2100000" lon="2154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33</a:t>
            </a:r>
          </a:p>
        </p:txBody>
      </p:sp>
    </p:spTree>
    <p:extLst>
      <p:ext uri="{BB962C8B-B14F-4D97-AF65-F5344CB8AC3E}">
        <p14:creationId xmlns:p14="http://schemas.microsoft.com/office/powerpoint/2010/main" val="31562715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!!Film Strip2">
            <a:extLst>
              <a:ext uri="{FF2B5EF4-FFF2-40B4-BE49-F238E27FC236}">
                <a16:creationId xmlns:a16="http://schemas.microsoft.com/office/drawing/2014/main" id="{B029EF1A-01A2-47C2-BC49-F8DC21DA9A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67925" y="3879752"/>
            <a:ext cx="19511579" cy="244999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162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162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1988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Dustin Hoffman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50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77180" y="3114793"/>
            <a:ext cx="16422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Rain Man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28" name="!!Clapper_Board" descr="Clapperboard">
                <a:extLst>
                  <a:ext uri="{FF2B5EF4-FFF2-40B4-BE49-F238E27FC236}">
                    <a16:creationId xmlns:a16="http://schemas.microsoft.com/office/drawing/2014/main" id="{E9C8063D-04E2-4EEB-B6C3-1BEA89238F3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068700494"/>
                  </p:ext>
                </p:extLst>
              </p:nvPr>
            </p:nvGraphicFramePr>
            <p:xfrm>
              <a:off x="3684764" y="4488545"/>
              <a:ext cx="1858757" cy="1930336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58757" cy="1930336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69231" ay="746321" az="36485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28" name="!!Clapper_Board" descr="Clapperboard">
                <a:extLst>
                  <a:ext uri="{FF2B5EF4-FFF2-40B4-BE49-F238E27FC236}">
                    <a16:creationId xmlns:a16="http://schemas.microsoft.com/office/drawing/2014/main" id="{E9C8063D-04E2-4EEB-B6C3-1BEA89238F3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684764" y="4488545"/>
                <a:ext cx="1858757" cy="1930336"/>
              </a:xfrm>
              <a:prstGeom prst="rect">
                <a:avLst/>
              </a:prstGeom>
            </p:spPr>
          </p:pic>
        </mc:Fallback>
      </mc:AlternateContent>
      <p:sp>
        <p:nvSpPr>
          <p:cNvPr id="30" name="!!Item Number">
            <a:extLst>
              <a:ext uri="{FF2B5EF4-FFF2-40B4-BE49-F238E27FC236}">
                <a16:creationId xmlns:a16="http://schemas.microsoft.com/office/drawing/2014/main" id="{767AC342-63A9-433A-8585-CD3C83DCCAFE}"/>
              </a:ext>
            </a:extLst>
          </p:cNvPr>
          <p:cNvSpPr txBox="1"/>
          <p:nvPr/>
        </p:nvSpPr>
        <p:spPr>
          <a:xfrm>
            <a:off x="4309241" y="5130548"/>
            <a:ext cx="693683" cy="646331"/>
          </a:xfrm>
          <a:prstGeom prst="rect">
            <a:avLst/>
          </a:prstGeom>
          <a:noFill/>
          <a:scene3d>
            <a:camera prst="isometricRightUp">
              <a:rot lat="2100000" lon="2154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34</a:t>
            </a:r>
          </a:p>
        </p:txBody>
      </p:sp>
    </p:spTree>
    <p:extLst>
      <p:ext uri="{BB962C8B-B14F-4D97-AF65-F5344CB8AC3E}">
        <p14:creationId xmlns:p14="http://schemas.microsoft.com/office/powerpoint/2010/main" val="7558542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!!Film Strip2">
            <a:extLst>
              <a:ext uri="{FF2B5EF4-FFF2-40B4-BE49-F238E27FC236}">
                <a16:creationId xmlns:a16="http://schemas.microsoft.com/office/drawing/2014/main" id="{B029EF1A-01A2-47C2-BC49-F8DC21DA9A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67925" y="2103511"/>
            <a:ext cx="19511579" cy="244999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180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180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1987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Michael Douglas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42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77180" y="3114793"/>
            <a:ext cx="16422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Wall Street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29" name="!!Clapper_Board" descr="Clapperboard">
                <a:extLst>
                  <a:ext uri="{FF2B5EF4-FFF2-40B4-BE49-F238E27FC236}">
                    <a16:creationId xmlns:a16="http://schemas.microsoft.com/office/drawing/2014/main" id="{D90E956C-86F8-40E2-8BD1-DF72C8FCCBA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777143421"/>
                  </p:ext>
                </p:extLst>
              </p:nvPr>
            </p:nvGraphicFramePr>
            <p:xfrm>
              <a:off x="4047676" y="4557468"/>
              <a:ext cx="1826593" cy="1855548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26593" cy="1855548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64997" ay="211786" az="4009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29" name="!!Clapper_Board" descr="Clapperboard">
                <a:extLst>
                  <a:ext uri="{FF2B5EF4-FFF2-40B4-BE49-F238E27FC236}">
                    <a16:creationId xmlns:a16="http://schemas.microsoft.com/office/drawing/2014/main" id="{D90E956C-86F8-40E2-8BD1-DF72C8FCCBA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047676" y="4557468"/>
                <a:ext cx="1826593" cy="1855548"/>
              </a:xfrm>
              <a:prstGeom prst="rect">
                <a:avLst/>
              </a:prstGeom>
            </p:spPr>
          </p:pic>
        </mc:Fallback>
      </mc:AlternateContent>
      <p:sp>
        <p:nvSpPr>
          <p:cNvPr id="31" name="!!Item Number">
            <a:extLst>
              <a:ext uri="{FF2B5EF4-FFF2-40B4-BE49-F238E27FC236}">
                <a16:creationId xmlns:a16="http://schemas.microsoft.com/office/drawing/2014/main" id="{ED0EDD83-8CFC-415E-955B-C2E84C8C3C7F}"/>
              </a:ext>
            </a:extLst>
          </p:cNvPr>
          <p:cNvSpPr txBox="1"/>
          <p:nvPr/>
        </p:nvSpPr>
        <p:spPr>
          <a:xfrm>
            <a:off x="4593021" y="5162078"/>
            <a:ext cx="735724" cy="646331"/>
          </a:xfrm>
          <a:prstGeom prst="rect">
            <a:avLst/>
          </a:prstGeom>
          <a:noFill/>
          <a:scene3d>
            <a:camera prst="isometricRightUp">
              <a:rot lat="2100000" lon="2154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35</a:t>
            </a:r>
          </a:p>
        </p:txBody>
      </p:sp>
    </p:spTree>
    <p:extLst>
      <p:ext uri="{BB962C8B-B14F-4D97-AF65-F5344CB8AC3E}">
        <p14:creationId xmlns:p14="http://schemas.microsoft.com/office/powerpoint/2010/main" val="31290109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!!Film Strip2">
            <a:extLst>
              <a:ext uri="{FF2B5EF4-FFF2-40B4-BE49-F238E27FC236}">
                <a16:creationId xmlns:a16="http://schemas.microsoft.com/office/drawing/2014/main" id="{B029EF1A-01A2-47C2-BC49-F8DC21DA9A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67925" y="337778"/>
            <a:ext cx="19511579" cy="244999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198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198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1986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Paul Newman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61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77180" y="2936119"/>
            <a:ext cx="1642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The Colour</a:t>
            </a:r>
            <a:br>
              <a:rPr lang="en-SG" sz="2400" dirty="0"/>
            </a:br>
            <a:r>
              <a:rPr lang="en-SG" sz="2400" dirty="0"/>
              <a:t>of Money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28" name="!!Clapper_Board" descr="Clapperboard">
                <a:extLst>
                  <a:ext uri="{FF2B5EF4-FFF2-40B4-BE49-F238E27FC236}">
                    <a16:creationId xmlns:a16="http://schemas.microsoft.com/office/drawing/2014/main" id="{4E7271E4-D607-4DD1-BE4E-59D8E235C6C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55858943"/>
                  </p:ext>
                </p:extLst>
              </p:nvPr>
            </p:nvGraphicFramePr>
            <p:xfrm>
              <a:off x="4364330" y="4583195"/>
              <a:ext cx="1844940" cy="1867157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44940" cy="1867157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65719" ay="-256333" az="-12346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28" name="!!Clapper_Board" descr="Clapperboard">
                <a:extLst>
                  <a:ext uri="{FF2B5EF4-FFF2-40B4-BE49-F238E27FC236}">
                    <a16:creationId xmlns:a16="http://schemas.microsoft.com/office/drawing/2014/main" id="{4E7271E4-D607-4DD1-BE4E-59D8E235C6C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364330" y="4583195"/>
                <a:ext cx="1844940" cy="1867157"/>
              </a:xfrm>
              <a:prstGeom prst="rect">
                <a:avLst/>
              </a:prstGeom>
            </p:spPr>
          </p:pic>
        </mc:Fallback>
      </mc:AlternateContent>
      <p:sp>
        <p:nvSpPr>
          <p:cNvPr id="30" name="!!Item Number">
            <a:extLst>
              <a:ext uri="{FF2B5EF4-FFF2-40B4-BE49-F238E27FC236}">
                <a16:creationId xmlns:a16="http://schemas.microsoft.com/office/drawing/2014/main" id="{775B7BD0-A32F-4255-BD9B-3C99CE815AE7}"/>
              </a:ext>
            </a:extLst>
          </p:cNvPr>
          <p:cNvSpPr txBox="1"/>
          <p:nvPr/>
        </p:nvSpPr>
        <p:spPr>
          <a:xfrm>
            <a:off x="4960882" y="5193610"/>
            <a:ext cx="662151" cy="646331"/>
          </a:xfrm>
          <a:prstGeom prst="rect">
            <a:avLst/>
          </a:prstGeom>
          <a:noFill/>
          <a:scene3d>
            <a:camera prst="isometricRightUp">
              <a:rot lat="2100000" lon="2154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36</a:t>
            </a:r>
          </a:p>
        </p:txBody>
      </p:sp>
    </p:spTree>
    <p:extLst>
      <p:ext uri="{BB962C8B-B14F-4D97-AF65-F5344CB8AC3E}">
        <p14:creationId xmlns:p14="http://schemas.microsoft.com/office/powerpoint/2010/main" val="7321725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!!Film Strip2">
            <a:extLst>
              <a:ext uri="{FF2B5EF4-FFF2-40B4-BE49-F238E27FC236}">
                <a16:creationId xmlns:a16="http://schemas.microsoft.com/office/drawing/2014/main" id="{B029EF1A-01A2-47C2-BC49-F8DC21DA9A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67925" y="-1427959"/>
            <a:ext cx="19511579" cy="244999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1985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William Hurt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34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77180" y="2704892"/>
            <a:ext cx="16422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Kiss of the</a:t>
            </a:r>
            <a:br>
              <a:rPr lang="en-SG" sz="2400" dirty="0"/>
            </a:br>
            <a:r>
              <a:rPr lang="en-SG" sz="2400" dirty="0"/>
              <a:t>Spider</a:t>
            </a:r>
            <a:br>
              <a:rPr lang="en-SG" sz="2400" dirty="0"/>
            </a:br>
            <a:r>
              <a:rPr lang="en-SG" sz="2400" dirty="0"/>
              <a:t>Woman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29" name="!!Clapper_Board" descr="Clapperboard">
                <a:extLst>
                  <a:ext uri="{FF2B5EF4-FFF2-40B4-BE49-F238E27FC236}">
                    <a16:creationId xmlns:a16="http://schemas.microsoft.com/office/drawing/2014/main" id="{3BACE6C2-6760-426C-A872-1DD7EF9478A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319345057"/>
                  </p:ext>
                </p:extLst>
              </p:nvPr>
            </p:nvGraphicFramePr>
            <p:xfrm>
              <a:off x="4677016" y="4540664"/>
              <a:ext cx="1858634" cy="1910427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58634" cy="1910427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67731" ay="-590541" az="-28685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29" name="!!Clapper_Board" descr="Clapperboard">
                <a:extLst>
                  <a:ext uri="{FF2B5EF4-FFF2-40B4-BE49-F238E27FC236}">
                    <a16:creationId xmlns:a16="http://schemas.microsoft.com/office/drawing/2014/main" id="{3BACE6C2-6760-426C-A872-1DD7EF9478A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677016" y="4540664"/>
                <a:ext cx="1858634" cy="1910427"/>
              </a:xfrm>
              <a:prstGeom prst="rect">
                <a:avLst/>
              </a:prstGeom>
            </p:spPr>
          </p:pic>
        </mc:Fallback>
      </mc:AlternateContent>
      <p:sp>
        <p:nvSpPr>
          <p:cNvPr id="31" name="!!Item Number">
            <a:extLst>
              <a:ext uri="{FF2B5EF4-FFF2-40B4-BE49-F238E27FC236}">
                <a16:creationId xmlns:a16="http://schemas.microsoft.com/office/drawing/2014/main" id="{AF31A8D3-6BF4-4A9D-8BC5-96625414560D}"/>
              </a:ext>
            </a:extLst>
          </p:cNvPr>
          <p:cNvSpPr txBox="1"/>
          <p:nvPr/>
        </p:nvSpPr>
        <p:spPr>
          <a:xfrm>
            <a:off x="5255171" y="5172714"/>
            <a:ext cx="662153" cy="646331"/>
          </a:xfrm>
          <a:prstGeom prst="rect">
            <a:avLst/>
          </a:prstGeom>
          <a:noFill/>
          <a:scene3d>
            <a:camera prst="isometricRightUp">
              <a:rot lat="2100000" lon="12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37</a:t>
            </a:r>
          </a:p>
        </p:txBody>
      </p:sp>
    </p:spTree>
    <p:extLst>
      <p:ext uri="{BB962C8B-B14F-4D97-AF65-F5344CB8AC3E}">
        <p14:creationId xmlns:p14="http://schemas.microsoft.com/office/powerpoint/2010/main" val="32252279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!!Film Strip2">
            <a:extLst>
              <a:ext uri="{FF2B5EF4-FFF2-40B4-BE49-F238E27FC236}">
                <a16:creationId xmlns:a16="http://schemas.microsoft.com/office/drawing/2014/main" id="{B029EF1A-01A2-47C2-BC49-F8DC21DA9A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67925" y="-3183181"/>
            <a:ext cx="19511579" cy="244999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18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18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1984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F. Murray Abraham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44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39140" y="3112265"/>
            <a:ext cx="16422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Amadeus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28" name="!!Clapper_Board" descr="Clapperboard">
                <a:extLst>
                  <a:ext uri="{FF2B5EF4-FFF2-40B4-BE49-F238E27FC236}">
                    <a16:creationId xmlns:a16="http://schemas.microsoft.com/office/drawing/2014/main" id="{7BA76541-81C9-44C8-AEF1-19A13F572AC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540336695"/>
                  </p:ext>
                </p:extLst>
              </p:nvPr>
            </p:nvGraphicFramePr>
            <p:xfrm>
              <a:off x="4985074" y="4482837"/>
              <a:ext cx="1843617" cy="1962770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43617" cy="1962770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106250" ay="-925422" az="28279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28" name="!!Clapper_Board" descr="Clapperboard">
                <a:extLst>
                  <a:ext uri="{FF2B5EF4-FFF2-40B4-BE49-F238E27FC236}">
                    <a16:creationId xmlns:a16="http://schemas.microsoft.com/office/drawing/2014/main" id="{7BA76541-81C9-44C8-AEF1-19A13F572AC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985074" y="4482837"/>
                <a:ext cx="1843617" cy="1962770"/>
              </a:xfrm>
              <a:prstGeom prst="rect">
                <a:avLst/>
              </a:prstGeom>
            </p:spPr>
          </p:pic>
        </mc:Fallback>
      </mc:AlternateContent>
      <p:sp>
        <p:nvSpPr>
          <p:cNvPr id="30" name="!!Item Number">
            <a:extLst>
              <a:ext uri="{FF2B5EF4-FFF2-40B4-BE49-F238E27FC236}">
                <a16:creationId xmlns:a16="http://schemas.microsoft.com/office/drawing/2014/main" id="{A1C17F52-93B6-460C-BE33-9F37C67F0777}"/>
              </a:ext>
            </a:extLst>
          </p:cNvPr>
          <p:cNvSpPr txBox="1"/>
          <p:nvPr/>
        </p:nvSpPr>
        <p:spPr>
          <a:xfrm>
            <a:off x="5570484" y="5141060"/>
            <a:ext cx="683172" cy="646331"/>
          </a:xfrm>
          <a:prstGeom prst="rect">
            <a:avLst/>
          </a:prstGeom>
          <a:noFill/>
          <a:scene3d>
            <a:camera prst="isometricRightUp">
              <a:rot lat="2100000" lon="18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38</a:t>
            </a:r>
          </a:p>
        </p:txBody>
      </p:sp>
    </p:spTree>
    <p:extLst>
      <p:ext uri="{BB962C8B-B14F-4D97-AF65-F5344CB8AC3E}">
        <p14:creationId xmlns:p14="http://schemas.microsoft.com/office/powerpoint/2010/main" val="3908047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!!Film Strip">
            <a:extLst>
              <a:ext uri="{FF2B5EF4-FFF2-40B4-BE49-F238E27FC236}">
                <a16:creationId xmlns:a16="http://schemas.microsoft.com/office/drawing/2014/main" id="{008AA113-036B-43DC-8D22-905D32A968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27706" y="3859209"/>
            <a:ext cx="19467538" cy="2444463"/>
          </a:xfrm>
          <a:prstGeom prst="rect">
            <a:avLst/>
          </a:prstGeom>
        </p:spPr>
      </p:pic>
      <p:pic>
        <p:nvPicPr>
          <p:cNvPr id="208" name="Projector">
            <a:extLst>
              <a:ext uri="{FF2B5EF4-FFF2-40B4-BE49-F238E27FC236}">
                <a16:creationId xmlns:a16="http://schemas.microsoft.com/office/drawing/2014/main" id="{93B086B8-39E3-45BA-95F0-FEB5B48FBF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36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36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478358" y="2080967"/>
            <a:ext cx="46182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2019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Joaquin Phoenix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44</a:t>
            </a: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ABF15C14-57A9-4F24-A7D5-7BA4F2EF06A8}"/>
              </a:ext>
            </a:extLst>
          </p:cNvPr>
          <p:cNvSpPr txBox="1"/>
          <p:nvPr/>
        </p:nvSpPr>
        <p:spPr>
          <a:xfrm>
            <a:off x="552559" y="3091245"/>
            <a:ext cx="13070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800" dirty="0"/>
              <a:t>Joker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189" name="!!Clapper_Board" descr="Clapperboard">
                <a:extLst>
                  <a:ext uri="{FF2B5EF4-FFF2-40B4-BE49-F238E27FC236}">
                    <a16:creationId xmlns:a16="http://schemas.microsoft.com/office/drawing/2014/main" id="{812ED282-5A92-4D12-A5C2-A14C9A89332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074984537"/>
                  </p:ext>
                </p:extLst>
              </p:nvPr>
            </p:nvGraphicFramePr>
            <p:xfrm>
              <a:off x="3350930" y="4417905"/>
              <a:ext cx="1853776" cy="2008561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53776" cy="2008561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39982" ay="1181283" az="47187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189" name="!!Clapper_Board" descr="Clapperboard">
                <a:extLst>
                  <a:ext uri="{FF2B5EF4-FFF2-40B4-BE49-F238E27FC236}">
                    <a16:creationId xmlns:a16="http://schemas.microsoft.com/office/drawing/2014/main" id="{812ED282-5A92-4D12-A5C2-A14C9A89332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350930" y="4417905"/>
                <a:ext cx="1853776" cy="2008561"/>
              </a:xfrm>
              <a:prstGeom prst="rect">
                <a:avLst/>
              </a:prstGeom>
            </p:spPr>
          </p:pic>
        </mc:Fallback>
      </mc:AlternateContent>
      <p:sp>
        <p:nvSpPr>
          <p:cNvPr id="190" name="!!Item Number">
            <a:extLst>
              <a:ext uri="{FF2B5EF4-FFF2-40B4-BE49-F238E27FC236}">
                <a16:creationId xmlns:a16="http://schemas.microsoft.com/office/drawing/2014/main" id="{468E6DF9-C902-409C-9156-CCDDA4562192}"/>
              </a:ext>
            </a:extLst>
          </p:cNvPr>
          <p:cNvSpPr txBox="1"/>
          <p:nvPr/>
        </p:nvSpPr>
        <p:spPr>
          <a:xfrm>
            <a:off x="4067611" y="5099020"/>
            <a:ext cx="420414" cy="646331"/>
          </a:xfrm>
          <a:prstGeom prst="rect">
            <a:avLst/>
          </a:prstGeom>
          <a:noFill/>
          <a:scene3d>
            <a:camera prst="isometricRightUp">
              <a:rot lat="2100000" lon="2154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8674195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!!Film Strip1">
            <a:extLst>
              <a:ext uri="{FF2B5EF4-FFF2-40B4-BE49-F238E27FC236}">
                <a16:creationId xmlns:a16="http://schemas.microsoft.com/office/drawing/2014/main" id="{69646CE9-0223-4CB3-B6EF-7ED899BEC1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67924" y="7395481"/>
            <a:ext cx="19511579" cy="2449993"/>
          </a:xfrm>
          <a:prstGeom prst="rect">
            <a:avLst/>
          </a:prstGeom>
        </p:spPr>
      </p:pic>
      <p:pic>
        <p:nvPicPr>
          <p:cNvPr id="32" name="!!Film Strip2">
            <a:extLst>
              <a:ext uri="{FF2B5EF4-FFF2-40B4-BE49-F238E27FC236}">
                <a16:creationId xmlns:a16="http://schemas.microsoft.com/office/drawing/2014/main" id="{B029EF1A-01A2-47C2-BC49-F8DC21DA9A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67925" y="-3183181"/>
            <a:ext cx="19511579" cy="244999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36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36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1983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Robert Duvall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52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39140" y="2954613"/>
            <a:ext cx="1642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Tender</a:t>
            </a:r>
            <a:br>
              <a:rPr lang="en-SG" sz="2400" dirty="0"/>
            </a:br>
            <a:r>
              <a:rPr lang="en-SG" sz="2400" dirty="0"/>
              <a:t>Mercies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29" name="!!Clapper_Board" descr="Clapperboard">
                <a:extLst>
                  <a:ext uri="{FF2B5EF4-FFF2-40B4-BE49-F238E27FC236}">
                    <a16:creationId xmlns:a16="http://schemas.microsoft.com/office/drawing/2014/main" id="{F0E9CD3C-43E0-4610-AC7C-02E9B59D4E7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217780655"/>
                  </p:ext>
                </p:extLst>
              </p:nvPr>
            </p:nvGraphicFramePr>
            <p:xfrm>
              <a:off x="5350808" y="4454901"/>
              <a:ext cx="1847877" cy="1997612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47877" cy="1997612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03863" ay="-1126123" az="-33414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29" name="!!Clapper_Board" descr="Clapperboard">
                <a:extLst>
                  <a:ext uri="{FF2B5EF4-FFF2-40B4-BE49-F238E27FC236}">
                    <a16:creationId xmlns:a16="http://schemas.microsoft.com/office/drawing/2014/main" id="{F0E9CD3C-43E0-4610-AC7C-02E9B59D4E7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350808" y="4454901"/>
                <a:ext cx="1847877" cy="1997612"/>
              </a:xfrm>
              <a:prstGeom prst="rect">
                <a:avLst/>
              </a:prstGeom>
            </p:spPr>
          </p:pic>
        </mc:Fallback>
      </mc:AlternateContent>
      <p:sp>
        <p:nvSpPr>
          <p:cNvPr id="31" name="!!Item Number">
            <a:extLst>
              <a:ext uri="{FF2B5EF4-FFF2-40B4-BE49-F238E27FC236}">
                <a16:creationId xmlns:a16="http://schemas.microsoft.com/office/drawing/2014/main" id="{19AAE807-56B7-42A8-AC2E-00AE8F9D41E3}"/>
              </a:ext>
            </a:extLst>
          </p:cNvPr>
          <p:cNvSpPr txBox="1"/>
          <p:nvPr/>
        </p:nvSpPr>
        <p:spPr>
          <a:xfrm>
            <a:off x="5938344" y="5130545"/>
            <a:ext cx="693684" cy="646331"/>
          </a:xfrm>
          <a:prstGeom prst="rect">
            <a:avLst/>
          </a:prstGeom>
          <a:noFill/>
          <a:scene3d>
            <a:camera prst="isometricRightUp">
              <a:rot lat="2100000" lon="24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39</a:t>
            </a:r>
          </a:p>
        </p:txBody>
      </p:sp>
    </p:spTree>
    <p:extLst>
      <p:ext uri="{BB962C8B-B14F-4D97-AF65-F5344CB8AC3E}">
        <p14:creationId xmlns:p14="http://schemas.microsoft.com/office/powerpoint/2010/main" val="38993809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!!Film Strip1">
            <a:extLst>
              <a:ext uri="{FF2B5EF4-FFF2-40B4-BE49-F238E27FC236}">
                <a16:creationId xmlns:a16="http://schemas.microsoft.com/office/drawing/2014/main" id="{69646CE9-0223-4CB3-B6EF-7ED899BEC1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67924" y="7395481"/>
            <a:ext cx="19511579" cy="2449993"/>
          </a:xfrm>
          <a:prstGeom prst="rect">
            <a:avLst/>
          </a:prstGeom>
        </p:spPr>
      </p:pic>
      <p:pic>
        <p:nvPicPr>
          <p:cNvPr id="32" name="!!Film Strip2">
            <a:extLst>
              <a:ext uri="{FF2B5EF4-FFF2-40B4-BE49-F238E27FC236}">
                <a16:creationId xmlns:a16="http://schemas.microsoft.com/office/drawing/2014/main" id="{B029EF1A-01A2-47C2-BC49-F8DC21DA9A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67925" y="-4927896"/>
            <a:ext cx="19511579" cy="2449993"/>
          </a:xfrm>
          <a:prstGeom prst="rect">
            <a:avLst/>
          </a:prstGeom>
        </p:spPr>
      </p:pic>
      <p:pic>
        <p:nvPicPr>
          <p:cNvPr id="340" name="Projector">
            <a:extLst>
              <a:ext uri="{FF2B5EF4-FFF2-40B4-BE49-F238E27FC236}">
                <a16:creationId xmlns:a16="http://schemas.microsoft.com/office/drawing/2014/main" id="{494919E7-8FB5-49E7-9E8E-1E8DF1976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54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54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!!Text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132499" y="2080967"/>
            <a:ext cx="5178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1982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Ben Kingsley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38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45734" y="3154056"/>
            <a:ext cx="16422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 err="1"/>
              <a:t>Ghandi</a:t>
            </a:r>
            <a:endParaRPr lang="en-SG" sz="2400" dirty="0"/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30" name="!!Clapper_Board" descr="Clapperboard">
                <a:extLst>
                  <a:ext uri="{FF2B5EF4-FFF2-40B4-BE49-F238E27FC236}">
                    <a16:creationId xmlns:a16="http://schemas.microsoft.com/office/drawing/2014/main" id="{A4F6BF16-5352-4A9D-9135-C95EABC4D74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679187246"/>
                  </p:ext>
                </p:extLst>
              </p:nvPr>
            </p:nvGraphicFramePr>
            <p:xfrm>
              <a:off x="5713694" y="4403116"/>
              <a:ext cx="1836783" cy="2059150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36783" cy="2059150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71532" ay="-1494403" az="-30112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30" name="!!Clapper_Board" descr="Clapperboard">
                <a:extLst>
                  <a:ext uri="{FF2B5EF4-FFF2-40B4-BE49-F238E27FC236}">
                    <a16:creationId xmlns:a16="http://schemas.microsoft.com/office/drawing/2014/main" id="{A4F6BF16-5352-4A9D-9135-C95EABC4D74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713694" y="4403116"/>
                <a:ext cx="1836783" cy="2059150"/>
              </a:xfrm>
              <a:prstGeom prst="rect">
                <a:avLst/>
              </a:prstGeom>
            </p:spPr>
          </p:pic>
        </mc:Fallback>
      </mc:AlternateContent>
      <p:sp>
        <p:nvSpPr>
          <p:cNvPr id="34" name="!!Item Number">
            <a:extLst>
              <a:ext uri="{FF2B5EF4-FFF2-40B4-BE49-F238E27FC236}">
                <a16:creationId xmlns:a16="http://schemas.microsoft.com/office/drawing/2014/main" id="{AC4972BF-C971-4617-B0C5-A5794DD26CED}"/>
              </a:ext>
            </a:extLst>
          </p:cNvPr>
          <p:cNvSpPr txBox="1"/>
          <p:nvPr/>
        </p:nvSpPr>
        <p:spPr>
          <a:xfrm>
            <a:off x="6327227" y="5109530"/>
            <a:ext cx="683172" cy="646331"/>
          </a:xfrm>
          <a:prstGeom prst="rect">
            <a:avLst/>
          </a:prstGeom>
          <a:noFill/>
          <a:scene3d>
            <a:camera prst="isometricRightUp">
              <a:rot lat="2100000" lon="30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37589926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!!Film Strip1">
            <a:extLst>
              <a:ext uri="{FF2B5EF4-FFF2-40B4-BE49-F238E27FC236}">
                <a16:creationId xmlns:a16="http://schemas.microsoft.com/office/drawing/2014/main" id="{69646CE9-0223-4CB3-B6EF-7ED899BEC1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67924" y="7395481"/>
            <a:ext cx="19511579" cy="2449993"/>
          </a:xfrm>
          <a:prstGeom prst="rect">
            <a:avLst/>
          </a:prstGeom>
        </p:spPr>
      </p:pic>
      <p:pic>
        <p:nvPicPr>
          <p:cNvPr id="32" name="!!Film Strip2">
            <a:extLst>
              <a:ext uri="{FF2B5EF4-FFF2-40B4-BE49-F238E27FC236}">
                <a16:creationId xmlns:a16="http://schemas.microsoft.com/office/drawing/2014/main" id="{B029EF1A-01A2-47C2-BC49-F8DC21DA9A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67925" y="-4927896"/>
            <a:ext cx="19511579" cy="2449993"/>
          </a:xfrm>
          <a:prstGeom prst="rect">
            <a:avLst/>
          </a:prstGeom>
        </p:spPr>
      </p:pic>
      <p:sp>
        <p:nvSpPr>
          <p:cNvPr id="185" name="!!Text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412862" y="367780"/>
            <a:ext cx="94112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Five Figure Summary</a:t>
            </a:r>
            <a:endParaRPr lang="en-SG" sz="4800" b="1" dirty="0">
              <a:latin typeface="Arial Narrow" panose="020B0606020202030204" pitchFamily="34" charset="0"/>
            </a:endParaRP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29" name="!!Clapper_Board" descr="Clapperboard">
                <a:extLst>
                  <a:ext uri="{FF2B5EF4-FFF2-40B4-BE49-F238E27FC236}">
                    <a16:creationId xmlns:a16="http://schemas.microsoft.com/office/drawing/2014/main" id="{C1ADD64C-2FAE-45A2-861C-36B87D784CE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528108943"/>
                  </p:ext>
                </p:extLst>
              </p:nvPr>
            </p:nvGraphicFramePr>
            <p:xfrm>
              <a:off x="2699623" y="0"/>
              <a:ext cx="1831986" cy="2054143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1831986" cy="2054143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34589" ay="1483317" az="14480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271385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29" name="!!Clapper_Board" descr="Clapperboard">
                <a:extLst>
                  <a:ext uri="{FF2B5EF4-FFF2-40B4-BE49-F238E27FC236}">
                    <a16:creationId xmlns:a16="http://schemas.microsoft.com/office/drawing/2014/main" id="{C1ADD64C-2FAE-45A2-861C-36B87D784CE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699623" y="0"/>
                <a:ext cx="1831986" cy="2054143"/>
              </a:xfrm>
              <a:prstGeom prst="rect">
                <a:avLst/>
              </a:prstGeom>
            </p:spPr>
          </p:pic>
        </mc:Fallback>
      </mc:AlternateContent>
      <p:sp>
        <p:nvSpPr>
          <p:cNvPr id="31" name="!!Item Number">
            <a:extLst>
              <a:ext uri="{FF2B5EF4-FFF2-40B4-BE49-F238E27FC236}">
                <a16:creationId xmlns:a16="http://schemas.microsoft.com/office/drawing/2014/main" id="{BB99CB13-EC92-47B4-88FF-E3C03A3B30FC}"/>
              </a:ext>
            </a:extLst>
          </p:cNvPr>
          <p:cNvSpPr txBox="1"/>
          <p:nvPr/>
        </p:nvSpPr>
        <p:spPr>
          <a:xfrm>
            <a:off x="2916678" y="871331"/>
            <a:ext cx="1397875" cy="338554"/>
          </a:xfrm>
          <a:prstGeom prst="rect">
            <a:avLst/>
          </a:prstGeom>
          <a:noFill/>
          <a:scene3d>
            <a:camera prst="isometricRightUp">
              <a:rot lat="0" lon="19799991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>
                <a:rot lat="0" lon="19799991" rev="0"/>
              </a:camera>
              <a:lightRig rig="threePt" dir="t"/>
            </a:scene3d>
          </a:bodyPr>
          <a:lstStyle/>
          <a:p>
            <a:r>
              <a:rPr lang="en-SG" sz="1600" dirty="0">
                <a:solidFill>
                  <a:schemeClr val="bg1"/>
                </a:solidFill>
                <a:latin typeface="Comic Sans MS" panose="030F0702030302020204" pitchFamily="66" charset="0"/>
              </a:rPr>
              <a:t>Instructions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9A1FD2F-096B-4990-8463-361FC95B0328}"/>
              </a:ext>
            </a:extLst>
          </p:cNvPr>
          <p:cNvSpPr/>
          <p:nvPr/>
        </p:nvSpPr>
        <p:spPr>
          <a:xfrm>
            <a:off x="2539995" y="6353680"/>
            <a:ext cx="53885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SG" b="1" dirty="0"/>
              <a:t>Data Source:  </a:t>
            </a:r>
            <a:r>
              <a:rPr lang="en-SG" dirty="0"/>
              <a:t>https://www.filmsite.org/bestactor2.html</a:t>
            </a:r>
          </a:p>
        </p:txBody>
      </p:sp>
    </p:spTree>
    <p:extLst>
      <p:ext uri="{BB962C8B-B14F-4D97-AF65-F5344CB8AC3E}">
        <p14:creationId xmlns:p14="http://schemas.microsoft.com/office/powerpoint/2010/main" val="10521037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!!Film Strip">
            <a:extLst>
              <a:ext uri="{FF2B5EF4-FFF2-40B4-BE49-F238E27FC236}">
                <a16:creationId xmlns:a16="http://schemas.microsoft.com/office/drawing/2014/main" id="{FF7E8172-1685-4280-B335-312A2B8E19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27706" y="2103985"/>
            <a:ext cx="19467538" cy="2444463"/>
          </a:xfrm>
          <a:prstGeom prst="rect">
            <a:avLst/>
          </a:prstGeom>
        </p:spPr>
      </p:pic>
      <p:pic>
        <p:nvPicPr>
          <p:cNvPr id="207" name="Projector">
            <a:extLst>
              <a:ext uri="{FF2B5EF4-FFF2-40B4-BE49-F238E27FC236}">
                <a16:creationId xmlns:a16="http://schemas.microsoft.com/office/drawing/2014/main" id="{57F9A4FA-92F5-46FE-86C1-5FB170BDC2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54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54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478358" y="2080967"/>
            <a:ext cx="46182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2018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Rami Malek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36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84944" y="2910717"/>
            <a:ext cx="1642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 err="1"/>
              <a:t>Bohemiam</a:t>
            </a:r>
            <a:r>
              <a:rPr lang="en-SG" sz="2400" dirty="0"/>
              <a:t> Rhapsody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188" name="!!Clapper_Board" descr="Clapperboard">
                <a:extLst>
                  <a:ext uri="{FF2B5EF4-FFF2-40B4-BE49-F238E27FC236}">
                    <a16:creationId xmlns:a16="http://schemas.microsoft.com/office/drawing/2014/main" id="{4EBBFD90-1A29-4D90-B0C3-C9F4D29C8E1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742969674"/>
                  </p:ext>
                </p:extLst>
              </p:nvPr>
            </p:nvGraphicFramePr>
            <p:xfrm>
              <a:off x="3684764" y="4488545"/>
              <a:ext cx="1858757" cy="1930336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58757" cy="1930336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69231" ay="746321" az="36485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188" name="!!Clapper_Board" descr="Clapperboard">
                <a:extLst>
                  <a:ext uri="{FF2B5EF4-FFF2-40B4-BE49-F238E27FC236}">
                    <a16:creationId xmlns:a16="http://schemas.microsoft.com/office/drawing/2014/main" id="{4EBBFD90-1A29-4D90-B0C3-C9F4D29C8E1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684764" y="4488545"/>
                <a:ext cx="1858757" cy="1930336"/>
              </a:xfrm>
              <a:prstGeom prst="rect">
                <a:avLst/>
              </a:prstGeom>
            </p:spPr>
          </p:pic>
        </mc:Fallback>
      </mc:AlternateContent>
      <p:sp>
        <p:nvSpPr>
          <p:cNvPr id="189" name="!!Item Number">
            <a:extLst>
              <a:ext uri="{FF2B5EF4-FFF2-40B4-BE49-F238E27FC236}">
                <a16:creationId xmlns:a16="http://schemas.microsoft.com/office/drawing/2014/main" id="{312996CC-3F44-4147-9BC8-2A37B6891834}"/>
              </a:ext>
            </a:extLst>
          </p:cNvPr>
          <p:cNvSpPr txBox="1"/>
          <p:nvPr/>
        </p:nvSpPr>
        <p:spPr>
          <a:xfrm>
            <a:off x="4403936" y="5130548"/>
            <a:ext cx="420414" cy="646331"/>
          </a:xfrm>
          <a:prstGeom prst="rect">
            <a:avLst/>
          </a:prstGeom>
          <a:noFill/>
          <a:scene3d>
            <a:camera prst="isometricRightUp">
              <a:rot lat="2100000" lon="2154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3438225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!!Film Strip">
            <a:extLst>
              <a:ext uri="{FF2B5EF4-FFF2-40B4-BE49-F238E27FC236}">
                <a16:creationId xmlns:a16="http://schemas.microsoft.com/office/drawing/2014/main" id="{E3F253B1-CE49-436C-B1AD-824EB1E080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27706" y="369778"/>
            <a:ext cx="19467538" cy="2444463"/>
          </a:xfrm>
          <a:prstGeom prst="rect">
            <a:avLst/>
          </a:prstGeom>
        </p:spPr>
      </p:pic>
      <p:pic>
        <p:nvPicPr>
          <p:cNvPr id="209" name="Projector">
            <a:extLst>
              <a:ext uri="{FF2B5EF4-FFF2-40B4-BE49-F238E27FC236}">
                <a16:creationId xmlns:a16="http://schemas.microsoft.com/office/drawing/2014/main" id="{34C9B835-3D52-4D82-85F2-5A4CBD0CF5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72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72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478358" y="2080967"/>
            <a:ext cx="46182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2017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Gary Oldman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58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67294" y="2915101"/>
            <a:ext cx="1642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Darkest Hour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189" name="!!Clapper_Board" descr="Clapperboard">
                <a:extLst>
                  <a:ext uri="{FF2B5EF4-FFF2-40B4-BE49-F238E27FC236}">
                    <a16:creationId xmlns:a16="http://schemas.microsoft.com/office/drawing/2014/main" id="{9C26CFBC-F45B-49D0-B6A4-ADA5DF8CD06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09121431"/>
                  </p:ext>
                </p:extLst>
              </p:nvPr>
            </p:nvGraphicFramePr>
            <p:xfrm>
              <a:off x="4041879" y="4555722"/>
              <a:ext cx="1838188" cy="1859041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38188" cy="1859041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98743" ay="312078" az="8960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189" name="!!Clapper_Board" descr="Clapperboard">
                <a:extLst>
                  <a:ext uri="{FF2B5EF4-FFF2-40B4-BE49-F238E27FC236}">
                    <a16:creationId xmlns:a16="http://schemas.microsoft.com/office/drawing/2014/main" id="{9C26CFBC-F45B-49D0-B6A4-ADA5DF8CD06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041879" y="4555722"/>
                <a:ext cx="1838188" cy="1859041"/>
              </a:xfrm>
              <a:prstGeom prst="rect">
                <a:avLst/>
              </a:prstGeom>
            </p:spPr>
          </p:pic>
        </mc:Fallback>
      </mc:AlternateContent>
      <p:sp>
        <p:nvSpPr>
          <p:cNvPr id="190" name="!!Item Number">
            <a:extLst>
              <a:ext uri="{FF2B5EF4-FFF2-40B4-BE49-F238E27FC236}">
                <a16:creationId xmlns:a16="http://schemas.microsoft.com/office/drawing/2014/main" id="{E777EEE1-8240-4717-B9B1-E34A9996AB72}"/>
              </a:ext>
            </a:extLst>
          </p:cNvPr>
          <p:cNvSpPr txBox="1"/>
          <p:nvPr/>
        </p:nvSpPr>
        <p:spPr>
          <a:xfrm>
            <a:off x="4750767" y="5162078"/>
            <a:ext cx="420414" cy="646331"/>
          </a:xfrm>
          <a:prstGeom prst="rect">
            <a:avLst/>
          </a:prstGeom>
          <a:noFill/>
          <a:scene3d>
            <a:camera prst="isometricRightUp">
              <a:rot lat="2100000" lon="2154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9084930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" name="!!Film Strip">
            <a:extLst>
              <a:ext uri="{FF2B5EF4-FFF2-40B4-BE49-F238E27FC236}">
                <a16:creationId xmlns:a16="http://schemas.microsoft.com/office/drawing/2014/main" id="{9A7A9231-0F86-44B7-A949-A5AE72A4E9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27706" y="-1427479"/>
            <a:ext cx="19467538" cy="2444463"/>
          </a:xfrm>
          <a:prstGeom prst="rect">
            <a:avLst/>
          </a:prstGeom>
        </p:spPr>
      </p:pic>
      <p:pic>
        <p:nvPicPr>
          <p:cNvPr id="613" name="Projector">
            <a:extLst>
              <a:ext uri="{FF2B5EF4-FFF2-40B4-BE49-F238E27FC236}">
                <a16:creationId xmlns:a16="http://schemas.microsoft.com/office/drawing/2014/main" id="{70BA6B6B-27D7-4F0E-BF40-35F827A4BE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90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90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478358" y="2080967"/>
            <a:ext cx="46182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2016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Casey Affleck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40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56686" y="3112265"/>
            <a:ext cx="16422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Juan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459" name="!!Clapper_Board" descr="Clapperboard">
                <a:extLst>
                  <a:ext uri="{FF2B5EF4-FFF2-40B4-BE49-F238E27FC236}">
                    <a16:creationId xmlns:a16="http://schemas.microsoft.com/office/drawing/2014/main" id="{2CC609D0-1214-46F3-9786-99766D81EB0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720294818"/>
                  </p:ext>
                </p:extLst>
              </p:nvPr>
            </p:nvGraphicFramePr>
            <p:xfrm>
              <a:off x="4364330" y="4583195"/>
              <a:ext cx="1844940" cy="1867157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44940" cy="1867157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65719" ay="-256333" az="-12346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459" name="!!Clapper_Board" descr="Clapperboard">
                <a:extLst>
                  <a:ext uri="{FF2B5EF4-FFF2-40B4-BE49-F238E27FC236}">
                    <a16:creationId xmlns:a16="http://schemas.microsoft.com/office/drawing/2014/main" id="{2CC609D0-1214-46F3-9786-99766D81EB0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364330" y="4583195"/>
                <a:ext cx="1844940" cy="1867157"/>
              </a:xfrm>
              <a:prstGeom prst="rect">
                <a:avLst/>
              </a:prstGeom>
            </p:spPr>
          </p:pic>
        </mc:Fallback>
      </mc:AlternateContent>
      <p:sp>
        <p:nvSpPr>
          <p:cNvPr id="460" name="!!Item Number">
            <a:extLst>
              <a:ext uri="{FF2B5EF4-FFF2-40B4-BE49-F238E27FC236}">
                <a16:creationId xmlns:a16="http://schemas.microsoft.com/office/drawing/2014/main" id="{D98F062C-AF3C-4043-AE92-C6A47C371C79}"/>
              </a:ext>
            </a:extLst>
          </p:cNvPr>
          <p:cNvSpPr txBox="1"/>
          <p:nvPr/>
        </p:nvSpPr>
        <p:spPr>
          <a:xfrm>
            <a:off x="5076595" y="5193610"/>
            <a:ext cx="420414" cy="646331"/>
          </a:xfrm>
          <a:prstGeom prst="rect">
            <a:avLst/>
          </a:prstGeom>
          <a:noFill/>
          <a:scene3d>
            <a:camera prst="isometricRightUp">
              <a:rot lat="2100000" lon="2154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42199359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3" name="!!Film Strip2">
            <a:extLst>
              <a:ext uri="{FF2B5EF4-FFF2-40B4-BE49-F238E27FC236}">
                <a16:creationId xmlns:a16="http://schemas.microsoft.com/office/drawing/2014/main" id="{DDD7A91B-5FE0-492C-B3CC-09A3DE22C2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28390" y="7341446"/>
            <a:ext cx="19467538" cy="2444463"/>
          </a:xfrm>
          <a:prstGeom prst="rect">
            <a:avLst/>
          </a:prstGeom>
        </p:spPr>
      </p:pic>
      <p:pic>
        <p:nvPicPr>
          <p:cNvPr id="612" name="!!Film Strip">
            <a:extLst>
              <a:ext uri="{FF2B5EF4-FFF2-40B4-BE49-F238E27FC236}">
                <a16:creationId xmlns:a16="http://schemas.microsoft.com/office/drawing/2014/main" id="{0ACFEAE3-7459-4FED-B260-EBE642EA82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27706" y="-3203731"/>
            <a:ext cx="19467538" cy="2444463"/>
          </a:xfrm>
          <a:prstGeom prst="rect">
            <a:avLst/>
          </a:prstGeom>
        </p:spPr>
      </p:pic>
      <p:pic>
        <p:nvPicPr>
          <p:cNvPr id="611" name="Projector">
            <a:extLst>
              <a:ext uri="{FF2B5EF4-FFF2-40B4-BE49-F238E27FC236}">
                <a16:creationId xmlns:a16="http://schemas.microsoft.com/office/drawing/2014/main" id="{86278ED5-32AA-429E-8ED3-978AC42461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108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108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478358" y="2080967"/>
            <a:ext cx="46182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2015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Leonardo Di Caprio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40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84260" y="3013501"/>
            <a:ext cx="1642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The Revenant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460" name="!!Clapper_Board" descr="Clapperboard">
                <a:extLst>
                  <a:ext uri="{FF2B5EF4-FFF2-40B4-BE49-F238E27FC236}">
                    <a16:creationId xmlns:a16="http://schemas.microsoft.com/office/drawing/2014/main" id="{884A50D0-ECCA-4C63-A8FD-45235C2A28E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799711224"/>
                  </p:ext>
                </p:extLst>
              </p:nvPr>
            </p:nvGraphicFramePr>
            <p:xfrm>
              <a:off x="4677016" y="4540664"/>
              <a:ext cx="1858634" cy="1910427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58634" cy="1910427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67731" ay="-590541" az="-28685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460" name="!!Clapper_Board" descr="Clapperboard">
                <a:extLst>
                  <a:ext uri="{FF2B5EF4-FFF2-40B4-BE49-F238E27FC236}">
                    <a16:creationId xmlns:a16="http://schemas.microsoft.com/office/drawing/2014/main" id="{884A50D0-ECCA-4C63-A8FD-45235C2A28E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677016" y="4540664"/>
                <a:ext cx="1858634" cy="1910427"/>
              </a:xfrm>
              <a:prstGeom prst="rect">
                <a:avLst/>
              </a:prstGeom>
            </p:spPr>
          </p:pic>
        </mc:Fallback>
      </mc:AlternateContent>
      <p:sp>
        <p:nvSpPr>
          <p:cNvPr id="461" name="!!Item Number">
            <a:extLst>
              <a:ext uri="{FF2B5EF4-FFF2-40B4-BE49-F238E27FC236}">
                <a16:creationId xmlns:a16="http://schemas.microsoft.com/office/drawing/2014/main" id="{BEBDC87B-ED8C-41E7-9A27-0CF9A32BA923}"/>
              </a:ext>
            </a:extLst>
          </p:cNvPr>
          <p:cNvSpPr txBox="1"/>
          <p:nvPr/>
        </p:nvSpPr>
        <p:spPr>
          <a:xfrm>
            <a:off x="5396128" y="5172714"/>
            <a:ext cx="420414" cy="646331"/>
          </a:xfrm>
          <a:prstGeom prst="rect">
            <a:avLst/>
          </a:prstGeom>
          <a:noFill/>
          <a:scene3d>
            <a:camera prst="isometricRightUp">
              <a:rot lat="2100000" lon="12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6774214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" name="!!Film Strip2">
            <a:extLst>
              <a:ext uri="{FF2B5EF4-FFF2-40B4-BE49-F238E27FC236}">
                <a16:creationId xmlns:a16="http://schemas.microsoft.com/office/drawing/2014/main" id="{BB5FC2D0-13B3-4701-A0A6-C76AB4D588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28390" y="5649285"/>
            <a:ext cx="19467538" cy="2444463"/>
          </a:xfrm>
          <a:prstGeom prst="rect">
            <a:avLst/>
          </a:prstGeom>
        </p:spPr>
      </p:pic>
      <p:pic>
        <p:nvPicPr>
          <p:cNvPr id="341" name="Projector">
            <a:extLst>
              <a:ext uri="{FF2B5EF4-FFF2-40B4-BE49-F238E27FC236}">
                <a16:creationId xmlns:a16="http://schemas.microsoft.com/office/drawing/2014/main" id="{DC9B6D40-D43C-4451-B8EF-5D2213A4DA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505" y="1968281"/>
            <a:ext cx="4041998" cy="2371550"/>
          </a:xfrm>
          <a:prstGeom prst="rect">
            <a:avLst/>
          </a:prstGeom>
        </p:spPr>
      </p:pic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4EFF22-B9E9-4BB6-BC45-A57967EA188E}"/>
              </a:ext>
            </a:extLst>
          </p:cNvPr>
          <p:cNvGrpSpPr/>
          <p:nvPr/>
        </p:nvGrpSpPr>
        <p:grpSpPr>
          <a:xfrm rot="-12600000">
            <a:off x="6979742" y="99294"/>
            <a:ext cx="2380200" cy="2380200"/>
            <a:chOff x="6618003" y="179678"/>
            <a:chExt cx="2380200" cy="23802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DE463F93-CBB8-44C0-B289-4D80F6369370}"/>
                </a:ext>
              </a:extLst>
            </p:cNvPr>
            <p:cNvSpPr/>
            <p:nvPr/>
          </p:nvSpPr>
          <p:spPr>
            <a:xfrm>
              <a:off x="6618003" y="179678"/>
              <a:ext cx="2380200" cy="2380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67" name="!!Reel1">
              <a:extLst>
                <a:ext uri="{FF2B5EF4-FFF2-40B4-BE49-F238E27FC236}">
                  <a16:creationId xmlns:a16="http://schemas.microsoft.com/office/drawing/2014/main" id="{E7BF440E-BDE7-4BED-9B45-CF8A0F068AB0}"/>
                </a:ext>
              </a:extLst>
            </p:cNvPr>
            <p:cNvGrpSpPr/>
            <p:nvPr/>
          </p:nvGrpSpPr>
          <p:grpSpPr>
            <a:xfrm>
              <a:off x="6732930" y="294605"/>
              <a:ext cx="2150346" cy="2150346"/>
              <a:chOff x="6873073" y="1042775"/>
              <a:chExt cx="2150346" cy="2150346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D9F1FE62-F2F0-4B69-AC5C-2AE78B71C24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E8C1C556-F586-4C5E-818F-D8245CB86152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32C8838B-562D-40E6-82D0-CBE3FC51D267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42405940-8D77-459F-B6B7-9C6A3DBFF7F5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23D844CF-635E-4A27-B4E4-4FCBF024A616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D3D9C8BF-13E4-4E22-BAB5-FDB04A674742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4DCAE24D-A7AE-47F6-B700-0A9BF1268B4B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D703BF8-90F9-402F-8CC8-B7D4D796DCDA}"/>
              </a:ext>
            </a:extLst>
          </p:cNvPr>
          <p:cNvGrpSpPr/>
          <p:nvPr/>
        </p:nvGrpSpPr>
        <p:grpSpPr>
          <a:xfrm rot="-12600000">
            <a:off x="10184438" y="1289394"/>
            <a:ext cx="1619124" cy="1619124"/>
            <a:chOff x="8334309" y="8417615"/>
            <a:chExt cx="1619124" cy="1619124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308AFC16-7D50-4099-9450-5F5FD29A9275}"/>
                </a:ext>
              </a:extLst>
            </p:cNvPr>
            <p:cNvSpPr/>
            <p:nvPr/>
          </p:nvSpPr>
          <p:spPr>
            <a:xfrm>
              <a:off x="8334309" y="8417615"/>
              <a:ext cx="1619124" cy="16191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grpSp>
          <p:nvGrpSpPr>
            <p:cNvPr id="177" name="!!Reel1">
              <a:extLst>
                <a:ext uri="{FF2B5EF4-FFF2-40B4-BE49-F238E27FC236}">
                  <a16:creationId xmlns:a16="http://schemas.microsoft.com/office/drawing/2014/main" id="{A41BA3C7-3281-434A-BDBC-FF8A261D32B5}"/>
                </a:ext>
              </a:extLst>
            </p:cNvPr>
            <p:cNvGrpSpPr/>
            <p:nvPr/>
          </p:nvGrpSpPr>
          <p:grpSpPr>
            <a:xfrm>
              <a:off x="8402078" y="8485384"/>
              <a:ext cx="1483586" cy="1483586"/>
              <a:chOff x="6873073" y="1042775"/>
              <a:chExt cx="2150346" cy="2150346"/>
            </a:xfrm>
          </p:grpSpPr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C57B2D05-98D5-45D4-9B24-EEEA44DB599D}"/>
                  </a:ext>
                </a:extLst>
              </p:cNvPr>
              <p:cNvSpPr/>
              <p:nvPr/>
            </p:nvSpPr>
            <p:spPr>
              <a:xfrm>
                <a:off x="6873073" y="1042775"/>
                <a:ext cx="2150346" cy="21503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5F0623-0FD2-4CD7-9E63-93FDF3DECA75}"/>
                  </a:ext>
                </a:extLst>
              </p:cNvPr>
              <p:cNvSpPr/>
              <p:nvPr/>
            </p:nvSpPr>
            <p:spPr>
              <a:xfrm>
                <a:off x="7863436" y="1177341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8A397DE1-A919-4B07-ADC8-49DE8BFF0BD4}"/>
                  </a:ext>
                </a:extLst>
              </p:cNvPr>
              <p:cNvSpPr/>
              <p:nvPr/>
            </p:nvSpPr>
            <p:spPr>
              <a:xfrm>
                <a:off x="8305563" y="180822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9F527601-902A-4E65-B9B5-3CA4281FF131}"/>
                  </a:ext>
                </a:extLst>
              </p:cNvPr>
              <p:cNvSpPr/>
              <p:nvPr/>
            </p:nvSpPr>
            <p:spPr>
              <a:xfrm>
                <a:off x="7843338" y="2414472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0492B3D1-6739-4ABE-8D76-DAFFF34C9853}"/>
                  </a:ext>
                </a:extLst>
              </p:cNvPr>
              <p:cNvSpPr/>
              <p:nvPr/>
            </p:nvSpPr>
            <p:spPr>
              <a:xfrm>
                <a:off x="7111784" y="215054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8A8EA85-ABAA-482F-9EFA-E8FD7F1AAE73}"/>
                  </a:ext>
                </a:extLst>
              </p:cNvPr>
              <p:cNvSpPr/>
              <p:nvPr/>
            </p:nvSpPr>
            <p:spPr>
              <a:xfrm>
                <a:off x="7118934" y="1403254"/>
                <a:ext cx="606250" cy="6062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7AA3BDB9-5E05-4A4A-B9A0-4E1C48839440}"/>
                  </a:ext>
                </a:extLst>
              </p:cNvPr>
              <p:cNvSpPr/>
              <p:nvPr/>
            </p:nvSpPr>
            <p:spPr>
              <a:xfrm>
                <a:off x="7797521" y="1923852"/>
                <a:ext cx="301450" cy="3014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F0CD33C-CAE5-4EEB-B990-85FB2B1AFF28}"/>
              </a:ext>
            </a:extLst>
          </p:cNvPr>
          <p:cNvSpPr txBox="1"/>
          <p:nvPr/>
        </p:nvSpPr>
        <p:spPr>
          <a:xfrm>
            <a:off x="2478358" y="2080967"/>
            <a:ext cx="46182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800" dirty="0">
                <a:latin typeface="Arial Narrow" panose="020B0606020202030204" pitchFamily="34" charset="0"/>
              </a:rPr>
              <a:t>2014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Eddie Redmayne</a:t>
            </a:r>
          </a:p>
          <a:p>
            <a:pPr algn="ctr"/>
            <a:r>
              <a:rPr lang="en-SG" sz="4800" dirty="0">
                <a:latin typeface="Arial Narrow" panose="020B0606020202030204" pitchFamily="34" charset="0"/>
              </a:rPr>
              <a:t>Age: </a:t>
            </a:r>
            <a:r>
              <a:rPr lang="en-SG" sz="4800" b="1" dirty="0">
                <a:latin typeface="Arial Narrow" panose="020B0606020202030204" pitchFamily="34" charset="0"/>
              </a:rPr>
              <a:t>32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21FA10D-E269-4311-8F4F-962619AC6A78}"/>
              </a:ext>
            </a:extLst>
          </p:cNvPr>
          <p:cNvSpPr txBox="1"/>
          <p:nvPr/>
        </p:nvSpPr>
        <p:spPr>
          <a:xfrm>
            <a:off x="384260" y="2747908"/>
            <a:ext cx="16422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dirty="0"/>
              <a:t>The Theory of </a:t>
            </a:r>
            <a:br>
              <a:rPr lang="en-SG" sz="2400" dirty="0"/>
            </a:br>
            <a:r>
              <a:rPr lang="en-SG" sz="2400" dirty="0"/>
              <a:t>Everything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323" name="!!Clapper_Board" descr="Clapperboard">
                <a:extLst>
                  <a:ext uri="{FF2B5EF4-FFF2-40B4-BE49-F238E27FC236}">
                    <a16:creationId xmlns:a16="http://schemas.microsoft.com/office/drawing/2014/main" id="{D61AA20F-D545-4B89-B850-93FE70C0470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7636136"/>
                  </p:ext>
                </p:extLst>
              </p:nvPr>
            </p:nvGraphicFramePr>
            <p:xfrm>
              <a:off x="4985074" y="4482837"/>
              <a:ext cx="1843617" cy="1962770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843617" cy="1962770"/>
                    </a:xfrm>
                    <a:prstGeom prst="rect">
                      <a:avLst/>
                    </a:prstGeom>
                  </am3d:spPr>
                  <am3d:camera>
                    <am3d:pos x="0" y="0" z="6623950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783692" d="1000000"/>
                    <am3d:preTrans dx="0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106250" ay="-925422" az="28279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1385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323" name="!!Clapper_Board" descr="Clapperboard">
                <a:extLst>
                  <a:ext uri="{FF2B5EF4-FFF2-40B4-BE49-F238E27FC236}">
                    <a16:creationId xmlns:a16="http://schemas.microsoft.com/office/drawing/2014/main" id="{D61AA20F-D545-4B89-B850-93FE70C0470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985074" y="4482837"/>
                <a:ext cx="1843617" cy="1962770"/>
              </a:xfrm>
              <a:prstGeom prst="rect">
                <a:avLst/>
              </a:prstGeom>
            </p:spPr>
          </p:pic>
        </mc:Fallback>
      </mc:AlternateContent>
      <p:sp>
        <p:nvSpPr>
          <p:cNvPr id="324" name="!!Item Number">
            <a:extLst>
              <a:ext uri="{FF2B5EF4-FFF2-40B4-BE49-F238E27FC236}">
                <a16:creationId xmlns:a16="http://schemas.microsoft.com/office/drawing/2014/main" id="{4D4751A3-50E4-4C93-BAE7-D2EF0163B851}"/>
              </a:ext>
            </a:extLst>
          </p:cNvPr>
          <p:cNvSpPr txBox="1"/>
          <p:nvPr/>
        </p:nvSpPr>
        <p:spPr>
          <a:xfrm>
            <a:off x="5696679" y="5141060"/>
            <a:ext cx="420414" cy="646331"/>
          </a:xfrm>
          <a:prstGeom prst="rect">
            <a:avLst/>
          </a:prstGeom>
          <a:noFill/>
          <a:scene3d>
            <a:camera prst="isometricRightUp">
              <a:rot lat="2100000" lon="180000" rev="0"/>
            </a:camera>
            <a:lightRig rig="threePt" dir="t"/>
          </a:scene3d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n-SG" sz="3600" dirty="0">
                <a:solidFill>
                  <a:schemeClr val="bg1"/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9992045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5" grpId="1"/>
      <p:bldP spid="18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1541</TotalTime>
  <Words>419</Words>
  <Application>Microsoft Office PowerPoint</Application>
  <PresentationFormat>Widescreen</PresentationFormat>
  <Paragraphs>211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9" baseType="lpstr">
      <vt:lpstr>Arial</vt:lpstr>
      <vt:lpstr>Arial Narrow</vt:lpstr>
      <vt:lpstr>Arial Rounded MT Bold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Fox, Peter</dc:creator>
  <cp:lastModifiedBy>Fox, Peter</cp:lastModifiedBy>
  <cp:revision>52</cp:revision>
  <dcterms:created xsi:type="dcterms:W3CDTF">2022-10-17T05:13:25Z</dcterms:created>
  <dcterms:modified xsi:type="dcterms:W3CDTF">2022-10-19T05:15:16Z</dcterms:modified>
</cp:coreProperties>
</file>