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5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881D-8E3C-4AE6-B2D9-0145AF1D2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1DD62-BA82-4BE8-9DA9-689CFA2CF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D8064-9D71-48A3-9975-BE110C8A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B2FC7-664E-4BA3-978D-0A53DCE0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F8C91-01BD-40FE-B915-86963028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42DB9C-DF0C-4FC9-9162-97121D8F0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31" y="6328785"/>
            <a:ext cx="3158363" cy="3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3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527F-8570-4073-AAD7-C673CFEC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B1D58-5FEB-4342-A322-6A9363F1A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51619-F386-4C55-8F91-2752D2F1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88C1C-A3AF-4ED5-B706-5C0943D4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B94C7-DAAE-4357-BCC1-7CC5F9A4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203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AE90B-C53A-4067-B592-66605BAC6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E791A-43B7-4674-A73D-AAC5D176D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97DAB-B780-4B90-8563-494B9D45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6D4DB-6E38-4C61-A511-5BCC7832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F8A97-EC4D-4F5E-A736-2675C3CC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054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A256-DC1C-4B9B-BC19-89AFFCDD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34667-9060-42A4-92CC-02208DB8B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E3561-ED01-4FAF-98CB-73D36A84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0F71-8645-4656-B1F3-A91D4812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51A2-4960-42EC-B062-B3C9B78A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653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95F1-2E0B-43AD-866E-CDA6E3FF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9E101-07A6-4A75-9CF0-4A0A4706D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D9AE2-4E33-4C49-AB72-DD6F7058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3E5EF-9CB0-4766-8BF2-43A5DBB3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52482-28A7-4774-B74D-3D8B6BA1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019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6E16-9345-4AE9-9BFB-1B530113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628DE-950A-4B8C-BA7C-6F080C1CE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F9418-1051-4AC1-94B7-3C9D38BF5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8A3A6-2A1D-4FFE-B1E8-297E1F13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DACA1-7351-4D8B-8641-1237E39D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E7642-6CF9-4F7E-ABE4-5C29A884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681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0670-8774-4F0F-B0A5-A5967EF1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59863-5051-4AD8-8F42-25E3778F2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5DCA0-4483-47E6-AC95-95B51E6BC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ED4-D170-45A5-9B6B-EBD90ADA9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06B-8AED-4187-9EC0-18D574976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2D72B-0A81-4BF7-8FE2-7E0F3B92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65AE2-A159-449D-99CE-A3BBCF95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279A7-4F7C-44F4-813B-C469DE6B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495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62A8-CC27-4E51-8F18-BDFF1F41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90A8C-03C2-4734-8EF7-64BF0243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2A41E-8C2C-4031-8120-01B68475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1A213-B8A2-40E7-A160-AFF19959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60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65F00-C38B-4AB3-8C6E-C98C77EF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CA31D-038C-4F6E-B1C2-7359BD31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8BA9A-393F-4F9F-85A0-B86E16BE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605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4B59-95B9-4858-BCA9-B52C1A61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0EB7-571B-480D-A265-44CFA63F0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99177-062F-4664-9D2C-FDEA36B59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F4523-FF5B-4499-B750-A9F5D14F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C8FD-EF8B-47DF-9E82-30784A47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AE575-D540-4645-9DAB-1DDA1AB9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96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D4B1-646A-433A-B161-E078F04A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D29EC9-AEDC-4B11-9223-D627760D2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A5A4E-8AC4-4585-BC88-9472A4752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44482-BCAD-48D6-95E2-EA5E5FDB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0AB17-D3C7-40AE-BC96-AB730094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E69CC-162D-47C8-B8CA-B99F0FCA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622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AF127-F931-429A-9E2A-A6F5E9DB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357DD-CB37-4DA1-80A4-B86CFD5F8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49AFA-2D0C-45AB-B657-6DA8A0BA8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77C10-A6EB-49A1-9AAB-AE0BEA24A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371C0-2BB0-44AA-B74C-AFE982483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589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3.png"/><Relationship Id="rId4" Type="http://schemas.microsoft.com/office/2017/06/relationships/model3d" Target="../media/model3d1.glb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4.png"/><Relationship Id="rId4" Type="http://schemas.microsoft.com/office/2017/06/relationships/model3d" Target="../media/model3d1.glb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png"/><Relationship Id="rId4" Type="http://schemas.microsoft.com/office/2017/06/relationships/model3d" Target="../media/model3d1.glb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6.png"/><Relationship Id="rId4" Type="http://schemas.microsoft.com/office/2017/06/relationships/model3d" Target="../media/model3d1.glb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.png"/><Relationship Id="rId4" Type="http://schemas.microsoft.com/office/2017/06/relationships/model3d" Target="../media/model3d1.glb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9.png"/><Relationship Id="rId4" Type="http://schemas.microsoft.com/office/2017/06/relationships/model3d" Target="../media/model3d1.glb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0.png"/><Relationship Id="rId4" Type="http://schemas.microsoft.com/office/2017/06/relationships/model3d" Target="../media/model3d1.glb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1.png"/><Relationship Id="rId4" Type="http://schemas.microsoft.com/office/2017/06/relationships/model3d" Target="../media/model3d1.glb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2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png"/><Relationship Id="rId4" Type="http://schemas.microsoft.com/office/2017/06/relationships/model3d" Target="../media/model3d1.glb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3.png"/><Relationship Id="rId4" Type="http://schemas.microsoft.com/office/2017/06/relationships/model3d" Target="../media/model3d1.glb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4.png"/><Relationship Id="rId4" Type="http://schemas.microsoft.com/office/2017/06/relationships/model3d" Target="../media/model3d1.glb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png"/><Relationship Id="rId4" Type="http://schemas.microsoft.com/office/2017/06/relationships/model3d" Target="../media/model3d1.glb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6.png"/><Relationship Id="rId4" Type="http://schemas.microsoft.com/office/2017/06/relationships/model3d" Target="../media/model3d1.glb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.png"/><Relationship Id="rId4" Type="http://schemas.microsoft.com/office/2017/06/relationships/model3d" Target="../media/model3d1.glb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9.png"/><Relationship Id="rId4" Type="http://schemas.microsoft.com/office/2017/06/relationships/model3d" Target="../media/model3d1.glb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0.png"/><Relationship Id="rId4" Type="http://schemas.microsoft.com/office/2017/06/relationships/model3d" Target="../media/model3d1.glb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1.png"/><Relationship Id="rId4" Type="http://schemas.microsoft.com/office/2017/06/relationships/model3d" Target="../media/model3d1.glb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2.png"/><Relationship Id="rId4" Type="http://schemas.microsoft.com/office/2017/06/relationships/model3d" Target="../media/model3d1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6.png"/><Relationship Id="rId4" Type="http://schemas.microsoft.com/office/2017/06/relationships/model3d" Target="../media/model3d1.glb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3.png"/><Relationship Id="rId4" Type="http://schemas.microsoft.com/office/2017/06/relationships/model3d" Target="../media/model3d1.glb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4.png"/><Relationship Id="rId4" Type="http://schemas.microsoft.com/office/2017/06/relationships/model3d" Target="../media/model3d1.glb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png"/><Relationship Id="rId4" Type="http://schemas.microsoft.com/office/2017/06/relationships/model3d" Target="../media/model3d1.glb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6.png"/><Relationship Id="rId4" Type="http://schemas.microsoft.com/office/2017/06/relationships/model3d" Target="../media/model3d1.glb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.png"/><Relationship Id="rId4" Type="http://schemas.microsoft.com/office/2017/06/relationships/model3d" Target="../media/model3d1.glb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5.png"/><Relationship Id="rId4" Type="http://schemas.microsoft.com/office/2017/06/relationships/model3d" Target="../media/model3d1.glb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0.png"/><Relationship Id="rId4" Type="http://schemas.microsoft.com/office/2017/06/relationships/model3d" Target="../media/model3d1.glb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1.png"/><Relationship Id="rId4" Type="http://schemas.microsoft.com/office/2017/06/relationships/model3d" Target="../media/model3d1.glb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2.png"/><Relationship Id="rId4" Type="http://schemas.microsoft.com/office/2017/06/relationships/model3d" Target="../media/model3d1.glb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.png"/><Relationship Id="rId4" Type="http://schemas.microsoft.com/office/2017/06/relationships/model3d" Target="../media/model3d1.glb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3.png"/><Relationship Id="rId4" Type="http://schemas.microsoft.com/office/2017/06/relationships/model3d" Target="../media/model3d1.glb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4.png"/><Relationship Id="rId4" Type="http://schemas.microsoft.com/office/2017/06/relationships/model3d" Target="../media/model3d1.glb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9.png"/><Relationship Id="rId4" Type="http://schemas.microsoft.com/office/2017/06/relationships/model3d" Target="../media/model3d1.glb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0.png"/><Relationship Id="rId4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1.png"/><Relationship Id="rId4" Type="http://schemas.microsoft.com/office/2017/06/relationships/model3d" Target="../media/model3d1.glb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2.png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7" name="!!Clapper_Board" descr="Clapperboard">
                <a:extLst>
                  <a:ext uri="{FF2B5EF4-FFF2-40B4-BE49-F238E27FC236}">
                    <a16:creationId xmlns:a16="http://schemas.microsoft.com/office/drawing/2014/main" id="{DB158A62-494E-483E-8D47-7CBD3319DE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1924888"/>
                  </p:ext>
                </p:extLst>
              </p:nvPr>
            </p:nvGraphicFramePr>
            <p:xfrm>
              <a:off x="414728" y="836454"/>
              <a:ext cx="3580598" cy="425684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580598" cy="425684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9358" ay="1979443" az="4866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7" name="!!Clapper_Board" descr="Clapperboard">
                <a:extLst>
                  <a:ext uri="{FF2B5EF4-FFF2-40B4-BE49-F238E27FC236}">
                    <a16:creationId xmlns:a16="http://schemas.microsoft.com/office/drawing/2014/main" id="{DB158A62-494E-483E-8D47-7CBD3319DE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728" y="836454"/>
                <a:ext cx="3580598" cy="425684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F187EBD-B45C-4BAF-91DD-B91CC37643FC}"/>
              </a:ext>
            </a:extLst>
          </p:cNvPr>
          <p:cNvSpPr txBox="1"/>
          <p:nvPr/>
        </p:nvSpPr>
        <p:spPr>
          <a:xfrm>
            <a:off x="3846786" y="2367171"/>
            <a:ext cx="67791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>
                <a:latin typeface="Arial Rounded MT Bold" panose="020F0704030504030204" pitchFamily="34" charset="0"/>
              </a:rPr>
              <a:t>Award Winners</a:t>
            </a:r>
          </a:p>
          <a:p>
            <a:pPr algn="ctr"/>
            <a:r>
              <a:rPr lang="en-SG" sz="6600" dirty="0">
                <a:latin typeface="Arial Rounded MT Bold" panose="020F0704030504030204" pitchFamily="34" charset="0"/>
              </a:rPr>
              <a:t>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4FDCF-A548-44D6-91B7-49B342677DF4}"/>
              </a:ext>
            </a:extLst>
          </p:cNvPr>
          <p:cNvSpPr txBox="1"/>
          <p:nvPr/>
        </p:nvSpPr>
        <p:spPr>
          <a:xfrm>
            <a:off x="996337" y="2785241"/>
            <a:ext cx="24173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19199988" rev="0"/>
              </a:camera>
              <a:lightRig rig="threePt" dir="t"/>
            </a:scene3d>
          </a:bodyPr>
          <a:lstStyle/>
          <a:p>
            <a:r>
              <a:rPr lang="en-SG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Data &amp; Statistics</a:t>
            </a:r>
          </a:p>
        </p:txBody>
      </p:sp>
    </p:spTree>
    <p:extLst>
      <p:ext uri="{BB962C8B-B14F-4D97-AF65-F5344CB8AC3E}">
        <p14:creationId xmlns:p14="http://schemas.microsoft.com/office/powerpoint/2010/main" val="273091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!!Film Strip2">
            <a:extLst>
              <a:ext uri="{FF2B5EF4-FFF2-40B4-BE49-F238E27FC236}">
                <a16:creationId xmlns:a16="http://schemas.microsoft.com/office/drawing/2014/main" id="{93B5FF2B-DDFA-4DBD-A388-1BC5A4DCD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8390" y="3831002"/>
            <a:ext cx="19467538" cy="244446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74792A7B-3B1E-4AED-BF25-73B03A557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4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4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2013</a:t>
            </a:r>
          </a:p>
          <a:p>
            <a:pPr algn="ctr"/>
            <a:r>
              <a:rPr lang="en-SG" sz="4400" dirty="0">
                <a:latin typeface="Arial Narrow" panose="020B0606020202030204" pitchFamily="34" charset="0"/>
              </a:rPr>
              <a:t>Matthew </a:t>
            </a:r>
            <a:r>
              <a:rPr lang="en-SG" sz="4400" dirty="0" err="1">
                <a:latin typeface="Arial Narrow" panose="020B0606020202030204" pitchFamily="34" charset="0"/>
              </a:rPr>
              <a:t>McConaughe</a:t>
            </a:r>
            <a:endParaRPr lang="en-SG" sz="4400" dirty="0">
              <a:latin typeface="Arial Narrow" panose="020B0606020202030204" pitchFamily="34" charset="0"/>
            </a:endParaRP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43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68416" y="2714753"/>
            <a:ext cx="164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Dallas Buyers </a:t>
            </a:r>
          </a:p>
          <a:p>
            <a:pPr algn="ctr"/>
            <a:r>
              <a:rPr lang="en-SG" sz="2400" dirty="0"/>
              <a:t>Club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23" name="!!Clapper_Board" descr="Clapperboard">
                <a:extLst>
                  <a:ext uri="{FF2B5EF4-FFF2-40B4-BE49-F238E27FC236}">
                    <a16:creationId xmlns:a16="http://schemas.microsoft.com/office/drawing/2014/main" id="{D61AA20F-D545-4B89-B850-93FE70C047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8293776"/>
                  </p:ext>
                </p:extLst>
              </p:nvPr>
            </p:nvGraphicFramePr>
            <p:xfrm>
              <a:off x="5350808" y="4454901"/>
              <a:ext cx="1847877" cy="199761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7877" cy="199761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3863" ay="-1126123" az="-334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23" name="!!Clapper_Board" descr="Clapperboard">
                <a:extLst>
                  <a:ext uri="{FF2B5EF4-FFF2-40B4-BE49-F238E27FC236}">
                    <a16:creationId xmlns:a16="http://schemas.microsoft.com/office/drawing/2014/main" id="{D61AA20F-D545-4B89-B850-93FE70C04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0808" y="4454901"/>
                <a:ext cx="1847877" cy="1997612"/>
              </a:xfrm>
              <a:prstGeom prst="rect">
                <a:avLst/>
              </a:prstGeom>
            </p:spPr>
          </p:pic>
        </mc:Fallback>
      </mc:AlternateContent>
      <p:sp>
        <p:nvSpPr>
          <p:cNvPr id="324" name="!!Item Number">
            <a:extLst>
              <a:ext uri="{FF2B5EF4-FFF2-40B4-BE49-F238E27FC236}">
                <a16:creationId xmlns:a16="http://schemas.microsoft.com/office/drawing/2014/main" id="{4D4751A3-50E4-4C93-BAE7-D2EF0163B851}"/>
              </a:ext>
            </a:extLst>
          </p:cNvPr>
          <p:cNvSpPr txBox="1"/>
          <p:nvPr/>
        </p:nvSpPr>
        <p:spPr>
          <a:xfrm>
            <a:off x="6064543" y="5130545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42822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!!Film Strip2">
            <a:extLst>
              <a:ext uri="{FF2B5EF4-FFF2-40B4-BE49-F238E27FC236}">
                <a16:creationId xmlns:a16="http://schemas.microsoft.com/office/drawing/2014/main" id="{1CC89C28-B132-457D-AC3B-C5EEA110D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8390" y="2117819"/>
            <a:ext cx="19467538" cy="244446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62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62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2012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Daniel Day-Lewis</a:t>
            </a:r>
            <a:endParaRPr lang="en-SG" sz="4400" dirty="0">
              <a:latin typeface="Arial Narrow" panose="020B0606020202030204" pitchFamily="34" charset="0"/>
            </a:endParaRP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54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58157" y="3112265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Lincoln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23" name="!!Clapper_Board" descr="Clapperboard">
                <a:extLst>
                  <a:ext uri="{FF2B5EF4-FFF2-40B4-BE49-F238E27FC236}">
                    <a16:creationId xmlns:a16="http://schemas.microsoft.com/office/drawing/2014/main" id="{D61AA20F-D545-4B89-B850-93FE70C047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6625438"/>
                  </p:ext>
                </p:extLst>
              </p:nvPr>
            </p:nvGraphicFramePr>
            <p:xfrm>
              <a:off x="5713694" y="4403116"/>
              <a:ext cx="1836783" cy="205915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6783" cy="205915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1532" ay="-1494403" az="-3011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23" name="!!Clapper_Board" descr="Clapperboard">
                <a:extLst>
                  <a:ext uri="{FF2B5EF4-FFF2-40B4-BE49-F238E27FC236}">
                    <a16:creationId xmlns:a16="http://schemas.microsoft.com/office/drawing/2014/main" id="{D61AA20F-D545-4B89-B850-93FE70C04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3694" y="4403116"/>
                <a:ext cx="1836783" cy="2059150"/>
              </a:xfrm>
              <a:prstGeom prst="rect">
                <a:avLst/>
              </a:prstGeom>
            </p:spPr>
          </p:pic>
        </mc:Fallback>
      </mc:AlternateContent>
      <p:sp>
        <p:nvSpPr>
          <p:cNvPr id="324" name="!!Item Number">
            <a:extLst>
              <a:ext uri="{FF2B5EF4-FFF2-40B4-BE49-F238E27FC236}">
                <a16:creationId xmlns:a16="http://schemas.microsoft.com/office/drawing/2014/main" id="{4D4751A3-50E4-4C93-BAE7-D2EF0163B851}"/>
              </a:ext>
            </a:extLst>
          </p:cNvPr>
          <p:cNvSpPr txBox="1"/>
          <p:nvPr/>
        </p:nvSpPr>
        <p:spPr>
          <a:xfrm>
            <a:off x="6327227" y="510953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22017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!!Film Strip2">
            <a:extLst>
              <a:ext uri="{FF2B5EF4-FFF2-40B4-BE49-F238E27FC236}">
                <a16:creationId xmlns:a16="http://schemas.microsoft.com/office/drawing/2014/main" id="{1CC89C28-B132-457D-AC3B-C5EEA110D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8390" y="352088"/>
            <a:ext cx="19467538" cy="244446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2011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Jean Dujardin</a:t>
            </a:r>
            <a:endParaRPr lang="en-SG" sz="4400" dirty="0">
              <a:latin typeface="Arial Narrow" panose="020B0606020202030204" pitchFamily="34" charset="0"/>
            </a:endParaRP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38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58157" y="3112265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Artist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15153631-5AE3-400E-8AA2-95EFA0360F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7692177"/>
                  </p:ext>
                </p:extLst>
              </p:nvPr>
            </p:nvGraphicFramePr>
            <p:xfrm>
              <a:off x="2669374" y="4361136"/>
              <a:ext cx="1829555" cy="208005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29555" cy="208005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2775" ay="1616868" az="3298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15153631-5AE3-400E-8AA2-95EFA0360F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9374" y="4361136"/>
                <a:ext cx="1829555" cy="2080052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902BC9C7-2A15-4CB4-82F4-7DC790CE555B}"/>
              </a:ext>
            </a:extLst>
          </p:cNvPr>
          <p:cNvSpPr txBox="1"/>
          <p:nvPr/>
        </p:nvSpPr>
        <p:spPr>
          <a:xfrm>
            <a:off x="3216166" y="5075360"/>
            <a:ext cx="693682" cy="646331"/>
          </a:xfrm>
          <a:prstGeom prst="rect">
            <a:avLst/>
          </a:prstGeom>
          <a:noFill/>
          <a:scene3d>
            <a:camera prst="isometricRightUp">
              <a:rot lat="2100000" lon="21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91409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!!Film Strip1">
            <a:extLst>
              <a:ext uri="{FF2B5EF4-FFF2-40B4-BE49-F238E27FC236}">
                <a16:creationId xmlns:a16="http://schemas.microsoft.com/office/drawing/2014/main" id="{969847C5-2971-48F1-B7A8-A5A34A2BF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7458536"/>
            <a:ext cx="19511579" cy="2449993"/>
          </a:xfrm>
          <a:prstGeom prst="rect">
            <a:avLst/>
          </a:prstGeom>
        </p:spPr>
      </p:pic>
      <p:pic>
        <p:nvPicPr>
          <p:cNvPr id="343" name="!!Film Strip2">
            <a:extLst>
              <a:ext uri="{FF2B5EF4-FFF2-40B4-BE49-F238E27FC236}">
                <a16:creationId xmlns:a16="http://schemas.microsoft.com/office/drawing/2014/main" id="{1CC89C28-B132-457D-AC3B-C5EEA110D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8390" y="-1392629"/>
            <a:ext cx="19467538" cy="244446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9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9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2010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Colin Firth</a:t>
            </a:r>
            <a:endParaRPr lang="en-SG" sz="4400" dirty="0">
              <a:latin typeface="Arial Narrow" panose="020B0606020202030204" pitchFamily="34" charset="0"/>
            </a:endParaRP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49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97687" y="2978161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King’s</a:t>
            </a:r>
          </a:p>
          <a:p>
            <a:pPr algn="ctr"/>
            <a:r>
              <a:rPr lang="en-SG" sz="2400" dirty="0"/>
              <a:t>Speech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 hidden="1">
                <a:extLst>
                  <a:ext uri="{FF2B5EF4-FFF2-40B4-BE49-F238E27FC236}">
                    <a16:creationId xmlns:a16="http://schemas.microsoft.com/office/drawing/2014/main" id="{AFA26DDC-90D2-4954-AC57-E74C9D983C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4642691"/>
                  </p:ext>
                </p:extLst>
              </p:nvPr>
            </p:nvGraphicFramePr>
            <p:xfrm>
              <a:off x="3008922" y="4384562"/>
              <a:ext cx="1844118" cy="205421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118" cy="2054215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7773" ay="1449245" az="441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 hidden="1">
                <a:extLst>
                  <a:ext uri="{FF2B5EF4-FFF2-40B4-BE49-F238E27FC236}">
                    <a16:creationId xmlns:a16="http://schemas.microsoft.com/office/drawing/2014/main" id="{AFA26DDC-90D2-4954-AC57-E74C9D983C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8922" y="4384562"/>
                <a:ext cx="1844118" cy="2054215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 hidden="1">
            <a:extLst>
              <a:ext uri="{FF2B5EF4-FFF2-40B4-BE49-F238E27FC236}">
                <a16:creationId xmlns:a16="http://schemas.microsoft.com/office/drawing/2014/main" id="{BED264B7-9E13-4514-B3DB-737273836E65}"/>
              </a:ext>
            </a:extLst>
          </p:cNvPr>
          <p:cNvSpPr txBox="1"/>
          <p:nvPr/>
        </p:nvSpPr>
        <p:spPr>
          <a:xfrm>
            <a:off x="3720774" y="5088503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4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4" name="!!Clapper_Board" descr="Clapperboard">
                <a:extLst>
                  <a:ext uri="{FF2B5EF4-FFF2-40B4-BE49-F238E27FC236}">
                    <a16:creationId xmlns:a16="http://schemas.microsoft.com/office/drawing/2014/main" id="{DE1FDB5A-230E-42F3-8EA9-E7D45FAFBA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5229222"/>
                  </p:ext>
                </p:extLst>
              </p:nvPr>
            </p:nvGraphicFramePr>
            <p:xfrm>
              <a:off x="3009600" y="4384800"/>
              <a:ext cx="1844118" cy="205421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118" cy="2054215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7773" ay="1449245" az="44114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4" name="!!Clapper_Board" descr="Clapperboard">
                <a:extLst>
                  <a:ext uri="{FF2B5EF4-FFF2-40B4-BE49-F238E27FC236}">
                    <a16:creationId xmlns:a16="http://schemas.microsoft.com/office/drawing/2014/main" id="{DE1FDB5A-230E-42F3-8EA9-E7D45FAFBA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9600" y="4384800"/>
                <a:ext cx="1844118" cy="2054215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!!Item Number">
            <a:extLst>
              <a:ext uri="{FF2B5EF4-FFF2-40B4-BE49-F238E27FC236}">
                <a16:creationId xmlns:a16="http://schemas.microsoft.com/office/drawing/2014/main" id="{B5E0B947-A066-4223-867E-41105104CF29}"/>
              </a:ext>
            </a:extLst>
          </p:cNvPr>
          <p:cNvSpPr txBox="1"/>
          <p:nvPr/>
        </p:nvSpPr>
        <p:spPr>
          <a:xfrm>
            <a:off x="3584817" y="5090987"/>
            <a:ext cx="693683" cy="646331"/>
          </a:xfrm>
          <a:prstGeom prst="rect">
            <a:avLst/>
          </a:prstGeom>
          <a:noFill/>
          <a:scene3d>
            <a:camera prst="isometricRightUp">
              <a:rot lat="2100000" lon="214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72763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!!Film Strip1">
            <a:extLst>
              <a:ext uri="{FF2B5EF4-FFF2-40B4-BE49-F238E27FC236}">
                <a16:creationId xmlns:a16="http://schemas.microsoft.com/office/drawing/2014/main" id="{6941454C-557A-4647-98A1-02DACD42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5640252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2009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Jeff Bridges</a:t>
            </a:r>
            <a:endParaRPr lang="en-SG" sz="4400" dirty="0">
              <a:latin typeface="Arial Narrow" panose="020B0606020202030204" pitchFamily="34" charset="0"/>
            </a:endParaRP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59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97687" y="2978161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Crazy </a:t>
            </a:r>
            <a:br>
              <a:rPr lang="en-SG" sz="2400" dirty="0"/>
            </a:br>
            <a:r>
              <a:rPr lang="en-SG" sz="2400" dirty="0"/>
              <a:t>Heart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2" name="!!Clapper_Board" descr="Clapperboard">
                <a:extLst>
                  <a:ext uri="{FF2B5EF4-FFF2-40B4-BE49-F238E27FC236}">
                    <a16:creationId xmlns:a16="http://schemas.microsoft.com/office/drawing/2014/main" id="{5CA9BBA0-0B20-492E-8203-4D470B1DC3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3040979"/>
                  </p:ext>
                </p:extLst>
              </p:nvPr>
            </p:nvGraphicFramePr>
            <p:xfrm>
              <a:off x="3350930" y="4417905"/>
              <a:ext cx="1853776" cy="200856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3776" cy="200856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39982" ay="1181283" az="4718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2" name="!!Clapper_Board" descr="Clapperboard">
                <a:extLst>
                  <a:ext uri="{FF2B5EF4-FFF2-40B4-BE49-F238E27FC236}">
                    <a16:creationId xmlns:a16="http://schemas.microsoft.com/office/drawing/2014/main" id="{5CA9BBA0-0B20-492E-8203-4D470B1DC3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930" y="4417905"/>
                <a:ext cx="1853776" cy="2008561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!!Item Number">
            <a:extLst>
              <a:ext uri="{FF2B5EF4-FFF2-40B4-BE49-F238E27FC236}">
                <a16:creationId xmlns:a16="http://schemas.microsoft.com/office/drawing/2014/main" id="{267D165E-8704-4C70-8E13-5B92EA9626C1}"/>
              </a:ext>
            </a:extLst>
          </p:cNvPr>
          <p:cNvSpPr txBox="1"/>
          <p:nvPr/>
        </p:nvSpPr>
        <p:spPr>
          <a:xfrm>
            <a:off x="3904701" y="5099019"/>
            <a:ext cx="74623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63936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!!Film Strip1">
            <a:extLst>
              <a:ext uri="{FF2B5EF4-FFF2-40B4-BE49-F238E27FC236}">
                <a16:creationId xmlns:a16="http://schemas.microsoft.com/office/drawing/2014/main" id="{6941454C-557A-4647-98A1-02DACD42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3874519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2008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Sean Penn</a:t>
            </a:r>
            <a:endParaRPr lang="en-SG" sz="4400" dirty="0">
              <a:latin typeface="Arial Narrow" panose="020B0606020202030204" pitchFamily="34" charset="0"/>
            </a:endParaRP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47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97687" y="3114794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Milk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1EF07C21-97AB-4B0E-842E-54DD99D6D1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4882740"/>
                  </p:ext>
                </p:extLst>
              </p:nvPr>
            </p:nvGraphicFramePr>
            <p:xfrm>
              <a:off x="3684764" y="4488545"/>
              <a:ext cx="1858757" cy="193033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757" cy="1930336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9231" ay="746321" az="364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1EF07C21-97AB-4B0E-842E-54DD99D6D1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4764" y="4488545"/>
                <a:ext cx="1858757" cy="1930336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!!Item Number">
            <a:extLst>
              <a:ext uri="{FF2B5EF4-FFF2-40B4-BE49-F238E27FC236}">
                <a16:creationId xmlns:a16="http://schemas.microsoft.com/office/drawing/2014/main" id="{086B2495-C265-4AC8-B5EE-BBBE6B45FE34}"/>
              </a:ext>
            </a:extLst>
          </p:cNvPr>
          <p:cNvSpPr txBox="1"/>
          <p:nvPr/>
        </p:nvSpPr>
        <p:spPr>
          <a:xfrm>
            <a:off x="4309241" y="5130548"/>
            <a:ext cx="693683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82439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!!Film Strip1">
            <a:extLst>
              <a:ext uri="{FF2B5EF4-FFF2-40B4-BE49-F238E27FC236}">
                <a16:creationId xmlns:a16="http://schemas.microsoft.com/office/drawing/2014/main" id="{6941454C-557A-4647-98A1-02DACD42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2108788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3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3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2007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Daniel Day-Lewis</a:t>
            </a:r>
            <a:endParaRPr lang="en-SG" sz="4400" dirty="0">
              <a:latin typeface="Arial Narrow" panose="020B0606020202030204" pitchFamily="34" charset="0"/>
            </a:endParaRP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49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97687" y="3114794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There Will be Blood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D1C1E781-E8F1-48FB-B21B-3B14406B6C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79368"/>
                  </p:ext>
                </p:extLst>
              </p:nvPr>
            </p:nvGraphicFramePr>
            <p:xfrm>
              <a:off x="4041879" y="4555722"/>
              <a:ext cx="1838188" cy="185904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8188" cy="185904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98743" ay="312078" az="896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D1C1E781-E8F1-48FB-B21B-3B14406B6C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1879" y="4555722"/>
                <a:ext cx="1838188" cy="1859041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!!Item Number">
            <a:extLst>
              <a:ext uri="{FF2B5EF4-FFF2-40B4-BE49-F238E27FC236}">
                <a16:creationId xmlns:a16="http://schemas.microsoft.com/office/drawing/2014/main" id="{A9654035-6F1C-4029-9B53-371F036217B3}"/>
              </a:ext>
            </a:extLst>
          </p:cNvPr>
          <p:cNvSpPr txBox="1"/>
          <p:nvPr/>
        </p:nvSpPr>
        <p:spPr>
          <a:xfrm>
            <a:off x="4593021" y="5162078"/>
            <a:ext cx="73572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67087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!!Film Strip1">
            <a:extLst>
              <a:ext uri="{FF2B5EF4-FFF2-40B4-BE49-F238E27FC236}">
                <a16:creationId xmlns:a16="http://schemas.microsoft.com/office/drawing/2014/main" id="{6941454C-557A-4647-98A1-02DACD42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343051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5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5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2006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Forest Whitaker</a:t>
            </a:r>
            <a:endParaRPr lang="en-SG" sz="4400" dirty="0">
              <a:latin typeface="Arial Narrow" panose="020B0606020202030204" pitchFamily="34" charset="0"/>
            </a:endParaRP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8438" y="2734245"/>
            <a:ext cx="164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Last King of Scotland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FC50FBEE-AA9C-4583-9E09-0CA4FA2C23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3342608"/>
                  </p:ext>
                </p:extLst>
              </p:nvPr>
            </p:nvGraphicFramePr>
            <p:xfrm>
              <a:off x="4364330" y="4583195"/>
              <a:ext cx="1844940" cy="186715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940" cy="186715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5719" ay="-256333" az="-1234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FC50FBEE-AA9C-4583-9E09-0CA4FA2C23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4330" y="4583195"/>
                <a:ext cx="1844940" cy="1867157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!!Item Number">
            <a:extLst>
              <a:ext uri="{FF2B5EF4-FFF2-40B4-BE49-F238E27FC236}">
                <a16:creationId xmlns:a16="http://schemas.microsoft.com/office/drawing/2014/main" id="{65E269B5-E9AA-4A62-8DB5-E230D6E61F9E}"/>
              </a:ext>
            </a:extLst>
          </p:cNvPr>
          <p:cNvSpPr txBox="1"/>
          <p:nvPr/>
        </p:nvSpPr>
        <p:spPr>
          <a:xfrm>
            <a:off x="4960882" y="5193610"/>
            <a:ext cx="662151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04702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!!Film Strip1">
            <a:extLst>
              <a:ext uri="{FF2B5EF4-FFF2-40B4-BE49-F238E27FC236}">
                <a16:creationId xmlns:a16="http://schemas.microsoft.com/office/drawing/2014/main" id="{6941454C-557A-4647-98A1-02DACD42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-1412172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72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72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2005</a:t>
            </a:r>
          </a:p>
          <a:p>
            <a:pPr algn="ctr"/>
            <a:r>
              <a:rPr lang="en-SG" sz="4000" dirty="0">
                <a:latin typeface="Arial Narrow" panose="020B0606020202030204" pitchFamily="34" charset="0"/>
              </a:rPr>
              <a:t>Philip Seymour-Hoffman</a:t>
            </a:r>
            <a:endParaRPr lang="en-SG" sz="3600" dirty="0">
              <a:latin typeface="Arial Narrow" panose="020B0606020202030204" pitchFamily="34" charset="0"/>
            </a:endParaRP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37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3112616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Capote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8E6FE158-B30E-4FF8-8D59-FF607233DF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4416851"/>
                  </p:ext>
                </p:extLst>
              </p:nvPr>
            </p:nvGraphicFramePr>
            <p:xfrm>
              <a:off x="4677016" y="4540664"/>
              <a:ext cx="1858634" cy="191042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634" cy="191042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7731" ay="-590541" az="-286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8E6FE158-B30E-4FF8-8D59-FF607233DF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016" y="4540664"/>
                <a:ext cx="1858634" cy="1910427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!!Item Number">
            <a:extLst>
              <a:ext uri="{FF2B5EF4-FFF2-40B4-BE49-F238E27FC236}">
                <a16:creationId xmlns:a16="http://schemas.microsoft.com/office/drawing/2014/main" id="{8FA79086-52DF-455C-B7DA-1DF00D1BD6FE}"/>
              </a:ext>
            </a:extLst>
          </p:cNvPr>
          <p:cNvSpPr txBox="1"/>
          <p:nvPr/>
        </p:nvSpPr>
        <p:spPr>
          <a:xfrm>
            <a:off x="5255171" y="5172714"/>
            <a:ext cx="662153" cy="646331"/>
          </a:xfrm>
          <a:prstGeom prst="rect">
            <a:avLst/>
          </a:prstGeom>
          <a:noFill/>
          <a:scene3d>
            <a:camera prst="isometricRightUp">
              <a:rot lat="2100000" lon="1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68060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!!Film Strip2">
            <a:extLst>
              <a:ext uri="{FF2B5EF4-FFF2-40B4-BE49-F238E27FC236}">
                <a16:creationId xmlns:a16="http://schemas.microsoft.com/office/drawing/2014/main" id="{32E2B962-7060-489B-B7C4-8173292E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8145" y="7442757"/>
            <a:ext cx="19511579" cy="2449993"/>
          </a:xfrm>
          <a:prstGeom prst="rect">
            <a:avLst/>
          </a:prstGeom>
        </p:spPr>
      </p:pic>
      <p:pic>
        <p:nvPicPr>
          <p:cNvPr id="31" name="!!Film Strip1">
            <a:extLst>
              <a:ext uri="{FF2B5EF4-FFF2-40B4-BE49-F238E27FC236}">
                <a16:creationId xmlns:a16="http://schemas.microsoft.com/office/drawing/2014/main" id="{6941454C-557A-4647-98A1-02DACD42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-3177906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90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90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2004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Jamie Foxx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36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3112616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Ray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E13286FC-1F16-4C91-A429-826A514F5C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3957980"/>
                  </p:ext>
                </p:extLst>
              </p:nvPr>
            </p:nvGraphicFramePr>
            <p:xfrm>
              <a:off x="4985074" y="4482837"/>
              <a:ext cx="1843617" cy="196277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3617" cy="196277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6250" ay="-925422" az="2827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E13286FC-1F16-4C91-A429-826A514F5C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5074" y="4482837"/>
                <a:ext cx="1843617" cy="196277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!!Item Number">
            <a:extLst>
              <a:ext uri="{FF2B5EF4-FFF2-40B4-BE49-F238E27FC236}">
                <a16:creationId xmlns:a16="http://schemas.microsoft.com/office/drawing/2014/main" id="{08310842-92A4-4744-A8B6-BE1F21E7BB8A}"/>
              </a:ext>
            </a:extLst>
          </p:cNvPr>
          <p:cNvSpPr txBox="1"/>
          <p:nvPr/>
        </p:nvSpPr>
        <p:spPr>
          <a:xfrm>
            <a:off x="5570484" y="514106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18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23897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rojector">
            <a:extLst>
              <a:ext uri="{FF2B5EF4-FFF2-40B4-BE49-F238E27FC236}">
                <a16:creationId xmlns:a16="http://schemas.microsoft.com/office/drawing/2014/main" id="{FADB68CE-F59B-4148-BE6A-513C3DCB1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pic>
        <p:nvPicPr>
          <p:cNvPr id="238" name="!!Film Strip">
            <a:extLst>
              <a:ext uri="{FF2B5EF4-FFF2-40B4-BE49-F238E27FC236}">
                <a16:creationId xmlns:a16="http://schemas.microsoft.com/office/drawing/2014/main" id="{84C50743-0B09-4744-B870-319C68F6E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7411692"/>
            <a:ext cx="19467538" cy="2444463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C102BA81-330E-47AB-AE6B-1E9F69D1225D}"/>
              </a:ext>
            </a:extLst>
          </p:cNvPr>
          <p:cNvSpPr txBox="1"/>
          <p:nvPr/>
        </p:nvSpPr>
        <p:spPr>
          <a:xfrm>
            <a:off x="3079650" y="2080967"/>
            <a:ext cx="3509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Will Smith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52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C759ED2-D55B-418A-9AB8-581DF9DC0E5F}"/>
              </a:ext>
            </a:extLst>
          </p:cNvPr>
          <p:cNvGrpSpPr/>
          <p:nvPr/>
        </p:nvGrpSpPr>
        <p:grpSpPr>
          <a:xfrm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12566357-1214-45C3-B418-4C6EE8D2C7B6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50" name="!!Reel1">
              <a:extLst>
                <a:ext uri="{FF2B5EF4-FFF2-40B4-BE49-F238E27FC236}">
                  <a16:creationId xmlns:a16="http://schemas.microsoft.com/office/drawing/2014/main" id="{0F1E3D62-E447-42F8-9CDD-2D9B09319489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01DE3D02-8E13-4025-90A0-BBF2FC9AA8C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0B60381C-2A12-4A76-8660-D4F4BE989CDE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A10FA94-5A0E-42B4-AABD-2EE50A2EDBA9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84B422A-963B-42B5-942D-FA4795A8C113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C5E8038-7363-49AF-B753-1F580B27101D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E28ED9BE-52C2-4152-889B-3BDEAAD75EE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CD79EDD5-B804-46C0-8452-B048B9A15D0C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DFC73E6-D7E0-48CB-ABA3-8D89181117D7}"/>
              </a:ext>
            </a:extLst>
          </p:cNvPr>
          <p:cNvGrpSpPr/>
          <p:nvPr/>
        </p:nvGrpSpPr>
        <p:grpSpPr>
          <a:xfrm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38A5973-73A8-47C8-BF37-281592D5CE89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51" name="!!Reel1">
              <a:extLst>
                <a:ext uri="{FF2B5EF4-FFF2-40B4-BE49-F238E27FC236}">
                  <a16:creationId xmlns:a16="http://schemas.microsoft.com/office/drawing/2014/main" id="{CC94AE3C-F46D-4969-BAED-DDCBC9BF537F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860063AB-A138-426B-8725-8159228FD71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831906C3-130F-442D-96B9-69756BD63A26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4F35BF19-A33A-46A3-9AEB-E3CE3077F689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B839A30-99C2-4292-9085-27D5D6EC817A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E1A7028F-7BDF-45E7-90E2-DBE7FCDAD81F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F997BE26-31BD-4AEE-9BB6-728829D14BF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9BF9B612-DC09-4218-9E01-44BD0709DA42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15" name="!!Clapper_Board" descr="Clapperboard">
                <a:extLst>
                  <a:ext uri="{FF2B5EF4-FFF2-40B4-BE49-F238E27FC236}">
                    <a16:creationId xmlns:a16="http://schemas.microsoft.com/office/drawing/2014/main" id="{0493E78D-F452-463E-A253-DCAEB54A2B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4666962"/>
                  </p:ext>
                </p:extLst>
              </p:nvPr>
            </p:nvGraphicFramePr>
            <p:xfrm>
              <a:off x="2669374" y="4361136"/>
              <a:ext cx="1829555" cy="208005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29555" cy="208005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2775" ay="1616868" az="3298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15" name="!!Clapper_Board" descr="Clapperboard">
                <a:extLst>
                  <a:ext uri="{FF2B5EF4-FFF2-40B4-BE49-F238E27FC236}">
                    <a16:creationId xmlns:a16="http://schemas.microsoft.com/office/drawing/2014/main" id="{0493E78D-F452-463E-A253-DCAEB54A2B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9374" y="4361136"/>
                <a:ext cx="1829555" cy="2080052"/>
              </a:xfrm>
              <a:prstGeom prst="rect">
                <a:avLst/>
              </a:prstGeom>
            </p:spPr>
          </p:pic>
        </mc:Fallback>
      </mc:AlternateContent>
      <p:sp>
        <p:nvSpPr>
          <p:cNvPr id="220" name="Movie Title">
            <a:extLst>
              <a:ext uri="{FF2B5EF4-FFF2-40B4-BE49-F238E27FC236}">
                <a16:creationId xmlns:a16="http://schemas.microsoft.com/office/drawing/2014/main" id="{D37ED07F-F8FF-42BD-83D0-A57EF0C66A3F}"/>
              </a:ext>
            </a:extLst>
          </p:cNvPr>
          <p:cNvSpPr txBox="1"/>
          <p:nvPr/>
        </p:nvSpPr>
        <p:spPr>
          <a:xfrm>
            <a:off x="557048" y="2840749"/>
            <a:ext cx="13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King Richard</a:t>
            </a:r>
          </a:p>
        </p:txBody>
      </p:sp>
      <p:sp>
        <p:nvSpPr>
          <p:cNvPr id="221" name="!!Item Number">
            <a:extLst>
              <a:ext uri="{FF2B5EF4-FFF2-40B4-BE49-F238E27FC236}">
                <a16:creationId xmlns:a16="http://schemas.microsoft.com/office/drawing/2014/main" id="{4210FE40-71B4-41C2-AE25-D6078DE2C6C7}"/>
              </a:ext>
            </a:extLst>
          </p:cNvPr>
          <p:cNvSpPr txBox="1"/>
          <p:nvPr/>
        </p:nvSpPr>
        <p:spPr>
          <a:xfrm>
            <a:off x="3373944" y="5075360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68438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220" grpId="0"/>
      <p:bldP spid="2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!!Film Strip2">
            <a:extLst>
              <a:ext uri="{FF2B5EF4-FFF2-40B4-BE49-F238E27FC236}">
                <a16:creationId xmlns:a16="http://schemas.microsoft.com/office/drawing/2014/main" id="{32E2B962-7060-489B-B7C4-8173292E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8145" y="5624470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0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0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2003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Sean Penn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2923434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Mystic</a:t>
            </a:r>
            <a:br>
              <a:rPr lang="en-SG" sz="2400" dirty="0"/>
            </a:br>
            <a:r>
              <a:rPr lang="en-SG" sz="2400" dirty="0"/>
              <a:t>River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BDF439F1-739A-43FC-B089-704F9D02F6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9850363"/>
                  </p:ext>
                </p:extLst>
              </p:nvPr>
            </p:nvGraphicFramePr>
            <p:xfrm>
              <a:off x="5350808" y="4454901"/>
              <a:ext cx="1847877" cy="199761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7877" cy="199761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3863" ay="-1126123" az="-334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BDF439F1-739A-43FC-B089-704F9D02F6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0808" y="4454901"/>
                <a:ext cx="1847877" cy="1997612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!!Item Number">
            <a:extLst>
              <a:ext uri="{FF2B5EF4-FFF2-40B4-BE49-F238E27FC236}">
                <a16:creationId xmlns:a16="http://schemas.microsoft.com/office/drawing/2014/main" id="{D35C275C-7875-4AE5-A4BB-F37074511276}"/>
              </a:ext>
            </a:extLst>
          </p:cNvPr>
          <p:cNvSpPr txBox="1"/>
          <p:nvPr/>
        </p:nvSpPr>
        <p:spPr>
          <a:xfrm>
            <a:off x="5938344" y="5130545"/>
            <a:ext cx="693684" cy="646331"/>
          </a:xfrm>
          <a:prstGeom prst="rect">
            <a:avLst/>
          </a:prstGeom>
          <a:noFill/>
          <a:scene3d>
            <a:camera prst="isometricRightUp">
              <a:rot lat="2100000" lon="2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456334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!!Film Strip2">
            <a:extLst>
              <a:ext uri="{FF2B5EF4-FFF2-40B4-BE49-F238E27FC236}">
                <a16:creationId xmlns:a16="http://schemas.microsoft.com/office/drawing/2014/main" id="{32E2B962-7060-489B-B7C4-8173292E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8145" y="3879750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2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2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2002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Adrien Brody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28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53188" y="3112265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Pianist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761107B6-A149-46EA-BB56-F401B43014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9974740"/>
                  </p:ext>
                </p:extLst>
              </p:nvPr>
            </p:nvGraphicFramePr>
            <p:xfrm>
              <a:off x="5713694" y="4403116"/>
              <a:ext cx="1836783" cy="205915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6783" cy="205915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1532" ay="-1494403" az="-3011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761107B6-A149-46EA-BB56-F401B43014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3694" y="4403116"/>
                <a:ext cx="1836783" cy="205915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A79FF183-C9F2-4E65-8752-045A5C95FEAA}"/>
              </a:ext>
            </a:extLst>
          </p:cNvPr>
          <p:cNvSpPr txBox="1"/>
          <p:nvPr/>
        </p:nvSpPr>
        <p:spPr>
          <a:xfrm>
            <a:off x="6327227" y="510953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81809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!!Film Strip2">
            <a:extLst>
              <a:ext uri="{FF2B5EF4-FFF2-40B4-BE49-F238E27FC236}">
                <a16:creationId xmlns:a16="http://schemas.microsoft.com/office/drawing/2014/main" id="{32E2B962-7060-489B-B7C4-8173292E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8145" y="2124529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4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4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2001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Denzel Washington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46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2923434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Training Day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9188420A-60F8-49ED-894A-5A574380DF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0647069"/>
                  </p:ext>
                </p:extLst>
              </p:nvPr>
            </p:nvGraphicFramePr>
            <p:xfrm>
              <a:off x="2669374" y="4361136"/>
              <a:ext cx="1829555" cy="208005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29555" cy="208005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2775" ay="1616868" az="3298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9188420A-60F8-49ED-894A-5A574380DF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9374" y="4361136"/>
                <a:ext cx="1829555" cy="2080052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!!Item Number">
            <a:extLst>
              <a:ext uri="{FF2B5EF4-FFF2-40B4-BE49-F238E27FC236}">
                <a16:creationId xmlns:a16="http://schemas.microsoft.com/office/drawing/2014/main" id="{88CDEDE2-B724-4D7E-AB2C-15E3B8846649}"/>
              </a:ext>
            </a:extLst>
          </p:cNvPr>
          <p:cNvSpPr txBox="1"/>
          <p:nvPr/>
        </p:nvSpPr>
        <p:spPr>
          <a:xfrm>
            <a:off x="3216166" y="5075360"/>
            <a:ext cx="693682" cy="646331"/>
          </a:xfrm>
          <a:prstGeom prst="rect">
            <a:avLst/>
          </a:prstGeom>
          <a:noFill/>
          <a:scene3d>
            <a:camera prst="isometricRightUp">
              <a:rot lat="2100000" lon="21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945826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!!Film Strip2">
            <a:extLst>
              <a:ext uri="{FF2B5EF4-FFF2-40B4-BE49-F238E27FC236}">
                <a16:creationId xmlns:a16="http://schemas.microsoft.com/office/drawing/2014/main" id="{32E2B962-7060-489B-B7C4-8173292E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8145" y="348285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62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62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2000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Russell Crowe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35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3123130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Gladiator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1" name="!!Clapper_Board" descr="Clapperboard">
                <a:extLst>
                  <a:ext uri="{FF2B5EF4-FFF2-40B4-BE49-F238E27FC236}">
                    <a16:creationId xmlns:a16="http://schemas.microsoft.com/office/drawing/2014/main" id="{BA5A1A5F-B082-4771-BFAD-3CBE2454C1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9422436"/>
                  </p:ext>
                </p:extLst>
              </p:nvPr>
            </p:nvGraphicFramePr>
            <p:xfrm>
              <a:off x="3009600" y="4384800"/>
              <a:ext cx="1844118" cy="205421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118" cy="2054215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7773" ay="1449245" az="441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1" name="!!Clapper_Board" descr="Clapperboard">
                <a:extLst>
                  <a:ext uri="{FF2B5EF4-FFF2-40B4-BE49-F238E27FC236}">
                    <a16:creationId xmlns:a16="http://schemas.microsoft.com/office/drawing/2014/main" id="{BA5A1A5F-B082-4771-BFAD-3CBE2454C1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9600" y="4384800"/>
                <a:ext cx="1844118" cy="2054215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!!Item Number">
            <a:extLst>
              <a:ext uri="{FF2B5EF4-FFF2-40B4-BE49-F238E27FC236}">
                <a16:creationId xmlns:a16="http://schemas.microsoft.com/office/drawing/2014/main" id="{0E4EEC2C-1056-4DC7-8797-3A762791FA96}"/>
              </a:ext>
            </a:extLst>
          </p:cNvPr>
          <p:cNvSpPr txBox="1"/>
          <p:nvPr/>
        </p:nvSpPr>
        <p:spPr>
          <a:xfrm>
            <a:off x="3584817" y="5090987"/>
            <a:ext cx="693683" cy="646331"/>
          </a:xfrm>
          <a:prstGeom prst="rect">
            <a:avLst/>
          </a:prstGeom>
          <a:noFill/>
          <a:scene3d>
            <a:camera prst="isometricRightUp">
              <a:rot lat="2100000" lon="214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495264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1">
            <a:extLst>
              <a:ext uri="{FF2B5EF4-FFF2-40B4-BE49-F238E27FC236}">
                <a16:creationId xmlns:a16="http://schemas.microsoft.com/office/drawing/2014/main" id="{F101D447-D6C8-4921-AB03-27A294176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7395430"/>
            <a:ext cx="19511579" cy="2449993"/>
          </a:xfrm>
          <a:prstGeom prst="rect">
            <a:avLst/>
          </a:prstGeom>
        </p:spPr>
      </p:pic>
      <p:pic>
        <p:nvPicPr>
          <p:cNvPr id="28" name="!!Film Strip2">
            <a:extLst>
              <a:ext uri="{FF2B5EF4-FFF2-40B4-BE49-F238E27FC236}">
                <a16:creationId xmlns:a16="http://schemas.microsoft.com/office/drawing/2014/main" id="{32E2B962-7060-489B-B7C4-8173292E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655" y="-1427961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1999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Kevin Spacey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39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2902415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American</a:t>
            </a:r>
          </a:p>
          <a:p>
            <a:pPr algn="ctr"/>
            <a:r>
              <a:rPr lang="en-SG" sz="2400" dirty="0"/>
              <a:t>Beauty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22F205DE-D7C2-44A6-B581-26E1057A5C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79525692"/>
                  </p:ext>
                </p:extLst>
              </p:nvPr>
            </p:nvGraphicFramePr>
            <p:xfrm>
              <a:off x="3350930" y="4417905"/>
              <a:ext cx="1853776" cy="200856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3776" cy="200856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39982" ay="1181283" az="4718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22F205DE-D7C2-44A6-B581-26E1057A5C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930" y="4417905"/>
                <a:ext cx="1853776" cy="2008561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!!Item Number">
            <a:extLst>
              <a:ext uri="{FF2B5EF4-FFF2-40B4-BE49-F238E27FC236}">
                <a16:creationId xmlns:a16="http://schemas.microsoft.com/office/drawing/2014/main" id="{46F0C4FC-462D-4CFA-8326-EC7EDCEDEA92}"/>
              </a:ext>
            </a:extLst>
          </p:cNvPr>
          <p:cNvSpPr txBox="1"/>
          <p:nvPr/>
        </p:nvSpPr>
        <p:spPr>
          <a:xfrm>
            <a:off x="3904701" y="5099019"/>
            <a:ext cx="74623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826663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5629696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9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9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1998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Roberto Benigni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45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2902415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Life is</a:t>
            </a:r>
            <a:br>
              <a:rPr lang="en-SG" sz="2400" dirty="0"/>
            </a:br>
            <a:r>
              <a:rPr lang="en-SG" sz="2400" dirty="0"/>
              <a:t>Beautiful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1" name="!!Clapper_Board" descr="Clapperboard">
                <a:extLst>
                  <a:ext uri="{FF2B5EF4-FFF2-40B4-BE49-F238E27FC236}">
                    <a16:creationId xmlns:a16="http://schemas.microsoft.com/office/drawing/2014/main" id="{99DF1C48-065D-44E9-AEAE-22EFA6D6D9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54836"/>
                  </p:ext>
                </p:extLst>
              </p:nvPr>
            </p:nvGraphicFramePr>
            <p:xfrm>
              <a:off x="3684764" y="4488545"/>
              <a:ext cx="1858757" cy="193033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757" cy="1930336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9231" ay="746321" az="364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1" name="!!Clapper_Board" descr="Clapperboard">
                <a:extLst>
                  <a:ext uri="{FF2B5EF4-FFF2-40B4-BE49-F238E27FC236}">
                    <a16:creationId xmlns:a16="http://schemas.microsoft.com/office/drawing/2014/main" id="{99DF1C48-065D-44E9-AEAE-22EFA6D6D9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4764" y="4488545"/>
                <a:ext cx="1858757" cy="1930336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!!Item Number">
            <a:extLst>
              <a:ext uri="{FF2B5EF4-FFF2-40B4-BE49-F238E27FC236}">
                <a16:creationId xmlns:a16="http://schemas.microsoft.com/office/drawing/2014/main" id="{E9325B34-7733-48E3-8446-9FA061840F3D}"/>
              </a:ext>
            </a:extLst>
          </p:cNvPr>
          <p:cNvSpPr txBox="1"/>
          <p:nvPr/>
        </p:nvSpPr>
        <p:spPr>
          <a:xfrm>
            <a:off x="4309241" y="5130548"/>
            <a:ext cx="693683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562275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5629696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1997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Jack Nicholson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59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2902415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As Good </a:t>
            </a:r>
            <a:br>
              <a:rPr lang="en-SG" sz="2400" dirty="0"/>
            </a:br>
            <a:r>
              <a:rPr lang="en-SG" sz="2400" dirty="0"/>
              <a:t>as it Gets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DF6BD0BD-0A26-4FCB-89F3-2EBAFA6314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0852804"/>
                  </p:ext>
                </p:extLst>
              </p:nvPr>
            </p:nvGraphicFramePr>
            <p:xfrm>
              <a:off x="4041879" y="4555722"/>
              <a:ext cx="1838188" cy="185904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8188" cy="185904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98743" ay="312078" az="896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DF6BD0BD-0A26-4FCB-89F3-2EBAFA6314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1879" y="4555722"/>
                <a:ext cx="1838188" cy="1859041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!!Item Number">
            <a:extLst>
              <a:ext uri="{FF2B5EF4-FFF2-40B4-BE49-F238E27FC236}">
                <a16:creationId xmlns:a16="http://schemas.microsoft.com/office/drawing/2014/main" id="{7FFBA583-B8A1-4FC9-93E7-E366D1EE7FC7}"/>
              </a:ext>
            </a:extLst>
          </p:cNvPr>
          <p:cNvSpPr txBox="1"/>
          <p:nvPr/>
        </p:nvSpPr>
        <p:spPr>
          <a:xfrm>
            <a:off x="4593021" y="5162078"/>
            <a:ext cx="73572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116015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3874468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1996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Geoffrey Rush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3102113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Shine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5AB4F1B6-8C3F-4EBC-A278-4C3B86E902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8917797"/>
                  </p:ext>
                </p:extLst>
              </p:nvPr>
            </p:nvGraphicFramePr>
            <p:xfrm>
              <a:off x="4364330" y="4583195"/>
              <a:ext cx="1844940" cy="186715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940" cy="186715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5719" ay="-256333" az="-1234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5AB4F1B6-8C3F-4EBC-A278-4C3B86E902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4330" y="4583195"/>
                <a:ext cx="1844940" cy="1867157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AEB93B64-2089-423F-80D4-4A8DD36C0A7E}"/>
              </a:ext>
            </a:extLst>
          </p:cNvPr>
          <p:cNvSpPr txBox="1"/>
          <p:nvPr/>
        </p:nvSpPr>
        <p:spPr>
          <a:xfrm>
            <a:off x="4960882" y="5193610"/>
            <a:ext cx="662151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723545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3874468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3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3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1995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Nicholas Cage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31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2933946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Leaving</a:t>
            </a:r>
            <a:br>
              <a:rPr lang="en-SG" sz="2400" dirty="0"/>
            </a:br>
            <a:r>
              <a:rPr lang="en-SG" sz="2400" dirty="0"/>
              <a:t>Las Vegas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F68AA08F-B741-4904-ACC5-24A8F72887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7391659"/>
                  </p:ext>
                </p:extLst>
              </p:nvPr>
            </p:nvGraphicFramePr>
            <p:xfrm>
              <a:off x="4677016" y="4540664"/>
              <a:ext cx="1858634" cy="191042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634" cy="191042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7731" ay="-590541" az="-286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F68AA08F-B741-4904-ACC5-24A8F72887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016" y="4540664"/>
                <a:ext cx="1858634" cy="1910427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!!Item Number">
            <a:extLst>
              <a:ext uri="{FF2B5EF4-FFF2-40B4-BE49-F238E27FC236}">
                <a16:creationId xmlns:a16="http://schemas.microsoft.com/office/drawing/2014/main" id="{77BAD13C-91E5-410B-AB21-8CAD19AE6FA8}"/>
              </a:ext>
            </a:extLst>
          </p:cNvPr>
          <p:cNvSpPr txBox="1"/>
          <p:nvPr/>
        </p:nvSpPr>
        <p:spPr>
          <a:xfrm>
            <a:off x="5255171" y="5172714"/>
            <a:ext cx="662153" cy="646331"/>
          </a:xfrm>
          <a:prstGeom prst="rect">
            <a:avLst/>
          </a:prstGeom>
          <a:noFill/>
          <a:scene3d>
            <a:camera prst="isometricRightUp">
              <a:rot lat="2100000" lon="1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089042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2098227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5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5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1994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Tom Hanks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37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2933946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Forrest</a:t>
            </a:r>
            <a:br>
              <a:rPr lang="en-SG" sz="2400" dirty="0"/>
            </a:br>
            <a:r>
              <a:rPr lang="en-SG" sz="2400" dirty="0"/>
              <a:t>Gump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78452CD6-CCB5-46BE-839E-B1D35C8FBE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2441278"/>
                  </p:ext>
                </p:extLst>
              </p:nvPr>
            </p:nvGraphicFramePr>
            <p:xfrm>
              <a:off x="4985074" y="4482837"/>
              <a:ext cx="1843617" cy="196277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3617" cy="196277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6250" ay="-925422" az="2827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78452CD6-CCB5-46BE-839E-B1D35C8FBE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5074" y="4482837"/>
                <a:ext cx="1843617" cy="196277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7C84C49B-77FD-4968-A607-353771FA5F47}"/>
              </a:ext>
            </a:extLst>
          </p:cNvPr>
          <p:cNvSpPr txBox="1"/>
          <p:nvPr/>
        </p:nvSpPr>
        <p:spPr>
          <a:xfrm>
            <a:off x="5570484" y="514106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18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894692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!!Film Strip">
            <a:extLst>
              <a:ext uri="{FF2B5EF4-FFF2-40B4-BE49-F238E27FC236}">
                <a16:creationId xmlns:a16="http://schemas.microsoft.com/office/drawing/2014/main" id="{B43AE9F5-CB6B-4234-A8A1-E27316698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5624940"/>
            <a:ext cx="19467538" cy="2444463"/>
          </a:xfrm>
          <a:prstGeom prst="rect">
            <a:avLst/>
          </a:prstGeom>
        </p:spPr>
      </p:pic>
      <p:pic>
        <p:nvPicPr>
          <p:cNvPr id="210" name="Projector">
            <a:extLst>
              <a:ext uri="{FF2B5EF4-FFF2-40B4-BE49-F238E27FC236}">
                <a16:creationId xmlns:a16="http://schemas.microsoft.com/office/drawing/2014/main" id="{41F61019-F54D-442D-846E-768B80FA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3132A680-C2BB-482A-93CF-8737C11E448F}"/>
              </a:ext>
            </a:extLst>
          </p:cNvPr>
          <p:cNvSpPr txBox="1"/>
          <p:nvPr/>
        </p:nvSpPr>
        <p:spPr>
          <a:xfrm>
            <a:off x="2478358" y="2080967"/>
            <a:ext cx="461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2020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Anthony Hopkins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82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C904D5EF-8D99-4DAC-8C23-89736AA34A3B}"/>
              </a:ext>
            </a:extLst>
          </p:cNvPr>
          <p:cNvSpPr txBox="1"/>
          <p:nvPr/>
        </p:nvSpPr>
        <p:spPr>
          <a:xfrm>
            <a:off x="552559" y="2915101"/>
            <a:ext cx="13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The</a:t>
            </a:r>
          </a:p>
          <a:p>
            <a:pPr algn="ctr"/>
            <a:r>
              <a:rPr lang="en-SG" sz="2800" dirty="0"/>
              <a:t>Father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90" name="!!Clapper_Board" descr="Clapperboard">
                <a:extLst>
                  <a:ext uri="{FF2B5EF4-FFF2-40B4-BE49-F238E27FC236}">
                    <a16:creationId xmlns:a16="http://schemas.microsoft.com/office/drawing/2014/main" id="{1E7489A1-7C70-4976-94B1-6BABF73DD7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783782"/>
                  </p:ext>
                </p:extLst>
              </p:nvPr>
            </p:nvGraphicFramePr>
            <p:xfrm>
              <a:off x="3008922" y="4384562"/>
              <a:ext cx="1844118" cy="205421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118" cy="2054215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7773" ay="1449245" az="441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90" name="!!Clapper_Board" descr="Clapperboard">
                <a:extLst>
                  <a:ext uri="{FF2B5EF4-FFF2-40B4-BE49-F238E27FC236}">
                    <a16:creationId xmlns:a16="http://schemas.microsoft.com/office/drawing/2014/main" id="{1E7489A1-7C70-4976-94B1-6BABF73DD7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8922" y="4384562"/>
                <a:ext cx="1844118" cy="2054215"/>
              </a:xfrm>
              <a:prstGeom prst="rect">
                <a:avLst/>
              </a:prstGeom>
            </p:spPr>
          </p:pic>
        </mc:Fallback>
      </mc:AlternateContent>
      <p:sp>
        <p:nvSpPr>
          <p:cNvPr id="191" name="!!Item Number">
            <a:extLst>
              <a:ext uri="{FF2B5EF4-FFF2-40B4-BE49-F238E27FC236}">
                <a16:creationId xmlns:a16="http://schemas.microsoft.com/office/drawing/2014/main" id="{A776EC0E-B7D7-49FA-88B1-F6C9A03774C7}"/>
              </a:ext>
            </a:extLst>
          </p:cNvPr>
          <p:cNvSpPr txBox="1"/>
          <p:nvPr/>
        </p:nvSpPr>
        <p:spPr>
          <a:xfrm>
            <a:off x="3720774" y="5088503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4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8031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343003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72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72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1993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Tom Hanks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36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3133639"/>
            <a:ext cx="164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/>
              <a:t>Philadelphia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53682A9E-A665-4C3C-8C3A-5B8EF025F5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3604592"/>
                  </p:ext>
                </p:extLst>
              </p:nvPr>
            </p:nvGraphicFramePr>
            <p:xfrm>
              <a:off x="5350808" y="4454901"/>
              <a:ext cx="1847877" cy="199761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7877" cy="199761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3863" ay="-1126123" az="-334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53682A9E-A665-4C3C-8C3A-5B8EF025F5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0808" y="4454901"/>
                <a:ext cx="1847877" cy="1997612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!!Item Number">
            <a:extLst>
              <a:ext uri="{FF2B5EF4-FFF2-40B4-BE49-F238E27FC236}">
                <a16:creationId xmlns:a16="http://schemas.microsoft.com/office/drawing/2014/main" id="{09AFE48C-8587-4E8B-BA83-FA56E09F88C9}"/>
              </a:ext>
            </a:extLst>
          </p:cNvPr>
          <p:cNvSpPr txBox="1"/>
          <p:nvPr/>
        </p:nvSpPr>
        <p:spPr>
          <a:xfrm>
            <a:off x="5938344" y="5130545"/>
            <a:ext cx="693684" cy="646331"/>
          </a:xfrm>
          <a:prstGeom prst="rect">
            <a:avLst/>
          </a:prstGeom>
          <a:noFill/>
          <a:scene3d>
            <a:camera prst="isometricRightUp">
              <a:rot lat="2100000" lon="2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180141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-1412226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90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90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1992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Al Pacino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51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66670" y="2915101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Scent of a </a:t>
            </a:r>
            <a:br>
              <a:rPr lang="en-SG" sz="2400" dirty="0"/>
            </a:br>
            <a:r>
              <a:rPr lang="en-SG" sz="2400" dirty="0"/>
              <a:t>Woman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073535B0-B292-4A32-AFCA-110D25738C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9029590"/>
                  </p:ext>
                </p:extLst>
              </p:nvPr>
            </p:nvGraphicFramePr>
            <p:xfrm>
              <a:off x="5713694" y="4403116"/>
              <a:ext cx="1836783" cy="205915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6783" cy="205915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1532" ay="-1494403" az="-3011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073535B0-B292-4A32-AFCA-110D25738C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3694" y="4403116"/>
                <a:ext cx="1836783" cy="205915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DB9D8B25-EF91-47A7-AF93-424B53E01F92}"/>
              </a:ext>
            </a:extLst>
          </p:cNvPr>
          <p:cNvSpPr txBox="1"/>
          <p:nvPr/>
        </p:nvSpPr>
        <p:spPr>
          <a:xfrm>
            <a:off x="6327227" y="510953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834799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7390195"/>
            <a:ext cx="19511579" cy="2449993"/>
          </a:xfrm>
          <a:prstGeom prst="rect">
            <a:avLst/>
          </a:prstGeom>
        </p:spPr>
      </p:pic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-3177958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0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0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1991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Anthony Hopkins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53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66670" y="2715404"/>
            <a:ext cx="164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Silence</a:t>
            </a:r>
            <a:br>
              <a:rPr lang="en-SG" sz="2400" dirty="0"/>
            </a:br>
            <a:r>
              <a:rPr lang="en-SG" sz="2400" dirty="0"/>
              <a:t>of the</a:t>
            </a:r>
            <a:br>
              <a:rPr lang="en-SG" sz="2400" dirty="0"/>
            </a:br>
            <a:r>
              <a:rPr lang="en-SG" sz="2400" dirty="0"/>
              <a:t>Lambs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F9DA3583-09EE-47C6-A8D8-3C82CC8C12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0416569"/>
                  </p:ext>
                </p:extLst>
              </p:nvPr>
            </p:nvGraphicFramePr>
            <p:xfrm>
              <a:off x="2669374" y="4361136"/>
              <a:ext cx="1829555" cy="208005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29555" cy="208005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2775" ay="1616868" az="3298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F9DA3583-09EE-47C6-A8D8-3C82CC8C12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9374" y="4361136"/>
                <a:ext cx="1829555" cy="2080052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!!Item Number">
            <a:extLst>
              <a:ext uri="{FF2B5EF4-FFF2-40B4-BE49-F238E27FC236}">
                <a16:creationId xmlns:a16="http://schemas.microsoft.com/office/drawing/2014/main" id="{7F6E76E7-9B92-4978-95C6-5F15353E9EAE}"/>
              </a:ext>
            </a:extLst>
          </p:cNvPr>
          <p:cNvSpPr txBox="1"/>
          <p:nvPr/>
        </p:nvSpPr>
        <p:spPr>
          <a:xfrm>
            <a:off x="3216166" y="5075360"/>
            <a:ext cx="693682" cy="646331"/>
          </a:xfrm>
          <a:prstGeom prst="rect">
            <a:avLst/>
          </a:prstGeom>
          <a:noFill/>
          <a:scene3d>
            <a:camera prst="isometricRightUp">
              <a:rot lat="2100000" lon="21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5098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5645481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2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2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1990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Jeremy Irons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41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77180" y="2957138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Reversal</a:t>
            </a:r>
            <a:br>
              <a:rPr lang="en-SG" sz="2400" dirty="0"/>
            </a:br>
            <a:r>
              <a:rPr lang="en-SG" sz="2400" dirty="0"/>
              <a:t>of Fortune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978782B6-FC7E-4DE1-8F85-AB2B0D29E0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730991"/>
                  </p:ext>
                </p:extLst>
              </p:nvPr>
            </p:nvGraphicFramePr>
            <p:xfrm>
              <a:off x="3009600" y="4384800"/>
              <a:ext cx="1844118" cy="205421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118" cy="2054215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7773" ay="1449245" az="441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978782B6-FC7E-4DE1-8F85-AB2B0D29E0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9600" y="4384800"/>
                <a:ext cx="1844118" cy="2054215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08C6B232-19A8-4552-AD6E-65FAA536C518}"/>
              </a:ext>
            </a:extLst>
          </p:cNvPr>
          <p:cNvSpPr txBox="1"/>
          <p:nvPr/>
        </p:nvSpPr>
        <p:spPr>
          <a:xfrm>
            <a:off x="3584817" y="5090987"/>
            <a:ext cx="693683" cy="646331"/>
          </a:xfrm>
          <a:prstGeom prst="rect">
            <a:avLst/>
          </a:prstGeom>
          <a:noFill/>
          <a:scene3d>
            <a:camera prst="isometricRightUp">
              <a:rot lat="2100000" lon="214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404870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3879752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4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4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1989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Daniel Day-Lewis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31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77180" y="2957138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My Left</a:t>
            </a:r>
            <a:br>
              <a:rPr lang="en-SG" sz="2400" dirty="0"/>
            </a:br>
            <a:r>
              <a:rPr lang="en-SG" sz="2400" dirty="0"/>
              <a:t>Foot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F21A11E9-6F06-4066-9B28-C0CB9BE79F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298567"/>
                  </p:ext>
                </p:extLst>
              </p:nvPr>
            </p:nvGraphicFramePr>
            <p:xfrm>
              <a:off x="3350930" y="4417905"/>
              <a:ext cx="1853776" cy="200856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3776" cy="200856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39982" ay="1181283" az="4718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F21A11E9-6F06-4066-9B28-C0CB9BE79F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930" y="4417905"/>
                <a:ext cx="1853776" cy="2008561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!!Item Number">
            <a:extLst>
              <a:ext uri="{FF2B5EF4-FFF2-40B4-BE49-F238E27FC236}">
                <a16:creationId xmlns:a16="http://schemas.microsoft.com/office/drawing/2014/main" id="{A9036FC4-2D71-477E-AB55-03E2B129AC91}"/>
              </a:ext>
            </a:extLst>
          </p:cNvPr>
          <p:cNvSpPr txBox="1"/>
          <p:nvPr/>
        </p:nvSpPr>
        <p:spPr>
          <a:xfrm>
            <a:off x="3904701" y="5099019"/>
            <a:ext cx="74623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156271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3879752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62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62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1988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Dustin Hoffman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50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77180" y="3114793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Rain Man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E9C8063D-04E2-4EEB-B6C3-1BEA89238F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8700494"/>
                  </p:ext>
                </p:extLst>
              </p:nvPr>
            </p:nvGraphicFramePr>
            <p:xfrm>
              <a:off x="3684764" y="4488545"/>
              <a:ext cx="1858757" cy="193033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757" cy="1930336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9231" ay="746321" az="364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E9C8063D-04E2-4EEB-B6C3-1BEA89238F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4764" y="4488545"/>
                <a:ext cx="1858757" cy="1930336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!!Item Number">
            <a:extLst>
              <a:ext uri="{FF2B5EF4-FFF2-40B4-BE49-F238E27FC236}">
                <a16:creationId xmlns:a16="http://schemas.microsoft.com/office/drawing/2014/main" id="{767AC342-63A9-433A-8585-CD3C83DCCAFE}"/>
              </a:ext>
            </a:extLst>
          </p:cNvPr>
          <p:cNvSpPr txBox="1"/>
          <p:nvPr/>
        </p:nvSpPr>
        <p:spPr>
          <a:xfrm>
            <a:off x="4309241" y="5130548"/>
            <a:ext cx="693683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755854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2103511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1987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Michael Douglas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77180" y="3114793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Wall Street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D90E956C-86F8-40E2-8BD1-DF72C8FCCBA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7143421"/>
                  </p:ext>
                </p:extLst>
              </p:nvPr>
            </p:nvGraphicFramePr>
            <p:xfrm>
              <a:off x="4047676" y="4557468"/>
              <a:ext cx="1826593" cy="185554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26593" cy="1855548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97" ay="211786" az="400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D90E956C-86F8-40E2-8BD1-DF72C8FCCB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7676" y="4557468"/>
                <a:ext cx="1826593" cy="1855548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ED0EDD83-8CFC-415E-955B-C2E84C8C3C7F}"/>
              </a:ext>
            </a:extLst>
          </p:cNvPr>
          <p:cNvSpPr txBox="1"/>
          <p:nvPr/>
        </p:nvSpPr>
        <p:spPr>
          <a:xfrm>
            <a:off x="4593021" y="5162078"/>
            <a:ext cx="73572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129010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337778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9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9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1986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Paul Newman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61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77180" y="2936119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Colour</a:t>
            </a:r>
            <a:br>
              <a:rPr lang="en-SG" sz="2400" dirty="0"/>
            </a:br>
            <a:r>
              <a:rPr lang="en-SG" sz="2400" dirty="0"/>
              <a:t>of Money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4E7271E4-D607-4DD1-BE4E-59D8E235C6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5858943"/>
                  </p:ext>
                </p:extLst>
              </p:nvPr>
            </p:nvGraphicFramePr>
            <p:xfrm>
              <a:off x="4364330" y="4583195"/>
              <a:ext cx="1844940" cy="186715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940" cy="186715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5719" ay="-256333" az="-1234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4E7271E4-D607-4DD1-BE4E-59D8E235C6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4330" y="4583195"/>
                <a:ext cx="1844940" cy="1867157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!!Item Number">
            <a:extLst>
              <a:ext uri="{FF2B5EF4-FFF2-40B4-BE49-F238E27FC236}">
                <a16:creationId xmlns:a16="http://schemas.microsoft.com/office/drawing/2014/main" id="{775B7BD0-A32F-4255-BD9B-3C99CE815AE7}"/>
              </a:ext>
            </a:extLst>
          </p:cNvPr>
          <p:cNvSpPr txBox="1"/>
          <p:nvPr/>
        </p:nvSpPr>
        <p:spPr>
          <a:xfrm>
            <a:off x="4960882" y="5193610"/>
            <a:ext cx="662151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732172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-1427959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1985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William Hurt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77180" y="2704892"/>
            <a:ext cx="164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Kiss of the</a:t>
            </a:r>
            <a:br>
              <a:rPr lang="en-SG" sz="2400" dirty="0"/>
            </a:br>
            <a:r>
              <a:rPr lang="en-SG" sz="2400" dirty="0"/>
              <a:t>Spider</a:t>
            </a:r>
            <a:br>
              <a:rPr lang="en-SG" sz="2400" dirty="0"/>
            </a:br>
            <a:r>
              <a:rPr lang="en-SG" sz="2400" dirty="0"/>
              <a:t>Woman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3BACE6C2-6760-426C-A872-1DD7EF9478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9345057"/>
                  </p:ext>
                </p:extLst>
              </p:nvPr>
            </p:nvGraphicFramePr>
            <p:xfrm>
              <a:off x="4677016" y="4540664"/>
              <a:ext cx="1858634" cy="191042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634" cy="191042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7731" ay="-590541" az="-286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3BACE6C2-6760-426C-A872-1DD7EF9478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016" y="4540664"/>
                <a:ext cx="1858634" cy="1910427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AF31A8D3-6BF4-4A9D-8BC5-96625414560D}"/>
              </a:ext>
            </a:extLst>
          </p:cNvPr>
          <p:cNvSpPr txBox="1"/>
          <p:nvPr/>
        </p:nvSpPr>
        <p:spPr>
          <a:xfrm>
            <a:off x="5255171" y="5172714"/>
            <a:ext cx="662153" cy="646331"/>
          </a:xfrm>
          <a:prstGeom prst="rect">
            <a:avLst/>
          </a:prstGeom>
          <a:noFill/>
          <a:scene3d>
            <a:camera prst="isometricRightUp">
              <a:rot lat="2100000" lon="1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225227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-3183181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1984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F. Murray Abraham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39140" y="3112265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Amadeus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7BA76541-81C9-44C8-AEF1-19A13F572A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0336695"/>
                  </p:ext>
                </p:extLst>
              </p:nvPr>
            </p:nvGraphicFramePr>
            <p:xfrm>
              <a:off x="4985074" y="4482837"/>
              <a:ext cx="1843617" cy="196277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3617" cy="196277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6250" ay="-925422" az="2827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7BA76541-81C9-44C8-AEF1-19A13F572A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5074" y="4482837"/>
                <a:ext cx="1843617" cy="196277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!!Item Number">
            <a:extLst>
              <a:ext uri="{FF2B5EF4-FFF2-40B4-BE49-F238E27FC236}">
                <a16:creationId xmlns:a16="http://schemas.microsoft.com/office/drawing/2014/main" id="{A1C17F52-93B6-460C-BE33-9F37C67F0777}"/>
              </a:ext>
            </a:extLst>
          </p:cNvPr>
          <p:cNvSpPr txBox="1"/>
          <p:nvPr/>
        </p:nvSpPr>
        <p:spPr>
          <a:xfrm>
            <a:off x="5570484" y="514106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18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90804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!!Film Strip">
            <a:extLst>
              <a:ext uri="{FF2B5EF4-FFF2-40B4-BE49-F238E27FC236}">
                <a16:creationId xmlns:a16="http://schemas.microsoft.com/office/drawing/2014/main" id="{008AA113-036B-43DC-8D22-905D32A96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3859209"/>
            <a:ext cx="19467538" cy="2444463"/>
          </a:xfrm>
          <a:prstGeom prst="rect">
            <a:avLst/>
          </a:prstGeom>
        </p:spPr>
      </p:pic>
      <p:pic>
        <p:nvPicPr>
          <p:cNvPr id="208" name="Projector">
            <a:extLst>
              <a:ext uri="{FF2B5EF4-FFF2-40B4-BE49-F238E27FC236}">
                <a16:creationId xmlns:a16="http://schemas.microsoft.com/office/drawing/2014/main" id="{93B086B8-39E3-45BA-95F0-FEB5B48FB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3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3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78358" y="2080967"/>
            <a:ext cx="461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2019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Joaquin Phoenix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44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BF15C14-57A9-4F24-A7D5-7BA4F2EF06A8}"/>
              </a:ext>
            </a:extLst>
          </p:cNvPr>
          <p:cNvSpPr txBox="1"/>
          <p:nvPr/>
        </p:nvSpPr>
        <p:spPr>
          <a:xfrm>
            <a:off x="552559" y="3091245"/>
            <a:ext cx="130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Joker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89" name="!!Clapper_Board" descr="Clapperboard">
                <a:extLst>
                  <a:ext uri="{FF2B5EF4-FFF2-40B4-BE49-F238E27FC236}">
                    <a16:creationId xmlns:a16="http://schemas.microsoft.com/office/drawing/2014/main" id="{812ED282-5A92-4D12-A5C2-A14C9A8933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4984537"/>
                  </p:ext>
                </p:extLst>
              </p:nvPr>
            </p:nvGraphicFramePr>
            <p:xfrm>
              <a:off x="3350930" y="4417905"/>
              <a:ext cx="1853776" cy="200856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3776" cy="200856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39982" ay="1181283" az="4718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89" name="!!Clapper_Board" descr="Clapperboard">
                <a:extLst>
                  <a:ext uri="{FF2B5EF4-FFF2-40B4-BE49-F238E27FC236}">
                    <a16:creationId xmlns:a16="http://schemas.microsoft.com/office/drawing/2014/main" id="{812ED282-5A92-4D12-A5C2-A14C9A8933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930" y="4417905"/>
                <a:ext cx="1853776" cy="2008561"/>
              </a:xfrm>
              <a:prstGeom prst="rect">
                <a:avLst/>
              </a:prstGeom>
            </p:spPr>
          </p:pic>
        </mc:Fallback>
      </mc:AlternateContent>
      <p:sp>
        <p:nvSpPr>
          <p:cNvPr id="190" name="!!Item Number">
            <a:extLst>
              <a:ext uri="{FF2B5EF4-FFF2-40B4-BE49-F238E27FC236}">
                <a16:creationId xmlns:a16="http://schemas.microsoft.com/office/drawing/2014/main" id="{468E6DF9-C902-409C-9156-CCDDA4562192}"/>
              </a:ext>
            </a:extLst>
          </p:cNvPr>
          <p:cNvSpPr txBox="1"/>
          <p:nvPr/>
        </p:nvSpPr>
        <p:spPr>
          <a:xfrm>
            <a:off x="4067611" y="5099020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7419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!!Film Strip1">
            <a:extLst>
              <a:ext uri="{FF2B5EF4-FFF2-40B4-BE49-F238E27FC236}">
                <a16:creationId xmlns:a16="http://schemas.microsoft.com/office/drawing/2014/main" id="{69646CE9-0223-4CB3-B6EF-7ED899BEC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4" y="7395481"/>
            <a:ext cx="19511579" cy="2449993"/>
          </a:xfrm>
          <a:prstGeom prst="rect">
            <a:avLst/>
          </a:prstGeom>
        </p:spPr>
      </p:pic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-3183181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3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3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1983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Robert Duvall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52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39140" y="2954613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Tender</a:t>
            </a:r>
            <a:br>
              <a:rPr lang="en-SG" sz="2400" dirty="0"/>
            </a:br>
            <a:r>
              <a:rPr lang="en-SG" sz="2400" dirty="0"/>
              <a:t>Mercies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F0E9CD3C-43E0-4610-AC7C-02E9B59D4E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7780655"/>
                  </p:ext>
                </p:extLst>
              </p:nvPr>
            </p:nvGraphicFramePr>
            <p:xfrm>
              <a:off x="5350808" y="4454901"/>
              <a:ext cx="1847877" cy="199761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7877" cy="199761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3863" ay="-1126123" az="-334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F0E9CD3C-43E0-4610-AC7C-02E9B59D4E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0808" y="4454901"/>
                <a:ext cx="1847877" cy="1997612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19AAE807-56B7-42A8-AC2E-00AE8F9D41E3}"/>
              </a:ext>
            </a:extLst>
          </p:cNvPr>
          <p:cNvSpPr txBox="1"/>
          <p:nvPr/>
        </p:nvSpPr>
        <p:spPr>
          <a:xfrm>
            <a:off x="5938344" y="5130545"/>
            <a:ext cx="693684" cy="646331"/>
          </a:xfrm>
          <a:prstGeom prst="rect">
            <a:avLst/>
          </a:prstGeom>
          <a:noFill/>
          <a:scene3d>
            <a:camera prst="isometricRightUp">
              <a:rot lat="2100000" lon="2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899380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!!Film Strip1">
            <a:extLst>
              <a:ext uri="{FF2B5EF4-FFF2-40B4-BE49-F238E27FC236}">
                <a16:creationId xmlns:a16="http://schemas.microsoft.com/office/drawing/2014/main" id="{69646CE9-0223-4CB3-B6EF-7ED899BEC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4" y="7395481"/>
            <a:ext cx="19511579" cy="2449993"/>
          </a:xfrm>
          <a:prstGeom prst="rect">
            <a:avLst/>
          </a:prstGeom>
        </p:spPr>
      </p:pic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-4927896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5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5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!!Text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1982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Ben Kingsley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38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45734" y="3154056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 err="1"/>
              <a:t>Ghandi</a:t>
            </a:r>
            <a:endParaRPr lang="en-SG" sz="2400" dirty="0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A4F6BF16-5352-4A9D-9135-C95EABC4D74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9187246"/>
                  </p:ext>
                </p:extLst>
              </p:nvPr>
            </p:nvGraphicFramePr>
            <p:xfrm>
              <a:off x="5713694" y="4403116"/>
              <a:ext cx="1836783" cy="205915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6783" cy="205915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1532" ay="-1494403" az="-3011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A4F6BF16-5352-4A9D-9135-C95EABC4D7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3694" y="4403116"/>
                <a:ext cx="1836783" cy="205915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!!Item Number">
            <a:extLst>
              <a:ext uri="{FF2B5EF4-FFF2-40B4-BE49-F238E27FC236}">
                <a16:creationId xmlns:a16="http://schemas.microsoft.com/office/drawing/2014/main" id="{AC4972BF-C971-4617-B0C5-A5794DD26CED}"/>
              </a:ext>
            </a:extLst>
          </p:cNvPr>
          <p:cNvSpPr txBox="1"/>
          <p:nvPr/>
        </p:nvSpPr>
        <p:spPr>
          <a:xfrm>
            <a:off x="6327227" y="510953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75899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!!Film Strip1">
            <a:extLst>
              <a:ext uri="{FF2B5EF4-FFF2-40B4-BE49-F238E27FC236}">
                <a16:creationId xmlns:a16="http://schemas.microsoft.com/office/drawing/2014/main" id="{69646CE9-0223-4CB3-B6EF-7ED899BEC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4" y="7395481"/>
            <a:ext cx="19511579" cy="2449993"/>
          </a:xfrm>
          <a:prstGeom prst="rect">
            <a:avLst/>
          </a:prstGeom>
        </p:spPr>
      </p:pic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-4927896"/>
            <a:ext cx="19511579" cy="2449993"/>
          </a:xfrm>
          <a:prstGeom prst="rect">
            <a:avLst/>
          </a:prstGeom>
        </p:spPr>
      </p:pic>
      <p:sp>
        <p:nvSpPr>
          <p:cNvPr id="185" name="!!Text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12862" y="367780"/>
            <a:ext cx="941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Five Figure Summary</a:t>
            </a:r>
            <a:endParaRPr lang="en-SG" sz="4800" b="1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C1ADD64C-2FAE-45A2-861C-36B87D784C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8108943"/>
                  </p:ext>
                </p:extLst>
              </p:nvPr>
            </p:nvGraphicFramePr>
            <p:xfrm>
              <a:off x="2699623" y="0"/>
              <a:ext cx="1831986" cy="205414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31986" cy="2054143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4589" ay="1483317" az="1448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7138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C1ADD64C-2FAE-45A2-861C-36B87D784C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9623" y="0"/>
                <a:ext cx="1831986" cy="2054143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BB99CB13-EC92-47B4-88FF-E3C03A3B30FC}"/>
              </a:ext>
            </a:extLst>
          </p:cNvPr>
          <p:cNvSpPr txBox="1"/>
          <p:nvPr/>
        </p:nvSpPr>
        <p:spPr>
          <a:xfrm>
            <a:off x="2916678" y="871331"/>
            <a:ext cx="1397875" cy="338554"/>
          </a:xfrm>
          <a:prstGeom prst="rect">
            <a:avLst/>
          </a:prstGeom>
          <a:noFill/>
          <a:scene3d>
            <a:camera prst="isometricRightUp">
              <a:rot lat="0" lon="19799991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>
                <a:rot lat="0" lon="19799991" rev="0"/>
              </a:camera>
              <a:lightRig rig="threePt" dir="t"/>
            </a:scene3d>
          </a:bodyPr>
          <a:lstStyle/>
          <a:p>
            <a:r>
              <a:rPr lang="en-SG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Instructions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A1FD2F-096B-4990-8463-361FC95B0328}"/>
              </a:ext>
            </a:extLst>
          </p:cNvPr>
          <p:cNvSpPr/>
          <p:nvPr/>
        </p:nvSpPr>
        <p:spPr>
          <a:xfrm>
            <a:off x="2539995" y="6353680"/>
            <a:ext cx="5388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b="1" dirty="0"/>
              <a:t>Data Source:  </a:t>
            </a:r>
            <a:r>
              <a:rPr lang="en-SG" dirty="0"/>
              <a:t>https://www.filmsite.org/bestactor2.html</a:t>
            </a:r>
          </a:p>
        </p:txBody>
      </p:sp>
    </p:spTree>
    <p:extLst>
      <p:ext uri="{BB962C8B-B14F-4D97-AF65-F5344CB8AC3E}">
        <p14:creationId xmlns:p14="http://schemas.microsoft.com/office/powerpoint/2010/main" val="1052103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!!Film Strip">
            <a:extLst>
              <a:ext uri="{FF2B5EF4-FFF2-40B4-BE49-F238E27FC236}">
                <a16:creationId xmlns:a16="http://schemas.microsoft.com/office/drawing/2014/main" id="{FF7E8172-1685-4280-B335-312A2B8E1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2103985"/>
            <a:ext cx="19467538" cy="2444463"/>
          </a:xfrm>
          <a:prstGeom prst="rect">
            <a:avLst/>
          </a:prstGeom>
        </p:spPr>
      </p:pic>
      <p:pic>
        <p:nvPicPr>
          <p:cNvPr id="207" name="Projector">
            <a:extLst>
              <a:ext uri="{FF2B5EF4-FFF2-40B4-BE49-F238E27FC236}">
                <a16:creationId xmlns:a16="http://schemas.microsoft.com/office/drawing/2014/main" id="{57F9A4FA-92F5-46FE-86C1-5FB170BDC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5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5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78358" y="2080967"/>
            <a:ext cx="461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2018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Rami Malek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36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4944" y="2910717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 err="1"/>
              <a:t>Bohemiam</a:t>
            </a:r>
            <a:r>
              <a:rPr lang="en-SG" sz="2400" dirty="0"/>
              <a:t> Rhapsody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88" name="!!Clapper_Board" descr="Clapperboard">
                <a:extLst>
                  <a:ext uri="{FF2B5EF4-FFF2-40B4-BE49-F238E27FC236}">
                    <a16:creationId xmlns:a16="http://schemas.microsoft.com/office/drawing/2014/main" id="{4EBBFD90-1A29-4D90-B0C3-C9F4D29C8E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2969674"/>
                  </p:ext>
                </p:extLst>
              </p:nvPr>
            </p:nvGraphicFramePr>
            <p:xfrm>
              <a:off x="3684764" y="4488545"/>
              <a:ext cx="1858757" cy="193033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757" cy="1930336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9231" ay="746321" az="364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88" name="!!Clapper_Board" descr="Clapperboard">
                <a:extLst>
                  <a:ext uri="{FF2B5EF4-FFF2-40B4-BE49-F238E27FC236}">
                    <a16:creationId xmlns:a16="http://schemas.microsoft.com/office/drawing/2014/main" id="{4EBBFD90-1A29-4D90-B0C3-C9F4D29C8E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4764" y="4488545"/>
                <a:ext cx="1858757" cy="1930336"/>
              </a:xfrm>
              <a:prstGeom prst="rect">
                <a:avLst/>
              </a:prstGeom>
            </p:spPr>
          </p:pic>
        </mc:Fallback>
      </mc:AlternateContent>
      <p:sp>
        <p:nvSpPr>
          <p:cNvPr id="189" name="!!Item Number">
            <a:extLst>
              <a:ext uri="{FF2B5EF4-FFF2-40B4-BE49-F238E27FC236}">
                <a16:creationId xmlns:a16="http://schemas.microsoft.com/office/drawing/2014/main" id="{312996CC-3F44-4147-9BC8-2A37B6891834}"/>
              </a:ext>
            </a:extLst>
          </p:cNvPr>
          <p:cNvSpPr txBox="1"/>
          <p:nvPr/>
        </p:nvSpPr>
        <p:spPr>
          <a:xfrm>
            <a:off x="4403936" y="5130548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382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!!Film Strip">
            <a:extLst>
              <a:ext uri="{FF2B5EF4-FFF2-40B4-BE49-F238E27FC236}">
                <a16:creationId xmlns:a16="http://schemas.microsoft.com/office/drawing/2014/main" id="{E3F253B1-CE49-436C-B1AD-824EB1E08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369778"/>
            <a:ext cx="19467538" cy="2444463"/>
          </a:xfrm>
          <a:prstGeom prst="rect">
            <a:avLst/>
          </a:prstGeom>
        </p:spPr>
      </p:pic>
      <p:pic>
        <p:nvPicPr>
          <p:cNvPr id="209" name="Projector">
            <a:extLst>
              <a:ext uri="{FF2B5EF4-FFF2-40B4-BE49-F238E27FC236}">
                <a16:creationId xmlns:a16="http://schemas.microsoft.com/office/drawing/2014/main" id="{34C9B835-3D52-4D82-85F2-5A4CBD0CF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72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72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78358" y="2080967"/>
            <a:ext cx="461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2017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Gary Oldman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58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67294" y="2915101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Darkest Hour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89" name="!!Clapper_Board" descr="Clapperboard">
                <a:extLst>
                  <a:ext uri="{FF2B5EF4-FFF2-40B4-BE49-F238E27FC236}">
                    <a16:creationId xmlns:a16="http://schemas.microsoft.com/office/drawing/2014/main" id="{9C26CFBC-F45B-49D0-B6A4-ADA5DF8CD0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121431"/>
                  </p:ext>
                </p:extLst>
              </p:nvPr>
            </p:nvGraphicFramePr>
            <p:xfrm>
              <a:off x="4041879" y="4555722"/>
              <a:ext cx="1838188" cy="185904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8188" cy="185904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98743" ay="312078" az="896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89" name="!!Clapper_Board" descr="Clapperboard">
                <a:extLst>
                  <a:ext uri="{FF2B5EF4-FFF2-40B4-BE49-F238E27FC236}">
                    <a16:creationId xmlns:a16="http://schemas.microsoft.com/office/drawing/2014/main" id="{9C26CFBC-F45B-49D0-B6A4-ADA5DF8CD0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1879" y="4555722"/>
                <a:ext cx="1838188" cy="1859041"/>
              </a:xfrm>
              <a:prstGeom prst="rect">
                <a:avLst/>
              </a:prstGeom>
            </p:spPr>
          </p:pic>
        </mc:Fallback>
      </mc:AlternateContent>
      <p:sp>
        <p:nvSpPr>
          <p:cNvPr id="190" name="!!Item Number">
            <a:extLst>
              <a:ext uri="{FF2B5EF4-FFF2-40B4-BE49-F238E27FC236}">
                <a16:creationId xmlns:a16="http://schemas.microsoft.com/office/drawing/2014/main" id="{E777EEE1-8240-4717-B9B1-E34A9996AB72}"/>
              </a:ext>
            </a:extLst>
          </p:cNvPr>
          <p:cNvSpPr txBox="1"/>
          <p:nvPr/>
        </p:nvSpPr>
        <p:spPr>
          <a:xfrm>
            <a:off x="4750767" y="5162078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849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!!Film Strip">
            <a:extLst>
              <a:ext uri="{FF2B5EF4-FFF2-40B4-BE49-F238E27FC236}">
                <a16:creationId xmlns:a16="http://schemas.microsoft.com/office/drawing/2014/main" id="{9A7A9231-0F86-44B7-A949-A5AE72A4E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-1427479"/>
            <a:ext cx="19467538" cy="2444463"/>
          </a:xfrm>
          <a:prstGeom prst="rect">
            <a:avLst/>
          </a:prstGeom>
        </p:spPr>
      </p:pic>
      <p:pic>
        <p:nvPicPr>
          <p:cNvPr id="613" name="Projector">
            <a:extLst>
              <a:ext uri="{FF2B5EF4-FFF2-40B4-BE49-F238E27FC236}">
                <a16:creationId xmlns:a16="http://schemas.microsoft.com/office/drawing/2014/main" id="{70BA6B6B-27D7-4F0E-BF40-35F827A4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90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90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78358" y="2080967"/>
            <a:ext cx="461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2016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Casey Affleck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56686" y="3112265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Juan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59" name="!!Clapper_Board" descr="Clapperboard">
                <a:extLst>
                  <a:ext uri="{FF2B5EF4-FFF2-40B4-BE49-F238E27FC236}">
                    <a16:creationId xmlns:a16="http://schemas.microsoft.com/office/drawing/2014/main" id="{2CC609D0-1214-46F3-9786-99766D81EB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294818"/>
                  </p:ext>
                </p:extLst>
              </p:nvPr>
            </p:nvGraphicFramePr>
            <p:xfrm>
              <a:off x="4364330" y="4583195"/>
              <a:ext cx="1844940" cy="186715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940" cy="186715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5719" ay="-256333" az="-1234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59" name="!!Clapper_Board" descr="Clapperboard">
                <a:extLst>
                  <a:ext uri="{FF2B5EF4-FFF2-40B4-BE49-F238E27FC236}">
                    <a16:creationId xmlns:a16="http://schemas.microsoft.com/office/drawing/2014/main" id="{2CC609D0-1214-46F3-9786-99766D81EB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4330" y="4583195"/>
                <a:ext cx="1844940" cy="1867157"/>
              </a:xfrm>
              <a:prstGeom prst="rect">
                <a:avLst/>
              </a:prstGeom>
            </p:spPr>
          </p:pic>
        </mc:Fallback>
      </mc:AlternateContent>
      <p:sp>
        <p:nvSpPr>
          <p:cNvPr id="460" name="!!Item Number">
            <a:extLst>
              <a:ext uri="{FF2B5EF4-FFF2-40B4-BE49-F238E27FC236}">
                <a16:creationId xmlns:a16="http://schemas.microsoft.com/office/drawing/2014/main" id="{D98F062C-AF3C-4043-AE92-C6A47C371C79}"/>
              </a:ext>
            </a:extLst>
          </p:cNvPr>
          <p:cNvSpPr txBox="1"/>
          <p:nvPr/>
        </p:nvSpPr>
        <p:spPr>
          <a:xfrm>
            <a:off x="5076595" y="5193610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9935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!!Film Strip2">
            <a:extLst>
              <a:ext uri="{FF2B5EF4-FFF2-40B4-BE49-F238E27FC236}">
                <a16:creationId xmlns:a16="http://schemas.microsoft.com/office/drawing/2014/main" id="{DDD7A91B-5FE0-492C-B3CC-09A3DE22C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8390" y="7341446"/>
            <a:ext cx="19467538" cy="2444463"/>
          </a:xfrm>
          <a:prstGeom prst="rect">
            <a:avLst/>
          </a:prstGeom>
        </p:spPr>
      </p:pic>
      <p:pic>
        <p:nvPicPr>
          <p:cNvPr id="612" name="!!Film Strip">
            <a:extLst>
              <a:ext uri="{FF2B5EF4-FFF2-40B4-BE49-F238E27FC236}">
                <a16:creationId xmlns:a16="http://schemas.microsoft.com/office/drawing/2014/main" id="{0ACFEAE3-7459-4FED-B260-EBE642EA8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-3203731"/>
            <a:ext cx="19467538" cy="2444463"/>
          </a:xfrm>
          <a:prstGeom prst="rect">
            <a:avLst/>
          </a:prstGeom>
        </p:spPr>
      </p:pic>
      <p:pic>
        <p:nvPicPr>
          <p:cNvPr id="611" name="Projector">
            <a:extLst>
              <a:ext uri="{FF2B5EF4-FFF2-40B4-BE49-F238E27FC236}">
                <a16:creationId xmlns:a16="http://schemas.microsoft.com/office/drawing/2014/main" id="{86278ED5-32AA-429E-8ED3-978AC4246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0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0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78358" y="2080967"/>
            <a:ext cx="461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2015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Leonardo Di Caprio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4260" y="3013501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Revenant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60" name="!!Clapper_Board" descr="Clapperboard">
                <a:extLst>
                  <a:ext uri="{FF2B5EF4-FFF2-40B4-BE49-F238E27FC236}">
                    <a16:creationId xmlns:a16="http://schemas.microsoft.com/office/drawing/2014/main" id="{884A50D0-ECCA-4C63-A8FD-45235C2A28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9711224"/>
                  </p:ext>
                </p:extLst>
              </p:nvPr>
            </p:nvGraphicFramePr>
            <p:xfrm>
              <a:off x="4677016" y="4540664"/>
              <a:ext cx="1858634" cy="191042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634" cy="191042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7731" ay="-590541" az="-286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60" name="!!Clapper_Board" descr="Clapperboard">
                <a:extLst>
                  <a:ext uri="{FF2B5EF4-FFF2-40B4-BE49-F238E27FC236}">
                    <a16:creationId xmlns:a16="http://schemas.microsoft.com/office/drawing/2014/main" id="{884A50D0-ECCA-4C63-A8FD-45235C2A28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016" y="4540664"/>
                <a:ext cx="1858634" cy="1910427"/>
              </a:xfrm>
              <a:prstGeom prst="rect">
                <a:avLst/>
              </a:prstGeom>
            </p:spPr>
          </p:pic>
        </mc:Fallback>
      </mc:AlternateContent>
      <p:sp>
        <p:nvSpPr>
          <p:cNvPr id="461" name="!!Item Number">
            <a:extLst>
              <a:ext uri="{FF2B5EF4-FFF2-40B4-BE49-F238E27FC236}">
                <a16:creationId xmlns:a16="http://schemas.microsoft.com/office/drawing/2014/main" id="{BEBDC87B-ED8C-41E7-9A27-0CF9A32BA923}"/>
              </a:ext>
            </a:extLst>
          </p:cNvPr>
          <p:cNvSpPr txBox="1"/>
          <p:nvPr/>
        </p:nvSpPr>
        <p:spPr>
          <a:xfrm>
            <a:off x="5396128" y="5172714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1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7421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!!Film Strip2">
            <a:extLst>
              <a:ext uri="{FF2B5EF4-FFF2-40B4-BE49-F238E27FC236}">
                <a16:creationId xmlns:a16="http://schemas.microsoft.com/office/drawing/2014/main" id="{BB5FC2D0-13B3-4701-A0A6-C76AB4D5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8390" y="5649285"/>
            <a:ext cx="19467538" cy="2444463"/>
          </a:xfrm>
          <a:prstGeom prst="rect">
            <a:avLst/>
          </a:prstGeom>
        </p:spPr>
      </p:pic>
      <p:pic>
        <p:nvPicPr>
          <p:cNvPr id="341" name="Projector">
            <a:extLst>
              <a:ext uri="{FF2B5EF4-FFF2-40B4-BE49-F238E27FC236}">
                <a16:creationId xmlns:a16="http://schemas.microsoft.com/office/drawing/2014/main" id="{DC9B6D40-D43C-4451-B8EF-5D2213A4D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2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2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78358" y="2080967"/>
            <a:ext cx="461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2014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Eddie Redmayne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4260" y="2747908"/>
            <a:ext cx="164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Theory of </a:t>
            </a:r>
            <a:br>
              <a:rPr lang="en-SG" sz="2400" dirty="0"/>
            </a:br>
            <a:r>
              <a:rPr lang="en-SG" sz="2400" dirty="0"/>
              <a:t>Everything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23" name="!!Clapper_Board" descr="Clapperboard">
                <a:extLst>
                  <a:ext uri="{FF2B5EF4-FFF2-40B4-BE49-F238E27FC236}">
                    <a16:creationId xmlns:a16="http://schemas.microsoft.com/office/drawing/2014/main" id="{D61AA20F-D545-4B89-B850-93FE70C047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36136"/>
                  </p:ext>
                </p:extLst>
              </p:nvPr>
            </p:nvGraphicFramePr>
            <p:xfrm>
              <a:off x="4985074" y="4482837"/>
              <a:ext cx="1843617" cy="196277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3617" cy="196277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6250" ay="-925422" az="2827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23" name="!!Clapper_Board" descr="Clapperboard">
                <a:extLst>
                  <a:ext uri="{FF2B5EF4-FFF2-40B4-BE49-F238E27FC236}">
                    <a16:creationId xmlns:a16="http://schemas.microsoft.com/office/drawing/2014/main" id="{D61AA20F-D545-4B89-B850-93FE70C04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5074" y="4482837"/>
                <a:ext cx="1843617" cy="1962770"/>
              </a:xfrm>
              <a:prstGeom prst="rect">
                <a:avLst/>
              </a:prstGeom>
            </p:spPr>
          </p:pic>
        </mc:Fallback>
      </mc:AlternateContent>
      <p:sp>
        <p:nvSpPr>
          <p:cNvPr id="324" name="!!Item Number">
            <a:extLst>
              <a:ext uri="{FF2B5EF4-FFF2-40B4-BE49-F238E27FC236}">
                <a16:creationId xmlns:a16="http://schemas.microsoft.com/office/drawing/2014/main" id="{4D4751A3-50E4-4C93-BAE7-D2EF0163B851}"/>
              </a:ext>
            </a:extLst>
          </p:cNvPr>
          <p:cNvSpPr txBox="1"/>
          <p:nvPr/>
        </p:nvSpPr>
        <p:spPr>
          <a:xfrm>
            <a:off x="5696679" y="5141060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18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99204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419</Words>
  <Application>Microsoft Office PowerPoint</Application>
  <PresentationFormat>Widescreen</PresentationFormat>
  <Paragraphs>211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Narrow</vt:lpstr>
      <vt:lpstr>Arial Rounded MT Bold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Fox, Peter</dc:creator>
  <cp:lastModifiedBy>Fox, Peter</cp:lastModifiedBy>
  <cp:revision>52</cp:revision>
  <dcterms:created xsi:type="dcterms:W3CDTF">2022-10-17T05:13:25Z</dcterms:created>
  <dcterms:modified xsi:type="dcterms:W3CDTF">2022-10-19T05:15:16Z</dcterms:modified>
</cp:coreProperties>
</file>