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x, Peter" initials="FP" lastIdx="1" clrIdx="0">
    <p:extLst>
      <p:ext uri="{19B8F6BF-5375-455C-9EA6-DF929625EA0E}">
        <p15:presenceInfo xmlns:p15="http://schemas.microsoft.com/office/powerpoint/2012/main" userId="S-1-5-21-1315882459-817801392-1359842108-55129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46" d="100"/>
          <a:sy n="146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EDE3-105C-489A-B7B8-B360582C8F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989D0D-D4FE-4482-B9A7-9D5DB6D87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5A99E-AAA5-49D4-A4E8-496C5BEA8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13/1/2023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580C4-DC94-4C91-935A-7BD73A78B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6CABCD6-215A-449D-8F03-ACF702F5B5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86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329817-DBBA-4D1E-8480-75ECD10BB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EA2DE-C0F3-470E-9E23-ACA621021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EB783-18A3-4552-930E-3B625B35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13/1/2023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50FE3-C924-4C1A-A7B5-357789FE8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D1FDFB5-5D66-41DB-B34D-A4487BED34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19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03CAE-035B-4791-B3DA-EDC455636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01BAF-1E28-4F1C-9732-AFD7B93FA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42FE5-8BB3-4AD7-8150-38DE67590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13/1/2023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78E0C6-CD08-4151-B2DC-5354F4E51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EA54CB8-0B05-4682-BE88-C7EFE59341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68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997F7-DCB1-4001-8763-DF571C4D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43226D-8A2F-493E-B88E-4BEA42C9E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13/1/2023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8AA53F-D5AF-4A23-95D0-C3DC20F3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10D98-DC7E-410C-9191-41041854B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181F-3C76-41B5-9206-298AA8F55472}" type="slidenum">
              <a:rPr lang="en-SG" smtClean="0"/>
              <a:t>‹#›</a:t>
            </a:fld>
            <a:endParaRPr lang="en-SG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AD0F80-B098-404C-BB84-E3A2B63FF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66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D814AC-918E-41DA-A646-2FEE45288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3F607-E75A-48AF-9639-3099C497D0EA}" type="datetimeFigureOut">
              <a:rPr lang="en-SG" smtClean="0"/>
              <a:t>13/1/2023</a:t>
            </a:fld>
            <a:endParaRPr lang="en-S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167FD8-92ED-4E91-8F69-08811D25D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73DE5-84BC-436B-97CD-D57B9794A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3181F-3C76-41B5-9206-298AA8F55472}" type="slidenum">
              <a:rPr lang="en-SG" smtClean="0"/>
              <a:t>‹#›</a:t>
            </a:fld>
            <a:endParaRPr lang="en-S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13E1E7-B08D-4040-987F-808FEA8807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835" y="6205767"/>
            <a:ext cx="2197482" cy="51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337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8CE9DB-476B-4B12-9738-913924AA9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4239C-8494-4062-AFF9-30D9025220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6C211-8E36-4084-A5A1-B4F53A8E90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3F607-E75A-48AF-9639-3099C497D0EA}" type="datetimeFigureOut">
              <a:rPr lang="en-SG" smtClean="0"/>
              <a:t>13/1/2023</a:t>
            </a:fld>
            <a:endParaRPr lang="en-S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0AEE5-A934-4846-A587-DDF2FCEC3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2D052-276A-4309-B433-19AABF7E44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3181F-3C76-41B5-9206-298AA8F5547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185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110871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The Euler Totient function returns the quantity of co-prime numbers for any given whole number.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</p:spTree>
    <p:extLst>
      <p:ext uri="{BB962C8B-B14F-4D97-AF65-F5344CB8AC3E}">
        <p14:creationId xmlns:p14="http://schemas.microsoft.com/office/powerpoint/2010/main" val="6558939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854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1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6203429" y="2434029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18" name="!!N3">
            <a:extLst>
              <a:ext uri="{FF2B5EF4-FFF2-40B4-BE49-F238E27FC236}">
                <a16:creationId xmlns:a16="http://schemas.microsoft.com/office/drawing/2014/main" id="{3BACE3AB-AFC7-4A1E-B357-6B3D003B7CEA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22" name="!!N8">
            <a:extLst>
              <a:ext uri="{FF2B5EF4-FFF2-40B4-BE49-F238E27FC236}">
                <a16:creationId xmlns:a16="http://schemas.microsoft.com/office/drawing/2014/main" id="{5BC914A5-409E-4B6A-9FE5-C7D72E61424C}"/>
              </a:ext>
            </a:extLst>
          </p:cNvPr>
          <p:cNvSpPr/>
          <p:nvPr/>
        </p:nvSpPr>
        <p:spPr>
          <a:xfrm>
            <a:off x="6203429" y="1608482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5440488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854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4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18" name="!!N8">
            <a:extLst>
              <a:ext uri="{FF2B5EF4-FFF2-40B4-BE49-F238E27FC236}">
                <a16:creationId xmlns:a16="http://schemas.microsoft.com/office/drawing/2014/main" id="{5C2F5D5F-421E-431A-B435-4CEB7675D99F}"/>
              </a:ext>
            </a:extLst>
          </p:cNvPr>
          <p:cNvSpPr/>
          <p:nvPr/>
        </p:nvSpPr>
        <p:spPr>
          <a:xfrm>
            <a:off x="6203429" y="2437966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8</a:t>
            </a:r>
          </a:p>
        </p:txBody>
      </p:sp>
      <p:sp>
        <p:nvSpPr>
          <p:cNvPr id="19" name="!!N9">
            <a:extLst>
              <a:ext uri="{FF2B5EF4-FFF2-40B4-BE49-F238E27FC236}">
                <a16:creationId xmlns:a16="http://schemas.microsoft.com/office/drawing/2014/main" id="{91C323E5-4827-4AE1-A5F1-7E3F1C3FFECB}"/>
              </a:ext>
            </a:extLst>
          </p:cNvPr>
          <p:cNvSpPr/>
          <p:nvPr/>
        </p:nvSpPr>
        <p:spPr>
          <a:xfrm>
            <a:off x="6203429" y="1566201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1221304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854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1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6203429" y="2434029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19" name="!!N10">
            <a:extLst>
              <a:ext uri="{FF2B5EF4-FFF2-40B4-BE49-F238E27FC236}">
                <a16:creationId xmlns:a16="http://schemas.microsoft.com/office/drawing/2014/main" id="{922D5D1C-3DE4-4BE4-A906-E5EB71A3A482}"/>
              </a:ext>
            </a:extLst>
          </p:cNvPr>
          <p:cNvSpPr/>
          <p:nvPr/>
        </p:nvSpPr>
        <p:spPr>
          <a:xfrm>
            <a:off x="6203429" y="1620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8125360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10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17" name="!!N10">
            <a:extLst>
              <a:ext uri="{FF2B5EF4-FFF2-40B4-BE49-F238E27FC236}">
                <a16:creationId xmlns:a16="http://schemas.microsoft.com/office/drawing/2014/main" id="{44AED7E2-EFF1-4794-B932-528EF71BD1AD}"/>
              </a:ext>
            </a:extLst>
          </p:cNvPr>
          <p:cNvSpPr/>
          <p:nvPr/>
        </p:nvSpPr>
        <p:spPr>
          <a:xfrm>
            <a:off x="6203429" y="2434029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10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DC79F0B0-4492-4264-95F5-D92D02D8DA21}"/>
              </a:ext>
            </a:extLst>
          </p:cNvPr>
          <p:cNvSpPr/>
          <p:nvPr/>
        </p:nvSpPr>
        <p:spPr>
          <a:xfrm>
            <a:off x="6203429" y="1620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40111992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1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6203429" y="2444496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11</a:t>
            </a:r>
          </a:p>
        </p:txBody>
      </p:sp>
      <p:sp>
        <p:nvSpPr>
          <p:cNvPr id="20" name="!!N12">
            <a:extLst>
              <a:ext uri="{FF2B5EF4-FFF2-40B4-BE49-F238E27FC236}">
                <a16:creationId xmlns:a16="http://schemas.microsoft.com/office/drawing/2014/main" id="{1F7CB56B-5BFF-4722-A513-4CB28E5AA546}"/>
              </a:ext>
            </a:extLst>
          </p:cNvPr>
          <p:cNvSpPr/>
          <p:nvPr/>
        </p:nvSpPr>
        <p:spPr>
          <a:xfrm>
            <a:off x="6203429" y="1620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1924291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2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</a:t>
            </a:r>
          </a:p>
        </p:txBody>
      </p:sp>
      <p:sp>
        <p:nvSpPr>
          <p:cNvPr id="17" name="!!N12">
            <a:extLst>
              <a:ext uri="{FF2B5EF4-FFF2-40B4-BE49-F238E27FC236}">
                <a16:creationId xmlns:a16="http://schemas.microsoft.com/office/drawing/2014/main" id="{04D0AEFA-04D1-4D27-BE30-B50C948E55B5}"/>
              </a:ext>
            </a:extLst>
          </p:cNvPr>
          <p:cNvSpPr/>
          <p:nvPr/>
        </p:nvSpPr>
        <p:spPr>
          <a:xfrm>
            <a:off x="6203429" y="2440779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12</a:t>
            </a:r>
          </a:p>
        </p:txBody>
      </p:sp>
      <p:sp>
        <p:nvSpPr>
          <p:cNvPr id="20" name="!!N13">
            <a:extLst>
              <a:ext uri="{FF2B5EF4-FFF2-40B4-BE49-F238E27FC236}">
                <a16:creationId xmlns:a16="http://schemas.microsoft.com/office/drawing/2014/main" id="{09157477-0D40-463A-B24D-E33AD95F138B}"/>
              </a:ext>
            </a:extLst>
          </p:cNvPr>
          <p:cNvSpPr/>
          <p:nvPr/>
        </p:nvSpPr>
        <p:spPr>
          <a:xfrm>
            <a:off x="6203429" y="158897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9066990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1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</a:t>
            </a:r>
          </a:p>
        </p:txBody>
      </p:sp>
      <p:sp>
        <p:nvSpPr>
          <p:cNvPr id="20" name="!!N13">
            <a:extLst>
              <a:ext uri="{FF2B5EF4-FFF2-40B4-BE49-F238E27FC236}">
                <a16:creationId xmlns:a16="http://schemas.microsoft.com/office/drawing/2014/main" id="{F2A428AE-9466-45B7-92AC-A4770C101C37}"/>
              </a:ext>
            </a:extLst>
          </p:cNvPr>
          <p:cNvSpPr/>
          <p:nvPr/>
        </p:nvSpPr>
        <p:spPr>
          <a:xfrm>
            <a:off x="6203429" y="2438061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13</a:t>
            </a:r>
          </a:p>
        </p:txBody>
      </p:sp>
      <p:sp>
        <p:nvSpPr>
          <p:cNvPr id="22" name="!!N14">
            <a:extLst>
              <a:ext uri="{FF2B5EF4-FFF2-40B4-BE49-F238E27FC236}">
                <a16:creationId xmlns:a16="http://schemas.microsoft.com/office/drawing/2014/main" id="{4D012BDC-25A4-42E4-8BC5-014668AD7103}"/>
              </a:ext>
            </a:extLst>
          </p:cNvPr>
          <p:cNvSpPr/>
          <p:nvPr/>
        </p:nvSpPr>
        <p:spPr>
          <a:xfrm>
            <a:off x="6203429" y="158897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617273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2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11,</a:t>
            </a:r>
          </a:p>
        </p:txBody>
      </p:sp>
      <p:sp>
        <p:nvSpPr>
          <p:cNvPr id="17" name="!!N14">
            <a:extLst>
              <a:ext uri="{FF2B5EF4-FFF2-40B4-BE49-F238E27FC236}">
                <a16:creationId xmlns:a16="http://schemas.microsoft.com/office/drawing/2014/main" id="{49BF9641-3A24-439A-98D9-F53650AC17AE}"/>
              </a:ext>
            </a:extLst>
          </p:cNvPr>
          <p:cNvSpPr/>
          <p:nvPr/>
        </p:nvSpPr>
        <p:spPr>
          <a:xfrm>
            <a:off x="6203429" y="2444586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14</a:t>
            </a:r>
          </a:p>
        </p:txBody>
      </p:sp>
      <p:sp>
        <p:nvSpPr>
          <p:cNvPr id="22" name="!!N15">
            <a:extLst>
              <a:ext uri="{FF2B5EF4-FFF2-40B4-BE49-F238E27FC236}">
                <a16:creationId xmlns:a16="http://schemas.microsoft.com/office/drawing/2014/main" id="{45388003-6394-4097-A6BC-70D174AB5C06}"/>
              </a:ext>
            </a:extLst>
          </p:cNvPr>
          <p:cNvSpPr/>
          <p:nvPr/>
        </p:nvSpPr>
        <p:spPr>
          <a:xfrm>
            <a:off x="6203429" y="158897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15</a:t>
            </a:r>
          </a:p>
        </p:txBody>
      </p:sp>
      <p:sp>
        <p:nvSpPr>
          <p:cNvPr id="23" name="!!N13">
            <a:extLst>
              <a:ext uri="{FF2B5EF4-FFF2-40B4-BE49-F238E27FC236}">
                <a16:creationId xmlns:a16="http://schemas.microsoft.com/office/drawing/2014/main" id="{A9450CB6-0631-43C2-910E-332A1BDD8A77}"/>
              </a:ext>
            </a:extLst>
          </p:cNvPr>
          <p:cNvSpPr/>
          <p:nvPr/>
        </p:nvSpPr>
        <p:spPr>
          <a:xfrm>
            <a:off x="5074367" y="3825322"/>
            <a:ext cx="771261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3785918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5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11,</a:t>
            </a:r>
          </a:p>
        </p:txBody>
      </p:sp>
      <p:sp>
        <p:nvSpPr>
          <p:cNvPr id="22" name="!!N15">
            <a:extLst>
              <a:ext uri="{FF2B5EF4-FFF2-40B4-BE49-F238E27FC236}">
                <a16:creationId xmlns:a16="http://schemas.microsoft.com/office/drawing/2014/main" id="{45388003-6394-4097-A6BC-70D174AB5C06}"/>
              </a:ext>
            </a:extLst>
          </p:cNvPr>
          <p:cNvSpPr/>
          <p:nvPr/>
        </p:nvSpPr>
        <p:spPr>
          <a:xfrm>
            <a:off x="6203429" y="244458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15</a:t>
            </a:r>
          </a:p>
        </p:txBody>
      </p:sp>
      <p:sp>
        <p:nvSpPr>
          <p:cNvPr id="24" name="!!N16">
            <a:extLst>
              <a:ext uri="{FF2B5EF4-FFF2-40B4-BE49-F238E27FC236}">
                <a16:creationId xmlns:a16="http://schemas.microsoft.com/office/drawing/2014/main" id="{FC4CB6F6-F764-49EA-9455-ECD387D36646}"/>
              </a:ext>
            </a:extLst>
          </p:cNvPr>
          <p:cNvSpPr/>
          <p:nvPr/>
        </p:nvSpPr>
        <p:spPr>
          <a:xfrm>
            <a:off x="6203429" y="158897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16</a:t>
            </a:r>
          </a:p>
        </p:txBody>
      </p:sp>
      <p:sp>
        <p:nvSpPr>
          <p:cNvPr id="25" name="!!N13">
            <a:extLst>
              <a:ext uri="{FF2B5EF4-FFF2-40B4-BE49-F238E27FC236}">
                <a16:creationId xmlns:a16="http://schemas.microsoft.com/office/drawing/2014/main" id="{406D2DDF-FA0D-448A-A559-8E008EC6F53E}"/>
              </a:ext>
            </a:extLst>
          </p:cNvPr>
          <p:cNvSpPr/>
          <p:nvPr/>
        </p:nvSpPr>
        <p:spPr>
          <a:xfrm>
            <a:off x="5074367" y="3825322"/>
            <a:ext cx="771261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4103710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4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11,</a:t>
            </a:r>
          </a:p>
        </p:txBody>
      </p:sp>
      <p:sp>
        <p:nvSpPr>
          <p:cNvPr id="23" name="!!N16">
            <a:extLst>
              <a:ext uri="{FF2B5EF4-FFF2-40B4-BE49-F238E27FC236}">
                <a16:creationId xmlns:a16="http://schemas.microsoft.com/office/drawing/2014/main" id="{BB71BB3A-7ED2-4C42-B9F0-F05C4F3C4D3C}"/>
              </a:ext>
            </a:extLst>
          </p:cNvPr>
          <p:cNvSpPr/>
          <p:nvPr/>
        </p:nvSpPr>
        <p:spPr>
          <a:xfrm>
            <a:off x="6203429" y="245112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16</a:t>
            </a:r>
          </a:p>
        </p:txBody>
      </p:sp>
      <p:sp>
        <p:nvSpPr>
          <p:cNvPr id="24" name="!!N17">
            <a:extLst>
              <a:ext uri="{FF2B5EF4-FFF2-40B4-BE49-F238E27FC236}">
                <a16:creationId xmlns:a16="http://schemas.microsoft.com/office/drawing/2014/main" id="{05FADD69-B843-4F03-8786-A512723F87AD}"/>
              </a:ext>
            </a:extLst>
          </p:cNvPr>
          <p:cNvSpPr/>
          <p:nvPr/>
        </p:nvSpPr>
        <p:spPr>
          <a:xfrm>
            <a:off x="6203429" y="158897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17</a:t>
            </a:r>
          </a:p>
        </p:txBody>
      </p:sp>
      <p:sp>
        <p:nvSpPr>
          <p:cNvPr id="25" name="!!N13">
            <a:extLst>
              <a:ext uri="{FF2B5EF4-FFF2-40B4-BE49-F238E27FC236}">
                <a16:creationId xmlns:a16="http://schemas.microsoft.com/office/drawing/2014/main" id="{4754A897-25F3-49AD-A990-6828D69A15E4}"/>
              </a:ext>
            </a:extLst>
          </p:cNvPr>
          <p:cNvSpPr/>
          <p:nvPr/>
        </p:nvSpPr>
        <p:spPr>
          <a:xfrm>
            <a:off x="5074367" y="3825322"/>
            <a:ext cx="771261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9966352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7" y="1620253"/>
            <a:ext cx="4724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47" name="!!N1">
            <a:extLst>
              <a:ext uri="{FF2B5EF4-FFF2-40B4-BE49-F238E27FC236}">
                <a16:creationId xmlns:a16="http://schemas.microsoft.com/office/drawing/2014/main" id="{66C0D37C-2285-4648-9AEA-9CC3F0927EF4}"/>
              </a:ext>
            </a:extLst>
          </p:cNvPr>
          <p:cNvSpPr/>
          <p:nvPr/>
        </p:nvSpPr>
        <p:spPr>
          <a:xfrm>
            <a:off x="6203429" y="173943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70154102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1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11,</a:t>
            </a:r>
          </a:p>
        </p:txBody>
      </p:sp>
      <p:sp>
        <p:nvSpPr>
          <p:cNvPr id="22" name="!!N17">
            <a:extLst>
              <a:ext uri="{FF2B5EF4-FFF2-40B4-BE49-F238E27FC236}">
                <a16:creationId xmlns:a16="http://schemas.microsoft.com/office/drawing/2014/main" id="{BE6AD70D-BD35-48D2-BD68-1DAF530CDF19}"/>
              </a:ext>
            </a:extLst>
          </p:cNvPr>
          <p:cNvSpPr/>
          <p:nvPr/>
        </p:nvSpPr>
        <p:spPr>
          <a:xfrm>
            <a:off x="6203429" y="2434029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17</a:t>
            </a:r>
          </a:p>
        </p:txBody>
      </p:sp>
      <p:sp>
        <p:nvSpPr>
          <p:cNvPr id="24" name="!!N18">
            <a:extLst>
              <a:ext uri="{FF2B5EF4-FFF2-40B4-BE49-F238E27FC236}">
                <a16:creationId xmlns:a16="http://schemas.microsoft.com/office/drawing/2014/main" id="{2009F565-BF0A-4789-866E-00FE76CA181D}"/>
              </a:ext>
            </a:extLst>
          </p:cNvPr>
          <p:cNvSpPr/>
          <p:nvPr/>
        </p:nvSpPr>
        <p:spPr>
          <a:xfrm>
            <a:off x="6203429" y="158897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25" name="!!N13">
            <a:extLst>
              <a:ext uri="{FF2B5EF4-FFF2-40B4-BE49-F238E27FC236}">
                <a16:creationId xmlns:a16="http://schemas.microsoft.com/office/drawing/2014/main" id="{A7242523-53DD-49BD-878D-08ADD5769E66}"/>
              </a:ext>
            </a:extLst>
          </p:cNvPr>
          <p:cNvSpPr/>
          <p:nvPr/>
        </p:nvSpPr>
        <p:spPr>
          <a:xfrm>
            <a:off x="5074367" y="3825322"/>
            <a:ext cx="771261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8472798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2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11,</a:t>
            </a:r>
          </a:p>
        </p:txBody>
      </p:sp>
      <p:sp>
        <p:nvSpPr>
          <p:cNvPr id="22" name="!!N17">
            <a:extLst>
              <a:ext uri="{FF2B5EF4-FFF2-40B4-BE49-F238E27FC236}">
                <a16:creationId xmlns:a16="http://schemas.microsoft.com/office/drawing/2014/main" id="{BE6AD70D-BD35-48D2-BD68-1DAF530CDF19}"/>
              </a:ext>
            </a:extLst>
          </p:cNvPr>
          <p:cNvSpPr/>
          <p:nvPr/>
        </p:nvSpPr>
        <p:spPr>
          <a:xfrm>
            <a:off x="5794484" y="381635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17</a:t>
            </a:r>
          </a:p>
        </p:txBody>
      </p:sp>
      <p:sp>
        <p:nvSpPr>
          <p:cNvPr id="23" name="!!N18">
            <a:extLst>
              <a:ext uri="{FF2B5EF4-FFF2-40B4-BE49-F238E27FC236}">
                <a16:creationId xmlns:a16="http://schemas.microsoft.com/office/drawing/2014/main" id="{6C48C0D3-DB76-4705-9022-504D956ACA17}"/>
              </a:ext>
            </a:extLst>
          </p:cNvPr>
          <p:cNvSpPr/>
          <p:nvPr/>
        </p:nvSpPr>
        <p:spPr>
          <a:xfrm>
            <a:off x="6203429" y="2451131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18</a:t>
            </a:r>
          </a:p>
        </p:txBody>
      </p:sp>
      <p:sp>
        <p:nvSpPr>
          <p:cNvPr id="24" name="!!N19">
            <a:extLst>
              <a:ext uri="{FF2B5EF4-FFF2-40B4-BE49-F238E27FC236}">
                <a16:creationId xmlns:a16="http://schemas.microsoft.com/office/drawing/2014/main" id="{A24A5BCB-FBA4-4D28-8C8F-25EEC1658FAF}"/>
              </a:ext>
            </a:extLst>
          </p:cNvPr>
          <p:cNvSpPr/>
          <p:nvPr/>
        </p:nvSpPr>
        <p:spPr>
          <a:xfrm>
            <a:off x="6203429" y="158897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19</a:t>
            </a:r>
          </a:p>
        </p:txBody>
      </p:sp>
      <p:sp>
        <p:nvSpPr>
          <p:cNvPr id="25" name="!!N13">
            <a:extLst>
              <a:ext uri="{FF2B5EF4-FFF2-40B4-BE49-F238E27FC236}">
                <a16:creationId xmlns:a16="http://schemas.microsoft.com/office/drawing/2014/main" id="{772E7D39-C584-44EE-8DE1-41392AF1C686}"/>
              </a:ext>
            </a:extLst>
          </p:cNvPr>
          <p:cNvSpPr/>
          <p:nvPr/>
        </p:nvSpPr>
        <p:spPr>
          <a:xfrm>
            <a:off x="5074367" y="3825322"/>
            <a:ext cx="771261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13,</a:t>
            </a:r>
          </a:p>
        </p:txBody>
      </p:sp>
    </p:spTree>
    <p:extLst>
      <p:ext uri="{BB962C8B-B14F-4D97-AF65-F5344CB8AC3E}">
        <p14:creationId xmlns:p14="http://schemas.microsoft.com/office/powerpoint/2010/main" val="6361671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1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11,</a:t>
            </a:r>
          </a:p>
        </p:txBody>
      </p:sp>
      <p:sp>
        <p:nvSpPr>
          <p:cNvPr id="20" name="!!N13">
            <a:extLst>
              <a:ext uri="{FF2B5EF4-FFF2-40B4-BE49-F238E27FC236}">
                <a16:creationId xmlns:a16="http://schemas.microsoft.com/office/drawing/2014/main" id="{F2A428AE-9466-45B7-92AC-A4770C101C37}"/>
              </a:ext>
            </a:extLst>
          </p:cNvPr>
          <p:cNvSpPr/>
          <p:nvPr/>
        </p:nvSpPr>
        <p:spPr>
          <a:xfrm>
            <a:off x="5074368" y="3825322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13,</a:t>
            </a:r>
          </a:p>
        </p:txBody>
      </p:sp>
      <p:sp>
        <p:nvSpPr>
          <p:cNvPr id="22" name="!!N17">
            <a:extLst>
              <a:ext uri="{FF2B5EF4-FFF2-40B4-BE49-F238E27FC236}">
                <a16:creationId xmlns:a16="http://schemas.microsoft.com/office/drawing/2014/main" id="{BE6AD70D-BD35-48D2-BD68-1DAF530CDF19}"/>
              </a:ext>
            </a:extLst>
          </p:cNvPr>
          <p:cNvSpPr/>
          <p:nvPr/>
        </p:nvSpPr>
        <p:spPr>
          <a:xfrm>
            <a:off x="5794484" y="381635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17</a:t>
            </a:r>
          </a:p>
        </p:txBody>
      </p:sp>
      <p:sp>
        <p:nvSpPr>
          <p:cNvPr id="24" name="!!N19">
            <a:extLst>
              <a:ext uri="{FF2B5EF4-FFF2-40B4-BE49-F238E27FC236}">
                <a16:creationId xmlns:a16="http://schemas.microsoft.com/office/drawing/2014/main" id="{EC92D16B-5FCE-49BD-A002-E174E6080703}"/>
              </a:ext>
            </a:extLst>
          </p:cNvPr>
          <p:cNvSpPr/>
          <p:nvPr/>
        </p:nvSpPr>
        <p:spPr>
          <a:xfrm>
            <a:off x="6203429" y="2434029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19</a:t>
            </a:r>
          </a:p>
        </p:txBody>
      </p:sp>
      <p:sp>
        <p:nvSpPr>
          <p:cNvPr id="25" name="!!N20">
            <a:extLst>
              <a:ext uri="{FF2B5EF4-FFF2-40B4-BE49-F238E27FC236}">
                <a16:creationId xmlns:a16="http://schemas.microsoft.com/office/drawing/2014/main" id="{17C2C7B0-63BB-4D99-AEE6-85980EE8E20D}"/>
              </a:ext>
            </a:extLst>
          </p:cNvPr>
          <p:cNvSpPr/>
          <p:nvPr/>
        </p:nvSpPr>
        <p:spPr>
          <a:xfrm>
            <a:off x="6203429" y="158897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16687066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109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20</a:t>
            </a: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11,</a:t>
            </a:r>
          </a:p>
        </p:txBody>
      </p:sp>
      <p:sp>
        <p:nvSpPr>
          <p:cNvPr id="20" name="!!N13">
            <a:extLst>
              <a:ext uri="{FF2B5EF4-FFF2-40B4-BE49-F238E27FC236}">
                <a16:creationId xmlns:a16="http://schemas.microsoft.com/office/drawing/2014/main" id="{F2A428AE-9466-45B7-92AC-A4770C101C37}"/>
              </a:ext>
            </a:extLst>
          </p:cNvPr>
          <p:cNvSpPr/>
          <p:nvPr/>
        </p:nvSpPr>
        <p:spPr>
          <a:xfrm>
            <a:off x="5074368" y="3825322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13,</a:t>
            </a:r>
          </a:p>
        </p:txBody>
      </p:sp>
      <p:sp>
        <p:nvSpPr>
          <p:cNvPr id="22" name="!!N17">
            <a:extLst>
              <a:ext uri="{FF2B5EF4-FFF2-40B4-BE49-F238E27FC236}">
                <a16:creationId xmlns:a16="http://schemas.microsoft.com/office/drawing/2014/main" id="{BE6AD70D-BD35-48D2-BD68-1DAF530CDF19}"/>
              </a:ext>
            </a:extLst>
          </p:cNvPr>
          <p:cNvSpPr/>
          <p:nvPr/>
        </p:nvSpPr>
        <p:spPr>
          <a:xfrm>
            <a:off x="5794484" y="381635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17,</a:t>
            </a:r>
          </a:p>
        </p:txBody>
      </p:sp>
      <p:sp>
        <p:nvSpPr>
          <p:cNvPr id="24" name="!!N19">
            <a:extLst>
              <a:ext uri="{FF2B5EF4-FFF2-40B4-BE49-F238E27FC236}">
                <a16:creationId xmlns:a16="http://schemas.microsoft.com/office/drawing/2014/main" id="{EC92D16B-5FCE-49BD-A002-E174E6080703}"/>
              </a:ext>
            </a:extLst>
          </p:cNvPr>
          <p:cNvSpPr/>
          <p:nvPr/>
        </p:nvSpPr>
        <p:spPr>
          <a:xfrm>
            <a:off x="6356258" y="3807392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19</a:t>
            </a:r>
          </a:p>
        </p:txBody>
      </p:sp>
      <p:sp>
        <p:nvSpPr>
          <p:cNvPr id="23" name="!!N20">
            <a:extLst>
              <a:ext uri="{FF2B5EF4-FFF2-40B4-BE49-F238E27FC236}">
                <a16:creationId xmlns:a16="http://schemas.microsoft.com/office/drawing/2014/main" id="{8884F7CE-40EB-47BB-A0CA-4896BDA54515}"/>
              </a:ext>
            </a:extLst>
          </p:cNvPr>
          <p:cNvSpPr/>
          <p:nvPr/>
        </p:nvSpPr>
        <p:spPr>
          <a:xfrm>
            <a:off x="6203429" y="2434409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2648871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3,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6" name="!!N7">
            <a:extLst>
              <a:ext uri="{FF2B5EF4-FFF2-40B4-BE49-F238E27FC236}">
                <a16:creationId xmlns:a16="http://schemas.microsoft.com/office/drawing/2014/main" id="{41D1B8B8-2CB3-4AEA-9E56-965FD032DE17}"/>
              </a:ext>
            </a:extLst>
          </p:cNvPr>
          <p:cNvSpPr/>
          <p:nvPr/>
        </p:nvSpPr>
        <p:spPr>
          <a:xfrm>
            <a:off x="3470618" y="3829828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7,</a:t>
            </a:r>
          </a:p>
        </p:txBody>
      </p:sp>
      <p:sp>
        <p:nvSpPr>
          <p:cNvPr id="18" name="!!N9">
            <a:extLst>
              <a:ext uri="{FF2B5EF4-FFF2-40B4-BE49-F238E27FC236}">
                <a16:creationId xmlns:a16="http://schemas.microsoft.com/office/drawing/2014/main" id="{3F52F8D3-0C83-44D2-ACA8-1C0B5E1F029F}"/>
              </a:ext>
            </a:extLst>
          </p:cNvPr>
          <p:cNvSpPr/>
          <p:nvPr/>
        </p:nvSpPr>
        <p:spPr>
          <a:xfrm>
            <a:off x="3957796" y="382918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9,</a:t>
            </a:r>
          </a:p>
        </p:txBody>
      </p:sp>
      <p:sp>
        <p:nvSpPr>
          <p:cNvPr id="19" name="!!N11">
            <a:extLst>
              <a:ext uri="{FF2B5EF4-FFF2-40B4-BE49-F238E27FC236}">
                <a16:creationId xmlns:a16="http://schemas.microsoft.com/office/drawing/2014/main" id="{9768BB71-5F44-41AC-B56D-7F5BB658F4E9}"/>
              </a:ext>
            </a:extLst>
          </p:cNvPr>
          <p:cNvSpPr/>
          <p:nvPr/>
        </p:nvSpPr>
        <p:spPr>
          <a:xfrm>
            <a:off x="4444974" y="3827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11,</a:t>
            </a:r>
          </a:p>
        </p:txBody>
      </p:sp>
      <p:sp>
        <p:nvSpPr>
          <p:cNvPr id="20" name="!!N13">
            <a:extLst>
              <a:ext uri="{FF2B5EF4-FFF2-40B4-BE49-F238E27FC236}">
                <a16:creationId xmlns:a16="http://schemas.microsoft.com/office/drawing/2014/main" id="{F2A428AE-9466-45B7-92AC-A4770C101C37}"/>
              </a:ext>
            </a:extLst>
          </p:cNvPr>
          <p:cNvSpPr/>
          <p:nvPr/>
        </p:nvSpPr>
        <p:spPr>
          <a:xfrm>
            <a:off x="5074368" y="3825322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13,</a:t>
            </a:r>
          </a:p>
        </p:txBody>
      </p:sp>
      <p:sp>
        <p:nvSpPr>
          <p:cNvPr id="22" name="!!N17">
            <a:extLst>
              <a:ext uri="{FF2B5EF4-FFF2-40B4-BE49-F238E27FC236}">
                <a16:creationId xmlns:a16="http://schemas.microsoft.com/office/drawing/2014/main" id="{BE6AD70D-BD35-48D2-BD68-1DAF530CDF19}"/>
              </a:ext>
            </a:extLst>
          </p:cNvPr>
          <p:cNvSpPr/>
          <p:nvPr/>
        </p:nvSpPr>
        <p:spPr>
          <a:xfrm>
            <a:off x="5794484" y="381635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17,</a:t>
            </a:r>
          </a:p>
        </p:txBody>
      </p:sp>
      <p:sp>
        <p:nvSpPr>
          <p:cNvPr id="24" name="!!N19">
            <a:extLst>
              <a:ext uri="{FF2B5EF4-FFF2-40B4-BE49-F238E27FC236}">
                <a16:creationId xmlns:a16="http://schemas.microsoft.com/office/drawing/2014/main" id="{EC92D16B-5FCE-49BD-A002-E174E6080703}"/>
              </a:ext>
            </a:extLst>
          </p:cNvPr>
          <p:cNvSpPr/>
          <p:nvPr/>
        </p:nvSpPr>
        <p:spPr>
          <a:xfrm>
            <a:off x="6356258" y="3807392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19</a:t>
            </a:r>
          </a:p>
        </p:txBody>
      </p:sp>
      <p:sp>
        <p:nvSpPr>
          <p:cNvPr id="25" name="!!Answer">
            <a:extLst>
              <a:ext uri="{FF2B5EF4-FFF2-40B4-BE49-F238E27FC236}">
                <a16:creationId xmlns:a16="http://schemas.microsoft.com/office/drawing/2014/main" id="{DC77A3FA-CE0E-412F-8157-45FAD7E45646}"/>
              </a:ext>
            </a:extLst>
          </p:cNvPr>
          <p:cNvSpPr txBox="1"/>
          <p:nvPr/>
        </p:nvSpPr>
        <p:spPr>
          <a:xfrm>
            <a:off x="517357" y="4706373"/>
            <a:ext cx="4724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  <a:sym typeface="Symbol" panose="05050102010706020507" pitchFamily="18" charset="2"/>
              </a:rPr>
              <a:t>(20) = 8</a:t>
            </a:r>
            <a:endParaRPr lang="en-SG" sz="3200" dirty="0">
              <a:latin typeface="HelveticaNeueLT Std L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19496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47" name="!!N1">
            <a:extLst>
              <a:ext uri="{FF2B5EF4-FFF2-40B4-BE49-F238E27FC236}">
                <a16:creationId xmlns:a16="http://schemas.microsoft.com/office/drawing/2014/main" id="{66C0D37C-2285-4648-9AEA-9CC3F0927EF4}"/>
              </a:ext>
            </a:extLst>
          </p:cNvPr>
          <p:cNvSpPr/>
          <p:nvPr/>
        </p:nvSpPr>
        <p:spPr>
          <a:xfrm>
            <a:off x="6203429" y="2443972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1</a:t>
            </a:r>
          </a:p>
        </p:txBody>
      </p:sp>
      <p:sp>
        <p:nvSpPr>
          <p:cNvPr id="8" name="!!Answer">
            <a:extLst>
              <a:ext uri="{FF2B5EF4-FFF2-40B4-BE49-F238E27FC236}">
                <a16:creationId xmlns:a16="http://schemas.microsoft.com/office/drawing/2014/main" id="{2CDDC69C-462A-4A39-A9D8-1BF023BE980A}"/>
              </a:ext>
            </a:extLst>
          </p:cNvPr>
          <p:cNvSpPr txBox="1"/>
          <p:nvPr/>
        </p:nvSpPr>
        <p:spPr>
          <a:xfrm>
            <a:off x="7165298" y="2443396"/>
            <a:ext cx="854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1</a:t>
            </a:r>
          </a:p>
        </p:txBody>
      </p:sp>
    </p:spTree>
    <p:extLst>
      <p:ext uri="{BB962C8B-B14F-4D97-AF65-F5344CB8AC3E}">
        <p14:creationId xmlns:p14="http://schemas.microsoft.com/office/powerpoint/2010/main" val="33169162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CoPrime">
            <a:extLst>
              <a:ext uri="{FF2B5EF4-FFF2-40B4-BE49-F238E27FC236}">
                <a16:creationId xmlns:a16="http://schemas.microsoft.com/office/drawing/2014/main" id="{FC4B1A9A-7446-4650-B825-27155E0E0867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0" name="!!N2">
            <a:extLst>
              <a:ext uri="{FF2B5EF4-FFF2-40B4-BE49-F238E27FC236}">
                <a16:creationId xmlns:a16="http://schemas.microsoft.com/office/drawing/2014/main" id="{7999A7B9-3A69-49DF-B0B1-31435BFE6F87}"/>
              </a:ext>
            </a:extLst>
          </p:cNvPr>
          <p:cNvSpPr/>
          <p:nvPr/>
        </p:nvSpPr>
        <p:spPr>
          <a:xfrm>
            <a:off x="6203429" y="173943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1" name="!!N1">
            <a:extLst>
              <a:ext uri="{FF2B5EF4-FFF2-40B4-BE49-F238E27FC236}">
                <a16:creationId xmlns:a16="http://schemas.microsoft.com/office/drawing/2014/main" id="{C1BFB2FE-AAAE-4F5E-8286-8ABFAD58FB23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407629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8" name="!!Answer">
            <a:extLst>
              <a:ext uri="{FF2B5EF4-FFF2-40B4-BE49-F238E27FC236}">
                <a16:creationId xmlns:a16="http://schemas.microsoft.com/office/drawing/2014/main" id="{2CDDC69C-462A-4A39-A9D8-1BF023BE980A}"/>
              </a:ext>
            </a:extLst>
          </p:cNvPr>
          <p:cNvSpPr txBox="1"/>
          <p:nvPr/>
        </p:nvSpPr>
        <p:spPr>
          <a:xfrm>
            <a:off x="7165298" y="2443396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2</a:t>
            </a: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245063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E3A4A2DF-16A4-47C8-A1DF-09655E9E8DDD}"/>
              </a:ext>
            </a:extLst>
          </p:cNvPr>
          <p:cNvSpPr/>
          <p:nvPr/>
        </p:nvSpPr>
        <p:spPr>
          <a:xfrm>
            <a:off x="6203429" y="173943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N1">
            <a:extLst>
              <a:ext uri="{FF2B5EF4-FFF2-40B4-BE49-F238E27FC236}">
                <a16:creationId xmlns:a16="http://schemas.microsoft.com/office/drawing/2014/main" id="{3F209DFF-5E13-47DC-96A8-ADC33CD4E1A8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007256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2" name="!!N3">
            <a:extLst>
              <a:ext uri="{FF2B5EF4-FFF2-40B4-BE49-F238E27FC236}">
                <a16:creationId xmlns:a16="http://schemas.microsoft.com/office/drawing/2014/main" id="{D73EC95F-6BFA-4773-BD6A-39AEF50E8612}"/>
              </a:ext>
            </a:extLst>
          </p:cNvPr>
          <p:cNvSpPr/>
          <p:nvPr/>
        </p:nvSpPr>
        <p:spPr>
          <a:xfrm>
            <a:off x="6203429" y="243612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3</a:t>
            </a:r>
          </a:p>
        </p:txBody>
      </p:sp>
      <p:sp>
        <p:nvSpPr>
          <p:cNvPr id="13" name="!!Answer">
            <a:extLst>
              <a:ext uri="{FF2B5EF4-FFF2-40B4-BE49-F238E27FC236}">
                <a16:creationId xmlns:a16="http://schemas.microsoft.com/office/drawing/2014/main" id="{97161F4E-9275-4A12-A50F-F81D85F4A1CE}"/>
              </a:ext>
            </a:extLst>
          </p:cNvPr>
          <p:cNvSpPr txBox="1"/>
          <p:nvPr/>
        </p:nvSpPr>
        <p:spPr>
          <a:xfrm>
            <a:off x="7165298" y="2443396"/>
            <a:ext cx="854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1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C6A3C3CD-69F6-47A8-BB82-2DAE4D4E1A39}"/>
              </a:ext>
            </a:extLst>
          </p:cNvPr>
          <p:cNvSpPr/>
          <p:nvPr/>
        </p:nvSpPr>
        <p:spPr>
          <a:xfrm>
            <a:off x="6203429" y="173943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5" name="!!N1">
            <a:extLst>
              <a:ext uri="{FF2B5EF4-FFF2-40B4-BE49-F238E27FC236}">
                <a16:creationId xmlns:a16="http://schemas.microsoft.com/office/drawing/2014/main" id="{4BF5DB7F-06DC-41C1-921F-E313F2010005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96848659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4</a:t>
            </a: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854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4</a:t>
            </a:r>
          </a:p>
        </p:txBody>
      </p:sp>
      <p:sp>
        <p:nvSpPr>
          <p:cNvPr id="13" name="!!N5">
            <a:extLst>
              <a:ext uri="{FF2B5EF4-FFF2-40B4-BE49-F238E27FC236}">
                <a16:creationId xmlns:a16="http://schemas.microsoft.com/office/drawing/2014/main" id="{0AC0B561-FA00-4729-89BD-C24CAE72EFF6}"/>
              </a:ext>
            </a:extLst>
          </p:cNvPr>
          <p:cNvSpPr/>
          <p:nvPr/>
        </p:nvSpPr>
        <p:spPr>
          <a:xfrm>
            <a:off x="6203429" y="173943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16" name="!!N3">
            <a:extLst>
              <a:ext uri="{FF2B5EF4-FFF2-40B4-BE49-F238E27FC236}">
                <a16:creationId xmlns:a16="http://schemas.microsoft.com/office/drawing/2014/main" id="{FC0DF76B-DFA6-475B-847B-CE475EA1A5B9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4498776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854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5</a:t>
            </a:r>
          </a:p>
        </p:txBody>
      </p:sp>
      <p:sp>
        <p:nvSpPr>
          <p:cNvPr id="13" name="!!N5">
            <a:extLst>
              <a:ext uri="{FF2B5EF4-FFF2-40B4-BE49-F238E27FC236}">
                <a16:creationId xmlns:a16="http://schemas.microsoft.com/office/drawing/2014/main" id="{4A3ECDE8-3977-4E46-A1AC-50256F201FB7}"/>
              </a:ext>
            </a:extLst>
          </p:cNvPr>
          <p:cNvSpPr/>
          <p:nvPr/>
        </p:nvSpPr>
        <p:spPr>
          <a:xfrm>
            <a:off x="6203429" y="244483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5</a:t>
            </a:r>
          </a:p>
        </p:txBody>
      </p:sp>
      <p:sp>
        <p:nvSpPr>
          <p:cNvPr id="16" name="!!N6">
            <a:extLst>
              <a:ext uri="{FF2B5EF4-FFF2-40B4-BE49-F238E27FC236}">
                <a16:creationId xmlns:a16="http://schemas.microsoft.com/office/drawing/2014/main" id="{C2161F8E-BB31-4726-BBF3-559AEBC16B8A}"/>
              </a:ext>
            </a:extLst>
          </p:cNvPr>
          <p:cNvSpPr/>
          <p:nvPr/>
        </p:nvSpPr>
        <p:spPr>
          <a:xfrm>
            <a:off x="6203429" y="1620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17" name="!!N3">
            <a:extLst>
              <a:ext uri="{FF2B5EF4-FFF2-40B4-BE49-F238E27FC236}">
                <a16:creationId xmlns:a16="http://schemas.microsoft.com/office/drawing/2014/main" id="{3AD6206A-B364-443D-8BA4-3939E3B69D6B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2657014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!!Instructions">
            <a:extLst>
              <a:ext uri="{FF2B5EF4-FFF2-40B4-BE49-F238E27FC236}">
                <a16:creationId xmlns:a16="http://schemas.microsoft.com/office/drawing/2014/main" id="{C43CA950-2BC9-4E00-8BA8-3E455625A89E}"/>
              </a:ext>
            </a:extLst>
          </p:cNvPr>
          <p:cNvSpPr txBox="1"/>
          <p:nvPr/>
        </p:nvSpPr>
        <p:spPr>
          <a:xfrm>
            <a:off x="517358" y="1620253"/>
            <a:ext cx="45570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Let’s try the number 20: </a:t>
            </a:r>
          </a:p>
        </p:txBody>
      </p:sp>
      <p:sp>
        <p:nvSpPr>
          <p:cNvPr id="5" name="!!Title">
            <a:extLst>
              <a:ext uri="{FF2B5EF4-FFF2-40B4-BE49-F238E27FC236}">
                <a16:creationId xmlns:a16="http://schemas.microsoft.com/office/drawing/2014/main" id="{1E61CCD5-5529-4DC1-A185-3E0BD952BE11}"/>
              </a:ext>
            </a:extLst>
          </p:cNvPr>
          <p:cNvSpPr txBox="1"/>
          <p:nvPr/>
        </p:nvSpPr>
        <p:spPr>
          <a:xfrm>
            <a:off x="517357" y="312821"/>
            <a:ext cx="8416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6000" dirty="0">
                <a:latin typeface="HelveticaNeueLT Std Lt" panose="020B0403020202020204" pitchFamily="34" charset="0"/>
              </a:rPr>
              <a:t>Euler Totient Function</a:t>
            </a:r>
          </a:p>
        </p:txBody>
      </p:sp>
      <p:sp>
        <p:nvSpPr>
          <p:cNvPr id="3" name="!!HCF">
            <a:extLst>
              <a:ext uri="{FF2B5EF4-FFF2-40B4-BE49-F238E27FC236}">
                <a16:creationId xmlns:a16="http://schemas.microsoft.com/office/drawing/2014/main" id="{FDF8FD28-ECD5-437A-ABAA-777B7C5D1564}"/>
              </a:ext>
            </a:extLst>
          </p:cNvPr>
          <p:cNvSpPr/>
          <p:nvPr/>
        </p:nvSpPr>
        <p:spPr>
          <a:xfrm>
            <a:off x="577121" y="2443397"/>
            <a:ext cx="455701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Highest Common Factor</a:t>
            </a:r>
          </a:p>
        </p:txBody>
      </p:sp>
      <p:sp>
        <p:nvSpPr>
          <p:cNvPr id="45" name="!!ETF">
            <a:extLst>
              <a:ext uri="{FF2B5EF4-FFF2-40B4-BE49-F238E27FC236}">
                <a16:creationId xmlns:a16="http://schemas.microsoft.com/office/drawing/2014/main" id="{A6B30F39-9DB2-4672-8A62-778209521DF9}"/>
              </a:ext>
            </a:extLst>
          </p:cNvPr>
          <p:cNvSpPr/>
          <p:nvPr/>
        </p:nvSpPr>
        <p:spPr>
          <a:xfrm>
            <a:off x="5241560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20</a:t>
            </a:r>
          </a:p>
        </p:txBody>
      </p:sp>
      <p:sp>
        <p:nvSpPr>
          <p:cNvPr id="46" name="!!NumberBox">
            <a:extLst>
              <a:ext uri="{FF2B5EF4-FFF2-40B4-BE49-F238E27FC236}">
                <a16:creationId xmlns:a16="http://schemas.microsoft.com/office/drawing/2014/main" id="{13D4E425-5120-403D-8E14-55010415661E}"/>
              </a:ext>
            </a:extLst>
          </p:cNvPr>
          <p:cNvSpPr/>
          <p:nvPr/>
        </p:nvSpPr>
        <p:spPr>
          <a:xfrm>
            <a:off x="6203429" y="2443396"/>
            <a:ext cx="8544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9" name="!!N2">
            <a:extLst>
              <a:ext uri="{FF2B5EF4-FFF2-40B4-BE49-F238E27FC236}">
                <a16:creationId xmlns:a16="http://schemas.microsoft.com/office/drawing/2014/main" id="{5FFB8BDB-887E-4A92-8019-9DED4EF1EC88}"/>
              </a:ext>
            </a:extLst>
          </p:cNvPr>
          <p:cNvSpPr/>
          <p:nvPr/>
        </p:nvSpPr>
        <p:spPr>
          <a:xfrm>
            <a:off x="6203429" y="6993587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2</a:t>
            </a:r>
          </a:p>
        </p:txBody>
      </p:sp>
      <p:sp>
        <p:nvSpPr>
          <p:cNvPr id="10" name="!!N1">
            <a:extLst>
              <a:ext uri="{FF2B5EF4-FFF2-40B4-BE49-F238E27FC236}">
                <a16:creationId xmlns:a16="http://schemas.microsoft.com/office/drawing/2014/main" id="{27A600A3-0BCE-4870-B282-962918239927}"/>
              </a:ext>
            </a:extLst>
          </p:cNvPr>
          <p:cNvSpPr/>
          <p:nvPr/>
        </p:nvSpPr>
        <p:spPr>
          <a:xfrm>
            <a:off x="2502568" y="3829829"/>
            <a:ext cx="532938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1,</a:t>
            </a:r>
          </a:p>
        </p:txBody>
      </p:sp>
      <p:sp>
        <p:nvSpPr>
          <p:cNvPr id="11" name="!!CoPrime">
            <a:extLst>
              <a:ext uri="{FF2B5EF4-FFF2-40B4-BE49-F238E27FC236}">
                <a16:creationId xmlns:a16="http://schemas.microsoft.com/office/drawing/2014/main" id="{F919CF8E-D4D3-4DE3-B76D-0065F419AECB}"/>
              </a:ext>
            </a:extLst>
          </p:cNvPr>
          <p:cNvSpPr txBox="1"/>
          <p:nvPr/>
        </p:nvSpPr>
        <p:spPr>
          <a:xfrm>
            <a:off x="517357" y="3829829"/>
            <a:ext cx="2030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Co-Prime: </a:t>
            </a:r>
          </a:p>
        </p:txBody>
      </p:sp>
      <p:sp>
        <p:nvSpPr>
          <p:cNvPr id="14" name="!!N4">
            <a:extLst>
              <a:ext uri="{FF2B5EF4-FFF2-40B4-BE49-F238E27FC236}">
                <a16:creationId xmlns:a16="http://schemas.microsoft.com/office/drawing/2014/main" id="{9201B176-B8C7-425A-B351-0073422903A0}"/>
              </a:ext>
            </a:extLst>
          </p:cNvPr>
          <p:cNvSpPr/>
          <p:nvPr/>
        </p:nvSpPr>
        <p:spPr>
          <a:xfrm>
            <a:off x="6203429" y="244337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3200" dirty="0">
              <a:latin typeface="HelveticaNeueLT Std Lt" panose="020B0403020202020204" pitchFamily="34" charset="0"/>
            </a:endParaRPr>
          </a:p>
        </p:txBody>
      </p:sp>
      <p:sp>
        <p:nvSpPr>
          <p:cNvPr id="15" name="!!Answer">
            <a:extLst>
              <a:ext uri="{FF2B5EF4-FFF2-40B4-BE49-F238E27FC236}">
                <a16:creationId xmlns:a16="http://schemas.microsoft.com/office/drawing/2014/main" id="{DD4A34E8-1808-4D98-9B53-5DB4FACD45AA}"/>
              </a:ext>
            </a:extLst>
          </p:cNvPr>
          <p:cNvSpPr txBox="1"/>
          <p:nvPr/>
        </p:nvSpPr>
        <p:spPr>
          <a:xfrm>
            <a:off x="7165298" y="2443396"/>
            <a:ext cx="854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3200" dirty="0">
                <a:latin typeface="HelveticaNeueLT Std Lt" panose="020B0403020202020204" pitchFamily="34" charset="0"/>
              </a:rPr>
              <a:t>= 2</a:t>
            </a:r>
          </a:p>
        </p:txBody>
      </p:sp>
      <p:sp>
        <p:nvSpPr>
          <p:cNvPr id="17" name="!!N6">
            <a:extLst>
              <a:ext uri="{FF2B5EF4-FFF2-40B4-BE49-F238E27FC236}">
                <a16:creationId xmlns:a16="http://schemas.microsoft.com/office/drawing/2014/main" id="{E506F429-785C-48CD-8795-711ADD27B72A}"/>
              </a:ext>
            </a:extLst>
          </p:cNvPr>
          <p:cNvSpPr/>
          <p:nvPr/>
        </p:nvSpPr>
        <p:spPr>
          <a:xfrm>
            <a:off x="6203429" y="2431434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6</a:t>
            </a:r>
          </a:p>
        </p:txBody>
      </p:sp>
      <p:sp>
        <p:nvSpPr>
          <p:cNvPr id="18" name="!!N7">
            <a:extLst>
              <a:ext uri="{FF2B5EF4-FFF2-40B4-BE49-F238E27FC236}">
                <a16:creationId xmlns:a16="http://schemas.microsoft.com/office/drawing/2014/main" id="{DC3EF708-4E85-41DD-A9D6-9A80B5102D77}"/>
              </a:ext>
            </a:extLst>
          </p:cNvPr>
          <p:cNvSpPr/>
          <p:nvPr/>
        </p:nvSpPr>
        <p:spPr>
          <a:xfrm>
            <a:off x="6203429" y="1620253"/>
            <a:ext cx="85444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G" sz="3200" dirty="0">
                <a:latin typeface="HelveticaNeueLT Std Lt" panose="020B0403020202020204" pitchFamily="34" charset="0"/>
              </a:rPr>
              <a:t>7</a:t>
            </a:r>
          </a:p>
        </p:txBody>
      </p:sp>
      <p:sp>
        <p:nvSpPr>
          <p:cNvPr id="19" name="!!N3">
            <a:extLst>
              <a:ext uri="{FF2B5EF4-FFF2-40B4-BE49-F238E27FC236}">
                <a16:creationId xmlns:a16="http://schemas.microsoft.com/office/drawing/2014/main" id="{DE9AF903-60A4-4B2E-AC97-A092D362B0F1}"/>
              </a:ext>
            </a:extLst>
          </p:cNvPr>
          <p:cNvSpPr/>
          <p:nvPr/>
        </p:nvSpPr>
        <p:spPr>
          <a:xfrm>
            <a:off x="2983440" y="3829185"/>
            <a:ext cx="60231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SG" sz="3200" dirty="0">
                <a:solidFill>
                  <a:schemeClr val="tx1"/>
                </a:solidFill>
                <a:latin typeface="HelveticaNeueLT Std Lt" panose="020B04030202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443177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3267</TotalTime>
  <Words>621</Words>
  <Application>Microsoft Office PowerPoint</Application>
  <PresentationFormat>Widescreen</PresentationFormat>
  <Paragraphs>283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HelveticaNeueLT Std Lt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Fox, Peter</dc:creator>
  <cp:lastModifiedBy>Fox, Peter</cp:lastModifiedBy>
  <cp:revision>65</cp:revision>
  <dcterms:created xsi:type="dcterms:W3CDTF">2022-11-18T11:13:55Z</dcterms:created>
  <dcterms:modified xsi:type="dcterms:W3CDTF">2023-01-13T03:30:41Z</dcterms:modified>
</cp:coreProperties>
</file>