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430" r:id="rId2"/>
    <p:sldId id="567" r:id="rId3"/>
    <p:sldId id="576" r:id="rId4"/>
    <p:sldId id="570" r:id="rId5"/>
    <p:sldId id="571" r:id="rId6"/>
    <p:sldId id="577" r:id="rId7"/>
    <p:sldId id="578" r:id="rId8"/>
    <p:sldId id="572" r:id="rId9"/>
    <p:sldId id="579" r:id="rId10"/>
    <p:sldId id="580" r:id="rId11"/>
    <p:sldId id="573" r:id="rId12"/>
    <p:sldId id="574" r:id="rId13"/>
    <p:sldId id="575" r:id="rId14"/>
    <p:sldId id="581" r:id="rId15"/>
    <p:sldId id="582" r:id="rId16"/>
    <p:sldId id="583" r:id="rId17"/>
    <p:sldId id="584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x, Peter" initials="FP" lastIdx="1" clrIdx="0">
    <p:extLst>
      <p:ext uri="{19B8F6BF-5375-455C-9EA6-DF929625EA0E}">
        <p15:presenceInfo xmlns:p15="http://schemas.microsoft.com/office/powerpoint/2012/main" userId="S-1-5-21-1315882459-817801392-1359842108-55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7E7"/>
    <a:srgbClr val="CBCBCB"/>
    <a:srgbClr val="FFFF00"/>
    <a:srgbClr val="FF9933"/>
    <a:srgbClr val="FF0000"/>
    <a:srgbClr val="953735"/>
    <a:srgbClr val="8D0201"/>
    <a:srgbClr val="FD0100"/>
    <a:srgbClr val="FE0000"/>
    <a:srgbClr val="3C77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221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BBC1D-1D2E-4C8C-A505-60D8E70D8A6D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13D20-2769-464F-9D24-4BAE2104AF0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8234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12/05/2021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998A8E3-DA58-4660-AF25-8F85991E1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164" y="383239"/>
            <a:ext cx="1812376" cy="3924436"/>
          </a:xfrm>
          <a:prstGeom prst="rect">
            <a:avLst/>
          </a:prstGeom>
        </p:spPr>
      </p:pic>
      <p:sp>
        <p:nvSpPr>
          <p:cNvPr id="7" name="!!Title"/>
          <p:cNvSpPr/>
          <p:nvPr/>
        </p:nvSpPr>
        <p:spPr>
          <a:xfrm>
            <a:off x="539552" y="1707654"/>
            <a:ext cx="8496943" cy="92333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Cubes and Squares</a:t>
            </a:r>
            <a:endParaRPr lang="en-A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90830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32409" y="1779662"/>
            <a:ext cx="7591" cy="110033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69DFF35A-7044-4608-ACE3-B31E4B35AC46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46A0DD63-AF64-454A-AB4E-D42B1BD82358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DE7ECC1E-570D-4C37-9AEC-8E65A0881706}"/>
              </a:ext>
            </a:extLst>
          </p:cNvPr>
          <p:cNvSpPr/>
          <p:nvPr/>
        </p:nvSpPr>
        <p:spPr>
          <a:xfrm>
            <a:off x="-1476512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B5F9FC23-ACC2-4006-8678-462FBB527476}"/>
              </a:ext>
            </a:extLst>
          </p:cNvPr>
          <p:cNvSpPr/>
          <p:nvPr/>
        </p:nvSpPr>
        <p:spPr>
          <a:xfrm>
            <a:off x="-1476512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AF3EE52-8074-42A3-B6F1-97B1BF27FD3E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9F8B74E-7892-4960-8211-A2285837F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89084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5" name="!!n1sq2">
            <a:extLst>
              <a:ext uri="{FF2B5EF4-FFF2-40B4-BE49-F238E27FC236}">
                <a16:creationId xmlns:a16="http://schemas.microsoft.com/office/drawing/2014/main" id="{A70F4BB6-AB91-409A-BA94-40E9BAFC3FEB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n2sq4">
            <a:extLst>
              <a:ext uri="{FF2B5EF4-FFF2-40B4-BE49-F238E27FC236}">
                <a16:creationId xmlns:a16="http://schemas.microsoft.com/office/drawing/2014/main" id="{A5FCDBE9-AEB1-4832-82B6-F5F5F6DFA8D2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3sq4">
            <a:extLst>
              <a:ext uri="{FF2B5EF4-FFF2-40B4-BE49-F238E27FC236}">
                <a16:creationId xmlns:a16="http://schemas.microsoft.com/office/drawing/2014/main" id="{8F58D202-48F8-49E9-9983-3544D237E4D3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Title">
            <a:extLst>
              <a:ext uri="{FF2B5EF4-FFF2-40B4-BE49-F238E27FC236}">
                <a16:creationId xmlns:a16="http://schemas.microsoft.com/office/drawing/2014/main" id="{9D64927F-21FB-4788-913B-9A2F599C34B3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2732A32-F227-41D4-A64F-8A522F0C77C1}"/>
              </a:ext>
            </a:extLst>
          </p:cNvPr>
          <p:cNvSpPr/>
          <p:nvPr/>
        </p:nvSpPr>
        <p:spPr>
          <a:xfrm>
            <a:off x="6372200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9C8E65A-4DE5-4139-B2BB-9D8422DA8A3A}"/>
              </a:ext>
            </a:extLst>
          </p:cNvPr>
          <p:cNvSpPr/>
          <p:nvPr/>
        </p:nvSpPr>
        <p:spPr>
          <a:xfrm>
            <a:off x="7236296" y="29042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227556A-AE5D-4F57-9B26-D55D359E2240}"/>
              </a:ext>
            </a:extLst>
          </p:cNvPr>
          <p:cNvSpPr/>
          <p:nvPr/>
        </p:nvSpPr>
        <p:spPr>
          <a:xfrm>
            <a:off x="8096592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75652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79999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512BC7AD-9441-4543-B08E-A8722F794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8699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2F14F1D0-58B0-4868-9658-5136531DB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025562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48" name="!!n1sq2">
            <a:extLst>
              <a:ext uri="{FF2B5EF4-FFF2-40B4-BE49-F238E27FC236}">
                <a16:creationId xmlns:a16="http://schemas.microsoft.com/office/drawing/2014/main" id="{D4B83FF7-BA3F-44E6-AA46-5265CC590385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9" name="!!n2sq4">
            <a:extLst>
              <a:ext uri="{FF2B5EF4-FFF2-40B4-BE49-F238E27FC236}">
                <a16:creationId xmlns:a16="http://schemas.microsoft.com/office/drawing/2014/main" id="{662D9D5E-7969-4D88-8FDE-3069C87E352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!!Title">
            <a:extLst>
              <a:ext uri="{FF2B5EF4-FFF2-40B4-BE49-F238E27FC236}">
                <a16:creationId xmlns:a16="http://schemas.microsoft.com/office/drawing/2014/main" id="{86B863B6-560E-486C-82F6-C121335113D2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7" name="!!n3sq4">
            <a:extLst>
              <a:ext uri="{FF2B5EF4-FFF2-40B4-BE49-F238E27FC236}">
                <a16:creationId xmlns:a16="http://schemas.microsoft.com/office/drawing/2014/main" id="{48891D0D-1543-4346-88AC-E543D10BB9E4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272840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3" grpId="0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3600000" y="3600000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70BBB28B-3176-4576-BF79-76883C34D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8699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AE7EED49-2D03-4EBA-A5B4-38C503149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841876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SG" sz="2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8" name="!!n1sq2">
            <a:extLst>
              <a:ext uri="{FF2B5EF4-FFF2-40B4-BE49-F238E27FC236}">
                <a16:creationId xmlns:a16="http://schemas.microsoft.com/office/drawing/2014/main" id="{C4F8B07A-3116-481B-9454-F0F185F707C5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n2sq4">
            <a:extLst>
              <a:ext uri="{FF2B5EF4-FFF2-40B4-BE49-F238E27FC236}">
                <a16:creationId xmlns:a16="http://schemas.microsoft.com/office/drawing/2014/main" id="{633DB0E3-4F10-4519-AEB1-6BDAB430BD30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!!Title">
            <a:extLst>
              <a:ext uri="{FF2B5EF4-FFF2-40B4-BE49-F238E27FC236}">
                <a16:creationId xmlns:a16="http://schemas.microsoft.com/office/drawing/2014/main" id="{8ED89BBB-7413-4784-84A4-652EAA29272A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1" name="!!n3sq4">
            <a:extLst>
              <a:ext uri="{FF2B5EF4-FFF2-40B4-BE49-F238E27FC236}">
                <a16:creationId xmlns:a16="http://schemas.microsoft.com/office/drawing/2014/main" id="{7EECADCF-E433-4BCB-9DE1-1A1D67B22E9F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D334D28-163C-4CA5-9074-1E936130F024}"/>
              </a:ext>
            </a:extLst>
          </p:cNvPr>
          <p:cNvSpPr/>
          <p:nvPr/>
        </p:nvSpPr>
        <p:spPr>
          <a:xfrm>
            <a:off x="6372200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FB3E46F-1B9D-4F60-9237-A43EA5FAA297}"/>
              </a:ext>
            </a:extLst>
          </p:cNvPr>
          <p:cNvSpPr/>
          <p:nvPr/>
        </p:nvSpPr>
        <p:spPr>
          <a:xfrm>
            <a:off x="7236296" y="34082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680E768-FBDB-498F-BF34-DD8623B05349}"/>
              </a:ext>
            </a:extLst>
          </p:cNvPr>
          <p:cNvSpPr/>
          <p:nvPr/>
        </p:nvSpPr>
        <p:spPr>
          <a:xfrm>
            <a:off x="8096592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351238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175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1012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502382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B1B1C15-D917-451E-8D0C-009886D601F6}"/>
              </a:ext>
            </a:extLst>
          </p:cNvPr>
          <p:cNvSpPr/>
          <p:nvPr/>
        </p:nvSpPr>
        <p:spPr>
          <a:xfrm>
            <a:off x="6372200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B2FE167-06F3-4F5F-A974-2F0CEA7F8B17}"/>
              </a:ext>
            </a:extLst>
          </p:cNvPr>
          <p:cNvSpPr/>
          <p:nvPr/>
        </p:nvSpPr>
        <p:spPr>
          <a:xfrm>
            <a:off x="7236296" y="34082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57B4008-33D3-4254-AB17-4C3D67FCEBCC}"/>
              </a:ext>
            </a:extLst>
          </p:cNvPr>
          <p:cNvSpPr/>
          <p:nvPr/>
        </p:nvSpPr>
        <p:spPr>
          <a:xfrm>
            <a:off x="8096592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7" name="!!n4sq6">
            <a:extLst>
              <a:ext uri="{FF2B5EF4-FFF2-40B4-BE49-F238E27FC236}">
                <a16:creationId xmlns:a16="http://schemas.microsoft.com/office/drawing/2014/main" id="{3B4C5E55-ED59-4A88-AAF3-5B67A2C0804B}"/>
              </a:ext>
            </a:extLst>
          </p:cNvPr>
          <p:cNvSpPr/>
          <p:nvPr/>
        </p:nvSpPr>
        <p:spPr>
          <a:xfrm>
            <a:off x="2879999" y="2880000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083635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1516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n4sq6">
            <a:extLst>
              <a:ext uri="{FF2B5EF4-FFF2-40B4-BE49-F238E27FC236}">
                <a16:creationId xmlns:a16="http://schemas.microsoft.com/office/drawing/2014/main" id="{815A6A21-B83C-4461-A084-AD37DB253E2F}"/>
              </a:ext>
            </a:extLst>
          </p:cNvPr>
          <p:cNvSpPr/>
          <p:nvPr/>
        </p:nvSpPr>
        <p:spPr>
          <a:xfrm>
            <a:off x="5508104" y="3447154"/>
            <a:ext cx="360000" cy="36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5871BAD-BD17-4E30-B79F-83AB423A06E2}"/>
              </a:ext>
            </a:extLst>
          </p:cNvPr>
          <p:cNvSpPr/>
          <p:nvPr/>
        </p:nvSpPr>
        <p:spPr>
          <a:xfrm>
            <a:off x="6372200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2E12313-7117-45D9-BC19-D6CFF12F7EDF}"/>
              </a:ext>
            </a:extLst>
          </p:cNvPr>
          <p:cNvSpPr/>
          <p:nvPr/>
        </p:nvSpPr>
        <p:spPr>
          <a:xfrm>
            <a:off x="7236296" y="34082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6A9F896-45DB-493E-A12D-802A983640BB}"/>
              </a:ext>
            </a:extLst>
          </p:cNvPr>
          <p:cNvSpPr/>
          <p:nvPr/>
        </p:nvSpPr>
        <p:spPr>
          <a:xfrm>
            <a:off x="8096592" y="3435886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51979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5" grpId="0" animBg="1"/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n4sq6">
            <a:extLst>
              <a:ext uri="{FF2B5EF4-FFF2-40B4-BE49-F238E27FC236}">
                <a16:creationId xmlns:a16="http://schemas.microsoft.com/office/drawing/2014/main" id="{815A6A21-B83C-4461-A084-AD37DB253E2F}"/>
              </a:ext>
            </a:extLst>
          </p:cNvPr>
          <p:cNvSpPr/>
          <p:nvPr/>
        </p:nvSpPr>
        <p:spPr>
          <a:xfrm>
            <a:off x="5508104" y="3447154"/>
            <a:ext cx="360000" cy="36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893B6B-0D01-415B-936F-912D6E981072}"/>
              </a:ext>
            </a:extLst>
          </p:cNvPr>
          <p:cNvSpPr/>
          <p:nvPr/>
        </p:nvSpPr>
        <p:spPr>
          <a:xfrm>
            <a:off x="5004048" y="540000"/>
            <a:ext cx="3816419" cy="3399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9A541C-20F0-4CAD-BFC7-47BE3BAF8307}"/>
              </a:ext>
            </a:extLst>
          </p:cNvPr>
          <p:cNvSpPr txBox="1"/>
          <p:nvPr/>
        </p:nvSpPr>
        <p:spPr>
          <a:xfrm>
            <a:off x="5144776" y="621332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AREA: 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880955B-B245-45C5-92BA-70F30E375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153" y="1510985"/>
            <a:ext cx="1550937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8AC6F2D-E0CA-404E-9613-E4CF9D1965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790422"/>
              </p:ext>
            </p:extLst>
          </p:nvPr>
        </p:nvGraphicFramePr>
        <p:xfrm>
          <a:off x="5144771" y="1090918"/>
          <a:ext cx="3548352" cy="1132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1497950" imgH="482391" progId="Equation.DSMT4">
                  <p:embed/>
                </p:oleObj>
              </mc:Choice>
              <mc:Fallback>
                <p:oleObj name="Equation" r:id="rId3" imgW="1497950" imgH="48239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4771" y="1090918"/>
                        <a:ext cx="3548352" cy="11327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49219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n4sq6">
            <a:extLst>
              <a:ext uri="{FF2B5EF4-FFF2-40B4-BE49-F238E27FC236}">
                <a16:creationId xmlns:a16="http://schemas.microsoft.com/office/drawing/2014/main" id="{815A6A21-B83C-4461-A084-AD37DB253E2F}"/>
              </a:ext>
            </a:extLst>
          </p:cNvPr>
          <p:cNvSpPr/>
          <p:nvPr/>
        </p:nvSpPr>
        <p:spPr>
          <a:xfrm>
            <a:off x="5508104" y="3447154"/>
            <a:ext cx="360000" cy="36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893B6B-0D01-415B-936F-912D6E981072}"/>
              </a:ext>
            </a:extLst>
          </p:cNvPr>
          <p:cNvSpPr/>
          <p:nvPr/>
        </p:nvSpPr>
        <p:spPr>
          <a:xfrm>
            <a:off x="298587" y="227261"/>
            <a:ext cx="4273413" cy="4376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9A541C-20F0-4CAD-BFC7-47BE3BAF8307}"/>
              </a:ext>
            </a:extLst>
          </p:cNvPr>
          <p:cNvSpPr txBox="1"/>
          <p:nvPr/>
        </p:nvSpPr>
        <p:spPr>
          <a:xfrm>
            <a:off x="450877" y="572114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AREA: 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880955B-B245-45C5-92BA-70F30E375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153" y="1510985"/>
            <a:ext cx="1550937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8AC6F2D-E0CA-404E-9613-E4CF9D1965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832239"/>
              </p:ext>
            </p:extLst>
          </p:nvPr>
        </p:nvGraphicFramePr>
        <p:xfrm>
          <a:off x="530543" y="1365729"/>
          <a:ext cx="339725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1434960" imgH="431640" progId="Equation.DSMT4">
                  <p:embed/>
                </p:oleObj>
              </mc:Choice>
              <mc:Fallback>
                <p:oleObj name="Equation" r:id="rId3" imgW="143496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8AC6F2D-E0CA-404E-9613-E4CF9D1965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3" y="1365729"/>
                        <a:ext cx="3397250" cy="1012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55830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36204" y="1068874"/>
            <a:ext cx="3796" cy="726041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40000" y="1794915"/>
            <a:ext cx="0" cy="1090169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D58BF610-7D02-4C4B-9B31-692BEEF63A62}"/>
              </a:ext>
            </a:extLst>
          </p:cNvPr>
          <p:cNvSpPr/>
          <p:nvPr/>
        </p:nvSpPr>
        <p:spPr>
          <a:xfrm>
            <a:off x="2880000" y="720997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6FCF4D29-F3A0-42AD-9DB4-92CE72D760BE}"/>
              </a:ext>
            </a:extLst>
          </p:cNvPr>
          <p:cNvSpPr/>
          <p:nvPr/>
        </p:nvSpPr>
        <p:spPr>
          <a:xfrm>
            <a:off x="2880000" y="216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743EFCEF-4005-41AF-A9DC-94C640C3959E}"/>
              </a:ext>
            </a:extLst>
          </p:cNvPr>
          <p:cNvSpPr/>
          <p:nvPr/>
        </p:nvSpPr>
        <p:spPr>
          <a:xfrm>
            <a:off x="719999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3EDA1828-9302-4E91-A7F8-89A5405C826B}"/>
              </a:ext>
            </a:extLst>
          </p:cNvPr>
          <p:cNvSpPr/>
          <p:nvPr/>
        </p:nvSpPr>
        <p:spPr>
          <a:xfrm>
            <a:off x="2160000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B0EDF01-7F1A-483B-B526-8A35D3A245A9}"/>
              </a:ext>
            </a:extLst>
          </p:cNvPr>
          <p:cNvCxnSpPr>
            <a:cxnSpLocks/>
          </p:cNvCxnSpPr>
          <p:nvPr/>
        </p:nvCxnSpPr>
        <p:spPr>
          <a:xfrm>
            <a:off x="2849541" y="540000"/>
            <a:ext cx="1470459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13C68FA-45C4-4505-AB56-20E5310B68AF}"/>
              </a:ext>
            </a:extLst>
          </p:cNvPr>
          <p:cNvSpPr txBox="1"/>
          <p:nvPr/>
        </p:nvSpPr>
        <p:spPr>
          <a:xfrm>
            <a:off x="341987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272BB77-A99A-4FD0-B314-2C7D63EC2C44}"/>
              </a:ext>
            </a:extLst>
          </p:cNvPr>
          <p:cNvCxnSpPr>
            <a:cxnSpLocks/>
          </p:cNvCxnSpPr>
          <p:nvPr/>
        </p:nvCxnSpPr>
        <p:spPr>
          <a:xfrm flipV="1">
            <a:off x="538556" y="2882392"/>
            <a:ext cx="1" cy="143760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7F7E65-2B53-4627-979D-45C28164F5FD}"/>
              </a:ext>
            </a:extLst>
          </p:cNvPr>
          <p:cNvSpPr txBox="1"/>
          <p:nvPr/>
        </p:nvSpPr>
        <p:spPr>
          <a:xfrm>
            <a:off x="261038" y="3415334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4</a:t>
            </a:r>
          </a:p>
        </p:txBody>
      </p:sp>
      <p:sp>
        <p:nvSpPr>
          <p:cNvPr id="44" name="!!n4sq5">
            <a:extLst>
              <a:ext uri="{FF2B5EF4-FFF2-40B4-BE49-F238E27FC236}">
                <a16:creationId xmlns:a16="http://schemas.microsoft.com/office/drawing/2014/main" id="{274BD934-2FF5-4A26-84C1-34A226B6606C}"/>
              </a:ext>
            </a:extLst>
          </p:cNvPr>
          <p:cNvSpPr/>
          <p:nvPr/>
        </p:nvSpPr>
        <p:spPr>
          <a:xfrm>
            <a:off x="2880000" y="2879003"/>
            <a:ext cx="720000" cy="72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E65422-8A04-4BD0-87C6-CA23574AEF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613F3EC-0C54-4A85-9131-97532DE8FD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7" name="!!n1sq2">
            <a:extLst>
              <a:ext uri="{FF2B5EF4-FFF2-40B4-BE49-F238E27FC236}">
                <a16:creationId xmlns:a16="http://schemas.microsoft.com/office/drawing/2014/main" id="{9F583483-5D9F-49B4-A0E8-2664042ABED6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2sq4">
            <a:extLst>
              <a:ext uri="{FF2B5EF4-FFF2-40B4-BE49-F238E27FC236}">
                <a16:creationId xmlns:a16="http://schemas.microsoft.com/office/drawing/2014/main" id="{010749E8-23AB-4F54-901D-6BB2AB5FE14A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13C835EA-E347-4488-A0F2-F3F2D7E551C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40" name="!!n3sq4">
            <a:extLst>
              <a:ext uri="{FF2B5EF4-FFF2-40B4-BE49-F238E27FC236}">
                <a16:creationId xmlns:a16="http://schemas.microsoft.com/office/drawing/2014/main" id="{53213C70-1281-4B66-8251-EAB85A70AC71}"/>
              </a:ext>
            </a:extLst>
          </p:cNvPr>
          <p:cNvSpPr/>
          <p:nvPr/>
        </p:nvSpPr>
        <p:spPr>
          <a:xfrm>
            <a:off x="5508104" y="2909372"/>
            <a:ext cx="360000" cy="36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n4sq6">
            <a:extLst>
              <a:ext uri="{FF2B5EF4-FFF2-40B4-BE49-F238E27FC236}">
                <a16:creationId xmlns:a16="http://schemas.microsoft.com/office/drawing/2014/main" id="{815A6A21-B83C-4461-A084-AD37DB253E2F}"/>
              </a:ext>
            </a:extLst>
          </p:cNvPr>
          <p:cNvSpPr/>
          <p:nvPr/>
        </p:nvSpPr>
        <p:spPr>
          <a:xfrm>
            <a:off x="5508104" y="3447154"/>
            <a:ext cx="360000" cy="36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893B6B-0D01-415B-936F-912D6E981072}"/>
              </a:ext>
            </a:extLst>
          </p:cNvPr>
          <p:cNvSpPr/>
          <p:nvPr/>
        </p:nvSpPr>
        <p:spPr>
          <a:xfrm>
            <a:off x="298587" y="227261"/>
            <a:ext cx="4273413" cy="4376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9A541C-20F0-4CAD-BFC7-47BE3BAF8307}"/>
              </a:ext>
            </a:extLst>
          </p:cNvPr>
          <p:cNvSpPr txBox="1"/>
          <p:nvPr/>
        </p:nvSpPr>
        <p:spPr>
          <a:xfrm>
            <a:off x="450877" y="572114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AREA: 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880955B-B245-45C5-92BA-70F30E375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153" y="1510985"/>
            <a:ext cx="1550937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8AC6F2D-E0CA-404E-9613-E4CF9D1965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543" y="1365729"/>
          <a:ext cx="339725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3" imgW="1434960" imgH="431640" progId="Equation.DSMT4">
                  <p:embed/>
                </p:oleObj>
              </mc:Choice>
              <mc:Fallback>
                <p:oleObj name="Equation" r:id="rId3" imgW="143496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8AC6F2D-E0CA-404E-9613-E4CF9D1965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3" y="1365729"/>
                        <a:ext cx="3397250" cy="1012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4">
            <a:extLst>
              <a:ext uri="{FF2B5EF4-FFF2-40B4-BE49-F238E27FC236}">
                <a16:creationId xmlns:a16="http://schemas.microsoft.com/office/drawing/2014/main" id="{E1C3AEF2-E394-48FE-8D35-DC75823EB774}"/>
              </a:ext>
            </a:extLst>
          </p:cNvPr>
          <p:cNvSpPr/>
          <p:nvPr/>
        </p:nvSpPr>
        <p:spPr>
          <a:xfrm>
            <a:off x="4601641" y="247735"/>
            <a:ext cx="4273413" cy="369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D201CED1-62FA-4E36-9640-BDBFE230F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724406"/>
              </p:ext>
            </p:extLst>
          </p:nvPr>
        </p:nvGraphicFramePr>
        <p:xfrm>
          <a:off x="5056096" y="1282608"/>
          <a:ext cx="3548352" cy="1132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5" imgW="1497950" imgH="482391" progId="Equation.DSMT4">
                  <p:embed/>
                </p:oleObj>
              </mc:Choice>
              <mc:Fallback>
                <p:oleObj name="Equation" r:id="rId5" imgW="1497950" imgH="482391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8AC6F2D-E0CA-404E-9613-E4CF9D1965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096" y="1282608"/>
                        <a:ext cx="3548352" cy="11327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88820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00EBC85-F0AA-4EAD-A5FD-959BFA219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8699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18" name="!!n1sq2">
            <a:extLst>
              <a:ext uri="{FF2B5EF4-FFF2-40B4-BE49-F238E27FC236}">
                <a16:creationId xmlns:a16="http://schemas.microsoft.com/office/drawing/2014/main" id="{E05B67D7-40BE-4475-BEA2-3F6F56DD381C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sp>
        <p:nvSpPr>
          <p:cNvPr id="69" name="!!Title"/>
          <p:cNvSpPr txBox="1"/>
          <p:nvPr/>
        </p:nvSpPr>
        <p:spPr>
          <a:xfrm>
            <a:off x="5004048" y="386789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2" name="!!n1sq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6E49225-58CE-4E05-B97F-B8EE4E132C36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9509BC2-8B5B-4B2F-9597-AE7FE9B6D03D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5A0B9C1-29C0-40E3-94E5-33140E67D7B5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9A0F68-4BF2-4FE8-BFFB-71844A4AD32C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graphicFrame>
        <p:nvGraphicFramePr>
          <p:cNvPr id="12" name="!!Calculator">
            <a:extLst>
              <a:ext uri="{FF2B5EF4-FFF2-40B4-BE49-F238E27FC236}">
                <a16:creationId xmlns:a16="http://schemas.microsoft.com/office/drawing/2014/main" id="{FA2D1ACF-0D9A-4681-90EB-48D07DEBE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350246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SG" sz="2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SG" sz="2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B8CA4B3D-BF33-4E1B-82D2-BB309D88D51E}"/>
              </a:ext>
            </a:extLst>
          </p:cNvPr>
          <p:cNvSpPr/>
          <p:nvPr/>
        </p:nvSpPr>
        <p:spPr>
          <a:xfrm>
            <a:off x="6403906" y="18721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B092F84-013D-471C-A46F-FBFB27A12791}"/>
              </a:ext>
            </a:extLst>
          </p:cNvPr>
          <p:cNvSpPr/>
          <p:nvPr/>
        </p:nvSpPr>
        <p:spPr>
          <a:xfrm>
            <a:off x="7195014" y="18721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0856F72-4E21-41C2-9487-F59DECB74881}"/>
              </a:ext>
            </a:extLst>
          </p:cNvPr>
          <p:cNvSpPr/>
          <p:nvPr/>
        </p:nvSpPr>
        <p:spPr>
          <a:xfrm>
            <a:off x="8098482" y="1878709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73077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00EBC85-F0AA-4EAD-A5FD-959BFA219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834238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sp>
        <p:nvSpPr>
          <p:cNvPr id="2" name="!!n1sq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-740538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-756592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6E49225-58CE-4E05-B97F-B8EE4E132C36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9509BC2-8B5B-4B2F-9597-AE7FE9B6D03D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5A0B9C1-29C0-40E3-94E5-33140E67D7B5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9A0F68-4BF2-4FE8-BFFB-71844A4AD32C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8" name="!!n1sq2">
            <a:extLst>
              <a:ext uri="{FF2B5EF4-FFF2-40B4-BE49-F238E27FC236}">
                <a16:creationId xmlns:a16="http://schemas.microsoft.com/office/drawing/2014/main" id="{34282DDE-38C2-4670-92D0-41D5C71696F2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9" name="!!Title">
            <a:extLst>
              <a:ext uri="{FF2B5EF4-FFF2-40B4-BE49-F238E27FC236}">
                <a16:creationId xmlns:a16="http://schemas.microsoft.com/office/drawing/2014/main" id="{6139BA6E-F268-4C08-884C-FAA7890010D1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C9E129-F35B-4564-9120-3A6651DB0A24}"/>
              </a:ext>
            </a:extLst>
          </p:cNvPr>
          <p:cNvSpPr/>
          <p:nvPr/>
        </p:nvSpPr>
        <p:spPr>
          <a:xfrm>
            <a:off x="6372200" y="18721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5EF3E88-BC06-408B-8EEA-786B492E2A5F}"/>
              </a:ext>
            </a:extLst>
          </p:cNvPr>
          <p:cNvSpPr/>
          <p:nvPr/>
        </p:nvSpPr>
        <p:spPr>
          <a:xfrm>
            <a:off x="7236296" y="18445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E7EEE1D-9780-425C-A51B-A570D648D8BA}"/>
              </a:ext>
            </a:extLst>
          </p:cNvPr>
          <p:cNvSpPr/>
          <p:nvPr/>
        </p:nvSpPr>
        <p:spPr>
          <a:xfrm>
            <a:off x="8096592" y="1872142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19353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B29A858-CC7B-4E9E-A642-71EA1BA7C1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101891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C6D36F0-7FAF-4FBB-9863-06F84A60261A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E3B41AD-A529-41B3-9012-AAE590003564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71E17CB-8C78-4B4C-A3D4-46BFD095D8C4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F01F80-C597-47B9-A025-BF789798DB12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5CBCE38-1F1A-4995-881C-ADAB50537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5277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22" name="!!n1sq2">
            <a:extLst>
              <a:ext uri="{FF2B5EF4-FFF2-40B4-BE49-F238E27FC236}">
                <a16:creationId xmlns:a16="http://schemas.microsoft.com/office/drawing/2014/main" id="{D3BCAC0D-94FB-4BCA-B6DF-BAC62930BB74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1sq1">
            <a:extLst>
              <a:ext uri="{FF2B5EF4-FFF2-40B4-BE49-F238E27FC236}">
                <a16:creationId xmlns:a16="http://schemas.microsoft.com/office/drawing/2014/main" id="{55B29CD1-FA2F-4410-9DCB-63655232DA82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Title">
            <a:extLst>
              <a:ext uri="{FF2B5EF4-FFF2-40B4-BE49-F238E27FC236}">
                <a16:creationId xmlns:a16="http://schemas.microsoft.com/office/drawing/2014/main" id="{F3393C1B-F270-4915-936A-B68B1C7C05AE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</p:spTree>
    <p:extLst>
      <p:ext uri="{BB962C8B-B14F-4D97-AF65-F5344CB8AC3E}">
        <p14:creationId xmlns:p14="http://schemas.microsoft.com/office/powerpoint/2010/main" val="32429287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440000" y="144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31" name="!!Title">
            <a:extLst>
              <a:ext uri="{FF2B5EF4-FFF2-40B4-BE49-F238E27FC236}">
                <a16:creationId xmlns:a16="http://schemas.microsoft.com/office/drawing/2014/main" id="{16DC46EB-2D49-49B7-BCBB-4D077D39332B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17DD337-0ECA-4DD9-B408-30828A65C9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20683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C01B82D3-BA01-4D80-A6D8-ECD68CEE4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963112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24" name="!!n1sq2">
            <a:extLst>
              <a:ext uri="{FF2B5EF4-FFF2-40B4-BE49-F238E27FC236}">
                <a16:creationId xmlns:a16="http://schemas.microsoft.com/office/drawing/2014/main" id="{3A3F4EA3-6596-4F74-9E88-3D81D1B6C2DC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884812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77915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11CDFB88-B2DA-4C2E-9686-3EE47DE56CEC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F68604E-73D9-41C4-857C-5ADB7C9A71E8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0" name="!!n1sq2">
            <a:extLst>
              <a:ext uri="{FF2B5EF4-FFF2-40B4-BE49-F238E27FC236}">
                <a16:creationId xmlns:a16="http://schemas.microsoft.com/office/drawing/2014/main" id="{B09D98A6-82D5-4997-9649-6AF1C0E629CE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2sq4">
            <a:extLst>
              <a:ext uri="{FF2B5EF4-FFF2-40B4-BE49-F238E27FC236}">
                <a16:creationId xmlns:a16="http://schemas.microsoft.com/office/drawing/2014/main" id="{166CA939-4901-4710-BFC7-1773F9952C79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Title">
            <a:extLst>
              <a:ext uri="{FF2B5EF4-FFF2-40B4-BE49-F238E27FC236}">
                <a16:creationId xmlns:a16="http://schemas.microsoft.com/office/drawing/2014/main" id="{6E715CEA-72B3-4ADC-9C58-6D89F99C8CA2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2C4CEB-194C-4439-8F73-C74245A16424}"/>
              </a:ext>
            </a:extLst>
          </p:cNvPr>
          <p:cNvSpPr/>
          <p:nvPr/>
        </p:nvSpPr>
        <p:spPr>
          <a:xfrm>
            <a:off x="6372200" y="24076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7517DD-F4A9-4CC3-9AAF-2D37B3C823AE}"/>
              </a:ext>
            </a:extLst>
          </p:cNvPr>
          <p:cNvSpPr/>
          <p:nvPr/>
        </p:nvSpPr>
        <p:spPr>
          <a:xfrm>
            <a:off x="7236296" y="23800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7F26133-C34C-4220-9329-968B43BA00B6}"/>
              </a:ext>
            </a:extLst>
          </p:cNvPr>
          <p:cNvSpPr/>
          <p:nvPr/>
        </p:nvSpPr>
        <p:spPr>
          <a:xfrm>
            <a:off x="8096592" y="24076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075153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77915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24" name="!!n3sq2">
            <a:extLst>
              <a:ext uri="{FF2B5EF4-FFF2-40B4-BE49-F238E27FC236}">
                <a16:creationId xmlns:a16="http://schemas.microsoft.com/office/drawing/2014/main" id="{D10200DD-6690-4D8C-AD19-0E1B5AA1BA40}"/>
              </a:ext>
            </a:extLst>
          </p:cNvPr>
          <p:cNvSpPr/>
          <p:nvPr/>
        </p:nvSpPr>
        <p:spPr>
          <a:xfrm>
            <a:off x="-1116512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n3sq1">
            <a:extLst>
              <a:ext uri="{FF2B5EF4-FFF2-40B4-BE49-F238E27FC236}">
                <a16:creationId xmlns:a16="http://schemas.microsoft.com/office/drawing/2014/main" id="{4AC34806-A64D-47DE-9B8E-BA895405DFEB}"/>
              </a:ext>
            </a:extLst>
          </p:cNvPr>
          <p:cNvSpPr/>
          <p:nvPr/>
        </p:nvSpPr>
        <p:spPr>
          <a:xfrm>
            <a:off x="1800000" y="-1100538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n3sq3">
            <a:extLst>
              <a:ext uri="{FF2B5EF4-FFF2-40B4-BE49-F238E27FC236}">
                <a16:creationId xmlns:a16="http://schemas.microsoft.com/office/drawing/2014/main" id="{88AFE7F8-428F-4A89-803C-26702FE542EE}"/>
              </a:ext>
            </a:extLst>
          </p:cNvPr>
          <p:cNvSpPr/>
          <p:nvPr/>
        </p:nvSpPr>
        <p:spPr>
          <a:xfrm>
            <a:off x="-1116512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11CDFB88-B2DA-4C2E-9686-3EE47DE56CEC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F68604E-73D9-41C4-857C-5ADB7C9A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315184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0" name="!!n1sq2">
            <a:extLst>
              <a:ext uri="{FF2B5EF4-FFF2-40B4-BE49-F238E27FC236}">
                <a16:creationId xmlns:a16="http://schemas.microsoft.com/office/drawing/2014/main" id="{B09D98A6-82D5-4997-9649-6AF1C0E629CE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2sq4">
            <a:extLst>
              <a:ext uri="{FF2B5EF4-FFF2-40B4-BE49-F238E27FC236}">
                <a16:creationId xmlns:a16="http://schemas.microsoft.com/office/drawing/2014/main" id="{166CA939-4901-4710-BFC7-1773F9952C79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Title">
            <a:extLst>
              <a:ext uri="{FF2B5EF4-FFF2-40B4-BE49-F238E27FC236}">
                <a16:creationId xmlns:a16="http://schemas.microsoft.com/office/drawing/2014/main" id="{6EF6A0E6-25E4-4663-97C9-309B677BA7D9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F4550C-0EA1-44CB-82D9-9E7865F184DB}"/>
              </a:ext>
            </a:extLst>
          </p:cNvPr>
          <p:cNvSpPr/>
          <p:nvPr/>
        </p:nvSpPr>
        <p:spPr>
          <a:xfrm>
            <a:off x="6372200" y="24076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92F1A78-2F04-4C7B-90B7-E7FC0D5E7C11}"/>
              </a:ext>
            </a:extLst>
          </p:cNvPr>
          <p:cNvSpPr/>
          <p:nvPr/>
        </p:nvSpPr>
        <p:spPr>
          <a:xfrm>
            <a:off x="7236296" y="23800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1322BBC-5CEA-46F9-8385-596140AD61F4}"/>
              </a:ext>
            </a:extLst>
          </p:cNvPr>
          <p:cNvSpPr/>
          <p:nvPr/>
        </p:nvSpPr>
        <p:spPr>
          <a:xfrm>
            <a:off x="8096592" y="2407678"/>
            <a:ext cx="360000" cy="360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31213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32409" y="1779662"/>
            <a:ext cx="7591" cy="110033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69DFF35A-7044-4608-ACE3-B31E4B35AC46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46A0DD63-AF64-454A-AB4E-D42B1BD82358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n4sq3">
            <a:extLst>
              <a:ext uri="{FF2B5EF4-FFF2-40B4-BE49-F238E27FC236}">
                <a16:creationId xmlns:a16="http://schemas.microsoft.com/office/drawing/2014/main" id="{DE7ECC1E-570D-4C37-9AEC-8E65A0881706}"/>
              </a:ext>
            </a:extLst>
          </p:cNvPr>
          <p:cNvSpPr/>
          <p:nvPr/>
        </p:nvSpPr>
        <p:spPr>
          <a:xfrm>
            <a:off x="-1476512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!!n4sq4">
            <a:extLst>
              <a:ext uri="{FF2B5EF4-FFF2-40B4-BE49-F238E27FC236}">
                <a16:creationId xmlns:a16="http://schemas.microsoft.com/office/drawing/2014/main" id="{B5F9FC23-ACC2-4006-8678-462FBB527476}"/>
              </a:ext>
            </a:extLst>
          </p:cNvPr>
          <p:cNvSpPr/>
          <p:nvPr/>
        </p:nvSpPr>
        <p:spPr>
          <a:xfrm>
            <a:off x="-1476512" y="2880000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AF3EE52-8074-42A3-B6F1-97B1BF27F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8699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9F8B74E-7892-4960-8211-A2285837F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138405"/>
              </p:ext>
            </p:extLst>
          </p:nvPr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5" name="!!n1sq2">
            <a:extLst>
              <a:ext uri="{FF2B5EF4-FFF2-40B4-BE49-F238E27FC236}">
                <a16:creationId xmlns:a16="http://schemas.microsoft.com/office/drawing/2014/main" id="{A70F4BB6-AB91-409A-BA94-40E9BAFC3FEB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n2sq4">
            <a:extLst>
              <a:ext uri="{FF2B5EF4-FFF2-40B4-BE49-F238E27FC236}">
                <a16:creationId xmlns:a16="http://schemas.microsoft.com/office/drawing/2014/main" id="{A5FCDBE9-AEB1-4832-82B6-F5F5F6DFA8D2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Title">
            <a:extLst>
              <a:ext uri="{FF2B5EF4-FFF2-40B4-BE49-F238E27FC236}">
                <a16:creationId xmlns:a16="http://schemas.microsoft.com/office/drawing/2014/main" id="{C921CF06-AA82-4CDA-88A1-D2203739AC13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73290D-E659-4E44-BB04-ABF4B18BD6C7}"/>
              </a:ext>
            </a:extLst>
          </p:cNvPr>
          <p:cNvSpPr/>
          <p:nvPr/>
        </p:nvSpPr>
        <p:spPr>
          <a:xfrm>
            <a:off x="6372200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8692E08-12D4-4EC4-9022-3D3012D8F55B}"/>
              </a:ext>
            </a:extLst>
          </p:cNvPr>
          <p:cNvSpPr/>
          <p:nvPr/>
        </p:nvSpPr>
        <p:spPr>
          <a:xfrm>
            <a:off x="7236296" y="29042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C142934-6D89-43F0-AEE9-C88D2AD08F21}"/>
              </a:ext>
            </a:extLst>
          </p:cNvPr>
          <p:cNvSpPr/>
          <p:nvPr/>
        </p:nvSpPr>
        <p:spPr>
          <a:xfrm>
            <a:off x="8096592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121608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1CBC2C-9556-4F50-BE53-5547C0B8A85B}"/>
              </a:ext>
            </a:extLst>
          </p:cNvPr>
          <p:cNvSpPr/>
          <p:nvPr/>
        </p:nvSpPr>
        <p:spPr>
          <a:xfrm>
            <a:off x="720000" y="720000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!!n2sq1">
            <a:extLst>
              <a:ext uri="{FF2B5EF4-FFF2-40B4-BE49-F238E27FC236}">
                <a16:creationId xmlns:a16="http://schemas.microsoft.com/office/drawing/2014/main" id="{83740304-8E2D-4786-9251-912A22115FF3}"/>
              </a:ext>
            </a:extLst>
          </p:cNvPr>
          <p:cNvSpPr/>
          <p:nvPr/>
        </p:nvSpPr>
        <p:spPr>
          <a:xfrm>
            <a:off x="1080000" y="72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!!n2sq2">
            <a:extLst>
              <a:ext uri="{FF2B5EF4-FFF2-40B4-BE49-F238E27FC236}">
                <a16:creationId xmlns:a16="http://schemas.microsoft.com/office/drawing/2014/main" id="{A6E64F34-8BBC-4ED4-8F89-36A4F947B241}"/>
              </a:ext>
            </a:extLst>
          </p:cNvPr>
          <p:cNvSpPr/>
          <p:nvPr/>
        </p:nvSpPr>
        <p:spPr>
          <a:xfrm>
            <a:off x="720000" y="1080000"/>
            <a:ext cx="720000" cy="72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!!n2sq3">
            <a:extLst>
              <a:ext uri="{FF2B5EF4-FFF2-40B4-BE49-F238E27FC236}">
                <a16:creationId xmlns:a16="http://schemas.microsoft.com/office/drawing/2014/main" id="{BD19B5B5-32C9-4F8D-970C-5A62E8B247F2}"/>
              </a:ext>
            </a:extLst>
          </p:cNvPr>
          <p:cNvSpPr/>
          <p:nvPr/>
        </p:nvSpPr>
        <p:spPr>
          <a:xfrm>
            <a:off x="1080000" y="1080000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2682580-A48B-46D4-8C9F-9C8ED59FA7D9}"/>
              </a:ext>
            </a:extLst>
          </p:cNvPr>
          <p:cNvCxnSpPr/>
          <p:nvPr/>
        </p:nvCxnSpPr>
        <p:spPr>
          <a:xfrm>
            <a:off x="720000" y="540000"/>
            <a:ext cx="36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CFB39-0B47-4A5F-9030-E08E853AFBAB}"/>
              </a:ext>
            </a:extLst>
          </p:cNvPr>
          <p:cNvCxnSpPr>
            <a:cxnSpLocks/>
          </p:cNvCxnSpPr>
          <p:nvPr/>
        </p:nvCxnSpPr>
        <p:spPr>
          <a:xfrm flipV="1">
            <a:off x="540000" y="720000"/>
            <a:ext cx="0" cy="36000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4A8B2-2074-4202-B435-4A7A2A7CF1E8}"/>
              </a:ext>
            </a:extLst>
          </p:cNvPr>
          <p:cNvSpPr txBox="1"/>
          <p:nvPr/>
        </p:nvSpPr>
        <p:spPr>
          <a:xfrm>
            <a:off x="316396" y="699542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53922-3B97-4992-9006-2760CFD71911}"/>
              </a:ext>
            </a:extLst>
          </p:cNvPr>
          <p:cNvSpPr txBox="1"/>
          <p:nvPr/>
        </p:nvSpPr>
        <p:spPr>
          <a:xfrm>
            <a:off x="755576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6E6F1A-C1B9-4906-8B66-C1AC2583F0EE}"/>
              </a:ext>
            </a:extLst>
          </p:cNvPr>
          <p:cNvCxnSpPr>
            <a:cxnSpLocks/>
          </p:cNvCxnSpPr>
          <p:nvPr/>
        </p:nvCxnSpPr>
        <p:spPr>
          <a:xfrm>
            <a:off x="1080000" y="540000"/>
            <a:ext cx="72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B99214-594A-44B6-B3F0-FF2A6313ED4A}"/>
              </a:ext>
            </a:extLst>
          </p:cNvPr>
          <p:cNvSpPr txBox="1"/>
          <p:nvPr/>
        </p:nvSpPr>
        <p:spPr>
          <a:xfrm>
            <a:off x="1259632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8B4FC4-7786-4464-8529-CE8ECF3A03A9}"/>
              </a:ext>
            </a:extLst>
          </p:cNvPr>
          <p:cNvCxnSpPr>
            <a:cxnSpLocks/>
          </p:cNvCxnSpPr>
          <p:nvPr/>
        </p:nvCxnSpPr>
        <p:spPr>
          <a:xfrm flipV="1">
            <a:off x="540000" y="1068874"/>
            <a:ext cx="0" cy="731126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A30C94D-F3E2-4671-A597-DA512D54CC08}"/>
              </a:ext>
            </a:extLst>
          </p:cNvPr>
          <p:cNvSpPr txBox="1"/>
          <p:nvPr/>
        </p:nvSpPr>
        <p:spPr>
          <a:xfrm>
            <a:off x="316396" y="1203598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2</a:t>
            </a:r>
          </a:p>
        </p:txBody>
      </p:sp>
      <p:sp>
        <p:nvSpPr>
          <p:cNvPr id="18" name="!!n3sq1">
            <a:extLst>
              <a:ext uri="{FF2B5EF4-FFF2-40B4-BE49-F238E27FC236}">
                <a16:creationId xmlns:a16="http://schemas.microsoft.com/office/drawing/2014/main" id="{6EB511CC-B923-4AB7-8F03-3746D0F5A667}"/>
              </a:ext>
            </a:extLst>
          </p:cNvPr>
          <p:cNvSpPr/>
          <p:nvPr/>
        </p:nvSpPr>
        <p:spPr>
          <a:xfrm>
            <a:off x="1800000" y="72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1" name="!!n3sq2">
            <a:extLst>
              <a:ext uri="{FF2B5EF4-FFF2-40B4-BE49-F238E27FC236}">
                <a16:creationId xmlns:a16="http://schemas.microsoft.com/office/drawing/2014/main" id="{A9277696-D11A-44CB-AB24-85E193580AA1}"/>
              </a:ext>
            </a:extLst>
          </p:cNvPr>
          <p:cNvSpPr/>
          <p:nvPr/>
        </p:nvSpPr>
        <p:spPr>
          <a:xfrm>
            <a:off x="72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n3sq3">
            <a:extLst>
              <a:ext uri="{FF2B5EF4-FFF2-40B4-BE49-F238E27FC236}">
                <a16:creationId xmlns:a16="http://schemas.microsoft.com/office/drawing/2014/main" id="{DDBCCE5D-A766-47BB-8866-AC705ABFBD62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31EA06-FE07-4492-941F-28F60FF85487}"/>
              </a:ext>
            </a:extLst>
          </p:cNvPr>
          <p:cNvCxnSpPr>
            <a:cxnSpLocks/>
          </p:cNvCxnSpPr>
          <p:nvPr/>
        </p:nvCxnSpPr>
        <p:spPr>
          <a:xfrm>
            <a:off x="1800000" y="540000"/>
            <a:ext cx="1080000" cy="0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1913460-E1C8-4AC6-9BE8-6C48DA0B64AD}"/>
              </a:ext>
            </a:extLst>
          </p:cNvPr>
          <p:cNvCxnSpPr>
            <a:cxnSpLocks/>
          </p:cNvCxnSpPr>
          <p:nvPr/>
        </p:nvCxnSpPr>
        <p:spPr>
          <a:xfrm flipV="1">
            <a:off x="532409" y="1779662"/>
            <a:ext cx="7591" cy="1100338"/>
          </a:xfrm>
          <a:prstGeom prst="straightConnector1">
            <a:avLst/>
          </a:prstGeom>
          <a:ln w="6350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D7157FC-E41C-41F0-92C8-D4E988E06A91}"/>
              </a:ext>
            </a:extLst>
          </p:cNvPr>
          <p:cNvSpPr txBox="1"/>
          <p:nvPr/>
        </p:nvSpPr>
        <p:spPr>
          <a:xfrm>
            <a:off x="2196049" y="25200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FFA4F0-8698-4CCA-B6BC-FD13F103BB90}"/>
              </a:ext>
            </a:extLst>
          </p:cNvPr>
          <p:cNvSpPr txBox="1"/>
          <p:nvPr/>
        </p:nvSpPr>
        <p:spPr>
          <a:xfrm>
            <a:off x="302473" y="2130410"/>
            <a:ext cx="2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3</a:t>
            </a:r>
          </a:p>
        </p:txBody>
      </p:sp>
      <p:sp>
        <p:nvSpPr>
          <p:cNvPr id="28" name="!!n4sq1">
            <a:extLst>
              <a:ext uri="{FF2B5EF4-FFF2-40B4-BE49-F238E27FC236}">
                <a16:creationId xmlns:a16="http://schemas.microsoft.com/office/drawing/2014/main" id="{69DFF35A-7044-4608-ACE3-B31E4B35AC46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n4sq2">
            <a:extLst>
              <a:ext uri="{FF2B5EF4-FFF2-40B4-BE49-F238E27FC236}">
                <a16:creationId xmlns:a16="http://schemas.microsoft.com/office/drawing/2014/main" id="{46A0DD63-AF64-454A-AB4E-D42B1BD82358}"/>
              </a:ext>
            </a:extLst>
          </p:cNvPr>
          <p:cNvSpPr/>
          <p:nvPr/>
        </p:nvSpPr>
        <p:spPr>
          <a:xfrm>
            <a:off x="2880000" y="-1532706"/>
            <a:ext cx="1440000" cy="1440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AF3EE52-8074-42A3-B6F1-97B1BF27FD3E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9F8B74E-7892-4960-8211-A2285837F284}"/>
              </a:ext>
            </a:extLst>
          </p:cNvPr>
          <p:cNvGraphicFramePr>
            <a:graphicFrameLocks noGrp="1"/>
          </p:cNvGraphicFramePr>
          <p:nvPr/>
        </p:nvGraphicFramePr>
        <p:xfrm>
          <a:off x="5261878" y="1273619"/>
          <a:ext cx="3444244" cy="25942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61061">
                  <a:extLst>
                    <a:ext uri="{9D8B030D-6E8A-4147-A177-3AD203B41FA5}">
                      <a16:colId xmlns:a16="http://schemas.microsoft.com/office/drawing/2014/main" val="1343511950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490072116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40948352"/>
                    </a:ext>
                  </a:extLst>
                </a:gridCol>
                <a:gridCol w="861061">
                  <a:extLst>
                    <a:ext uri="{9D8B030D-6E8A-4147-A177-3AD203B41FA5}">
                      <a16:colId xmlns:a16="http://schemas.microsoft.com/office/drawing/2014/main" val="1185107269"/>
                    </a:ext>
                  </a:extLst>
                </a:gridCol>
              </a:tblGrid>
              <a:tr h="518855"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Square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Qty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Height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b="0" dirty="0"/>
                        <a:t>Width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96240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2800" b="0" dirty="0"/>
                        <a:t>1</a:t>
                      </a:r>
                      <a:endParaRPr lang="en-SG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1824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SG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11433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0196102"/>
                  </a:ext>
                </a:extLst>
              </a:tr>
              <a:tr h="518855"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SG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389353"/>
                  </a:ext>
                </a:extLst>
              </a:tr>
            </a:tbl>
          </a:graphicData>
        </a:graphic>
      </p:graphicFrame>
      <p:sp>
        <p:nvSpPr>
          <p:cNvPr id="35" name="!!n1sq2">
            <a:extLst>
              <a:ext uri="{FF2B5EF4-FFF2-40B4-BE49-F238E27FC236}">
                <a16:creationId xmlns:a16="http://schemas.microsoft.com/office/drawing/2014/main" id="{A70F4BB6-AB91-409A-BA94-40E9BAFC3FEB}"/>
              </a:ext>
            </a:extLst>
          </p:cNvPr>
          <p:cNvSpPr/>
          <p:nvPr/>
        </p:nvSpPr>
        <p:spPr>
          <a:xfrm>
            <a:off x="5508104" y="1872142"/>
            <a:ext cx="360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n2sq4">
            <a:extLst>
              <a:ext uri="{FF2B5EF4-FFF2-40B4-BE49-F238E27FC236}">
                <a16:creationId xmlns:a16="http://schemas.microsoft.com/office/drawing/2014/main" id="{A5FCDBE9-AEB1-4832-82B6-F5F5F6DFA8D2}"/>
              </a:ext>
            </a:extLst>
          </p:cNvPr>
          <p:cNvSpPr/>
          <p:nvPr/>
        </p:nvSpPr>
        <p:spPr>
          <a:xfrm>
            <a:off x="5508104" y="2390757"/>
            <a:ext cx="360000" cy="360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n3sq4">
            <a:extLst>
              <a:ext uri="{FF2B5EF4-FFF2-40B4-BE49-F238E27FC236}">
                <a16:creationId xmlns:a16="http://schemas.microsoft.com/office/drawing/2014/main" id="{8F58D202-48F8-49E9-9983-3544D237E4D3}"/>
              </a:ext>
            </a:extLst>
          </p:cNvPr>
          <p:cNvSpPr/>
          <p:nvPr/>
        </p:nvSpPr>
        <p:spPr>
          <a:xfrm>
            <a:off x="1800000" y="1800000"/>
            <a:ext cx="1080000" cy="1080000"/>
          </a:xfrm>
          <a:prstGeom prst="rect">
            <a:avLst/>
          </a:prstGeom>
          <a:solidFill>
            <a:srgbClr val="FF993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itle">
            <a:extLst>
              <a:ext uri="{FF2B5EF4-FFF2-40B4-BE49-F238E27FC236}">
                <a16:creationId xmlns:a16="http://schemas.microsoft.com/office/drawing/2014/main" id="{061A764A-2BE5-4E76-BABB-66E8E3C93F93}"/>
              </a:ext>
            </a:extLst>
          </p:cNvPr>
          <p:cNvSpPr txBox="1"/>
          <p:nvPr/>
        </p:nvSpPr>
        <p:spPr>
          <a:xfrm>
            <a:off x="3779912" y="386789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Cubes and Squares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BDD34B6-4CE0-4D18-9E43-52C5A4A569E9}"/>
              </a:ext>
            </a:extLst>
          </p:cNvPr>
          <p:cNvSpPr/>
          <p:nvPr/>
        </p:nvSpPr>
        <p:spPr>
          <a:xfrm>
            <a:off x="6372200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43C6958-59D1-4893-A642-5EB33AF2D870}"/>
              </a:ext>
            </a:extLst>
          </p:cNvPr>
          <p:cNvSpPr/>
          <p:nvPr/>
        </p:nvSpPr>
        <p:spPr>
          <a:xfrm>
            <a:off x="7236296" y="29042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48500A1-1D0C-4B26-A553-B00D01FD2391}"/>
              </a:ext>
            </a:extLst>
          </p:cNvPr>
          <p:cNvSpPr/>
          <p:nvPr/>
        </p:nvSpPr>
        <p:spPr>
          <a:xfrm>
            <a:off x="8096592" y="2931830"/>
            <a:ext cx="360000" cy="360000"/>
          </a:xfrm>
          <a:prstGeom prst="rect">
            <a:avLst/>
          </a:prstGeom>
          <a:solidFill>
            <a:srgbClr val="CBCB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97370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45554</TotalTime>
  <Words>444</Words>
  <Application>Microsoft Office PowerPoint</Application>
  <PresentationFormat>On-screen Show (16:9)</PresentationFormat>
  <Paragraphs>391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Induction</dc:title>
  <dc:creator>x0118633</dc:creator>
  <cp:lastModifiedBy>Fox, Peter</cp:lastModifiedBy>
  <cp:revision>349</cp:revision>
  <dcterms:created xsi:type="dcterms:W3CDTF">2013-10-18T03:31:47Z</dcterms:created>
  <dcterms:modified xsi:type="dcterms:W3CDTF">2021-05-12T01:30:29Z</dcterms:modified>
</cp:coreProperties>
</file>