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10" r:id="rId3"/>
    <p:sldId id="312" r:id="rId4"/>
    <p:sldId id="313" r:id="rId5"/>
    <p:sldId id="314" r:id="rId6"/>
    <p:sldId id="315" r:id="rId7"/>
    <p:sldId id="316" r:id="rId8"/>
    <p:sldId id="317" r:id="rId9"/>
    <p:sldId id="319" r:id="rId10"/>
    <p:sldId id="320" r:id="rId11"/>
    <p:sldId id="321" r:id="rId12"/>
    <p:sldId id="322" r:id="rId13"/>
    <p:sldId id="323" r:id="rId14"/>
    <p:sldId id="324" r:id="rId15"/>
    <p:sldId id="325" r:id="rId16"/>
    <p:sldId id="326" r:id="rId17"/>
    <p:sldId id="327" r:id="rId18"/>
    <p:sldId id="328" r:id="rId19"/>
    <p:sldId id="329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ox, Peter" initials="FP" lastIdx="1" clrIdx="0">
    <p:extLst>
      <p:ext uri="{19B8F6BF-5375-455C-9EA6-DF929625EA0E}">
        <p15:presenceInfo xmlns:p15="http://schemas.microsoft.com/office/powerpoint/2012/main" userId="S-1-5-21-1315882459-817801392-1359842108-55129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1C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32" d="100"/>
          <a:sy n="132" d="100"/>
        </p:scale>
        <p:origin x="210" y="6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7EDE3-105C-489A-B7B8-B360582C8F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989D0D-D4FE-4482-B9A7-9D5DB6D87B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55A99E-AAA5-49D4-A4E8-496C5BEA8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3F607-E75A-48AF-9639-3099C497D0EA}" type="datetimeFigureOut">
              <a:rPr lang="en-SG" smtClean="0"/>
              <a:t>21/12/2022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6580C4-DC94-4C91-935A-7BD73A78B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6CABCD6-215A-449D-8F03-ACF702F5B5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3835" y="6205767"/>
            <a:ext cx="2197482" cy="515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2865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329817-DBBA-4D1E-8480-75ECD10BB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EA2DE-C0F3-470E-9E23-ACA6210211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9EB783-18A3-4552-930E-3B625B35D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3F607-E75A-48AF-9639-3099C497D0EA}" type="datetimeFigureOut">
              <a:rPr lang="en-SG" smtClean="0"/>
              <a:t>21/12/2022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D50FE3-C924-4C1A-A7B5-357789FE8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D1FDFB5-5D66-41DB-B34D-A4487BED34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3835" y="6205767"/>
            <a:ext cx="2197482" cy="515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6719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03CAE-035B-4791-B3DA-EDC455636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701BAF-1E28-4F1C-9732-AFD7B93FA8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542FE5-8BB3-4AD7-8150-38DE67590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3F607-E75A-48AF-9639-3099C497D0EA}" type="datetimeFigureOut">
              <a:rPr lang="en-SG" smtClean="0"/>
              <a:t>21/12/2022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78E0C6-CD08-4151-B2DC-5354F4E51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EA54CB8-0B05-4682-BE88-C7EFE59341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3835" y="6205767"/>
            <a:ext cx="2197482" cy="515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9683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997F7-DCB1-4001-8763-DF571C4D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43226D-8A2F-493E-B88E-4BEA42C9E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3F607-E75A-48AF-9639-3099C497D0EA}" type="datetimeFigureOut">
              <a:rPr lang="en-SG" smtClean="0"/>
              <a:t>21/12/2022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8AA53F-D5AF-4A23-95D0-C3DC20F3F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610D98-DC7E-410C-9191-41041854B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3181F-3C76-41B5-9206-298AA8F55472}" type="slidenum">
              <a:rPr lang="en-SG" smtClean="0"/>
              <a:t>‹#›</a:t>
            </a:fld>
            <a:endParaRPr lang="en-SG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8AD0F80-B098-404C-BB84-E3A2B63FF3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3835" y="6205767"/>
            <a:ext cx="2197482" cy="515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9366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CD814AC-918E-41DA-A646-2FEE45288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3F607-E75A-48AF-9639-3099C497D0EA}" type="datetimeFigureOut">
              <a:rPr lang="en-SG" smtClean="0"/>
              <a:t>21/12/2022</a:t>
            </a:fld>
            <a:endParaRPr lang="en-S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5167FD8-92ED-4E91-8F69-08811D25D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373DE5-84BC-436B-97CD-D57B9794A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3181F-3C76-41B5-9206-298AA8F55472}" type="slidenum">
              <a:rPr lang="en-SG" smtClean="0"/>
              <a:t>‹#›</a:t>
            </a:fld>
            <a:endParaRPr lang="en-SG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D13E1E7-B08D-4040-987F-808FEA88073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3835" y="6205767"/>
            <a:ext cx="2197482" cy="515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0337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8CE9DB-476B-4B12-9738-913924AA9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34239C-8494-4062-AFF9-30D9025220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06C211-8E36-4084-A5A1-B4F53A8E90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D3F607-E75A-48AF-9639-3099C497D0EA}" type="datetimeFigureOut">
              <a:rPr lang="en-SG" smtClean="0"/>
              <a:t>21/12/2022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0AEE5-A934-4846-A587-DDF2FCEC34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F2D052-276A-4309-B433-19AABF7E44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A3181F-3C76-41B5-9206-298AA8F5547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1859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4" r:id="rId4"/>
    <p:sldLayoutId id="2147483655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!!Title">
            <a:extLst>
              <a:ext uri="{FF2B5EF4-FFF2-40B4-BE49-F238E27FC236}">
                <a16:creationId xmlns:a16="http://schemas.microsoft.com/office/drawing/2014/main" id="{1E61CCD5-5529-4DC1-A185-3E0BD952BE11}"/>
              </a:ext>
            </a:extLst>
          </p:cNvPr>
          <p:cNvSpPr txBox="1"/>
          <p:nvPr/>
        </p:nvSpPr>
        <p:spPr>
          <a:xfrm>
            <a:off x="517357" y="312821"/>
            <a:ext cx="84160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Factors that Count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43CA950-2BC9-4E00-8BA8-3E455625A89E}"/>
              </a:ext>
            </a:extLst>
          </p:cNvPr>
          <p:cNvSpPr txBox="1"/>
          <p:nvPr/>
        </p:nvSpPr>
        <p:spPr>
          <a:xfrm>
            <a:off x="517357" y="1620253"/>
            <a:ext cx="11087101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en-SG" sz="3200" dirty="0">
                <a:latin typeface="HelveticaNeueLT Std Lt" panose="020B0403020202020204" pitchFamily="34" charset="0"/>
              </a:rPr>
              <a:t>Which number has more factors:  </a:t>
            </a:r>
          </a:p>
          <a:p>
            <a:pPr algn="ctr">
              <a:spcBef>
                <a:spcPts val="600"/>
              </a:spcBef>
              <a:spcAft>
                <a:spcPts val="1800"/>
              </a:spcAft>
            </a:pPr>
            <a:r>
              <a:rPr lang="en-SG" sz="4000" b="1" dirty="0">
                <a:latin typeface="HelveticaNeueLT Std Lt" panose="020B0403020202020204" pitchFamily="34" charset="0"/>
              </a:rPr>
              <a:t>1444  </a:t>
            </a:r>
            <a:r>
              <a:rPr lang="en-SG" sz="4000" dirty="0">
                <a:latin typeface="HelveticaNeueLT Std Lt" panose="020B0403020202020204" pitchFamily="34" charset="0"/>
              </a:rPr>
              <a:t>or  </a:t>
            </a:r>
            <a:r>
              <a:rPr lang="en-SG" sz="4000" b="1" dirty="0">
                <a:latin typeface="HelveticaNeueLT Std Lt" panose="020B0403020202020204" pitchFamily="34" charset="0"/>
              </a:rPr>
              <a:t>36</a:t>
            </a:r>
            <a:r>
              <a:rPr lang="en-SG" sz="4000" dirty="0">
                <a:latin typeface="HelveticaNeueLT Std Lt" panose="020B0403020202020204" pitchFamily="34" charset="0"/>
              </a:rPr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7FD4D5D-09ED-46E3-BBC8-D292B526EFA6}"/>
              </a:ext>
            </a:extLst>
          </p:cNvPr>
          <p:cNvSpPr txBox="1"/>
          <p:nvPr/>
        </p:nvSpPr>
        <p:spPr>
          <a:xfrm>
            <a:off x="552449" y="3420127"/>
            <a:ext cx="110871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en-SG" sz="3200" dirty="0">
                <a:latin typeface="HelveticaNeueLT Std Lt" panose="020B0403020202020204" pitchFamily="34" charset="0"/>
              </a:rPr>
              <a:t>Describe how you searched for the factors of 1444?</a:t>
            </a:r>
            <a:endParaRPr lang="en-SG" sz="4000" dirty="0">
              <a:latin typeface="HelveticaNeueLT Std Lt" panose="020B0403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2321525-2673-4CBC-BFE8-3639B07DFB6D}"/>
              </a:ext>
            </a:extLst>
          </p:cNvPr>
          <p:cNvSpPr txBox="1"/>
          <p:nvPr/>
        </p:nvSpPr>
        <p:spPr>
          <a:xfrm>
            <a:off x="552449" y="4222232"/>
            <a:ext cx="110871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en-SG" sz="3200" dirty="0">
                <a:latin typeface="HelveticaNeueLT Std Lt" panose="020B0403020202020204" pitchFamily="34" charset="0"/>
              </a:rPr>
              <a:t>How can you be sure you found them all?</a:t>
            </a:r>
            <a:endParaRPr lang="en-SG" sz="4000" dirty="0">
              <a:latin typeface="HelveticaNeueLT Std L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589390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Question">
            <a:extLst>
              <a:ext uri="{FF2B5EF4-FFF2-40B4-BE49-F238E27FC236}">
                <a16:creationId xmlns:a16="http://schemas.microsoft.com/office/drawing/2014/main" id="{8B49D109-D08B-4DA1-BC8C-A280E6B5EBBE}"/>
              </a:ext>
            </a:extLst>
          </p:cNvPr>
          <p:cNvSpPr txBox="1"/>
          <p:nvPr/>
        </p:nvSpPr>
        <p:spPr>
          <a:xfrm>
            <a:off x="563024" y="1834292"/>
            <a:ext cx="24724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36 </a:t>
            </a:r>
            <a:r>
              <a:rPr lang="en-SG" sz="6000" dirty="0">
                <a:latin typeface="HelveticaNeueLT Std Lt" panose="020B0403020202020204" pitchFamily="34" charset="0"/>
                <a:sym typeface="Symbol" panose="05050102010706020507" pitchFamily="18" charset="2"/>
              </a:rPr>
              <a:t></a:t>
            </a:r>
            <a:endParaRPr lang="en-SG" sz="6000" dirty="0">
              <a:latin typeface="HelveticaNeueLT Std Lt" panose="020B0403020202020204" pitchFamily="34" charset="0"/>
            </a:endParaRPr>
          </a:p>
        </p:txBody>
      </p:sp>
      <p:graphicFrame>
        <p:nvGraphicFramePr>
          <p:cNvPr id="3" name="Table">
            <a:extLst>
              <a:ext uri="{FF2B5EF4-FFF2-40B4-BE49-F238E27FC236}">
                <a16:creationId xmlns:a16="http://schemas.microsoft.com/office/drawing/2014/main" id="{609D807A-397E-49F7-A437-07241D826F5E}"/>
              </a:ext>
            </a:extLst>
          </p:cNvPr>
          <p:cNvGraphicFramePr>
            <a:graphicFrameLocks noGrp="1"/>
          </p:cNvGraphicFramePr>
          <p:nvPr/>
        </p:nvGraphicFramePr>
        <p:xfrm>
          <a:off x="630524" y="3355764"/>
          <a:ext cx="10785471" cy="2779293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907268">
                  <a:extLst>
                    <a:ext uri="{9D8B030D-6E8A-4147-A177-3AD203B41FA5}">
                      <a16:colId xmlns:a16="http://schemas.microsoft.com/office/drawing/2014/main" val="3562907967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3002841787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2975690736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438741475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1026448966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970287875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343216992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948912545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1111579326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1152849042"/>
                    </a:ext>
                  </a:extLst>
                </a:gridCol>
              </a:tblGrid>
              <a:tr h="926431">
                <a:tc>
                  <a:txBody>
                    <a:bodyPr/>
                    <a:lstStyle/>
                    <a:p>
                      <a:pPr algn="r"/>
                      <a:r>
                        <a:rPr lang="en-SG" sz="3000" b="0" kern="1200" dirty="0"/>
                        <a:t>Divisor</a:t>
                      </a:r>
                      <a:endParaRPr lang="en-SG" sz="3000" b="0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4380611"/>
                  </a:ext>
                </a:extLst>
              </a:tr>
              <a:tr h="926431">
                <a:tc>
                  <a:txBody>
                    <a:bodyPr/>
                    <a:lstStyle/>
                    <a:p>
                      <a:pPr algn="r"/>
                      <a:r>
                        <a:rPr lang="en-SG" sz="3000" dirty="0"/>
                        <a:t>Quotient</a:t>
                      </a:r>
                      <a:endParaRPr lang="en-SG" sz="3000" i="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38491931"/>
                  </a:ext>
                </a:extLst>
              </a:tr>
              <a:tr h="926431">
                <a:tc>
                  <a:txBody>
                    <a:bodyPr/>
                    <a:lstStyle/>
                    <a:p>
                      <a:pPr algn="r"/>
                      <a:r>
                        <a:rPr lang="en-SG" sz="3000" dirty="0"/>
                        <a:t>Remainder</a:t>
                      </a:r>
                      <a:endParaRPr lang="en-SG" sz="3000" i="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73093355"/>
                  </a:ext>
                </a:extLst>
              </a:tr>
            </a:tbl>
          </a:graphicData>
        </a:graphic>
      </p:graphicFrame>
      <p:sp>
        <p:nvSpPr>
          <p:cNvPr id="8" name="Equals">
            <a:extLst>
              <a:ext uri="{FF2B5EF4-FFF2-40B4-BE49-F238E27FC236}">
                <a16:creationId xmlns:a16="http://schemas.microsoft.com/office/drawing/2014/main" id="{39E1B9AE-75EE-4538-9840-8121323A2BF9}"/>
              </a:ext>
            </a:extLst>
          </p:cNvPr>
          <p:cNvSpPr txBox="1"/>
          <p:nvPr/>
        </p:nvSpPr>
        <p:spPr>
          <a:xfrm>
            <a:off x="2829038" y="1834292"/>
            <a:ext cx="8510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=</a:t>
            </a:r>
          </a:p>
        </p:txBody>
      </p:sp>
      <p:sp>
        <p:nvSpPr>
          <p:cNvPr id="9" name="Renainder">
            <a:extLst>
              <a:ext uri="{FF2B5EF4-FFF2-40B4-BE49-F238E27FC236}">
                <a16:creationId xmlns:a16="http://schemas.microsoft.com/office/drawing/2014/main" id="{BCD166A6-1FCC-4C3B-BD82-C781CD991861}"/>
              </a:ext>
            </a:extLst>
          </p:cNvPr>
          <p:cNvSpPr txBox="1"/>
          <p:nvPr/>
        </p:nvSpPr>
        <p:spPr>
          <a:xfrm>
            <a:off x="5129940" y="1823624"/>
            <a:ext cx="359433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remainder</a:t>
            </a:r>
          </a:p>
        </p:txBody>
      </p:sp>
      <p:sp>
        <p:nvSpPr>
          <p:cNvPr id="15" name="!!Title">
            <a:extLst>
              <a:ext uri="{FF2B5EF4-FFF2-40B4-BE49-F238E27FC236}">
                <a16:creationId xmlns:a16="http://schemas.microsoft.com/office/drawing/2014/main" id="{BD1D2DF5-CAD4-41A5-B69A-5108CA717C60}"/>
              </a:ext>
            </a:extLst>
          </p:cNvPr>
          <p:cNvSpPr txBox="1"/>
          <p:nvPr/>
        </p:nvSpPr>
        <p:spPr>
          <a:xfrm>
            <a:off x="517357" y="312821"/>
            <a:ext cx="47948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Factor Count:</a:t>
            </a:r>
          </a:p>
        </p:txBody>
      </p:sp>
      <p:sp>
        <p:nvSpPr>
          <p:cNvPr id="17" name="!!Counter">
            <a:extLst>
              <a:ext uri="{FF2B5EF4-FFF2-40B4-BE49-F238E27FC236}">
                <a16:creationId xmlns:a16="http://schemas.microsoft.com/office/drawing/2014/main" id="{8F0518F0-5490-4CF0-AC97-D7D243E87CD1}"/>
              </a:ext>
            </a:extLst>
          </p:cNvPr>
          <p:cNvSpPr txBox="1"/>
          <p:nvPr/>
        </p:nvSpPr>
        <p:spPr>
          <a:xfrm>
            <a:off x="5570452" y="312821"/>
            <a:ext cx="78680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4</a:t>
            </a:r>
          </a:p>
        </p:txBody>
      </p:sp>
      <p:sp>
        <p:nvSpPr>
          <p:cNvPr id="25" name="!!Rem5">
            <a:extLst>
              <a:ext uri="{FF2B5EF4-FFF2-40B4-BE49-F238E27FC236}">
                <a16:creationId xmlns:a16="http://schemas.microsoft.com/office/drawing/2014/main" id="{736E7E1C-0DFB-47C3-A28B-5D075341404A}"/>
              </a:ext>
            </a:extLst>
          </p:cNvPr>
          <p:cNvSpPr txBox="1"/>
          <p:nvPr/>
        </p:nvSpPr>
        <p:spPr>
          <a:xfrm>
            <a:off x="6773114" y="5326539"/>
            <a:ext cx="5443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1</a:t>
            </a:r>
          </a:p>
        </p:txBody>
      </p:sp>
      <p:sp>
        <p:nvSpPr>
          <p:cNvPr id="26" name="!!Quotient5">
            <a:extLst>
              <a:ext uri="{FF2B5EF4-FFF2-40B4-BE49-F238E27FC236}">
                <a16:creationId xmlns:a16="http://schemas.microsoft.com/office/drawing/2014/main" id="{D534247B-EC60-4F8E-9308-F60B8C6B0C00}"/>
              </a:ext>
            </a:extLst>
          </p:cNvPr>
          <p:cNvSpPr txBox="1"/>
          <p:nvPr/>
        </p:nvSpPr>
        <p:spPr>
          <a:xfrm>
            <a:off x="6773115" y="4421969"/>
            <a:ext cx="5443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7</a:t>
            </a:r>
          </a:p>
        </p:txBody>
      </p:sp>
      <p:sp>
        <p:nvSpPr>
          <p:cNvPr id="27" name="!!Divisor5">
            <a:extLst>
              <a:ext uri="{FF2B5EF4-FFF2-40B4-BE49-F238E27FC236}">
                <a16:creationId xmlns:a16="http://schemas.microsoft.com/office/drawing/2014/main" id="{6A1D6712-42F3-4411-AD67-7E878EF8B704}"/>
              </a:ext>
            </a:extLst>
          </p:cNvPr>
          <p:cNvSpPr txBox="1"/>
          <p:nvPr/>
        </p:nvSpPr>
        <p:spPr>
          <a:xfrm>
            <a:off x="6773115" y="3517949"/>
            <a:ext cx="5443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5</a:t>
            </a:r>
          </a:p>
        </p:txBody>
      </p:sp>
      <p:sp>
        <p:nvSpPr>
          <p:cNvPr id="24" name="!!Rem4">
            <a:extLst>
              <a:ext uri="{FF2B5EF4-FFF2-40B4-BE49-F238E27FC236}">
                <a16:creationId xmlns:a16="http://schemas.microsoft.com/office/drawing/2014/main" id="{110DC57A-D481-4421-8AB0-515256D7545F}"/>
              </a:ext>
            </a:extLst>
          </p:cNvPr>
          <p:cNvSpPr txBox="1"/>
          <p:nvPr/>
        </p:nvSpPr>
        <p:spPr>
          <a:xfrm>
            <a:off x="5781446" y="5326539"/>
            <a:ext cx="4420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23" name="!!Quotient4">
            <a:extLst>
              <a:ext uri="{FF2B5EF4-FFF2-40B4-BE49-F238E27FC236}">
                <a16:creationId xmlns:a16="http://schemas.microsoft.com/office/drawing/2014/main" id="{2CE1238F-7F36-424E-A20A-CEDA726299BF}"/>
              </a:ext>
            </a:extLst>
          </p:cNvPr>
          <p:cNvSpPr txBox="1"/>
          <p:nvPr/>
        </p:nvSpPr>
        <p:spPr>
          <a:xfrm>
            <a:off x="5764158" y="4421969"/>
            <a:ext cx="4766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9</a:t>
            </a:r>
          </a:p>
        </p:txBody>
      </p:sp>
      <p:sp>
        <p:nvSpPr>
          <p:cNvPr id="22" name="!!Divisor4">
            <a:extLst>
              <a:ext uri="{FF2B5EF4-FFF2-40B4-BE49-F238E27FC236}">
                <a16:creationId xmlns:a16="http://schemas.microsoft.com/office/drawing/2014/main" id="{30CA1CC0-3AA9-4619-B554-1CB8EFF4E443}"/>
              </a:ext>
            </a:extLst>
          </p:cNvPr>
          <p:cNvSpPr txBox="1"/>
          <p:nvPr/>
        </p:nvSpPr>
        <p:spPr>
          <a:xfrm>
            <a:off x="5784936" y="3517949"/>
            <a:ext cx="4766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4</a:t>
            </a:r>
          </a:p>
        </p:txBody>
      </p:sp>
      <p:sp>
        <p:nvSpPr>
          <p:cNvPr id="18" name="!!Rem3">
            <a:extLst>
              <a:ext uri="{FF2B5EF4-FFF2-40B4-BE49-F238E27FC236}">
                <a16:creationId xmlns:a16="http://schemas.microsoft.com/office/drawing/2014/main" id="{EA1B412C-F9C6-4A08-B443-FBB203269DC8}"/>
              </a:ext>
            </a:extLst>
          </p:cNvPr>
          <p:cNvSpPr txBox="1"/>
          <p:nvPr/>
        </p:nvSpPr>
        <p:spPr>
          <a:xfrm>
            <a:off x="4747386" y="5326539"/>
            <a:ext cx="5866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16" name="!!Quotient3">
            <a:extLst>
              <a:ext uri="{FF2B5EF4-FFF2-40B4-BE49-F238E27FC236}">
                <a16:creationId xmlns:a16="http://schemas.microsoft.com/office/drawing/2014/main" id="{95333CC1-4857-4C5E-B2F8-471347582700}"/>
              </a:ext>
            </a:extLst>
          </p:cNvPr>
          <p:cNvSpPr txBox="1"/>
          <p:nvPr/>
        </p:nvSpPr>
        <p:spPr>
          <a:xfrm>
            <a:off x="4589789" y="4421969"/>
            <a:ext cx="10765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12</a:t>
            </a:r>
          </a:p>
        </p:txBody>
      </p:sp>
      <p:sp>
        <p:nvSpPr>
          <p:cNvPr id="14" name="!!Divisor3">
            <a:extLst>
              <a:ext uri="{FF2B5EF4-FFF2-40B4-BE49-F238E27FC236}">
                <a16:creationId xmlns:a16="http://schemas.microsoft.com/office/drawing/2014/main" id="{7F932BB8-FC23-4B12-B969-D39CA2776595}"/>
              </a:ext>
            </a:extLst>
          </p:cNvPr>
          <p:cNvSpPr txBox="1"/>
          <p:nvPr/>
        </p:nvSpPr>
        <p:spPr>
          <a:xfrm>
            <a:off x="4747386" y="3517949"/>
            <a:ext cx="476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3</a:t>
            </a:r>
          </a:p>
        </p:txBody>
      </p:sp>
      <p:sp>
        <p:nvSpPr>
          <p:cNvPr id="13" name="!!Rem2">
            <a:extLst>
              <a:ext uri="{FF2B5EF4-FFF2-40B4-BE49-F238E27FC236}">
                <a16:creationId xmlns:a16="http://schemas.microsoft.com/office/drawing/2014/main" id="{2D231380-AB25-4A80-B2AE-6FE76CE6871B}"/>
              </a:ext>
            </a:extLst>
          </p:cNvPr>
          <p:cNvSpPr txBox="1"/>
          <p:nvPr/>
        </p:nvSpPr>
        <p:spPr>
          <a:xfrm>
            <a:off x="3765265" y="5326539"/>
            <a:ext cx="4420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12" name="!!Quotient2">
            <a:extLst>
              <a:ext uri="{FF2B5EF4-FFF2-40B4-BE49-F238E27FC236}">
                <a16:creationId xmlns:a16="http://schemas.microsoft.com/office/drawing/2014/main" id="{7443C034-B79F-4D96-A3F0-3FA3B4E6FDC1}"/>
              </a:ext>
            </a:extLst>
          </p:cNvPr>
          <p:cNvSpPr txBox="1"/>
          <p:nvPr/>
        </p:nvSpPr>
        <p:spPr>
          <a:xfrm>
            <a:off x="3639002" y="4421969"/>
            <a:ext cx="6945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18</a:t>
            </a:r>
          </a:p>
        </p:txBody>
      </p:sp>
      <p:sp>
        <p:nvSpPr>
          <p:cNvPr id="11" name="!!Divisor2">
            <a:extLst>
              <a:ext uri="{FF2B5EF4-FFF2-40B4-BE49-F238E27FC236}">
                <a16:creationId xmlns:a16="http://schemas.microsoft.com/office/drawing/2014/main" id="{19DA1615-780B-4FF6-B535-1F3019ACAEC5}"/>
              </a:ext>
            </a:extLst>
          </p:cNvPr>
          <p:cNvSpPr txBox="1"/>
          <p:nvPr/>
        </p:nvSpPr>
        <p:spPr>
          <a:xfrm>
            <a:off x="3817217" y="3517949"/>
            <a:ext cx="476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2</a:t>
            </a:r>
          </a:p>
        </p:txBody>
      </p:sp>
      <p:sp>
        <p:nvSpPr>
          <p:cNvPr id="21" name="!!Rem1">
            <a:extLst>
              <a:ext uri="{FF2B5EF4-FFF2-40B4-BE49-F238E27FC236}">
                <a16:creationId xmlns:a16="http://schemas.microsoft.com/office/drawing/2014/main" id="{80769227-74C0-4897-A16F-C6F43F5E6737}"/>
              </a:ext>
            </a:extLst>
          </p:cNvPr>
          <p:cNvSpPr txBox="1"/>
          <p:nvPr/>
        </p:nvSpPr>
        <p:spPr>
          <a:xfrm>
            <a:off x="2829038" y="5326539"/>
            <a:ext cx="5059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20" name="!!Quotient1">
            <a:extLst>
              <a:ext uri="{FF2B5EF4-FFF2-40B4-BE49-F238E27FC236}">
                <a16:creationId xmlns:a16="http://schemas.microsoft.com/office/drawing/2014/main" id="{94728A00-EB2A-4382-B9C8-B091F81C84C6}"/>
              </a:ext>
            </a:extLst>
          </p:cNvPr>
          <p:cNvSpPr txBox="1"/>
          <p:nvPr/>
        </p:nvSpPr>
        <p:spPr>
          <a:xfrm>
            <a:off x="2720063" y="4421969"/>
            <a:ext cx="6945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36</a:t>
            </a:r>
          </a:p>
        </p:txBody>
      </p:sp>
      <p:sp>
        <p:nvSpPr>
          <p:cNvPr id="19" name="!!Divisor1">
            <a:extLst>
              <a:ext uri="{FF2B5EF4-FFF2-40B4-BE49-F238E27FC236}">
                <a16:creationId xmlns:a16="http://schemas.microsoft.com/office/drawing/2014/main" id="{835F4155-E484-4227-A0BD-E0901BE13734}"/>
              </a:ext>
            </a:extLst>
          </p:cNvPr>
          <p:cNvSpPr txBox="1"/>
          <p:nvPr/>
        </p:nvSpPr>
        <p:spPr>
          <a:xfrm>
            <a:off x="2829038" y="3517949"/>
            <a:ext cx="476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95267192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Question">
            <a:extLst>
              <a:ext uri="{FF2B5EF4-FFF2-40B4-BE49-F238E27FC236}">
                <a16:creationId xmlns:a16="http://schemas.microsoft.com/office/drawing/2014/main" id="{8B49D109-D08B-4DA1-BC8C-A280E6B5EBBE}"/>
              </a:ext>
            </a:extLst>
          </p:cNvPr>
          <p:cNvSpPr txBox="1"/>
          <p:nvPr/>
        </p:nvSpPr>
        <p:spPr>
          <a:xfrm>
            <a:off x="563024" y="1834292"/>
            <a:ext cx="24724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36 </a:t>
            </a:r>
            <a:r>
              <a:rPr lang="en-SG" sz="6000" dirty="0">
                <a:latin typeface="HelveticaNeueLT Std Lt" panose="020B0403020202020204" pitchFamily="34" charset="0"/>
                <a:sym typeface="Symbol" panose="05050102010706020507" pitchFamily="18" charset="2"/>
              </a:rPr>
              <a:t></a:t>
            </a:r>
            <a:endParaRPr lang="en-SG" sz="6000" dirty="0">
              <a:latin typeface="HelveticaNeueLT Std Lt" panose="020B0403020202020204" pitchFamily="34" charset="0"/>
            </a:endParaRPr>
          </a:p>
        </p:txBody>
      </p:sp>
      <p:graphicFrame>
        <p:nvGraphicFramePr>
          <p:cNvPr id="3" name="Table">
            <a:extLst>
              <a:ext uri="{FF2B5EF4-FFF2-40B4-BE49-F238E27FC236}">
                <a16:creationId xmlns:a16="http://schemas.microsoft.com/office/drawing/2014/main" id="{609D807A-397E-49F7-A437-07241D826F5E}"/>
              </a:ext>
            </a:extLst>
          </p:cNvPr>
          <p:cNvGraphicFramePr>
            <a:graphicFrameLocks noGrp="1"/>
          </p:cNvGraphicFramePr>
          <p:nvPr/>
        </p:nvGraphicFramePr>
        <p:xfrm>
          <a:off x="630524" y="3355764"/>
          <a:ext cx="10785471" cy="2779293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907268">
                  <a:extLst>
                    <a:ext uri="{9D8B030D-6E8A-4147-A177-3AD203B41FA5}">
                      <a16:colId xmlns:a16="http://schemas.microsoft.com/office/drawing/2014/main" val="3562907967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3002841787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2975690736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438741475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1026448966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970287875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343216992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948912545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1111579326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1152849042"/>
                    </a:ext>
                  </a:extLst>
                </a:gridCol>
              </a:tblGrid>
              <a:tr h="926431">
                <a:tc>
                  <a:txBody>
                    <a:bodyPr/>
                    <a:lstStyle/>
                    <a:p>
                      <a:pPr algn="r"/>
                      <a:r>
                        <a:rPr lang="en-SG" sz="3000" b="0" kern="1200" dirty="0"/>
                        <a:t>Divisor</a:t>
                      </a:r>
                      <a:endParaRPr lang="en-SG" sz="3000" b="0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4380611"/>
                  </a:ext>
                </a:extLst>
              </a:tr>
              <a:tr h="926431">
                <a:tc>
                  <a:txBody>
                    <a:bodyPr/>
                    <a:lstStyle/>
                    <a:p>
                      <a:pPr algn="r"/>
                      <a:r>
                        <a:rPr lang="en-SG" sz="3000" dirty="0"/>
                        <a:t>Quotient</a:t>
                      </a:r>
                      <a:endParaRPr lang="en-SG" sz="3000" i="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38491931"/>
                  </a:ext>
                </a:extLst>
              </a:tr>
              <a:tr h="926431">
                <a:tc>
                  <a:txBody>
                    <a:bodyPr/>
                    <a:lstStyle/>
                    <a:p>
                      <a:pPr algn="r"/>
                      <a:r>
                        <a:rPr lang="en-SG" sz="3000" dirty="0"/>
                        <a:t>Remainder</a:t>
                      </a:r>
                      <a:endParaRPr lang="en-SG" sz="3000" i="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73093355"/>
                  </a:ext>
                </a:extLst>
              </a:tr>
            </a:tbl>
          </a:graphicData>
        </a:graphic>
      </p:graphicFrame>
      <p:sp>
        <p:nvSpPr>
          <p:cNvPr id="8" name="Equals">
            <a:extLst>
              <a:ext uri="{FF2B5EF4-FFF2-40B4-BE49-F238E27FC236}">
                <a16:creationId xmlns:a16="http://schemas.microsoft.com/office/drawing/2014/main" id="{39E1B9AE-75EE-4538-9840-8121323A2BF9}"/>
              </a:ext>
            </a:extLst>
          </p:cNvPr>
          <p:cNvSpPr txBox="1"/>
          <p:nvPr/>
        </p:nvSpPr>
        <p:spPr>
          <a:xfrm>
            <a:off x="2829038" y="1834292"/>
            <a:ext cx="8510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=</a:t>
            </a:r>
          </a:p>
        </p:txBody>
      </p:sp>
      <p:sp>
        <p:nvSpPr>
          <p:cNvPr id="9" name="Renainder">
            <a:extLst>
              <a:ext uri="{FF2B5EF4-FFF2-40B4-BE49-F238E27FC236}">
                <a16:creationId xmlns:a16="http://schemas.microsoft.com/office/drawing/2014/main" id="{BCD166A6-1FCC-4C3B-BD82-C781CD991861}"/>
              </a:ext>
            </a:extLst>
          </p:cNvPr>
          <p:cNvSpPr txBox="1"/>
          <p:nvPr/>
        </p:nvSpPr>
        <p:spPr>
          <a:xfrm>
            <a:off x="5129940" y="1823624"/>
            <a:ext cx="359433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remainder</a:t>
            </a:r>
          </a:p>
        </p:txBody>
      </p:sp>
      <p:sp>
        <p:nvSpPr>
          <p:cNvPr id="15" name="!!Title">
            <a:extLst>
              <a:ext uri="{FF2B5EF4-FFF2-40B4-BE49-F238E27FC236}">
                <a16:creationId xmlns:a16="http://schemas.microsoft.com/office/drawing/2014/main" id="{BD1D2DF5-CAD4-41A5-B69A-5108CA717C60}"/>
              </a:ext>
            </a:extLst>
          </p:cNvPr>
          <p:cNvSpPr txBox="1"/>
          <p:nvPr/>
        </p:nvSpPr>
        <p:spPr>
          <a:xfrm>
            <a:off x="517357" y="312821"/>
            <a:ext cx="47948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Factor Count:</a:t>
            </a:r>
          </a:p>
        </p:txBody>
      </p:sp>
      <p:sp>
        <p:nvSpPr>
          <p:cNvPr id="17" name="!!Counter">
            <a:extLst>
              <a:ext uri="{FF2B5EF4-FFF2-40B4-BE49-F238E27FC236}">
                <a16:creationId xmlns:a16="http://schemas.microsoft.com/office/drawing/2014/main" id="{8F0518F0-5490-4CF0-AC97-D7D243E87CD1}"/>
              </a:ext>
            </a:extLst>
          </p:cNvPr>
          <p:cNvSpPr txBox="1"/>
          <p:nvPr/>
        </p:nvSpPr>
        <p:spPr>
          <a:xfrm>
            <a:off x="5570452" y="312821"/>
            <a:ext cx="78680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4</a:t>
            </a:r>
          </a:p>
        </p:txBody>
      </p:sp>
      <p:sp>
        <p:nvSpPr>
          <p:cNvPr id="25" name="!!Rem6">
            <a:extLst>
              <a:ext uri="{FF2B5EF4-FFF2-40B4-BE49-F238E27FC236}">
                <a16:creationId xmlns:a16="http://schemas.microsoft.com/office/drawing/2014/main" id="{736E7E1C-0DFB-47C3-A28B-5D075341404A}"/>
              </a:ext>
            </a:extLst>
          </p:cNvPr>
          <p:cNvSpPr txBox="1"/>
          <p:nvPr/>
        </p:nvSpPr>
        <p:spPr>
          <a:xfrm>
            <a:off x="8724275" y="1823623"/>
            <a:ext cx="63868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26" name="!!Quotient6">
            <a:extLst>
              <a:ext uri="{FF2B5EF4-FFF2-40B4-BE49-F238E27FC236}">
                <a16:creationId xmlns:a16="http://schemas.microsoft.com/office/drawing/2014/main" id="{D534247B-EC60-4F8E-9308-F60B8C6B0C00}"/>
              </a:ext>
            </a:extLst>
          </p:cNvPr>
          <p:cNvSpPr txBox="1"/>
          <p:nvPr/>
        </p:nvSpPr>
        <p:spPr>
          <a:xfrm>
            <a:off x="3795208" y="1834292"/>
            <a:ext cx="69015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6</a:t>
            </a:r>
          </a:p>
        </p:txBody>
      </p:sp>
      <p:sp>
        <p:nvSpPr>
          <p:cNvPr id="27" name="!!Divisor6">
            <a:extLst>
              <a:ext uri="{FF2B5EF4-FFF2-40B4-BE49-F238E27FC236}">
                <a16:creationId xmlns:a16="http://schemas.microsoft.com/office/drawing/2014/main" id="{6A1D6712-42F3-4411-AD67-7E878EF8B704}"/>
              </a:ext>
            </a:extLst>
          </p:cNvPr>
          <p:cNvSpPr txBox="1"/>
          <p:nvPr/>
        </p:nvSpPr>
        <p:spPr>
          <a:xfrm>
            <a:off x="2278702" y="1834292"/>
            <a:ext cx="75681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6</a:t>
            </a:r>
          </a:p>
        </p:txBody>
      </p:sp>
      <p:sp>
        <p:nvSpPr>
          <p:cNvPr id="28" name="!!Rem5">
            <a:extLst>
              <a:ext uri="{FF2B5EF4-FFF2-40B4-BE49-F238E27FC236}">
                <a16:creationId xmlns:a16="http://schemas.microsoft.com/office/drawing/2014/main" id="{45BF675B-0D83-4190-9E39-121DBF242804}"/>
              </a:ext>
            </a:extLst>
          </p:cNvPr>
          <p:cNvSpPr txBox="1"/>
          <p:nvPr/>
        </p:nvSpPr>
        <p:spPr>
          <a:xfrm>
            <a:off x="6773114" y="5326539"/>
            <a:ext cx="5443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1</a:t>
            </a:r>
          </a:p>
        </p:txBody>
      </p:sp>
      <p:sp>
        <p:nvSpPr>
          <p:cNvPr id="29" name="!!Quotient5">
            <a:extLst>
              <a:ext uri="{FF2B5EF4-FFF2-40B4-BE49-F238E27FC236}">
                <a16:creationId xmlns:a16="http://schemas.microsoft.com/office/drawing/2014/main" id="{8906830C-4083-4BD6-8DB2-CDA7F17DADDD}"/>
              </a:ext>
            </a:extLst>
          </p:cNvPr>
          <p:cNvSpPr txBox="1"/>
          <p:nvPr/>
        </p:nvSpPr>
        <p:spPr>
          <a:xfrm>
            <a:off x="6773115" y="4421969"/>
            <a:ext cx="5443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7</a:t>
            </a:r>
          </a:p>
        </p:txBody>
      </p:sp>
      <p:sp>
        <p:nvSpPr>
          <p:cNvPr id="30" name="!!Divisor5">
            <a:extLst>
              <a:ext uri="{FF2B5EF4-FFF2-40B4-BE49-F238E27FC236}">
                <a16:creationId xmlns:a16="http://schemas.microsoft.com/office/drawing/2014/main" id="{1BDF1BF1-B56B-4BB6-BE53-701C2A08EAF3}"/>
              </a:ext>
            </a:extLst>
          </p:cNvPr>
          <p:cNvSpPr txBox="1"/>
          <p:nvPr/>
        </p:nvSpPr>
        <p:spPr>
          <a:xfrm>
            <a:off x="6773115" y="3517949"/>
            <a:ext cx="5443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5</a:t>
            </a:r>
          </a:p>
        </p:txBody>
      </p:sp>
      <p:sp>
        <p:nvSpPr>
          <p:cNvPr id="24" name="!!Rem4">
            <a:extLst>
              <a:ext uri="{FF2B5EF4-FFF2-40B4-BE49-F238E27FC236}">
                <a16:creationId xmlns:a16="http://schemas.microsoft.com/office/drawing/2014/main" id="{110DC57A-D481-4421-8AB0-515256D7545F}"/>
              </a:ext>
            </a:extLst>
          </p:cNvPr>
          <p:cNvSpPr txBox="1"/>
          <p:nvPr/>
        </p:nvSpPr>
        <p:spPr>
          <a:xfrm>
            <a:off x="5781446" y="5326539"/>
            <a:ext cx="4420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23" name="!!Quotient4">
            <a:extLst>
              <a:ext uri="{FF2B5EF4-FFF2-40B4-BE49-F238E27FC236}">
                <a16:creationId xmlns:a16="http://schemas.microsoft.com/office/drawing/2014/main" id="{2CE1238F-7F36-424E-A20A-CEDA726299BF}"/>
              </a:ext>
            </a:extLst>
          </p:cNvPr>
          <p:cNvSpPr txBox="1"/>
          <p:nvPr/>
        </p:nvSpPr>
        <p:spPr>
          <a:xfrm>
            <a:off x="5764158" y="4421969"/>
            <a:ext cx="4766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9</a:t>
            </a:r>
          </a:p>
        </p:txBody>
      </p:sp>
      <p:sp>
        <p:nvSpPr>
          <p:cNvPr id="22" name="!!Divisor4">
            <a:extLst>
              <a:ext uri="{FF2B5EF4-FFF2-40B4-BE49-F238E27FC236}">
                <a16:creationId xmlns:a16="http://schemas.microsoft.com/office/drawing/2014/main" id="{30CA1CC0-3AA9-4619-B554-1CB8EFF4E443}"/>
              </a:ext>
            </a:extLst>
          </p:cNvPr>
          <p:cNvSpPr txBox="1"/>
          <p:nvPr/>
        </p:nvSpPr>
        <p:spPr>
          <a:xfrm>
            <a:off x="5784936" y="3517949"/>
            <a:ext cx="4766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4</a:t>
            </a:r>
          </a:p>
        </p:txBody>
      </p:sp>
      <p:sp>
        <p:nvSpPr>
          <p:cNvPr id="18" name="!!Rem3">
            <a:extLst>
              <a:ext uri="{FF2B5EF4-FFF2-40B4-BE49-F238E27FC236}">
                <a16:creationId xmlns:a16="http://schemas.microsoft.com/office/drawing/2014/main" id="{EA1B412C-F9C6-4A08-B443-FBB203269DC8}"/>
              </a:ext>
            </a:extLst>
          </p:cNvPr>
          <p:cNvSpPr txBox="1"/>
          <p:nvPr/>
        </p:nvSpPr>
        <p:spPr>
          <a:xfrm>
            <a:off x="4747386" y="5326539"/>
            <a:ext cx="5866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16" name="!!Quotient3">
            <a:extLst>
              <a:ext uri="{FF2B5EF4-FFF2-40B4-BE49-F238E27FC236}">
                <a16:creationId xmlns:a16="http://schemas.microsoft.com/office/drawing/2014/main" id="{95333CC1-4857-4C5E-B2F8-471347582700}"/>
              </a:ext>
            </a:extLst>
          </p:cNvPr>
          <p:cNvSpPr txBox="1"/>
          <p:nvPr/>
        </p:nvSpPr>
        <p:spPr>
          <a:xfrm>
            <a:off x="4589789" y="4421969"/>
            <a:ext cx="10765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12</a:t>
            </a:r>
          </a:p>
        </p:txBody>
      </p:sp>
      <p:sp>
        <p:nvSpPr>
          <p:cNvPr id="14" name="!!Divisor3">
            <a:extLst>
              <a:ext uri="{FF2B5EF4-FFF2-40B4-BE49-F238E27FC236}">
                <a16:creationId xmlns:a16="http://schemas.microsoft.com/office/drawing/2014/main" id="{7F932BB8-FC23-4B12-B969-D39CA2776595}"/>
              </a:ext>
            </a:extLst>
          </p:cNvPr>
          <p:cNvSpPr txBox="1"/>
          <p:nvPr/>
        </p:nvSpPr>
        <p:spPr>
          <a:xfrm>
            <a:off x="4747386" y="3517949"/>
            <a:ext cx="476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3</a:t>
            </a:r>
          </a:p>
        </p:txBody>
      </p:sp>
      <p:sp>
        <p:nvSpPr>
          <p:cNvPr id="13" name="!!Rem2">
            <a:extLst>
              <a:ext uri="{FF2B5EF4-FFF2-40B4-BE49-F238E27FC236}">
                <a16:creationId xmlns:a16="http://schemas.microsoft.com/office/drawing/2014/main" id="{2D231380-AB25-4A80-B2AE-6FE76CE6871B}"/>
              </a:ext>
            </a:extLst>
          </p:cNvPr>
          <p:cNvSpPr txBox="1"/>
          <p:nvPr/>
        </p:nvSpPr>
        <p:spPr>
          <a:xfrm>
            <a:off x="3765265" y="5326539"/>
            <a:ext cx="4420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12" name="!!Quotient2">
            <a:extLst>
              <a:ext uri="{FF2B5EF4-FFF2-40B4-BE49-F238E27FC236}">
                <a16:creationId xmlns:a16="http://schemas.microsoft.com/office/drawing/2014/main" id="{7443C034-B79F-4D96-A3F0-3FA3B4E6FDC1}"/>
              </a:ext>
            </a:extLst>
          </p:cNvPr>
          <p:cNvSpPr txBox="1"/>
          <p:nvPr/>
        </p:nvSpPr>
        <p:spPr>
          <a:xfrm>
            <a:off x="3639002" y="4421969"/>
            <a:ext cx="6945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18</a:t>
            </a:r>
          </a:p>
        </p:txBody>
      </p:sp>
      <p:sp>
        <p:nvSpPr>
          <p:cNvPr id="11" name="!!Divisor2">
            <a:extLst>
              <a:ext uri="{FF2B5EF4-FFF2-40B4-BE49-F238E27FC236}">
                <a16:creationId xmlns:a16="http://schemas.microsoft.com/office/drawing/2014/main" id="{19DA1615-780B-4FF6-B535-1F3019ACAEC5}"/>
              </a:ext>
            </a:extLst>
          </p:cNvPr>
          <p:cNvSpPr txBox="1"/>
          <p:nvPr/>
        </p:nvSpPr>
        <p:spPr>
          <a:xfrm>
            <a:off x="3817217" y="3517949"/>
            <a:ext cx="476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2</a:t>
            </a:r>
          </a:p>
        </p:txBody>
      </p:sp>
      <p:sp>
        <p:nvSpPr>
          <p:cNvPr id="21" name="!!Rem1">
            <a:extLst>
              <a:ext uri="{FF2B5EF4-FFF2-40B4-BE49-F238E27FC236}">
                <a16:creationId xmlns:a16="http://schemas.microsoft.com/office/drawing/2014/main" id="{80769227-74C0-4897-A16F-C6F43F5E6737}"/>
              </a:ext>
            </a:extLst>
          </p:cNvPr>
          <p:cNvSpPr txBox="1"/>
          <p:nvPr/>
        </p:nvSpPr>
        <p:spPr>
          <a:xfrm>
            <a:off x="2829038" y="5326539"/>
            <a:ext cx="5059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20" name="!!Quotient1">
            <a:extLst>
              <a:ext uri="{FF2B5EF4-FFF2-40B4-BE49-F238E27FC236}">
                <a16:creationId xmlns:a16="http://schemas.microsoft.com/office/drawing/2014/main" id="{94728A00-EB2A-4382-B9C8-B091F81C84C6}"/>
              </a:ext>
            </a:extLst>
          </p:cNvPr>
          <p:cNvSpPr txBox="1"/>
          <p:nvPr/>
        </p:nvSpPr>
        <p:spPr>
          <a:xfrm>
            <a:off x="2720063" y="4421969"/>
            <a:ext cx="6945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36</a:t>
            </a:r>
          </a:p>
        </p:txBody>
      </p:sp>
      <p:sp>
        <p:nvSpPr>
          <p:cNvPr id="19" name="!!Divisor1">
            <a:extLst>
              <a:ext uri="{FF2B5EF4-FFF2-40B4-BE49-F238E27FC236}">
                <a16:creationId xmlns:a16="http://schemas.microsoft.com/office/drawing/2014/main" id="{835F4155-E484-4227-A0BD-E0901BE13734}"/>
              </a:ext>
            </a:extLst>
          </p:cNvPr>
          <p:cNvSpPr txBox="1"/>
          <p:nvPr/>
        </p:nvSpPr>
        <p:spPr>
          <a:xfrm>
            <a:off x="2829038" y="3517949"/>
            <a:ext cx="476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53300240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Question">
            <a:extLst>
              <a:ext uri="{FF2B5EF4-FFF2-40B4-BE49-F238E27FC236}">
                <a16:creationId xmlns:a16="http://schemas.microsoft.com/office/drawing/2014/main" id="{8B49D109-D08B-4DA1-BC8C-A280E6B5EBBE}"/>
              </a:ext>
            </a:extLst>
          </p:cNvPr>
          <p:cNvSpPr txBox="1"/>
          <p:nvPr/>
        </p:nvSpPr>
        <p:spPr>
          <a:xfrm>
            <a:off x="563024" y="1834292"/>
            <a:ext cx="24724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36 </a:t>
            </a:r>
            <a:r>
              <a:rPr lang="en-SG" sz="6000" dirty="0">
                <a:latin typeface="HelveticaNeueLT Std Lt" panose="020B0403020202020204" pitchFamily="34" charset="0"/>
                <a:sym typeface="Symbol" panose="05050102010706020507" pitchFamily="18" charset="2"/>
              </a:rPr>
              <a:t></a:t>
            </a:r>
            <a:endParaRPr lang="en-SG" sz="6000" dirty="0">
              <a:latin typeface="HelveticaNeueLT Std Lt" panose="020B0403020202020204" pitchFamily="34" charset="0"/>
            </a:endParaRPr>
          </a:p>
        </p:txBody>
      </p:sp>
      <p:graphicFrame>
        <p:nvGraphicFramePr>
          <p:cNvPr id="3" name="Table">
            <a:extLst>
              <a:ext uri="{FF2B5EF4-FFF2-40B4-BE49-F238E27FC236}">
                <a16:creationId xmlns:a16="http://schemas.microsoft.com/office/drawing/2014/main" id="{609D807A-397E-49F7-A437-07241D826F5E}"/>
              </a:ext>
            </a:extLst>
          </p:cNvPr>
          <p:cNvGraphicFramePr>
            <a:graphicFrameLocks noGrp="1"/>
          </p:cNvGraphicFramePr>
          <p:nvPr/>
        </p:nvGraphicFramePr>
        <p:xfrm>
          <a:off x="630524" y="3355764"/>
          <a:ext cx="10785471" cy="2779293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907268">
                  <a:extLst>
                    <a:ext uri="{9D8B030D-6E8A-4147-A177-3AD203B41FA5}">
                      <a16:colId xmlns:a16="http://schemas.microsoft.com/office/drawing/2014/main" val="3562907967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3002841787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2975690736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438741475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1026448966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970287875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343216992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948912545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1111579326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1152849042"/>
                    </a:ext>
                  </a:extLst>
                </a:gridCol>
              </a:tblGrid>
              <a:tr h="926431">
                <a:tc>
                  <a:txBody>
                    <a:bodyPr/>
                    <a:lstStyle/>
                    <a:p>
                      <a:pPr algn="r"/>
                      <a:r>
                        <a:rPr lang="en-SG" sz="3000" b="0" kern="1200" dirty="0"/>
                        <a:t>Divisor</a:t>
                      </a:r>
                      <a:endParaRPr lang="en-SG" sz="3000" b="0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4380611"/>
                  </a:ext>
                </a:extLst>
              </a:tr>
              <a:tr h="926431">
                <a:tc>
                  <a:txBody>
                    <a:bodyPr/>
                    <a:lstStyle/>
                    <a:p>
                      <a:pPr algn="r"/>
                      <a:r>
                        <a:rPr lang="en-SG" sz="3000" dirty="0"/>
                        <a:t>Quotient</a:t>
                      </a:r>
                      <a:endParaRPr lang="en-SG" sz="3000" i="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38491931"/>
                  </a:ext>
                </a:extLst>
              </a:tr>
              <a:tr h="926431">
                <a:tc>
                  <a:txBody>
                    <a:bodyPr/>
                    <a:lstStyle/>
                    <a:p>
                      <a:pPr algn="r"/>
                      <a:r>
                        <a:rPr lang="en-SG" sz="3000" dirty="0"/>
                        <a:t>Remainder</a:t>
                      </a:r>
                      <a:endParaRPr lang="en-SG" sz="3000" i="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73093355"/>
                  </a:ext>
                </a:extLst>
              </a:tr>
            </a:tbl>
          </a:graphicData>
        </a:graphic>
      </p:graphicFrame>
      <p:sp>
        <p:nvSpPr>
          <p:cNvPr id="8" name="Equals">
            <a:extLst>
              <a:ext uri="{FF2B5EF4-FFF2-40B4-BE49-F238E27FC236}">
                <a16:creationId xmlns:a16="http://schemas.microsoft.com/office/drawing/2014/main" id="{39E1B9AE-75EE-4538-9840-8121323A2BF9}"/>
              </a:ext>
            </a:extLst>
          </p:cNvPr>
          <p:cNvSpPr txBox="1"/>
          <p:nvPr/>
        </p:nvSpPr>
        <p:spPr>
          <a:xfrm>
            <a:off x="2829038" y="1834292"/>
            <a:ext cx="8510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=</a:t>
            </a:r>
          </a:p>
        </p:txBody>
      </p:sp>
      <p:sp>
        <p:nvSpPr>
          <p:cNvPr id="9" name="Renainder">
            <a:extLst>
              <a:ext uri="{FF2B5EF4-FFF2-40B4-BE49-F238E27FC236}">
                <a16:creationId xmlns:a16="http://schemas.microsoft.com/office/drawing/2014/main" id="{BCD166A6-1FCC-4C3B-BD82-C781CD991861}"/>
              </a:ext>
            </a:extLst>
          </p:cNvPr>
          <p:cNvSpPr txBox="1"/>
          <p:nvPr/>
        </p:nvSpPr>
        <p:spPr>
          <a:xfrm>
            <a:off x="5129940" y="1823624"/>
            <a:ext cx="359433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remainder</a:t>
            </a:r>
          </a:p>
        </p:txBody>
      </p:sp>
      <p:sp>
        <p:nvSpPr>
          <p:cNvPr id="15" name="!!Title">
            <a:extLst>
              <a:ext uri="{FF2B5EF4-FFF2-40B4-BE49-F238E27FC236}">
                <a16:creationId xmlns:a16="http://schemas.microsoft.com/office/drawing/2014/main" id="{BD1D2DF5-CAD4-41A5-B69A-5108CA717C60}"/>
              </a:ext>
            </a:extLst>
          </p:cNvPr>
          <p:cNvSpPr txBox="1"/>
          <p:nvPr/>
        </p:nvSpPr>
        <p:spPr>
          <a:xfrm>
            <a:off x="517357" y="312821"/>
            <a:ext cx="47948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Factor Count:</a:t>
            </a:r>
          </a:p>
        </p:txBody>
      </p:sp>
      <p:sp>
        <p:nvSpPr>
          <p:cNvPr id="17" name="!!Counter">
            <a:extLst>
              <a:ext uri="{FF2B5EF4-FFF2-40B4-BE49-F238E27FC236}">
                <a16:creationId xmlns:a16="http://schemas.microsoft.com/office/drawing/2014/main" id="{8F0518F0-5490-4CF0-AC97-D7D243E87CD1}"/>
              </a:ext>
            </a:extLst>
          </p:cNvPr>
          <p:cNvSpPr txBox="1"/>
          <p:nvPr/>
        </p:nvSpPr>
        <p:spPr>
          <a:xfrm>
            <a:off x="5570452" y="312821"/>
            <a:ext cx="78680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5</a:t>
            </a:r>
          </a:p>
        </p:txBody>
      </p:sp>
      <p:sp>
        <p:nvSpPr>
          <p:cNvPr id="25" name="!!Rem6">
            <a:extLst>
              <a:ext uri="{FF2B5EF4-FFF2-40B4-BE49-F238E27FC236}">
                <a16:creationId xmlns:a16="http://schemas.microsoft.com/office/drawing/2014/main" id="{736E7E1C-0DFB-47C3-A28B-5D075341404A}"/>
              </a:ext>
            </a:extLst>
          </p:cNvPr>
          <p:cNvSpPr txBox="1"/>
          <p:nvPr/>
        </p:nvSpPr>
        <p:spPr>
          <a:xfrm>
            <a:off x="7752656" y="5326539"/>
            <a:ext cx="6386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26" name="!!Quotient6">
            <a:extLst>
              <a:ext uri="{FF2B5EF4-FFF2-40B4-BE49-F238E27FC236}">
                <a16:creationId xmlns:a16="http://schemas.microsoft.com/office/drawing/2014/main" id="{D534247B-EC60-4F8E-9308-F60B8C6B0C00}"/>
              </a:ext>
            </a:extLst>
          </p:cNvPr>
          <p:cNvSpPr txBox="1"/>
          <p:nvPr/>
        </p:nvSpPr>
        <p:spPr>
          <a:xfrm>
            <a:off x="7745752" y="4421969"/>
            <a:ext cx="5443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6</a:t>
            </a:r>
          </a:p>
        </p:txBody>
      </p:sp>
      <p:sp>
        <p:nvSpPr>
          <p:cNvPr id="27" name="!!Divisor6">
            <a:extLst>
              <a:ext uri="{FF2B5EF4-FFF2-40B4-BE49-F238E27FC236}">
                <a16:creationId xmlns:a16="http://schemas.microsoft.com/office/drawing/2014/main" id="{6A1D6712-42F3-4411-AD67-7E878EF8B704}"/>
              </a:ext>
            </a:extLst>
          </p:cNvPr>
          <p:cNvSpPr txBox="1"/>
          <p:nvPr/>
        </p:nvSpPr>
        <p:spPr>
          <a:xfrm>
            <a:off x="7752656" y="3517949"/>
            <a:ext cx="5374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6</a:t>
            </a:r>
          </a:p>
        </p:txBody>
      </p:sp>
      <p:sp>
        <p:nvSpPr>
          <p:cNvPr id="28" name="!!Rem5">
            <a:extLst>
              <a:ext uri="{FF2B5EF4-FFF2-40B4-BE49-F238E27FC236}">
                <a16:creationId xmlns:a16="http://schemas.microsoft.com/office/drawing/2014/main" id="{45BF675B-0D83-4190-9E39-121DBF242804}"/>
              </a:ext>
            </a:extLst>
          </p:cNvPr>
          <p:cNvSpPr txBox="1"/>
          <p:nvPr/>
        </p:nvSpPr>
        <p:spPr>
          <a:xfrm>
            <a:off x="6773114" y="5326539"/>
            <a:ext cx="5443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1</a:t>
            </a:r>
          </a:p>
        </p:txBody>
      </p:sp>
      <p:sp>
        <p:nvSpPr>
          <p:cNvPr id="29" name="!!Quotient5">
            <a:extLst>
              <a:ext uri="{FF2B5EF4-FFF2-40B4-BE49-F238E27FC236}">
                <a16:creationId xmlns:a16="http://schemas.microsoft.com/office/drawing/2014/main" id="{8906830C-4083-4BD6-8DB2-CDA7F17DADDD}"/>
              </a:ext>
            </a:extLst>
          </p:cNvPr>
          <p:cNvSpPr txBox="1"/>
          <p:nvPr/>
        </p:nvSpPr>
        <p:spPr>
          <a:xfrm>
            <a:off x="6773115" y="4421969"/>
            <a:ext cx="5443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7</a:t>
            </a:r>
          </a:p>
        </p:txBody>
      </p:sp>
      <p:sp>
        <p:nvSpPr>
          <p:cNvPr id="30" name="!!Divisor5">
            <a:extLst>
              <a:ext uri="{FF2B5EF4-FFF2-40B4-BE49-F238E27FC236}">
                <a16:creationId xmlns:a16="http://schemas.microsoft.com/office/drawing/2014/main" id="{1BDF1BF1-B56B-4BB6-BE53-701C2A08EAF3}"/>
              </a:ext>
            </a:extLst>
          </p:cNvPr>
          <p:cNvSpPr txBox="1"/>
          <p:nvPr/>
        </p:nvSpPr>
        <p:spPr>
          <a:xfrm>
            <a:off x="6773115" y="3517949"/>
            <a:ext cx="5443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5</a:t>
            </a:r>
          </a:p>
        </p:txBody>
      </p:sp>
      <p:sp>
        <p:nvSpPr>
          <p:cNvPr id="24" name="!!Rem4">
            <a:extLst>
              <a:ext uri="{FF2B5EF4-FFF2-40B4-BE49-F238E27FC236}">
                <a16:creationId xmlns:a16="http://schemas.microsoft.com/office/drawing/2014/main" id="{110DC57A-D481-4421-8AB0-515256D7545F}"/>
              </a:ext>
            </a:extLst>
          </p:cNvPr>
          <p:cNvSpPr txBox="1"/>
          <p:nvPr/>
        </p:nvSpPr>
        <p:spPr>
          <a:xfrm>
            <a:off x="5781446" y="5326539"/>
            <a:ext cx="4420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23" name="!!Quotient4">
            <a:extLst>
              <a:ext uri="{FF2B5EF4-FFF2-40B4-BE49-F238E27FC236}">
                <a16:creationId xmlns:a16="http://schemas.microsoft.com/office/drawing/2014/main" id="{2CE1238F-7F36-424E-A20A-CEDA726299BF}"/>
              </a:ext>
            </a:extLst>
          </p:cNvPr>
          <p:cNvSpPr txBox="1"/>
          <p:nvPr/>
        </p:nvSpPr>
        <p:spPr>
          <a:xfrm>
            <a:off x="5764158" y="4421969"/>
            <a:ext cx="4766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9</a:t>
            </a:r>
          </a:p>
        </p:txBody>
      </p:sp>
      <p:sp>
        <p:nvSpPr>
          <p:cNvPr id="22" name="!!Divisor4">
            <a:extLst>
              <a:ext uri="{FF2B5EF4-FFF2-40B4-BE49-F238E27FC236}">
                <a16:creationId xmlns:a16="http://schemas.microsoft.com/office/drawing/2014/main" id="{30CA1CC0-3AA9-4619-B554-1CB8EFF4E443}"/>
              </a:ext>
            </a:extLst>
          </p:cNvPr>
          <p:cNvSpPr txBox="1"/>
          <p:nvPr/>
        </p:nvSpPr>
        <p:spPr>
          <a:xfrm>
            <a:off x="5784936" y="3517949"/>
            <a:ext cx="4766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4</a:t>
            </a:r>
          </a:p>
        </p:txBody>
      </p:sp>
      <p:sp>
        <p:nvSpPr>
          <p:cNvPr id="18" name="!!Rem3">
            <a:extLst>
              <a:ext uri="{FF2B5EF4-FFF2-40B4-BE49-F238E27FC236}">
                <a16:creationId xmlns:a16="http://schemas.microsoft.com/office/drawing/2014/main" id="{EA1B412C-F9C6-4A08-B443-FBB203269DC8}"/>
              </a:ext>
            </a:extLst>
          </p:cNvPr>
          <p:cNvSpPr txBox="1"/>
          <p:nvPr/>
        </p:nvSpPr>
        <p:spPr>
          <a:xfrm>
            <a:off x="4747386" y="5326539"/>
            <a:ext cx="5866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16" name="!!Quotient3">
            <a:extLst>
              <a:ext uri="{FF2B5EF4-FFF2-40B4-BE49-F238E27FC236}">
                <a16:creationId xmlns:a16="http://schemas.microsoft.com/office/drawing/2014/main" id="{95333CC1-4857-4C5E-B2F8-471347582700}"/>
              </a:ext>
            </a:extLst>
          </p:cNvPr>
          <p:cNvSpPr txBox="1"/>
          <p:nvPr/>
        </p:nvSpPr>
        <p:spPr>
          <a:xfrm>
            <a:off x="4589789" y="4421969"/>
            <a:ext cx="10765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12</a:t>
            </a:r>
          </a:p>
        </p:txBody>
      </p:sp>
      <p:sp>
        <p:nvSpPr>
          <p:cNvPr id="14" name="!!Divisor3">
            <a:extLst>
              <a:ext uri="{FF2B5EF4-FFF2-40B4-BE49-F238E27FC236}">
                <a16:creationId xmlns:a16="http://schemas.microsoft.com/office/drawing/2014/main" id="{7F932BB8-FC23-4B12-B969-D39CA2776595}"/>
              </a:ext>
            </a:extLst>
          </p:cNvPr>
          <p:cNvSpPr txBox="1"/>
          <p:nvPr/>
        </p:nvSpPr>
        <p:spPr>
          <a:xfrm>
            <a:off x="4747386" y="3517949"/>
            <a:ext cx="476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3</a:t>
            </a:r>
          </a:p>
        </p:txBody>
      </p:sp>
      <p:sp>
        <p:nvSpPr>
          <p:cNvPr id="13" name="!!Rem2">
            <a:extLst>
              <a:ext uri="{FF2B5EF4-FFF2-40B4-BE49-F238E27FC236}">
                <a16:creationId xmlns:a16="http://schemas.microsoft.com/office/drawing/2014/main" id="{2D231380-AB25-4A80-B2AE-6FE76CE6871B}"/>
              </a:ext>
            </a:extLst>
          </p:cNvPr>
          <p:cNvSpPr txBox="1"/>
          <p:nvPr/>
        </p:nvSpPr>
        <p:spPr>
          <a:xfrm>
            <a:off x="3765265" y="5326539"/>
            <a:ext cx="4420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12" name="!!Quotient2">
            <a:extLst>
              <a:ext uri="{FF2B5EF4-FFF2-40B4-BE49-F238E27FC236}">
                <a16:creationId xmlns:a16="http://schemas.microsoft.com/office/drawing/2014/main" id="{7443C034-B79F-4D96-A3F0-3FA3B4E6FDC1}"/>
              </a:ext>
            </a:extLst>
          </p:cNvPr>
          <p:cNvSpPr txBox="1"/>
          <p:nvPr/>
        </p:nvSpPr>
        <p:spPr>
          <a:xfrm>
            <a:off x="3639002" y="4421969"/>
            <a:ext cx="6945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18</a:t>
            </a:r>
          </a:p>
        </p:txBody>
      </p:sp>
      <p:sp>
        <p:nvSpPr>
          <p:cNvPr id="11" name="!!Divisor2">
            <a:extLst>
              <a:ext uri="{FF2B5EF4-FFF2-40B4-BE49-F238E27FC236}">
                <a16:creationId xmlns:a16="http://schemas.microsoft.com/office/drawing/2014/main" id="{19DA1615-780B-4FF6-B535-1F3019ACAEC5}"/>
              </a:ext>
            </a:extLst>
          </p:cNvPr>
          <p:cNvSpPr txBox="1"/>
          <p:nvPr/>
        </p:nvSpPr>
        <p:spPr>
          <a:xfrm>
            <a:off x="3817217" y="3517949"/>
            <a:ext cx="476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2</a:t>
            </a:r>
          </a:p>
        </p:txBody>
      </p:sp>
      <p:sp>
        <p:nvSpPr>
          <p:cNvPr id="21" name="!!Rem1">
            <a:extLst>
              <a:ext uri="{FF2B5EF4-FFF2-40B4-BE49-F238E27FC236}">
                <a16:creationId xmlns:a16="http://schemas.microsoft.com/office/drawing/2014/main" id="{80769227-74C0-4897-A16F-C6F43F5E6737}"/>
              </a:ext>
            </a:extLst>
          </p:cNvPr>
          <p:cNvSpPr txBox="1"/>
          <p:nvPr/>
        </p:nvSpPr>
        <p:spPr>
          <a:xfrm>
            <a:off x="2829038" y="5326539"/>
            <a:ext cx="5059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20" name="!!Quotient1">
            <a:extLst>
              <a:ext uri="{FF2B5EF4-FFF2-40B4-BE49-F238E27FC236}">
                <a16:creationId xmlns:a16="http://schemas.microsoft.com/office/drawing/2014/main" id="{94728A00-EB2A-4382-B9C8-B091F81C84C6}"/>
              </a:ext>
            </a:extLst>
          </p:cNvPr>
          <p:cNvSpPr txBox="1"/>
          <p:nvPr/>
        </p:nvSpPr>
        <p:spPr>
          <a:xfrm>
            <a:off x="2720063" y="4421969"/>
            <a:ext cx="6945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36</a:t>
            </a:r>
          </a:p>
        </p:txBody>
      </p:sp>
      <p:sp>
        <p:nvSpPr>
          <p:cNvPr id="19" name="!!Divisor1">
            <a:extLst>
              <a:ext uri="{FF2B5EF4-FFF2-40B4-BE49-F238E27FC236}">
                <a16:creationId xmlns:a16="http://schemas.microsoft.com/office/drawing/2014/main" id="{835F4155-E484-4227-A0BD-E0901BE13734}"/>
              </a:ext>
            </a:extLst>
          </p:cNvPr>
          <p:cNvSpPr txBox="1"/>
          <p:nvPr/>
        </p:nvSpPr>
        <p:spPr>
          <a:xfrm>
            <a:off x="2829038" y="3517949"/>
            <a:ext cx="476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30759953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Question">
            <a:extLst>
              <a:ext uri="{FF2B5EF4-FFF2-40B4-BE49-F238E27FC236}">
                <a16:creationId xmlns:a16="http://schemas.microsoft.com/office/drawing/2014/main" id="{8B49D109-D08B-4DA1-BC8C-A280E6B5EBBE}"/>
              </a:ext>
            </a:extLst>
          </p:cNvPr>
          <p:cNvSpPr txBox="1"/>
          <p:nvPr/>
        </p:nvSpPr>
        <p:spPr>
          <a:xfrm>
            <a:off x="563024" y="1834292"/>
            <a:ext cx="24724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36 </a:t>
            </a:r>
            <a:r>
              <a:rPr lang="en-SG" sz="6000" dirty="0">
                <a:latin typeface="HelveticaNeueLT Std Lt" panose="020B0403020202020204" pitchFamily="34" charset="0"/>
                <a:sym typeface="Symbol" panose="05050102010706020507" pitchFamily="18" charset="2"/>
              </a:rPr>
              <a:t></a:t>
            </a:r>
            <a:endParaRPr lang="en-SG" sz="6000" dirty="0">
              <a:latin typeface="HelveticaNeueLT Std Lt" panose="020B0403020202020204" pitchFamily="34" charset="0"/>
            </a:endParaRPr>
          </a:p>
        </p:txBody>
      </p:sp>
      <p:graphicFrame>
        <p:nvGraphicFramePr>
          <p:cNvPr id="3" name="Table">
            <a:extLst>
              <a:ext uri="{FF2B5EF4-FFF2-40B4-BE49-F238E27FC236}">
                <a16:creationId xmlns:a16="http://schemas.microsoft.com/office/drawing/2014/main" id="{609D807A-397E-49F7-A437-07241D826F5E}"/>
              </a:ext>
            </a:extLst>
          </p:cNvPr>
          <p:cNvGraphicFramePr>
            <a:graphicFrameLocks noGrp="1"/>
          </p:cNvGraphicFramePr>
          <p:nvPr/>
        </p:nvGraphicFramePr>
        <p:xfrm>
          <a:off x="630524" y="3355764"/>
          <a:ext cx="10785471" cy="2779293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907268">
                  <a:extLst>
                    <a:ext uri="{9D8B030D-6E8A-4147-A177-3AD203B41FA5}">
                      <a16:colId xmlns:a16="http://schemas.microsoft.com/office/drawing/2014/main" val="3562907967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3002841787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2975690736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438741475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1026448966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970287875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343216992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948912545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1111579326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1152849042"/>
                    </a:ext>
                  </a:extLst>
                </a:gridCol>
              </a:tblGrid>
              <a:tr h="926431">
                <a:tc>
                  <a:txBody>
                    <a:bodyPr/>
                    <a:lstStyle/>
                    <a:p>
                      <a:pPr algn="r"/>
                      <a:r>
                        <a:rPr lang="en-SG" sz="3000" b="0" kern="1200" dirty="0"/>
                        <a:t>Divisor</a:t>
                      </a:r>
                      <a:endParaRPr lang="en-SG" sz="3000" b="0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4380611"/>
                  </a:ext>
                </a:extLst>
              </a:tr>
              <a:tr h="926431">
                <a:tc>
                  <a:txBody>
                    <a:bodyPr/>
                    <a:lstStyle/>
                    <a:p>
                      <a:pPr algn="r"/>
                      <a:r>
                        <a:rPr lang="en-SG" sz="3000" dirty="0"/>
                        <a:t>Quotient</a:t>
                      </a:r>
                      <a:endParaRPr lang="en-SG" sz="3000" i="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38491931"/>
                  </a:ext>
                </a:extLst>
              </a:tr>
              <a:tr h="926431">
                <a:tc>
                  <a:txBody>
                    <a:bodyPr/>
                    <a:lstStyle/>
                    <a:p>
                      <a:pPr algn="r"/>
                      <a:r>
                        <a:rPr lang="en-SG" sz="3000" dirty="0"/>
                        <a:t>Remainder</a:t>
                      </a:r>
                      <a:endParaRPr lang="en-SG" sz="3000" i="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73093355"/>
                  </a:ext>
                </a:extLst>
              </a:tr>
            </a:tbl>
          </a:graphicData>
        </a:graphic>
      </p:graphicFrame>
      <p:sp>
        <p:nvSpPr>
          <p:cNvPr id="8" name="Equals">
            <a:extLst>
              <a:ext uri="{FF2B5EF4-FFF2-40B4-BE49-F238E27FC236}">
                <a16:creationId xmlns:a16="http://schemas.microsoft.com/office/drawing/2014/main" id="{39E1B9AE-75EE-4538-9840-8121323A2BF9}"/>
              </a:ext>
            </a:extLst>
          </p:cNvPr>
          <p:cNvSpPr txBox="1"/>
          <p:nvPr/>
        </p:nvSpPr>
        <p:spPr>
          <a:xfrm>
            <a:off x="2829038" y="1834292"/>
            <a:ext cx="8510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=</a:t>
            </a:r>
          </a:p>
        </p:txBody>
      </p:sp>
      <p:sp>
        <p:nvSpPr>
          <p:cNvPr id="9" name="Renainder">
            <a:extLst>
              <a:ext uri="{FF2B5EF4-FFF2-40B4-BE49-F238E27FC236}">
                <a16:creationId xmlns:a16="http://schemas.microsoft.com/office/drawing/2014/main" id="{BCD166A6-1FCC-4C3B-BD82-C781CD991861}"/>
              </a:ext>
            </a:extLst>
          </p:cNvPr>
          <p:cNvSpPr txBox="1"/>
          <p:nvPr/>
        </p:nvSpPr>
        <p:spPr>
          <a:xfrm>
            <a:off x="5129940" y="1823624"/>
            <a:ext cx="359433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remainder</a:t>
            </a:r>
          </a:p>
        </p:txBody>
      </p:sp>
      <p:sp>
        <p:nvSpPr>
          <p:cNvPr id="15" name="!!Title">
            <a:extLst>
              <a:ext uri="{FF2B5EF4-FFF2-40B4-BE49-F238E27FC236}">
                <a16:creationId xmlns:a16="http://schemas.microsoft.com/office/drawing/2014/main" id="{BD1D2DF5-CAD4-41A5-B69A-5108CA717C60}"/>
              </a:ext>
            </a:extLst>
          </p:cNvPr>
          <p:cNvSpPr txBox="1"/>
          <p:nvPr/>
        </p:nvSpPr>
        <p:spPr>
          <a:xfrm>
            <a:off x="517357" y="312821"/>
            <a:ext cx="47948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Factor Count:</a:t>
            </a:r>
          </a:p>
        </p:txBody>
      </p:sp>
      <p:sp>
        <p:nvSpPr>
          <p:cNvPr id="17" name="!!Counter">
            <a:extLst>
              <a:ext uri="{FF2B5EF4-FFF2-40B4-BE49-F238E27FC236}">
                <a16:creationId xmlns:a16="http://schemas.microsoft.com/office/drawing/2014/main" id="{8F0518F0-5490-4CF0-AC97-D7D243E87CD1}"/>
              </a:ext>
            </a:extLst>
          </p:cNvPr>
          <p:cNvSpPr txBox="1"/>
          <p:nvPr/>
        </p:nvSpPr>
        <p:spPr>
          <a:xfrm>
            <a:off x="5570452" y="312821"/>
            <a:ext cx="78680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5</a:t>
            </a:r>
          </a:p>
        </p:txBody>
      </p:sp>
      <p:sp>
        <p:nvSpPr>
          <p:cNvPr id="25" name="!!Rem7">
            <a:extLst>
              <a:ext uri="{FF2B5EF4-FFF2-40B4-BE49-F238E27FC236}">
                <a16:creationId xmlns:a16="http://schemas.microsoft.com/office/drawing/2014/main" id="{736E7E1C-0DFB-47C3-A28B-5D075341404A}"/>
              </a:ext>
            </a:extLst>
          </p:cNvPr>
          <p:cNvSpPr txBox="1"/>
          <p:nvPr/>
        </p:nvSpPr>
        <p:spPr>
          <a:xfrm>
            <a:off x="8724275" y="1823623"/>
            <a:ext cx="63868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1</a:t>
            </a:r>
          </a:p>
        </p:txBody>
      </p:sp>
      <p:sp>
        <p:nvSpPr>
          <p:cNvPr id="26" name="!!Quotient7">
            <a:extLst>
              <a:ext uri="{FF2B5EF4-FFF2-40B4-BE49-F238E27FC236}">
                <a16:creationId xmlns:a16="http://schemas.microsoft.com/office/drawing/2014/main" id="{D534247B-EC60-4F8E-9308-F60B8C6B0C00}"/>
              </a:ext>
            </a:extLst>
          </p:cNvPr>
          <p:cNvSpPr txBox="1"/>
          <p:nvPr/>
        </p:nvSpPr>
        <p:spPr>
          <a:xfrm>
            <a:off x="3795208" y="1834292"/>
            <a:ext cx="69015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5</a:t>
            </a:r>
          </a:p>
        </p:txBody>
      </p:sp>
      <p:sp>
        <p:nvSpPr>
          <p:cNvPr id="27" name="!!Divisor7">
            <a:extLst>
              <a:ext uri="{FF2B5EF4-FFF2-40B4-BE49-F238E27FC236}">
                <a16:creationId xmlns:a16="http://schemas.microsoft.com/office/drawing/2014/main" id="{6A1D6712-42F3-4411-AD67-7E878EF8B704}"/>
              </a:ext>
            </a:extLst>
          </p:cNvPr>
          <p:cNvSpPr txBox="1"/>
          <p:nvPr/>
        </p:nvSpPr>
        <p:spPr>
          <a:xfrm>
            <a:off x="2278702" y="1834292"/>
            <a:ext cx="75681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7</a:t>
            </a:r>
          </a:p>
        </p:txBody>
      </p:sp>
      <p:sp>
        <p:nvSpPr>
          <p:cNvPr id="31" name="!!Rem6">
            <a:extLst>
              <a:ext uri="{FF2B5EF4-FFF2-40B4-BE49-F238E27FC236}">
                <a16:creationId xmlns:a16="http://schemas.microsoft.com/office/drawing/2014/main" id="{DE9800E7-0AEA-421F-B0B6-98885696D2CE}"/>
              </a:ext>
            </a:extLst>
          </p:cNvPr>
          <p:cNvSpPr txBox="1"/>
          <p:nvPr/>
        </p:nvSpPr>
        <p:spPr>
          <a:xfrm>
            <a:off x="7752656" y="5326539"/>
            <a:ext cx="6386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32" name="!!Quotient6">
            <a:extLst>
              <a:ext uri="{FF2B5EF4-FFF2-40B4-BE49-F238E27FC236}">
                <a16:creationId xmlns:a16="http://schemas.microsoft.com/office/drawing/2014/main" id="{89B0F4F2-E247-4393-85C4-7594038D644E}"/>
              </a:ext>
            </a:extLst>
          </p:cNvPr>
          <p:cNvSpPr txBox="1"/>
          <p:nvPr/>
        </p:nvSpPr>
        <p:spPr>
          <a:xfrm>
            <a:off x="7745752" y="4421969"/>
            <a:ext cx="5443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6</a:t>
            </a:r>
          </a:p>
        </p:txBody>
      </p:sp>
      <p:sp>
        <p:nvSpPr>
          <p:cNvPr id="33" name="!!Divisor6">
            <a:extLst>
              <a:ext uri="{FF2B5EF4-FFF2-40B4-BE49-F238E27FC236}">
                <a16:creationId xmlns:a16="http://schemas.microsoft.com/office/drawing/2014/main" id="{9D571A72-2C62-4AA6-AC37-5A7C38FFD712}"/>
              </a:ext>
            </a:extLst>
          </p:cNvPr>
          <p:cNvSpPr txBox="1"/>
          <p:nvPr/>
        </p:nvSpPr>
        <p:spPr>
          <a:xfrm>
            <a:off x="7752656" y="3517949"/>
            <a:ext cx="5374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6</a:t>
            </a:r>
          </a:p>
        </p:txBody>
      </p:sp>
      <p:sp>
        <p:nvSpPr>
          <p:cNvPr id="28" name="!!Rem5">
            <a:extLst>
              <a:ext uri="{FF2B5EF4-FFF2-40B4-BE49-F238E27FC236}">
                <a16:creationId xmlns:a16="http://schemas.microsoft.com/office/drawing/2014/main" id="{45BF675B-0D83-4190-9E39-121DBF242804}"/>
              </a:ext>
            </a:extLst>
          </p:cNvPr>
          <p:cNvSpPr txBox="1"/>
          <p:nvPr/>
        </p:nvSpPr>
        <p:spPr>
          <a:xfrm>
            <a:off x="6773114" y="5326539"/>
            <a:ext cx="5443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1</a:t>
            </a:r>
          </a:p>
        </p:txBody>
      </p:sp>
      <p:sp>
        <p:nvSpPr>
          <p:cNvPr id="29" name="!!Quotient5">
            <a:extLst>
              <a:ext uri="{FF2B5EF4-FFF2-40B4-BE49-F238E27FC236}">
                <a16:creationId xmlns:a16="http://schemas.microsoft.com/office/drawing/2014/main" id="{8906830C-4083-4BD6-8DB2-CDA7F17DADDD}"/>
              </a:ext>
            </a:extLst>
          </p:cNvPr>
          <p:cNvSpPr txBox="1"/>
          <p:nvPr/>
        </p:nvSpPr>
        <p:spPr>
          <a:xfrm>
            <a:off x="6773115" y="4421969"/>
            <a:ext cx="5443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7</a:t>
            </a:r>
          </a:p>
        </p:txBody>
      </p:sp>
      <p:sp>
        <p:nvSpPr>
          <p:cNvPr id="30" name="!!Divisor5">
            <a:extLst>
              <a:ext uri="{FF2B5EF4-FFF2-40B4-BE49-F238E27FC236}">
                <a16:creationId xmlns:a16="http://schemas.microsoft.com/office/drawing/2014/main" id="{1BDF1BF1-B56B-4BB6-BE53-701C2A08EAF3}"/>
              </a:ext>
            </a:extLst>
          </p:cNvPr>
          <p:cNvSpPr txBox="1"/>
          <p:nvPr/>
        </p:nvSpPr>
        <p:spPr>
          <a:xfrm>
            <a:off x="6773115" y="3517949"/>
            <a:ext cx="5443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5</a:t>
            </a:r>
          </a:p>
        </p:txBody>
      </p:sp>
      <p:sp>
        <p:nvSpPr>
          <p:cNvPr id="24" name="!!Rem4">
            <a:extLst>
              <a:ext uri="{FF2B5EF4-FFF2-40B4-BE49-F238E27FC236}">
                <a16:creationId xmlns:a16="http://schemas.microsoft.com/office/drawing/2014/main" id="{110DC57A-D481-4421-8AB0-515256D7545F}"/>
              </a:ext>
            </a:extLst>
          </p:cNvPr>
          <p:cNvSpPr txBox="1"/>
          <p:nvPr/>
        </p:nvSpPr>
        <p:spPr>
          <a:xfrm>
            <a:off x="5781446" y="5326539"/>
            <a:ext cx="4420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23" name="!!Quotient4">
            <a:extLst>
              <a:ext uri="{FF2B5EF4-FFF2-40B4-BE49-F238E27FC236}">
                <a16:creationId xmlns:a16="http://schemas.microsoft.com/office/drawing/2014/main" id="{2CE1238F-7F36-424E-A20A-CEDA726299BF}"/>
              </a:ext>
            </a:extLst>
          </p:cNvPr>
          <p:cNvSpPr txBox="1"/>
          <p:nvPr/>
        </p:nvSpPr>
        <p:spPr>
          <a:xfrm>
            <a:off x="5764158" y="4421969"/>
            <a:ext cx="4766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9</a:t>
            </a:r>
          </a:p>
        </p:txBody>
      </p:sp>
      <p:sp>
        <p:nvSpPr>
          <p:cNvPr id="22" name="!!Divisor4">
            <a:extLst>
              <a:ext uri="{FF2B5EF4-FFF2-40B4-BE49-F238E27FC236}">
                <a16:creationId xmlns:a16="http://schemas.microsoft.com/office/drawing/2014/main" id="{30CA1CC0-3AA9-4619-B554-1CB8EFF4E443}"/>
              </a:ext>
            </a:extLst>
          </p:cNvPr>
          <p:cNvSpPr txBox="1"/>
          <p:nvPr/>
        </p:nvSpPr>
        <p:spPr>
          <a:xfrm>
            <a:off x="5784936" y="3517949"/>
            <a:ext cx="4766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4</a:t>
            </a:r>
          </a:p>
        </p:txBody>
      </p:sp>
      <p:sp>
        <p:nvSpPr>
          <p:cNvPr id="18" name="!!Rem3">
            <a:extLst>
              <a:ext uri="{FF2B5EF4-FFF2-40B4-BE49-F238E27FC236}">
                <a16:creationId xmlns:a16="http://schemas.microsoft.com/office/drawing/2014/main" id="{EA1B412C-F9C6-4A08-B443-FBB203269DC8}"/>
              </a:ext>
            </a:extLst>
          </p:cNvPr>
          <p:cNvSpPr txBox="1"/>
          <p:nvPr/>
        </p:nvSpPr>
        <p:spPr>
          <a:xfrm>
            <a:off x="4747386" y="5326539"/>
            <a:ext cx="5866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16" name="!!Quotient3">
            <a:extLst>
              <a:ext uri="{FF2B5EF4-FFF2-40B4-BE49-F238E27FC236}">
                <a16:creationId xmlns:a16="http://schemas.microsoft.com/office/drawing/2014/main" id="{95333CC1-4857-4C5E-B2F8-471347582700}"/>
              </a:ext>
            </a:extLst>
          </p:cNvPr>
          <p:cNvSpPr txBox="1"/>
          <p:nvPr/>
        </p:nvSpPr>
        <p:spPr>
          <a:xfrm>
            <a:off x="4589789" y="4421969"/>
            <a:ext cx="10765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12</a:t>
            </a:r>
          </a:p>
        </p:txBody>
      </p:sp>
      <p:sp>
        <p:nvSpPr>
          <p:cNvPr id="14" name="!!Divisor3">
            <a:extLst>
              <a:ext uri="{FF2B5EF4-FFF2-40B4-BE49-F238E27FC236}">
                <a16:creationId xmlns:a16="http://schemas.microsoft.com/office/drawing/2014/main" id="{7F932BB8-FC23-4B12-B969-D39CA2776595}"/>
              </a:ext>
            </a:extLst>
          </p:cNvPr>
          <p:cNvSpPr txBox="1"/>
          <p:nvPr/>
        </p:nvSpPr>
        <p:spPr>
          <a:xfrm>
            <a:off x="4747386" y="3517949"/>
            <a:ext cx="476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3</a:t>
            </a:r>
          </a:p>
        </p:txBody>
      </p:sp>
      <p:sp>
        <p:nvSpPr>
          <p:cNvPr id="13" name="!!Rem2">
            <a:extLst>
              <a:ext uri="{FF2B5EF4-FFF2-40B4-BE49-F238E27FC236}">
                <a16:creationId xmlns:a16="http://schemas.microsoft.com/office/drawing/2014/main" id="{2D231380-AB25-4A80-B2AE-6FE76CE6871B}"/>
              </a:ext>
            </a:extLst>
          </p:cNvPr>
          <p:cNvSpPr txBox="1"/>
          <p:nvPr/>
        </p:nvSpPr>
        <p:spPr>
          <a:xfrm>
            <a:off x="3765265" y="5326539"/>
            <a:ext cx="4420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12" name="!!Quotient2">
            <a:extLst>
              <a:ext uri="{FF2B5EF4-FFF2-40B4-BE49-F238E27FC236}">
                <a16:creationId xmlns:a16="http://schemas.microsoft.com/office/drawing/2014/main" id="{7443C034-B79F-4D96-A3F0-3FA3B4E6FDC1}"/>
              </a:ext>
            </a:extLst>
          </p:cNvPr>
          <p:cNvSpPr txBox="1"/>
          <p:nvPr/>
        </p:nvSpPr>
        <p:spPr>
          <a:xfrm>
            <a:off x="3639002" y="4421969"/>
            <a:ext cx="6945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18</a:t>
            </a:r>
          </a:p>
        </p:txBody>
      </p:sp>
      <p:sp>
        <p:nvSpPr>
          <p:cNvPr id="11" name="!!Divisor2">
            <a:extLst>
              <a:ext uri="{FF2B5EF4-FFF2-40B4-BE49-F238E27FC236}">
                <a16:creationId xmlns:a16="http://schemas.microsoft.com/office/drawing/2014/main" id="{19DA1615-780B-4FF6-B535-1F3019ACAEC5}"/>
              </a:ext>
            </a:extLst>
          </p:cNvPr>
          <p:cNvSpPr txBox="1"/>
          <p:nvPr/>
        </p:nvSpPr>
        <p:spPr>
          <a:xfrm>
            <a:off x="3817217" y="3517949"/>
            <a:ext cx="476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2</a:t>
            </a:r>
          </a:p>
        </p:txBody>
      </p:sp>
      <p:sp>
        <p:nvSpPr>
          <p:cNvPr id="21" name="!!Rem1">
            <a:extLst>
              <a:ext uri="{FF2B5EF4-FFF2-40B4-BE49-F238E27FC236}">
                <a16:creationId xmlns:a16="http://schemas.microsoft.com/office/drawing/2014/main" id="{80769227-74C0-4897-A16F-C6F43F5E6737}"/>
              </a:ext>
            </a:extLst>
          </p:cNvPr>
          <p:cNvSpPr txBox="1"/>
          <p:nvPr/>
        </p:nvSpPr>
        <p:spPr>
          <a:xfrm>
            <a:off x="2829038" y="5326539"/>
            <a:ext cx="5059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20" name="!!Quotient1">
            <a:extLst>
              <a:ext uri="{FF2B5EF4-FFF2-40B4-BE49-F238E27FC236}">
                <a16:creationId xmlns:a16="http://schemas.microsoft.com/office/drawing/2014/main" id="{94728A00-EB2A-4382-B9C8-B091F81C84C6}"/>
              </a:ext>
            </a:extLst>
          </p:cNvPr>
          <p:cNvSpPr txBox="1"/>
          <p:nvPr/>
        </p:nvSpPr>
        <p:spPr>
          <a:xfrm>
            <a:off x="2720063" y="4421969"/>
            <a:ext cx="6945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36</a:t>
            </a:r>
          </a:p>
        </p:txBody>
      </p:sp>
      <p:sp>
        <p:nvSpPr>
          <p:cNvPr id="19" name="!!Divisor1">
            <a:extLst>
              <a:ext uri="{FF2B5EF4-FFF2-40B4-BE49-F238E27FC236}">
                <a16:creationId xmlns:a16="http://schemas.microsoft.com/office/drawing/2014/main" id="{835F4155-E484-4227-A0BD-E0901BE13734}"/>
              </a:ext>
            </a:extLst>
          </p:cNvPr>
          <p:cNvSpPr txBox="1"/>
          <p:nvPr/>
        </p:nvSpPr>
        <p:spPr>
          <a:xfrm>
            <a:off x="2829038" y="3517949"/>
            <a:ext cx="476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1251248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Question">
            <a:extLst>
              <a:ext uri="{FF2B5EF4-FFF2-40B4-BE49-F238E27FC236}">
                <a16:creationId xmlns:a16="http://schemas.microsoft.com/office/drawing/2014/main" id="{8B49D109-D08B-4DA1-BC8C-A280E6B5EBBE}"/>
              </a:ext>
            </a:extLst>
          </p:cNvPr>
          <p:cNvSpPr txBox="1"/>
          <p:nvPr/>
        </p:nvSpPr>
        <p:spPr>
          <a:xfrm>
            <a:off x="563024" y="1834292"/>
            <a:ext cx="24724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36 </a:t>
            </a:r>
            <a:r>
              <a:rPr lang="en-SG" sz="6000" dirty="0">
                <a:latin typeface="HelveticaNeueLT Std Lt" panose="020B0403020202020204" pitchFamily="34" charset="0"/>
                <a:sym typeface="Symbol" panose="05050102010706020507" pitchFamily="18" charset="2"/>
              </a:rPr>
              <a:t></a:t>
            </a:r>
            <a:endParaRPr lang="en-SG" sz="6000" dirty="0">
              <a:latin typeface="HelveticaNeueLT Std Lt" panose="020B0403020202020204" pitchFamily="34" charset="0"/>
            </a:endParaRPr>
          </a:p>
        </p:txBody>
      </p:sp>
      <p:graphicFrame>
        <p:nvGraphicFramePr>
          <p:cNvPr id="3" name="Table">
            <a:extLst>
              <a:ext uri="{FF2B5EF4-FFF2-40B4-BE49-F238E27FC236}">
                <a16:creationId xmlns:a16="http://schemas.microsoft.com/office/drawing/2014/main" id="{609D807A-397E-49F7-A437-07241D826F5E}"/>
              </a:ext>
            </a:extLst>
          </p:cNvPr>
          <p:cNvGraphicFramePr>
            <a:graphicFrameLocks noGrp="1"/>
          </p:cNvGraphicFramePr>
          <p:nvPr/>
        </p:nvGraphicFramePr>
        <p:xfrm>
          <a:off x="630524" y="3355764"/>
          <a:ext cx="10785471" cy="2779293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907268">
                  <a:extLst>
                    <a:ext uri="{9D8B030D-6E8A-4147-A177-3AD203B41FA5}">
                      <a16:colId xmlns:a16="http://schemas.microsoft.com/office/drawing/2014/main" val="3562907967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3002841787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2975690736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438741475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1026448966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970287875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343216992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948912545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1111579326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1152849042"/>
                    </a:ext>
                  </a:extLst>
                </a:gridCol>
              </a:tblGrid>
              <a:tr h="926431">
                <a:tc>
                  <a:txBody>
                    <a:bodyPr/>
                    <a:lstStyle/>
                    <a:p>
                      <a:pPr algn="r"/>
                      <a:r>
                        <a:rPr lang="en-SG" sz="3000" b="0" kern="1200" dirty="0"/>
                        <a:t>Divisor</a:t>
                      </a:r>
                      <a:endParaRPr lang="en-SG" sz="3000" b="0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4380611"/>
                  </a:ext>
                </a:extLst>
              </a:tr>
              <a:tr h="926431">
                <a:tc>
                  <a:txBody>
                    <a:bodyPr/>
                    <a:lstStyle/>
                    <a:p>
                      <a:pPr algn="r"/>
                      <a:r>
                        <a:rPr lang="en-SG" sz="3000" dirty="0"/>
                        <a:t>Quotient</a:t>
                      </a:r>
                      <a:endParaRPr lang="en-SG" sz="3000" i="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38491931"/>
                  </a:ext>
                </a:extLst>
              </a:tr>
              <a:tr h="926431">
                <a:tc>
                  <a:txBody>
                    <a:bodyPr/>
                    <a:lstStyle/>
                    <a:p>
                      <a:pPr algn="r"/>
                      <a:r>
                        <a:rPr lang="en-SG" sz="3000" dirty="0"/>
                        <a:t>Remainder</a:t>
                      </a:r>
                      <a:endParaRPr lang="en-SG" sz="3000" i="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73093355"/>
                  </a:ext>
                </a:extLst>
              </a:tr>
            </a:tbl>
          </a:graphicData>
        </a:graphic>
      </p:graphicFrame>
      <p:sp>
        <p:nvSpPr>
          <p:cNvPr id="8" name="Equals">
            <a:extLst>
              <a:ext uri="{FF2B5EF4-FFF2-40B4-BE49-F238E27FC236}">
                <a16:creationId xmlns:a16="http://schemas.microsoft.com/office/drawing/2014/main" id="{39E1B9AE-75EE-4538-9840-8121323A2BF9}"/>
              </a:ext>
            </a:extLst>
          </p:cNvPr>
          <p:cNvSpPr txBox="1"/>
          <p:nvPr/>
        </p:nvSpPr>
        <p:spPr>
          <a:xfrm>
            <a:off x="2829038" y="1834292"/>
            <a:ext cx="8510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=</a:t>
            </a:r>
          </a:p>
        </p:txBody>
      </p:sp>
      <p:sp>
        <p:nvSpPr>
          <p:cNvPr id="9" name="Renainder">
            <a:extLst>
              <a:ext uri="{FF2B5EF4-FFF2-40B4-BE49-F238E27FC236}">
                <a16:creationId xmlns:a16="http://schemas.microsoft.com/office/drawing/2014/main" id="{BCD166A6-1FCC-4C3B-BD82-C781CD991861}"/>
              </a:ext>
            </a:extLst>
          </p:cNvPr>
          <p:cNvSpPr txBox="1"/>
          <p:nvPr/>
        </p:nvSpPr>
        <p:spPr>
          <a:xfrm>
            <a:off x="5129940" y="1823624"/>
            <a:ext cx="359433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remainder</a:t>
            </a:r>
          </a:p>
        </p:txBody>
      </p:sp>
      <p:sp>
        <p:nvSpPr>
          <p:cNvPr id="15" name="!!Title">
            <a:extLst>
              <a:ext uri="{FF2B5EF4-FFF2-40B4-BE49-F238E27FC236}">
                <a16:creationId xmlns:a16="http://schemas.microsoft.com/office/drawing/2014/main" id="{BD1D2DF5-CAD4-41A5-B69A-5108CA717C60}"/>
              </a:ext>
            </a:extLst>
          </p:cNvPr>
          <p:cNvSpPr txBox="1"/>
          <p:nvPr/>
        </p:nvSpPr>
        <p:spPr>
          <a:xfrm>
            <a:off x="517357" y="312821"/>
            <a:ext cx="47948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Factor Count:</a:t>
            </a:r>
          </a:p>
        </p:txBody>
      </p:sp>
      <p:sp>
        <p:nvSpPr>
          <p:cNvPr id="17" name="!!Counter">
            <a:extLst>
              <a:ext uri="{FF2B5EF4-FFF2-40B4-BE49-F238E27FC236}">
                <a16:creationId xmlns:a16="http://schemas.microsoft.com/office/drawing/2014/main" id="{8F0518F0-5490-4CF0-AC97-D7D243E87CD1}"/>
              </a:ext>
            </a:extLst>
          </p:cNvPr>
          <p:cNvSpPr txBox="1"/>
          <p:nvPr/>
        </p:nvSpPr>
        <p:spPr>
          <a:xfrm>
            <a:off x="5570452" y="312821"/>
            <a:ext cx="78680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5</a:t>
            </a:r>
          </a:p>
        </p:txBody>
      </p:sp>
      <p:sp>
        <p:nvSpPr>
          <p:cNvPr id="25" name="!!Rem7">
            <a:extLst>
              <a:ext uri="{FF2B5EF4-FFF2-40B4-BE49-F238E27FC236}">
                <a16:creationId xmlns:a16="http://schemas.microsoft.com/office/drawing/2014/main" id="{736E7E1C-0DFB-47C3-A28B-5D075341404A}"/>
              </a:ext>
            </a:extLst>
          </p:cNvPr>
          <p:cNvSpPr txBox="1"/>
          <p:nvPr/>
        </p:nvSpPr>
        <p:spPr>
          <a:xfrm>
            <a:off x="8752230" y="5326539"/>
            <a:ext cx="4766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1</a:t>
            </a:r>
          </a:p>
        </p:txBody>
      </p:sp>
      <p:sp>
        <p:nvSpPr>
          <p:cNvPr id="26" name="!!Quotient7">
            <a:extLst>
              <a:ext uri="{FF2B5EF4-FFF2-40B4-BE49-F238E27FC236}">
                <a16:creationId xmlns:a16="http://schemas.microsoft.com/office/drawing/2014/main" id="{D534247B-EC60-4F8E-9308-F60B8C6B0C00}"/>
              </a:ext>
            </a:extLst>
          </p:cNvPr>
          <p:cNvSpPr txBox="1"/>
          <p:nvPr/>
        </p:nvSpPr>
        <p:spPr>
          <a:xfrm>
            <a:off x="8718390" y="4421969"/>
            <a:ext cx="5443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5</a:t>
            </a:r>
          </a:p>
        </p:txBody>
      </p:sp>
      <p:sp>
        <p:nvSpPr>
          <p:cNvPr id="27" name="!!Divisor7">
            <a:extLst>
              <a:ext uri="{FF2B5EF4-FFF2-40B4-BE49-F238E27FC236}">
                <a16:creationId xmlns:a16="http://schemas.microsoft.com/office/drawing/2014/main" id="{6A1D6712-42F3-4411-AD67-7E878EF8B704}"/>
              </a:ext>
            </a:extLst>
          </p:cNvPr>
          <p:cNvSpPr txBox="1"/>
          <p:nvPr/>
        </p:nvSpPr>
        <p:spPr>
          <a:xfrm>
            <a:off x="8724275" y="3517949"/>
            <a:ext cx="4766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7</a:t>
            </a:r>
          </a:p>
        </p:txBody>
      </p:sp>
      <p:sp>
        <p:nvSpPr>
          <p:cNvPr id="31" name="!!Rem6">
            <a:extLst>
              <a:ext uri="{FF2B5EF4-FFF2-40B4-BE49-F238E27FC236}">
                <a16:creationId xmlns:a16="http://schemas.microsoft.com/office/drawing/2014/main" id="{DE9800E7-0AEA-421F-B0B6-98885696D2CE}"/>
              </a:ext>
            </a:extLst>
          </p:cNvPr>
          <p:cNvSpPr txBox="1"/>
          <p:nvPr/>
        </p:nvSpPr>
        <p:spPr>
          <a:xfrm>
            <a:off x="7752656" y="5326539"/>
            <a:ext cx="6386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32" name="!!Quotient6">
            <a:extLst>
              <a:ext uri="{FF2B5EF4-FFF2-40B4-BE49-F238E27FC236}">
                <a16:creationId xmlns:a16="http://schemas.microsoft.com/office/drawing/2014/main" id="{89B0F4F2-E247-4393-85C4-7594038D644E}"/>
              </a:ext>
            </a:extLst>
          </p:cNvPr>
          <p:cNvSpPr txBox="1"/>
          <p:nvPr/>
        </p:nvSpPr>
        <p:spPr>
          <a:xfrm>
            <a:off x="7745752" y="4421969"/>
            <a:ext cx="5443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6</a:t>
            </a:r>
          </a:p>
        </p:txBody>
      </p:sp>
      <p:sp>
        <p:nvSpPr>
          <p:cNvPr id="33" name="!!Divisor6">
            <a:extLst>
              <a:ext uri="{FF2B5EF4-FFF2-40B4-BE49-F238E27FC236}">
                <a16:creationId xmlns:a16="http://schemas.microsoft.com/office/drawing/2014/main" id="{9D571A72-2C62-4AA6-AC37-5A7C38FFD712}"/>
              </a:ext>
            </a:extLst>
          </p:cNvPr>
          <p:cNvSpPr txBox="1"/>
          <p:nvPr/>
        </p:nvSpPr>
        <p:spPr>
          <a:xfrm>
            <a:off x="7752656" y="3517949"/>
            <a:ext cx="5374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6</a:t>
            </a:r>
          </a:p>
        </p:txBody>
      </p:sp>
      <p:sp>
        <p:nvSpPr>
          <p:cNvPr id="28" name="!!Rem5">
            <a:extLst>
              <a:ext uri="{FF2B5EF4-FFF2-40B4-BE49-F238E27FC236}">
                <a16:creationId xmlns:a16="http://schemas.microsoft.com/office/drawing/2014/main" id="{45BF675B-0D83-4190-9E39-121DBF242804}"/>
              </a:ext>
            </a:extLst>
          </p:cNvPr>
          <p:cNvSpPr txBox="1"/>
          <p:nvPr/>
        </p:nvSpPr>
        <p:spPr>
          <a:xfrm>
            <a:off x="6773114" y="5326539"/>
            <a:ext cx="5443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1</a:t>
            </a:r>
          </a:p>
        </p:txBody>
      </p:sp>
      <p:sp>
        <p:nvSpPr>
          <p:cNvPr id="29" name="!!Quotient5">
            <a:extLst>
              <a:ext uri="{FF2B5EF4-FFF2-40B4-BE49-F238E27FC236}">
                <a16:creationId xmlns:a16="http://schemas.microsoft.com/office/drawing/2014/main" id="{8906830C-4083-4BD6-8DB2-CDA7F17DADDD}"/>
              </a:ext>
            </a:extLst>
          </p:cNvPr>
          <p:cNvSpPr txBox="1"/>
          <p:nvPr/>
        </p:nvSpPr>
        <p:spPr>
          <a:xfrm>
            <a:off x="6773115" y="4421969"/>
            <a:ext cx="5443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7</a:t>
            </a:r>
          </a:p>
        </p:txBody>
      </p:sp>
      <p:sp>
        <p:nvSpPr>
          <p:cNvPr id="30" name="!!Divisor5">
            <a:extLst>
              <a:ext uri="{FF2B5EF4-FFF2-40B4-BE49-F238E27FC236}">
                <a16:creationId xmlns:a16="http://schemas.microsoft.com/office/drawing/2014/main" id="{1BDF1BF1-B56B-4BB6-BE53-701C2A08EAF3}"/>
              </a:ext>
            </a:extLst>
          </p:cNvPr>
          <p:cNvSpPr txBox="1"/>
          <p:nvPr/>
        </p:nvSpPr>
        <p:spPr>
          <a:xfrm>
            <a:off x="6773115" y="3517949"/>
            <a:ext cx="5443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5</a:t>
            </a:r>
          </a:p>
        </p:txBody>
      </p:sp>
      <p:sp>
        <p:nvSpPr>
          <p:cNvPr id="24" name="!!Rem4">
            <a:extLst>
              <a:ext uri="{FF2B5EF4-FFF2-40B4-BE49-F238E27FC236}">
                <a16:creationId xmlns:a16="http://schemas.microsoft.com/office/drawing/2014/main" id="{110DC57A-D481-4421-8AB0-515256D7545F}"/>
              </a:ext>
            </a:extLst>
          </p:cNvPr>
          <p:cNvSpPr txBox="1"/>
          <p:nvPr/>
        </p:nvSpPr>
        <p:spPr>
          <a:xfrm>
            <a:off x="5781446" y="5326539"/>
            <a:ext cx="4420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23" name="!!Quotient4">
            <a:extLst>
              <a:ext uri="{FF2B5EF4-FFF2-40B4-BE49-F238E27FC236}">
                <a16:creationId xmlns:a16="http://schemas.microsoft.com/office/drawing/2014/main" id="{2CE1238F-7F36-424E-A20A-CEDA726299BF}"/>
              </a:ext>
            </a:extLst>
          </p:cNvPr>
          <p:cNvSpPr txBox="1"/>
          <p:nvPr/>
        </p:nvSpPr>
        <p:spPr>
          <a:xfrm>
            <a:off x="5764158" y="4421969"/>
            <a:ext cx="4766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9</a:t>
            </a:r>
          </a:p>
        </p:txBody>
      </p:sp>
      <p:sp>
        <p:nvSpPr>
          <p:cNvPr id="22" name="!!Divisor4">
            <a:extLst>
              <a:ext uri="{FF2B5EF4-FFF2-40B4-BE49-F238E27FC236}">
                <a16:creationId xmlns:a16="http://schemas.microsoft.com/office/drawing/2014/main" id="{30CA1CC0-3AA9-4619-B554-1CB8EFF4E443}"/>
              </a:ext>
            </a:extLst>
          </p:cNvPr>
          <p:cNvSpPr txBox="1"/>
          <p:nvPr/>
        </p:nvSpPr>
        <p:spPr>
          <a:xfrm>
            <a:off x="5784936" y="3517949"/>
            <a:ext cx="4766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4</a:t>
            </a:r>
          </a:p>
        </p:txBody>
      </p:sp>
      <p:sp>
        <p:nvSpPr>
          <p:cNvPr id="18" name="!!Rem3">
            <a:extLst>
              <a:ext uri="{FF2B5EF4-FFF2-40B4-BE49-F238E27FC236}">
                <a16:creationId xmlns:a16="http://schemas.microsoft.com/office/drawing/2014/main" id="{EA1B412C-F9C6-4A08-B443-FBB203269DC8}"/>
              </a:ext>
            </a:extLst>
          </p:cNvPr>
          <p:cNvSpPr txBox="1"/>
          <p:nvPr/>
        </p:nvSpPr>
        <p:spPr>
          <a:xfrm>
            <a:off x="4747386" y="5326539"/>
            <a:ext cx="5866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16" name="!!Quotient3">
            <a:extLst>
              <a:ext uri="{FF2B5EF4-FFF2-40B4-BE49-F238E27FC236}">
                <a16:creationId xmlns:a16="http://schemas.microsoft.com/office/drawing/2014/main" id="{95333CC1-4857-4C5E-B2F8-471347582700}"/>
              </a:ext>
            </a:extLst>
          </p:cNvPr>
          <p:cNvSpPr txBox="1"/>
          <p:nvPr/>
        </p:nvSpPr>
        <p:spPr>
          <a:xfrm>
            <a:off x="4589789" y="4421969"/>
            <a:ext cx="10765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12</a:t>
            </a:r>
          </a:p>
        </p:txBody>
      </p:sp>
      <p:sp>
        <p:nvSpPr>
          <p:cNvPr id="14" name="!!Divisor3">
            <a:extLst>
              <a:ext uri="{FF2B5EF4-FFF2-40B4-BE49-F238E27FC236}">
                <a16:creationId xmlns:a16="http://schemas.microsoft.com/office/drawing/2014/main" id="{7F932BB8-FC23-4B12-B969-D39CA2776595}"/>
              </a:ext>
            </a:extLst>
          </p:cNvPr>
          <p:cNvSpPr txBox="1"/>
          <p:nvPr/>
        </p:nvSpPr>
        <p:spPr>
          <a:xfrm>
            <a:off x="4747386" y="3517949"/>
            <a:ext cx="476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3</a:t>
            </a:r>
          </a:p>
        </p:txBody>
      </p:sp>
      <p:sp>
        <p:nvSpPr>
          <p:cNvPr id="13" name="!!Rem2">
            <a:extLst>
              <a:ext uri="{FF2B5EF4-FFF2-40B4-BE49-F238E27FC236}">
                <a16:creationId xmlns:a16="http://schemas.microsoft.com/office/drawing/2014/main" id="{2D231380-AB25-4A80-B2AE-6FE76CE6871B}"/>
              </a:ext>
            </a:extLst>
          </p:cNvPr>
          <p:cNvSpPr txBox="1"/>
          <p:nvPr/>
        </p:nvSpPr>
        <p:spPr>
          <a:xfrm>
            <a:off x="3765265" y="5326539"/>
            <a:ext cx="4420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12" name="!!Quotient2">
            <a:extLst>
              <a:ext uri="{FF2B5EF4-FFF2-40B4-BE49-F238E27FC236}">
                <a16:creationId xmlns:a16="http://schemas.microsoft.com/office/drawing/2014/main" id="{7443C034-B79F-4D96-A3F0-3FA3B4E6FDC1}"/>
              </a:ext>
            </a:extLst>
          </p:cNvPr>
          <p:cNvSpPr txBox="1"/>
          <p:nvPr/>
        </p:nvSpPr>
        <p:spPr>
          <a:xfrm>
            <a:off x="3639002" y="4421969"/>
            <a:ext cx="6945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18</a:t>
            </a:r>
          </a:p>
        </p:txBody>
      </p:sp>
      <p:sp>
        <p:nvSpPr>
          <p:cNvPr id="11" name="!!Divisor2">
            <a:extLst>
              <a:ext uri="{FF2B5EF4-FFF2-40B4-BE49-F238E27FC236}">
                <a16:creationId xmlns:a16="http://schemas.microsoft.com/office/drawing/2014/main" id="{19DA1615-780B-4FF6-B535-1F3019ACAEC5}"/>
              </a:ext>
            </a:extLst>
          </p:cNvPr>
          <p:cNvSpPr txBox="1"/>
          <p:nvPr/>
        </p:nvSpPr>
        <p:spPr>
          <a:xfrm>
            <a:off x="3817217" y="3517949"/>
            <a:ext cx="476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2</a:t>
            </a:r>
          </a:p>
        </p:txBody>
      </p:sp>
      <p:sp>
        <p:nvSpPr>
          <p:cNvPr id="21" name="!!Rem1">
            <a:extLst>
              <a:ext uri="{FF2B5EF4-FFF2-40B4-BE49-F238E27FC236}">
                <a16:creationId xmlns:a16="http://schemas.microsoft.com/office/drawing/2014/main" id="{80769227-74C0-4897-A16F-C6F43F5E6737}"/>
              </a:ext>
            </a:extLst>
          </p:cNvPr>
          <p:cNvSpPr txBox="1"/>
          <p:nvPr/>
        </p:nvSpPr>
        <p:spPr>
          <a:xfrm>
            <a:off x="2829038" y="5326539"/>
            <a:ext cx="5059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20" name="!!Quotient1">
            <a:extLst>
              <a:ext uri="{FF2B5EF4-FFF2-40B4-BE49-F238E27FC236}">
                <a16:creationId xmlns:a16="http://schemas.microsoft.com/office/drawing/2014/main" id="{94728A00-EB2A-4382-B9C8-B091F81C84C6}"/>
              </a:ext>
            </a:extLst>
          </p:cNvPr>
          <p:cNvSpPr txBox="1"/>
          <p:nvPr/>
        </p:nvSpPr>
        <p:spPr>
          <a:xfrm>
            <a:off x="2720063" y="4421969"/>
            <a:ext cx="6945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36</a:t>
            </a:r>
          </a:p>
        </p:txBody>
      </p:sp>
      <p:sp>
        <p:nvSpPr>
          <p:cNvPr id="19" name="!!Divisor1">
            <a:extLst>
              <a:ext uri="{FF2B5EF4-FFF2-40B4-BE49-F238E27FC236}">
                <a16:creationId xmlns:a16="http://schemas.microsoft.com/office/drawing/2014/main" id="{835F4155-E484-4227-A0BD-E0901BE13734}"/>
              </a:ext>
            </a:extLst>
          </p:cNvPr>
          <p:cNvSpPr txBox="1"/>
          <p:nvPr/>
        </p:nvSpPr>
        <p:spPr>
          <a:xfrm>
            <a:off x="2829038" y="3517949"/>
            <a:ext cx="476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5706679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Question">
            <a:extLst>
              <a:ext uri="{FF2B5EF4-FFF2-40B4-BE49-F238E27FC236}">
                <a16:creationId xmlns:a16="http://schemas.microsoft.com/office/drawing/2014/main" id="{8B49D109-D08B-4DA1-BC8C-A280E6B5EBBE}"/>
              </a:ext>
            </a:extLst>
          </p:cNvPr>
          <p:cNvSpPr txBox="1"/>
          <p:nvPr/>
        </p:nvSpPr>
        <p:spPr>
          <a:xfrm>
            <a:off x="563024" y="1834292"/>
            <a:ext cx="24724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36 </a:t>
            </a:r>
            <a:r>
              <a:rPr lang="en-SG" sz="6000" dirty="0">
                <a:latin typeface="HelveticaNeueLT Std Lt" panose="020B0403020202020204" pitchFamily="34" charset="0"/>
                <a:sym typeface="Symbol" panose="05050102010706020507" pitchFamily="18" charset="2"/>
              </a:rPr>
              <a:t></a:t>
            </a:r>
            <a:endParaRPr lang="en-SG" sz="6000" dirty="0">
              <a:latin typeface="HelveticaNeueLT Std Lt" panose="020B0403020202020204" pitchFamily="34" charset="0"/>
            </a:endParaRPr>
          </a:p>
        </p:txBody>
      </p:sp>
      <p:graphicFrame>
        <p:nvGraphicFramePr>
          <p:cNvPr id="3" name="Table">
            <a:extLst>
              <a:ext uri="{FF2B5EF4-FFF2-40B4-BE49-F238E27FC236}">
                <a16:creationId xmlns:a16="http://schemas.microsoft.com/office/drawing/2014/main" id="{609D807A-397E-49F7-A437-07241D826F5E}"/>
              </a:ext>
            </a:extLst>
          </p:cNvPr>
          <p:cNvGraphicFramePr>
            <a:graphicFrameLocks noGrp="1"/>
          </p:cNvGraphicFramePr>
          <p:nvPr/>
        </p:nvGraphicFramePr>
        <p:xfrm>
          <a:off x="630524" y="3355764"/>
          <a:ext cx="10785471" cy="2779293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907268">
                  <a:extLst>
                    <a:ext uri="{9D8B030D-6E8A-4147-A177-3AD203B41FA5}">
                      <a16:colId xmlns:a16="http://schemas.microsoft.com/office/drawing/2014/main" val="3562907967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3002841787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2975690736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438741475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1026448966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970287875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343216992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948912545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1111579326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1152849042"/>
                    </a:ext>
                  </a:extLst>
                </a:gridCol>
              </a:tblGrid>
              <a:tr h="926431">
                <a:tc>
                  <a:txBody>
                    <a:bodyPr/>
                    <a:lstStyle/>
                    <a:p>
                      <a:pPr algn="r"/>
                      <a:r>
                        <a:rPr lang="en-SG" sz="3000" b="0" kern="1200" dirty="0"/>
                        <a:t>Divisor</a:t>
                      </a:r>
                      <a:endParaRPr lang="en-SG" sz="3000" b="0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4380611"/>
                  </a:ext>
                </a:extLst>
              </a:tr>
              <a:tr h="926431">
                <a:tc>
                  <a:txBody>
                    <a:bodyPr/>
                    <a:lstStyle/>
                    <a:p>
                      <a:pPr algn="r"/>
                      <a:r>
                        <a:rPr lang="en-SG" sz="3000" dirty="0"/>
                        <a:t>Quotient</a:t>
                      </a:r>
                      <a:endParaRPr lang="en-SG" sz="3000" i="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38491931"/>
                  </a:ext>
                </a:extLst>
              </a:tr>
              <a:tr h="926431">
                <a:tc>
                  <a:txBody>
                    <a:bodyPr/>
                    <a:lstStyle/>
                    <a:p>
                      <a:pPr algn="r"/>
                      <a:r>
                        <a:rPr lang="en-SG" sz="3000" dirty="0"/>
                        <a:t>Remainder</a:t>
                      </a:r>
                      <a:endParaRPr lang="en-SG" sz="3000" i="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73093355"/>
                  </a:ext>
                </a:extLst>
              </a:tr>
            </a:tbl>
          </a:graphicData>
        </a:graphic>
      </p:graphicFrame>
      <p:sp>
        <p:nvSpPr>
          <p:cNvPr id="8" name="Equals">
            <a:extLst>
              <a:ext uri="{FF2B5EF4-FFF2-40B4-BE49-F238E27FC236}">
                <a16:creationId xmlns:a16="http://schemas.microsoft.com/office/drawing/2014/main" id="{39E1B9AE-75EE-4538-9840-8121323A2BF9}"/>
              </a:ext>
            </a:extLst>
          </p:cNvPr>
          <p:cNvSpPr txBox="1"/>
          <p:nvPr/>
        </p:nvSpPr>
        <p:spPr>
          <a:xfrm>
            <a:off x="2829038" y="1834292"/>
            <a:ext cx="8510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=</a:t>
            </a:r>
          </a:p>
        </p:txBody>
      </p:sp>
      <p:sp>
        <p:nvSpPr>
          <p:cNvPr id="9" name="Renainder">
            <a:extLst>
              <a:ext uri="{FF2B5EF4-FFF2-40B4-BE49-F238E27FC236}">
                <a16:creationId xmlns:a16="http://schemas.microsoft.com/office/drawing/2014/main" id="{BCD166A6-1FCC-4C3B-BD82-C781CD991861}"/>
              </a:ext>
            </a:extLst>
          </p:cNvPr>
          <p:cNvSpPr txBox="1"/>
          <p:nvPr/>
        </p:nvSpPr>
        <p:spPr>
          <a:xfrm>
            <a:off x="5129940" y="1823624"/>
            <a:ext cx="359433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remainder</a:t>
            </a:r>
          </a:p>
        </p:txBody>
      </p:sp>
      <p:sp>
        <p:nvSpPr>
          <p:cNvPr id="15" name="!!Title">
            <a:extLst>
              <a:ext uri="{FF2B5EF4-FFF2-40B4-BE49-F238E27FC236}">
                <a16:creationId xmlns:a16="http://schemas.microsoft.com/office/drawing/2014/main" id="{BD1D2DF5-CAD4-41A5-B69A-5108CA717C60}"/>
              </a:ext>
            </a:extLst>
          </p:cNvPr>
          <p:cNvSpPr txBox="1"/>
          <p:nvPr/>
        </p:nvSpPr>
        <p:spPr>
          <a:xfrm>
            <a:off x="517357" y="312821"/>
            <a:ext cx="47948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Factor Count:</a:t>
            </a:r>
          </a:p>
        </p:txBody>
      </p:sp>
      <p:sp>
        <p:nvSpPr>
          <p:cNvPr id="17" name="!!Counter">
            <a:extLst>
              <a:ext uri="{FF2B5EF4-FFF2-40B4-BE49-F238E27FC236}">
                <a16:creationId xmlns:a16="http://schemas.microsoft.com/office/drawing/2014/main" id="{8F0518F0-5490-4CF0-AC97-D7D243E87CD1}"/>
              </a:ext>
            </a:extLst>
          </p:cNvPr>
          <p:cNvSpPr txBox="1"/>
          <p:nvPr/>
        </p:nvSpPr>
        <p:spPr>
          <a:xfrm>
            <a:off x="5570452" y="312821"/>
            <a:ext cx="78680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5</a:t>
            </a:r>
          </a:p>
        </p:txBody>
      </p:sp>
      <p:sp>
        <p:nvSpPr>
          <p:cNvPr id="25" name="!!Rem8">
            <a:extLst>
              <a:ext uri="{FF2B5EF4-FFF2-40B4-BE49-F238E27FC236}">
                <a16:creationId xmlns:a16="http://schemas.microsoft.com/office/drawing/2014/main" id="{736E7E1C-0DFB-47C3-A28B-5D075341404A}"/>
              </a:ext>
            </a:extLst>
          </p:cNvPr>
          <p:cNvSpPr txBox="1"/>
          <p:nvPr/>
        </p:nvSpPr>
        <p:spPr>
          <a:xfrm>
            <a:off x="8724275" y="1823623"/>
            <a:ext cx="63868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4</a:t>
            </a:r>
          </a:p>
        </p:txBody>
      </p:sp>
      <p:sp>
        <p:nvSpPr>
          <p:cNvPr id="26" name="!!Quotient8">
            <a:extLst>
              <a:ext uri="{FF2B5EF4-FFF2-40B4-BE49-F238E27FC236}">
                <a16:creationId xmlns:a16="http://schemas.microsoft.com/office/drawing/2014/main" id="{D534247B-EC60-4F8E-9308-F60B8C6B0C00}"/>
              </a:ext>
            </a:extLst>
          </p:cNvPr>
          <p:cNvSpPr txBox="1"/>
          <p:nvPr/>
        </p:nvSpPr>
        <p:spPr>
          <a:xfrm>
            <a:off x="3795208" y="1834292"/>
            <a:ext cx="69015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4</a:t>
            </a:r>
          </a:p>
        </p:txBody>
      </p:sp>
      <p:sp>
        <p:nvSpPr>
          <p:cNvPr id="27" name="!!Divisor8">
            <a:extLst>
              <a:ext uri="{FF2B5EF4-FFF2-40B4-BE49-F238E27FC236}">
                <a16:creationId xmlns:a16="http://schemas.microsoft.com/office/drawing/2014/main" id="{6A1D6712-42F3-4411-AD67-7E878EF8B704}"/>
              </a:ext>
            </a:extLst>
          </p:cNvPr>
          <p:cNvSpPr txBox="1"/>
          <p:nvPr/>
        </p:nvSpPr>
        <p:spPr>
          <a:xfrm>
            <a:off x="2278702" y="1834292"/>
            <a:ext cx="75681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8</a:t>
            </a:r>
          </a:p>
        </p:txBody>
      </p:sp>
      <p:sp>
        <p:nvSpPr>
          <p:cNvPr id="34" name="!!Rem7">
            <a:extLst>
              <a:ext uri="{FF2B5EF4-FFF2-40B4-BE49-F238E27FC236}">
                <a16:creationId xmlns:a16="http://schemas.microsoft.com/office/drawing/2014/main" id="{EC078815-D25A-4CCD-96AB-D2DCA36ADE3D}"/>
              </a:ext>
            </a:extLst>
          </p:cNvPr>
          <p:cNvSpPr txBox="1"/>
          <p:nvPr/>
        </p:nvSpPr>
        <p:spPr>
          <a:xfrm>
            <a:off x="8752230" y="5326539"/>
            <a:ext cx="4766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1</a:t>
            </a:r>
          </a:p>
        </p:txBody>
      </p:sp>
      <p:sp>
        <p:nvSpPr>
          <p:cNvPr id="35" name="!!Quotient7">
            <a:extLst>
              <a:ext uri="{FF2B5EF4-FFF2-40B4-BE49-F238E27FC236}">
                <a16:creationId xmlns:a16="http://schemas.microsoft.com/office/drawing/2014/main" id="{13198BDD-A347-492C-9E9F-BBD6534C1250}"/>
              </a:ext>
            </a:extLst>
          </p:cNvPr>
          <p:cNvSpPr txBox="1"/>
          <p:nvPr/>
        </p:nvSpPr>
        <p:spPr>
          <a:xfrm>
            <a:off x="8718390" y="4406606"/>
            <a:ext cx="5443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5</a:t>
            </a:r>
          </a:p>
        </p:txBody>
      </p:sp>
      <p:sp>
        <p:nvSpPr>
          <p:cNvPr id="36" name="!!Divisor7">
            <a:extLst>
              <a:ext uri="{FF2B5EF4-FFF2-40B4-BE49-F238E27FC236}">
                <a16:creationId xmlns:a16="http://schemas.microsoft.com/office/drawing/2014/main" id="{CF5BA59D-B6DE-4FA4-A3DF-F098C1C5569D}"/>
              </a:ext>
            </a:extLst>
          </p:cNvPr>
          <p:cNvSpPr txBox="1"/>
          <p:nvPr/>
        </p:nvSpPr>
        <p:spPr>
          <a:xfrm>
            <a:off x="8724275" y="3517949"/>
            <a:ext cx="4766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7</a:t>
            </a:r>
          </a:p>
        </p:txBody>
      </p:sp>
      <p:sp>
        <p:nvSpPr>
          <p:cNvPr id="31" name="!!Rem6">
            <a:extLst>
              <a:ext uri="{FF2B5EF4-FFF2-40B4-BE49-F238E27FC236}">
                <a16:creationId xmlns:a16="http://schemas.microsoft.com/office/drawing/2014/main" id="{DE9800E7-0AEA-421F-B0B6-98885696D2CE}"/>
              </a:ext>
            </a:extLst>
          </p:cNvPr>
          <p:cNvSpPr txBox="1"/>
          <p:nvPr/>
        </p:nvSpPr>
        <p:spPr>
          <a:xfrm>
            <a:off x="7752656" y="5326539"/>
            <a:ext cx="6386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32" name="!!Quotient6">
            <a:extLst>
              <a:ext uri="{FF2B5EF4-FFF2-40B4-BE49-F238E27FC236}">
                <a16:creationId xmlns:a16="http://schemas.microsoft.com/office/drawing/2014/main" id="{89B0F4F2-E247-4393-85C4-7594038D644E}"/>
              </a:ext>
            </a:extLst>
          </p:cNvPr>
          <p:cNvSpPr txBox="1"/>
          <p:nvPr/>
        </p:nvSpPr>
        <p:spPr>
          <a:xfrm>
            <a:off x="7745752" y="4414287"/>
            <a:ext cx="5443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6</a:t>
            </a:r>
          </a:p>
        </p:txBody>
      </p:sp>
      <p:sp>
        <p:nvSpPr>
          <p:cNvPr id="33" name="!!Divisor6">
            <a:extLst>
              <a:ext uri="{FF2B5EF4-FFF2-40B4-BE49-F238E27FC236}">
                <a16:creationId xmlns:a16="http://schemas.microsoft.com/office/drawing/2014/main" id="{9D571A72-2C62-4AA6-AC37-5A7C38FFD712}"/>
              </a:ext>
            </a:extLst>
          </p:cNvPr>
          <p:cNvSpPr txBox="1"/>
          <p:nvPr/>
        </p:nvSpPr>
        <p:spPr>
          <a:xfrm>
            <a:off x="7752656" y="3517949"/>
            <a:ext cx="5374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6</a:t>
            </a:r>
          </a:p>
        </p:txBody>
      </p:sp>
      <p:sp>
        <p:nvSpPr>
          <p:cNvPr id="28" name="!!Rem5">
            <a:extLst>
              <a:ext uri="{FF2B5EF4-FFF2-40B4-BE49-F238E27FC236}">
                <a16:creationId xmlns:a16="http://schemas.microsoft.com/office/drawing/2014/main" id="{45BF675B-0D83-4190-9E39-121DBF242804}"/>
              </a:ext>
            </a:extLst>
          </p:cNvPr>
          <p:cNvSpPr txBox="1"/>
          <p:nvPr/>
        </p:nvSpPr>
        <p:spPr>
          <a:xfrm>
            <a:off x="6773114" y="5326539"/>
            <a:ext cx="5443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1</a:t>
            </a:r>
          </a:p>
        </p:txBody>
      </p:sp>
      <p:sp>
        <p:nvSpPr>
          <p:cNvPr id="29" name="!!Quotient5">
            <a:extLst>
              <a:ext uri="{FF2B5EF4-FFF2-40B4-BE49-F238E27FC236}">
                <a16:creationId xmlns:a16="http://schemas.microsoft.com/office/drawing/2014/main" id="{8906830C-4083-4BD6-8DB2-CDA7F17DADDD}"/>
              </a:ext>
            </a:extLst>
          </p:cNvPr>
          <p:cNvSpPr txBox="1"/>
          <p:nvPr/>
        </p:nvSpPr>
        <p:spPr>
          <a:xfrm>
            <a:off x="6773115" y="4414288"/>
            <a:ext cx="5443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7</a:t>
            </a:r>
          </a:p>
        </p:txBody>
      </p:sp>
      <p:sp>
        <p:nvSpPr>
          <p:cNvPr id="30" name="!!Divisor5">
            <a:extLst>
              <a:ext uri="{FF2B5EF4-FFF2-40B4-BE49-F238E27FC236}">
                <a16:creationId xmlns:a16="http://schemas.microsoft.com/office/drawing/2014/main" id="{1BDF1BF1-B56B-4BB6-BE53-701C2A08EAF3}"/>
              </a:ext>
            </a:extLst>
          </p:cNvPr>
          <p:cNvSpPr txBox="1"/>
          <p:nvPr/>
        </p:nvSpPr>
        <p:spPr>
          <a:xfrm>
            <a:off x="6773115" y="3517949"/>
            <a:ext cx="5443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5</a:t>
            </a:r>
          </a:p>
        </p:txBody>
      </p:sp>
      <p:sp>
        <p:nvSpPr>
          <p:cNvPr id="24" name="!!Rem4">
            <a:extLst>
              <a:ext uri="{FF2B5EF4-FFF2-40B4-BE49-F238E27FC236}">
                <a16:creationId xmlns:a16="http://schemas.microsoft.com/office/drawing/2014/main" id="{110DC57A-D481-4421-8AB0-515256D7545F}"/>
              </a:ext>
            </a:extLst>
          </p:cNvPr>
          <p:cNvSpPr txBox="1"/>
          <p:nvPr/>
        </p:nvSpPr>
        <p:spPr>
          <a:xfrm>
            <a:off x="5781446" y="5326539"/>
            <a:ext cx="4420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23" name="!!Quotient4">
            <a:extLst>
              <a:ext uri="{FF2B5EF4-FFF2-40B4-BE49-F238E27FC236}">
                <a16:creationId xmlns:a16="http://schemas.microsoft.com/office/drawing/2014/main" id="{2CE1238F-7F36-424E-A20A-CEDA726299BF}"/>
              </a:ext>
            </a:extLst>
          </p:cNvPr>
          <p:cNvSpPr txBox="1"/>
          <p:nvPr/>
        </p:nvSpPr>
        <p:spPr>
          <a:xfrm>
            <a:off x="5764158" y="4421969"/>
            <a:ext cx="4766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9</a:t>
            </a:r>
          </a:p>
        </p:txBody>
      </p:sp>
      <p:sp>
        <p:nvSpPr>
          <p:cNvPr id="22" name="!!Divisor4">
            <a:extLst>
              <a:ext uri="{FF2B5EF4-FFF2-40B4-BE49-F238E27FC236}">
                <a16:creationId xmlns:a16="http://schemas.microsoft.com/office/drawing/2014/main" id="{30CA1CC0-3AA9-4619-B554-1CB8EFF4E443}"/>
              </a:ext>
            </a:extLst>
          </p:cNvPr>
          <p:cNvSpPr txBox="1"/>
          <p:nvPr/>
        </p:nvSpPr>
        <p:spPr>
          <a:xfrm>
            <a:off x="5784936" y="3517949"/>
            <a:ext cx="4766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4</a:t>
            </a:r>
          </a:p>
        </p:txBody>
      </p:sp>
      <p:sp>
        <p:nvSpPr>
          <p:cNvPr id="18" name="!!Rem3">
            <a:extLst>
              <a:ext uri="{FF2B5EF4-FFF2-40B4-BE49-F238E27FC236}">
                <a16:creationId xmlns:a16="http://schemas.microsoft.com/office/drawing/2014/main" id="{EA1B412C-F9C6-4A08-B443-FBB203269DC8}"/>
              </a:ext>
            </a:extLst>
          </p:cNvPr>
          <p:cNvSpPr txBox="1"/>
          <p:nvPr/>
        </p:nvSpPr>
        <p:spPr>
          <a:xfrm>
            <a:off x="4747386" y="5326539"/>
            <a:ext cx="5866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16" name="!!Quotient3">
            <a:extLst>
              <a:ext uri="{FF2B5EF4-FFF2-40B4-BE49-F238E27FC236}">
                <a16:creationId xmlns:a16="http://schemas.microsoft.com/office/drawing/2014/main" id="{95333CC1-4857-4C5E-B2F8-471347582700}"/>
              </a:ext>
            </a:extLst>
          </p:cNvPr>
          <p:cNvSpPr txBox="1"/>
          <p:nvPr/>
        </p:nvSpPr>
        <p:spPr>
          <a:xfrm>
            <a:off x="4589789" y="4421969"/>
            <a:ext cx="10765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12</a:t>
            </a:r>
          </a:p>
        </p:txBody>
      </p:sp>
      <p:sp>
        <p:nvSpPr>
          <p:cNvPr id="14" name="!!Divisor3">
            <a:extLst>
              <a:ext uri="{FF2B5EF4-FFF2-40B4-BE49-F238E27FC236}">
                <a16:creationId xmlns:a16="http://schemas.microsoft.com/office/drawing/2014/main" id="{7F932BB8-FC23-4B12-B969-D39CA2776595}"/>
              </a:ext>
            </a:extLst>
          </p:cNvPr>
          <p:cNvSpPr txBox="1"/>
          <p:nvPr/>
        </p:nvSpPr>
        <p:spPr>
          <a:xfrm>
            <a:off x="4747386" y="3517949"/>
            <a:ext cx="476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3</a:t>
            </a:r>
          </a:p>
        </p:txBody>
      </p:sp>
      <p:sp>
        <p:nvSpPr>
          <p:cNvPr id="13" name="!!Rem2">
            <a:extLst>
              <a:ext uri="{FF2B5EF4-FFF2-40B4-BE49-F238E27FC236}">
                <a16:creationId xmlns:a16="http://schemas.microsoft.com/office/drawing/2014/main" id="{2D231380-AB25-4A80-B2AE-6FE76CE6871B}"/>
              </a:ext>
            </a:extLst>
          </p:cNvPr>
          <p:cNvSpPr txBox="1"/>
          <p:nvPr/>
        </p:nvSpPr>
        <p:spPr>
          <a:xfrm>
            <a:off x="3765265" y="5326539"/>
            <a:ext cx="4420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12" name="!!Quotient2">
            <a:extLst>
              <a:ext uri="{FF2B5EF4-FFF2-40B4-BE49-F238E27FC236}">
                <a16:creationId xmlns:a16="http://schemas.microsoft.com/office/drawing/2014/main" id="{7443C034-B79F-4D96-A3F0-3FA3B4E6FDC1}"/>
              </a:ext>
            </a:extLst>
          </p:cNvPr>
          <p:cNvSpPr txBox="1"/>
          <p:nvPr/>
        </p:nvSpPr>
        <p:spPr>
          <a:xfrm>
            <a:off x="3639002" y="4421969"/>
            <a:ext cx="6945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18</a:t>
            </a:r>
          </a:p>
        </p:txBody>
      </p:sp>
      <p:sp>
        <p:nvSpPr>
          <p:cNvPr id="11" name="!!Divisor2">
            <a:extLst>
              <a:ext uri="{FF2B5EF4-FFF2-40B4-BE49-F238E27FC236}">
                <a16:creationId xmlns:a16="http://schemas.microsoft.com/office/drawing/2014/main" id="{19DA1615-780B-4FF6-B535-1F3019ACAEC5}"/>
              </a:ext>
            </a:extLst>
          </p:cNvPr>
          <p:cNvSpPr txBox="1"/>
          <p:nvPr/>
        </p:nvSpPr>
        <p:spPr>
          <a:xfrm>
            <a:off x="3817217" y="3517949"/>
            <a:ext cx="476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2</a:t>
            </a:r>
          </a:p>
        </p:txBody>
      </p:sp>
      <p:sp>
        <p:nvSpPr>
          <p:cNvPr id="21" name="!!Rem1">
            <a:extLst>
              <a:ext uri="{FF2B5EF4-FFF2-40B4-BE49-F238E27FC236}">
                <a16:creationId xmlns:a16="http://schemas.microsoft.com/office/drawing/2014/main" id="{80769227-74C0-4897-A16F-C6F43F5E6737}"/>
              </a:ext>
            </a:extLst>
          </p:cNvPr>
          <p:cNvSpPr txBox="1"/>
          <p:nvPr/>
        </p:nvSpPr>
        <p:spPr>
          <a:xfrm>
            <a:off x="2829038" y="5326539"/>
            <a:ext cx="5059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20" name="!!Quotient1">
            <a:extLst>
              <a:ext uri="{FF2B5EF4-FFF2-40B4-BE49-F238E27FC236}">
                <a16:creationId xmlns:a16="http://schemas.microsoft.com/office/drawing/2014/main" id="{94728A00-EB2A-4382-B9C8-B091F81C84C6}"/>
              </a:ext>
            </a:extLst>
          </p:cNvPr>
          <p:cNvSpPr txBox="1"/>
          <p:nvPr/>
        </p:nvSpPr>
        <p:spPr>
          <a:xfrm>
            <a:off x="2720063" y="4421969"/>
            <a:ext cx="6945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36</a:t>
            </a:r>
          </a:p>
        </p:txBody>
      </p:sp>
      <p:sp>
        <p:nvSpPr>
          <p:cNvPr id="19" name="!!Divisor1">
            <a:extLst>
              <a:ext uri="{FF2B5EF4-FFF2-40B4-BE49-F238E27FC236}">
                <a16:creationId xmlns:a16="http://schemas.microsoft.com/office/drawing/2014/main" id="{835F4155-E484-4227-A0BD-E0901BE13734}"/>
              </a:ext>
            </a:extLst>
          </p:cNvPr>
          <p:cNvSpPr txBox="1"/>
          <p:nvPr/>
        </p:nvSpPr>
        <p:spPr>
          <a:xfrm>
            <a:off x="2829038" y="3517949"/>
            <a:ext cx="476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418621897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Question">
            <a:extLst>
              <a:ext uri="{FF2B5EF4-FFF2-40B4-BE49-F238E27FC236}">
                <a16:creationId xmlns:a16="http://schemas.microsoft.com/office/drawing/2014/main" id="{8B49D109-D08B-4DA1-BC8C-A280E6B5EBBE}"/>
              </a:ext>
            </a:extLst>
          </p:cNvPr>
          <p:cNvSpPr txBox="1"/>
          <p:nvPr/>
        </p:nvSpPr>
        <p:spPr>
          <a:xfrm>
            <a:off x="563024" y="1834292"/>
            <a:ext cx="24724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36 </a:t>
            </a:r>
            <a:r>
              <a:rPr lang="en-SG" sz="6000" dirty="0">
                <a:latin typeface="HelveticaNeueLT Std Lt" panose="020B0403020202020204" pitchFamily="34" charset="0"/>
                <a:sym typeface="Symbol" panose="05050102010706020507" pitchFamily="18" charset="2"/>
              </a:rPr>
              <a:t></a:t>
            </a:r>
            <a:endParaRPr lang="en-SG" sz="6000" dirty="0">
              <a:latin typeface="HelveticaNeueLT Std Lt" panose="020B0403020202020204" pitchFamily="34" charset="0"/>
            </a:endParaRPr>
          </a:p>
        </p:txBody>
      </p:sp>
      <p:graphicFrame>
        <p:nvGraphicFramePr>
          <p:cNvPr id="3" name="Table">
            <a:extLst>
              <a:ext uri="{FF2B5EF4-FFF2-40B4-BE49-F238E27FC236}">
                <a16:creationId xmlns:a16="http://schemas.microsoft.com/office/drawing/2014/main" id="{609D807A-397E-49F7-A437-07241D826F5E}"/>
              </a:ext>
            </a:extLst>
          </p:cNvPr>
          <p:cNvGraphicFramePr>
            <a:graphicFrameLocks noGrp="1"/>
          </p:cNvGraphicFramePr>
          <p:nvPr/>
        </p:nvGraphicFramePr>
        <p:xfrm>
          <a:off x="630524" y="3355764"/>
          <a:ext cx="10785471" cy="2779293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907268">
                  <a:extLst>
                    <a:ext uri="{9D8B030D-6E8A-4147-A177-3AD203B41FA5}">
                      <a16:colId xmlns:a16="http://schemas.microsoft.com/office/drawing/2014/main" val="3562907967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3002841787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2975690736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438741475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1026448966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970287875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343216992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948912545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1111579326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1152849042"/>
                    </a:ext>
                  </a:extLst>
                </a:gridCol>
              </a:tblGrid>
              <a:tr h="926431">
                <a:tc>
                  <a:txBody>
                    <a:bodyPr/>
                    <a:lstStyle/>
                    <a:p>
                      <a:pPr algn="r"/>
                      <a:r>
                        <a:rPr lang="en-SG" sz="3000" b="0" kern="1200" dirty="0"/>
                        <a:t>Divisor</a:t>
                      </a:r>
                      <a:endParaRPr lang="en-SG" sz="3000" b="0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4380611"/>
                  </a:ext>
                </a:extLst>
              </a:tr>
              <a:tr h="926431">
                <a:tc>
                  <a:txBody>
                    <a:bodyPr/>
                    <a:lstStyle/>
                    <a:p>
                      <a:pPr algn="r"/>
                      <a:r>
                        <a:rPr lang="en-SG" sz="3000" dirty="0"/>
                        <a:t>Quotient</a:t>
                      </a:r>
                      <a:endParaRPr lang="en-SG" sz="3000" i="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38491931"/>
                  </a:ext>
                </a:extLst>
              </a:tr>
              <a:tr h="926431">
                <a:tc>
                  <a:txBody>
                    <a:bodyPr/>
                    <a:lstStyle/>
                    <a:p>
                      <a:pPr algn="r"/>
                      <a:r>
                        <a:rPr lang="en-SG" sz="3000" dirty="0"/>
                        <a:t>Remainder</a:t>
                      </a:r>
                      <a:endParaRPr lang="en-SG" sz="3000" i="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73093355"/>
                  </a:ext>
                </a:extLst>
              </a:tr>
            </a:tbl>
          </a:graphicData>
        </a:graphic>
      </p:graphicFrame>
      <p:sp>
        <p:nvSpPr>
          <p:cNvPr id="8" name="Equals">
            <a:extLst>
              <a:ext uri="{FF2B5EF4-FFF2-40B4-BE49-F238E27FC236}">
                <a16:creationId xmlns:a16="http://schemas.microsoft.com/office/drawing/2014/main" id="{39E1B9AE-75EE-4538-9840-8121323A2BF9}"/>
              </a:ext>
            </a:extLst>
          </p:cNvPr>
          <p:cNvSpPr txBox="1"/>
          <p:nvPr/>
        </p:nvSpPr>
        <p:spPr>
          <a:xfrm>
            <a:off x="2829038" y="1834292"/>
            <a:ext cx="8510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=</a:t>
            </a:r>
          </a:p>
        </p:txBody>
      </p:sp>
      <p:sp>
        <p:nvSpPr>
          <p:cNvPr id="9" name="Renainder">
            <a:extLst>
              <a:ext uri="{FF2B5EF4-FFF2-40B4-BE49-F238E27FC236}">
                <a16:creationId xmlns:a16="http://schemas.microsoft.com/office/drawing/2014/main" id="{BCD166A6-1FCC-4C3B-BD82-C781CD991861}"/>
              </a:ext>
            </a:extLst>
          </p:cNvPr>
          <p:cNvSpPr txBox="1"/>
          <p:nvPr/>
        </p:nvSpPr>
        <p:spPr>
          <a:xfrm>
            <a:off x="5129940" y="1823624"/>
            <a:ext cx="359433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remainder</a:t>
            </a:r>
          </a:p>
        </p:txBody>
      </p:sp>
      <p:sp>
        <p:nvSpPr>
          <p:cNvPr id="15" name="!!Title">
            <a:extLst>
              <a:ext uri="{FF2B5EF4-FFF2-40B4-BE49-F238E27FC236}">
                <a16:creationId xmlns:a16="http://schemas.microsoft.com/office/drawing/2014/main" id="{BD1D2DF5-CAD4-41A5-B69A-5108CA717C60}"/>
              </a:ext>
            </a:extLst>
          </p:cNvPr>
          <p:cNvSpPr txBox="1"/>
          <p:nvPr/>
        </p:nvSpPr>
        <p:spPr>
          <a:xfrm>
            <a:off x="517357" y="312821"/>
            <a:ext cx="47948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Factor Count:</a:t>
            </a:r>
          </a:p>
        </p:txBody>
      </p:sp>
      <p:sp>
        <p:nvSpPr>
          <p:cNvPr id="17" name="!!Counter">
            <a:extLst>
              <a:ext uri="{FF2B5EF4-FFF2-40B4-BE49-F238E27FC236}">
                <a16:creationId xmlns:a16="http://schemas.microsoft.com/office/drawing/2014/main" id="{8F0518F0-5490-4CF0-AC97-D7D243E87CD1}"/>
              </a:ext>
            </a:extLst>
          </p:cNvPr>
          <p:cNvSpPr txBox="1"/>
          <p:nvPr/>
        </p:nvSpPr>
        <p:spPr>
          <a:xfrm>
            <a:off x="5570452" y="312821"/>
            <a:ext cx="78680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5</a:t>
            </a:r>
          </a:p>
        </p:txBody>
      </p:sp>
      <p:sp>
        <p:nvSpPr>
          <p:cNvPr id="25" name="!!Rem8">
            <a:extLst>
              <a:ext uri="{FF2B5EF4-FFF2-40B4-BE49-F238E27FC236}">
                <a16:creationId xmlns:a16="http://schemas.microsoft.com/office/drawing/2014/main" id="{736E7E1C-0DFB-47C3-A28B-5D075341404A}"/>
              </a:ext>
            </a:extLst>
          </p:cNvPr>
          <p:cNvSpPr txBox="1"/>
          <p:nvPr/>
        </p:nvSpPr>
        <p:spPr>
          <a:xfrm>
            <a:off x="9691027" y="5310403"/>
            <a:ext cx="5059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4</a:t>
            </a:r>
          </a:p>
        </p:txBody>
      </p:sp>
      <p:sp>
        <p:nvSpPr>
          <p:cNvPr id="26" name="!!Quotient8">
            <a:extLst>
              <a:ext uri="{FF2B5EF4-FFF2-40B4-BE49-F238E27FC236}">
                <a16:creationId xmlns:a16="http://schemas.microsoft.com/office/drawing/2014/main" id="{D534247B-EC60-4F8E-9308-F60B8C6B0C00}"/>
              </a:ext>
            </a:extLst>
          </p:cNvPr>
          <p:cNvSpPr txBox="1"/>
          <p:nvPr/>
        </p:nvSpPr>
        <p:spPr>
          <a:xfrm>
            <a:off x="9691027" y="4421969"/>
            <a:ext cx="5443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4</a:t>
            </a:r>
          </a:p>
        </p:txBody>
      </p:sp>
      <p:sp>
        <p:nvSpPr>
          <p:cNvPr id="27" name="!!Divisor8">
            <a:extLst>
              <a:ext uri="{FF2B5EF4-FFF2-40B4-BE49-F238E27FC236}">
                <a16:creationId xmlns:a16="http://schemas.microsoft.com/office/drawing/2014/main" id="{6A1D6712-42F3-4411-AD67-7E878EF8B704}"/>
              </a:ext>
            </a:extLst>
          </p:cNvPr>
          <p:cNvSpPr txBox="1"/>
          <p:nvPr/>
        </p:nvSpPr>
        <p:spPr>
          <a:xfrm>
            <a:off x="9729014" y="3517949"/>
            <a:ext cx="5443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8</a:t>
            </a:r>
          </a:p>
        </p:txBody>
      </p:sp>
      <p:sp>
        <p:nvSpPr>
          <p:cNvPr id="34" name="!!Rem7">
            <a:extLst>
              <a:ext uri="{FF2B5EF4-FFF2-40B4-BE49-F238E27FC236}">
                <a16:creationId xmlns:a16="http://schemas.microsoft.com/office/drawing/2014/main" id="{EC078815-D25A-4CCD-96AB-D2DCA36ADE3D}"/>
              </a:ext>
            </a:extLst>
          </p:cNvPr>
          <p:cNvSpPr txBox="1"/>
          <p:nvPr/>
        </p:nvSpPr>
        <p:spPr>
          <a:xfrm>
            <a:off x="8752230" y="5326539"/>
            <a:ext cx="4766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1</a:t>
            </a:r>
          </a:p>
        </p:txBody>
      </p:sp>
      <p:sp>
        <p:nvSpPr>
          <p:cNvPr id="35" name="!!Quotient7">
            <a:extLst>
              <a:ext uri="{FF2B5EF4-FFF2-40B4-BE49-F238E27FC236}">
                <a16:creationId xmlns:a16="http://schemas.microsoft.com/office/drawing/2014/main" id="{13198BDD-A347-492C-9E9F-BBD6534C1250}"/>
              </a:ext>
            </a:extLst>
          </p:cNvPr>
          <p:cNvSpPr txBox="1"/>
          <p:nvPr/>
        </p:nvSpPr>
        <p:spPr>
          <a:xfrm>
            <a:off x="8718390" y="4421969"/>
            <a:ext cx="5443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5</a:t>
            </a:r>
          </a:p>
        </p:txBody>
      </p:sp>
      <p:sp>
        <p:nvSpPr>
          <p:cNvPr id="36" name="!!Divisor7">
            <a:extLst>
              <a:ext uri="{FF2B5EF4-FFF2-40B4-BE49-F238E27FC236}">
                <a16:creationId xmlns:a16="http://schemas.microsoft.com/office/drawing/2014/main" id="{CF5BA59D-B6DE-4FA4-A3DF-F098C1C5569D}"/>
              </a:ext>
            </a:extLst>
          </p:cNvPr>
          <p:cNvSpPr txBox="1"/>
          <p:nvPr/>
        </p:nvSpPr>
        <p:spPr>
          <a:xfrm>
            <a:off x="8724275" y="3517949"/>
            <a:ext cx="4766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7</a:t>
            </a:r>
          </a:p>
        </p:txBody>
      </p:sp>
      <p:sp>
        <p:nvSpPr>
          <p:cNvPr id="31" name="!!Rem6">
            <a:extLst>
              <a:ext uri="{FF2B5EF4-FFF2-40B4-BE49-F238E27FC236}">
                <a16:creationId xmlns:a16="http://schemas.microsoft.com/office/drawing/2014/main" id="{DE9800E7-0AEA-421F-B0B6-98885696D2CE}"/>
              </a:ext>
            </a:extLst>
          </p:cNvPr>
          <p:cNvSpPr txBox="1"/>
          <p:nvPr/>
        </p:nvSpPr>
        <p:spPr>
          <a:xfrm>
            <a:off x="7752656" y="5326539"/>
            <a:ext cx="6386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32" name="!!Quotient6">
            <a:extLst>
              <a:ext uri="{FF2B5EF4-FFF2-40B4-BE49-F238E27FC236}">
                <a16:creationId xmlns:a16="http://schemas.microsoft.com/office/drawing/2014/main" id="{89B0F4F2-E247-4393-85C4-7594038D644E}"/>
              </a:ext>
            </a:extLst>
          </p:cNvPr>
          <p:cNvSpPr txBox="1"/>
          <p:nvPr/>
        </p:nvSpPr>
        <p:spPr>
          <a:xfrm>
            <a:off x="7745752" y="4421969"/>
            <a:ext cx="5443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6</a:t>
            </a:r>
          </a:p>
        </p:txBody>
      </p:sp>
      <p:sp>
        <p:nvSpPr>
          <p:cNvPr id="33" name="!!Divisor6">
            <a:extLst>
              <a:ext uri="{FF2B5EF4-FFF2-40B4-BE49-F238E27FC236}">
                <a16:creationId xmlns:a16="http://schemas.microsoft.com/office/drawing/2014/main" id="{9D571A72-2C62-4AA6-AC37-5A7C38FFD712}"/>
              </a:ext>
            </a:extLst>
          </p:cNvPr>
          <p:cNvSpPr txBox="1"/>
          <p:nvPr/>
        </p:nvSpPr>
        <p:spPr>
          <a:xfrm>
            <a:off x="7752656" y="3517949"/>
            <a:ext cx="5374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6</a:t>
            </a:r>
          </a:p>
        </p:txBody>
      </p:sp>
      <p:sp>
        <p:nvSpPr>
          <p:cNvPr id="28" name="!!Rem5">
            <a:extLst>
              <a:ext uri="{FF2B5EF4-FFF2-40B4-BE49-F238E27FC236}">
                <a16:creationId xmlns:a16="http://schemas.microsoft.com/office/drawing/2014/main" id="{45BF675B-0D83-4190-9E39-121DBF242804}"/>
              </a:ext>
            </a:extLst>
          </p:cNvPr>
          <p:cNvSpPr txBox="1"/>
          <p:nvPr/>
        </p:nvSpPr>
        <p:spPr>
          <a:xfrm>
            <a:off x="6773114" y="5326539"/>
            <a:ext cx="5443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1</a:t>
            </a:r>
          </a:p>
        </p:txBody>
      </p:sp>
      <p:sp>
        <p:nvSpPr>
          <p:cNvPr id="29" name="!!Quotient5">
            <a:extLst>
              <a:ext uri="{FF2B5EF4-FFF2-40B4-BE49-F238E27FC236}">
                <a16:creationId xmlns:a16="http://schemas.microsoft.com/office/drawing/2014/main" id="{8906830C-4083-4BD6-8DB2-CDA7F17DADDD}"/>
              </a:ext>
            </a:extLst>
          </p:cNvPr>
          <p:cNvSpPr txBox="1"/>
          <p:nvPr/>
        </p:nvSpPr>
        <p:spPr>
          <a:xfrm>
            <a:off x="6773115" y="4421969"/>
            <a:ext cx="5443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7</a:t>
            </a:r>
          </a:p>
        </p:txBody>
      </p:sp>
      <p:sp>
        <p:nvSpPr>
          <p:cNvPr id="30" name="!!Divisor5">
            <a:extLst>
              <a:ext uri="{FF2B5EF4-FFF2-40B4-BE49-F238E27FC236}">
                <a16:creationId xmlns:a16="http://schemas.microsoft.com/office/drawing/2014/main" id="{1BDF1BF1-B56B-4BB6-BE53-701C2A08EAF3}"/>
              </a:ext>
            </a:extLst>
          </p:cNvPr>
          <p:cNvSpPr txBox="1"/>
          <p:nvPr/>
        </p:nvSpPr>
        <p:spPr>
          <a:xfrm>
            <a:off x="6773115" y="3517949"/>
            <a:ext cx="5443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5</a:t>
            </a:r>
          </a:p>
        </p:txBody>
      </p:sp>
      <p:sp>
        <p:nvSpPr>
          <p:cNvPr id="24" name="!!Rem4">
            <a:extLst>
              <a:ext uri="{FF2B5EF4-FFF2-40B4-BE49-F238E27FC236}">
                <a16:creationId xmlns:a16="http://schemas.microsoft.com/office/drawing/2014/main" id="{110DC57A-D481-4421-8AB0-515256D7545F}"/>
              </a:ext>
            </a:extLst>
          </p:cNvPr>
          <p:cNvSpPr txBox="1"/>
          <p:nvPr/>
        </p:nvSpPr>
        <p:spPr>
          <a:xfrm>
            <a:off x="5781446" y="5326539"/>
            <a:ext cx="4420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23" name="!!Quotient4">
            <a:extLst>
              <a:ext uri="{FF2B5EF4-FFF2-40B4-BE49-F238E27FC236}">
                <a16:creationId xmlns:a16="http://schemas.microsoft.com/office/drawing/2014/main" id="{2CE1238F-7F36-424E-A20A-CEDA726299BF}"/>
              </a:ext>
            </a:extLst>
          </p:cNvPr>
          <p:cNvSpPr txBox="1"/>
          <p:nvPr/>
        </p:nvSpPr>
        <p:spPr>
          <a:xfrm>
            <a:off x="5764158" y="4421969"/>
            <a:ext cx="4766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9</a:t>
            </a:r>
          </a:p>
        </p:txBody>
      </p:sp>
      <p:sp>
        <p:nvSpPr>
          <p:cNvPr id="22" name="!!Divisor4">
            <a:extLst>
              <a:ext uri="{FF2B5EF4-FFF2-40B4-BE49-F238E27FC236}">
                <a16:creationId xmlns:a16="http://schemas.microsoft.com/office/drawing/2014/main" id="{30CA1CC0-3AA9-4619-B554-1CB8EFF4E443}"/>
              </a:ext>
            </a:extLst>
          </p:cNvPr>
          <p:cNvSpPr txBox="1"/>
          <p:nvPr/>
        </p:nvSpPr>
        <p:spPr>
          <a:xfrm>
            <a:off x="5784936" y="3517949"/>
            <a:ext cx="4766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4</a:t>
            </a:r>
          </a:p>
        </p:txBody>
      </p:sp>
      <p:sp>
        <p:nvSpPr>
          <p:cNvPr id="18" name="!!Rem3">
            <a:extLst>
              <a:ext uri="{FF2B5EF4-FFF2-40B4-BE49-F238E27FC236}">
                <a16:creationId xmlns:a16="http://schemas.microsoft.com/office/drawing/2014/main" id="{EA1B412C-F9C6-4A08-B443-FBB203269DC8}"/>
              </a:ext>
            </a:extLst>
          </p:cNvPr>
          <p:cNvSpPr txBox="1"/>
          <p:nvPr/>
        </p:nvSpPr>
        <p:spPr>
          <a:xfrm>
            <a:off x="4747386" y="5326539"/>
            <a:ext cx="5866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16" name="!!Quotient3">
            <a:extLst>
              <a:ext uri="{FF2B5EF4-FFF2-40B4-BE49-F238E27FC236}">
                <a16:creationId xmlns:a16="http://schemas.microsoft.com/office/drawing/2014/main" id="{95333CC1-4857-4C5E-B2F8-471347582700}"/>
              </a:ext>
            </a:extLst>
          </p:cNvPr>
          <p:cNvSpPr txBox="1"/>
          <p:nvPr/>
        </p:nvSpPr>
        <p:spPr>
          <a:xfrm>
            <a:off x="4589789" y="4421969"/>
            <a:ext cx="10765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12</a:t>
            </a:r>
          </a:p>
        </p:txBody>
      </p:sp>
      <p:sp>
        <p:nvSpPr>
          <p:cNvPr id="14" name="!!Divisor3">
            <a:extLst>
              <a:ext uri="{FF2B5EF4-FFF2-40B4-BE49-F238E27FC236}">
                <a16:creationId xmlns:a16="http://schemas.microsoft.com/office/drawing/2014/main" id="{7F932BB8-FC23-4B12-B969-D39CA2776595}"/>
              </a:ext>
            </a:extLst>
          </p:cNvPr>
          <p:cNvSpPr txBox="1"/>
          <p:nvPr/>
        </p:nvSpPr>
        <p:spPr>
          <a:xfrm>
            <a:off x="4747386" y="3517949"/>
            <a:ext cx="476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3</a:t>
            </a:r>
          </a:p>
        </p:txBody>
      </p:sp>
      <p:sp>
        <p:nvSpPr>
          <p:cNvPr id="13" name="!!Rem2">
            <a:extLst>
              <a:ext uri="{FF2B5EF4-FFF2-40B4-BE49-F238E27FC236}">
                <a16:creationId xmlns:a16="http://schemas.microsoft.com/office/drawing/2014/main" id="{2D231380-AB25-4A80-B2AE-6FE76CE6871B}"/>
              </a:ext>
            </a:extLst>
          </p:cNvPr>
          <p:cNvSpPr txBox="1"/>
          <p:nvPr/>
        </p:nvSpPr>
        <p:spPr>
          <a:xfrm>
            <a:off x="3765265" y="5326539"/>
            <a:ext cx="4420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12" name="!!Quotient2">
            <a:extLst>
              <a:ext uri="{FF2B5EF4-FFF2-40B4-BE49-F238E27FC236}">
                <a16:creationId xmlns:a16="http://schemas.microsoft.com/office/drawing/2014/main" id="{7443C034-B79F-4D96-A3F0-3FA3B4E6FDC1}"/>
              </a:ext>
            </a:extLst>
          </p:cNvPr>
          <p:cNvSpPr txBox="1"/>
          <p:nvPr/>
        </p:nvSpPr>
        <p:spPr>
          <a:xfrm>
            <a:off x="3639002" y="4421969"/>
            <a:ext cx="6945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18</a:t>
            </a:r>
          </a:p>
        </p:txBody>
      </p:sp>
      <p:sp>
        <p:nvSpPr>
          <p:cNvPr id="11" name="!!Divisor2">
            <a:extLst>
              <a:ext uri="{FF2B5EF4-FFF2-40B4-BE49-F238E27FC236}">
                <a16:creationId xmlns:a16="http://schemas.microsoft.com/office/drawing/2014/main" id="{19DA1615-780B-4FF6-B535-1F3019ACAEC5}"/>
              </a:ext>
            </a:extLst>
          </p:cNvPr>
          <p:cNvSpPr txBox="1"/>
          <p:nvPr/>
        </p:nvSpPr>
        <p:spPr>
          <a:xfrm>
            <a:off x="3817217" y="3517949"/>
            <a:ext cx="476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2</a:t>
            </a:r>
          </a:p>
        </p:txBody>
      </p:sp>
      <p:sp>
        <p:nvSpPr>
          <p:cNvPr id="21" name="!!Rem1">
            <a:extLst>
              <a:ext uri="{FF2B5EF4-FFF2-40B4-BE49-F238E27FC236}">
                <a16:creationId xmlns:a16="http://schemas.microsoft.com/office/drawing/2014/main" id="{80769227-74C0-4897-A16F-C6F43F5E6737}"/>
              </a:ext>
            </a:extLst>
          </p:cNvPr>
          <p:cNvSpPr txBox="1"/>
          <p:nvPr/>
        </p:nvSpPr>
        <p:spPr>
          <a:xfrm>
            <a:off x="2829038" y="5326539"/>
            <a:ext cx="5059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20" name="!!Quotient1">
            <a:extLst>
              <a:ext uri="{FF2B5EF4-FFF2-40B4-BE49-F238E27FC236}">
                <a16:creationId xmlns:a16="http://schemas.microsoft.com/office/drawing/2014/main" id="{94728A00-EB2A-4382-B9C8-B091F81C84C6}"/>
              </a:ext>
            </a:extLst>
          </p:cNvPr>
          <p:cNvSpPr txBox="1"/>
          <p:nvPr/>
        </p:nvSpPr>
        <p:spPr>
          <a:xfrm>
            <a:off x="2720063" y="4421969"/>
            <a:ext cx="6945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36</a:t>
            </a:r>
          </a:p>
        </p:txBody>
      </p:sp>
      <p:sp>
        <p:nvSpPr>
          <p:cNvPr id="19" name="!!Divisor1">
            <a:extLst>
              <a:ext uri="{FF2B5EF4-FFF2-40B4-BE49-F238E27FC236}">
                <a16:creationId xmlns:a16="http://schemas.microsoft.com/office/drawing/2014/main" id="{835F4155-E484-4227-A0BD-E0901BE13734}"/>
              </a:ext>
            </a:extLst>
          </p:cNvPr>
          <p:cNvSpPr txBox="1"/>
          <p:nvPr/>
        </p:nvSpPr>
        <p:spPr>
          <a:xfrm>
            <a:off x="2829038" y="3517949"/>
            <a:ext cx="476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415951302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Question">
            <a:extLst>
              <a:ext uri="{FF2B5EF4-FFF2-40B4-BE49-F238E27FC236}">
                <a16:creationId xmlns:a16="http://schemas.microsoft.com/office/drawing/2014/main" id="{8B49D109-D08B-4DA1-BC8C-A280E6B5EBBE}"/>
              </a:ext>
            </a:extLst>
          </p:cNvPr>
          <p:cNvSpPr txBox="1"/>
          <p:nvPr/>
        </p:nvSpPr>
        <p:spPr>
          <a:xfrm>
            <a:off x="563024" y="1834292"/>
            <a:ext cx="24724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36 </a:t>
            </a:r>
            <a:r>
              <a:rPr lang="en-SG" sz="6000" dirty="0">
                <a:latin typeface="HelveticaNeueLT Std Lt" panose="020B0403020202020204" pitchFamily="34" charset="0"/>
                <a:sym typeface="Symbol" panose="05050102010706020507" pitchFamily="18" charset="2"/>
              </a:rPr>
              <a:t></a:t>
            </a:r>
            <a:endParaRPr lang="en-SG" sz="6000" dirty="0">
              <a:latin typeface="HelveticaNeueLT Std Lt" panose="020B0403020202020204" pitchFamily="34" charset="0"/>
            </a:endParaRPr>
          </a:p>
        </p:txBody>
      </p:sp>
      <p:graphicFrame>
        <p:nvGraphicFramePr>
          <p:cNvPr id="3" name="Table">
            <a:extLst>
              <a:ext uri="{FF2B5EF4-FFF2-40B4-BE49-F238E27FC236}">
                <a16:creationId xmlns:a16="http://schemas.microsoft.com/office/drawing/2014/main" id="{609D807A-397E-49F7-A437-07241D826F5E}"/>
              </a:ext>
            </a:extLst>
          </p:cNvPr>
          <p:cNvGraphicFramePr>
            <a:graphicFrameLocks noGrp="1"/>
          </p:cNvGraphicFramePr>
          <p:nvPr/>
        </p:nvGraphicFramePr>
        <p:xfrm>
          <a:off x="630524" y="3355764"/>
          <a:ext cx="10785471" cy="2779293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907268">
                  <a:extLst>
                    <a:ext uri="{9D8B030D-6E8A-4147-A177-3AD203B41FA5}">
                      <a16:colId xmlns:a16="http://schemas.microsoft.com/office/drawing/2014/main" val="3562907967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3002841787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2975690736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438741475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1026448966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970287875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343216992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948912545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1111579326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1152849042"/>
                    </a:ext>
                  </a:extLst>
                </a:gridCol>
              </a:tblGrid>
              <a:tr h="926431">
                <a:tc>
                  <a:txBody>
                    <a:bodyPr/>
                    <a:lstStyle/>
                    <a:p>
                      <a:pPr algn="r"/>
                      <a:r>
                        <a:rPr lang="en-SG" sz="3000" b="0" kern="1200" dirty="0"/>
                        <a:t>Divisor</a:t>
                      </a:r>
                      <a:endParaRPr lang="en-SG" sz="3000" b="0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4380611"/>
                  </a:ext>
                </a:extLst>
              </a:tr>
              <a:tr h="926431">
                <a:tc>
                  <a:txBody>
                    <a:bodyPr/>
                    <a:lstStyle/>
                    <a:p>
                      <a:pPr algn="r"/>
                      <a:r>
                        <a:rPr lang="en-SG" sz="3000" dirty="0"/>
                        <a:t>Quotient</a:t>
                      </a:r>
                      <a:endParaRPr lang="en-SG" sz="3000" i="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38491931"/>
                  </a:ext>
                </a:extLst>
              </a:tr>
              <a:tr h="926431">
                <a:tc>
                  <a:txBody>
                    <a:bodyPr/>
                    <a:lstStyle/>
                    <a:p>
                      <a:pPr algn="r"/>
                      <a:r>
                        <a:rPr lang="en-SG" sz="3000" dirty="0"/>
                        <a:t>Remainder</a:t>
                      </a:r>
                      <a:endParaRPr lang="en-SG" sz="3000" i="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73093355"/>
                  </a:ext>
                </a:extLst>
              </a:tr>
            </a:tbl>
          </a:graphicData>
        </a:graphic>
      </p:graphicFrame>
      <p:sp>
        <p:nvSpPr>
          <p:cNvPr id="8" name="Equals">
            <a:extLst>
              <a:ext uri="{FF2B5EF4-FFF2-40B4-BE49-F238E27FC236}">
                <a16:creationId xmlns:a16="http://schemas.microsoft.com/office/drawing/2014/main" id="{39E1B9AE-75EE-4538-9840-8121323A2BF9}"/>
              </a:ext>
            </a:extLst>
          </p:cNvPr>
          <p:cNvSpPr txBox="1"/>
          <p:nvPr/>
        </p:nvSpPr>
        <p:spPr>
          <a:xfrm>
            <a:off x="2829038" y="1834292"/>
            <a:ext cx="8510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=</a:t>
            </a:r>
          </a:p>
        </p:txBody>
      </p:sp>
      <p:sp>
        <p:nvSpPr>
          <p:cNvPr id="9" name="Renainder">
            <a:extLst>
              <a:ext uri="{FF2B5EF4-FFF2-40B4-BE49-F238E27FC236}">
                <a16:creationId xmlns:a16="http://schemas.microsoft.com/office/drawing/2014/main" id="{BCD166A6-1FCC-4C3B-BD82-C781CD991861}"/>
              </a:ext>
            </a:extLst>
          </p:cNvPr>
          <p:cNvSpPr txBox="1"/>
          <p:nvPr/>
        </p:nvSpPr>
        <p:spPr>
          <a:xfrm>
            <a:off x="5129940" y="1823624"/>
            <a:ext cx="359433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remainder</a:t>
            </a:r>
          </a:p>
        </p:txBody>
      </p:sp>
      <p:sp>
        <p:nvSpPr>
          <p:cNvPr id="15" name="!!Title">
            <a:extLst>
              <a:ext uri="{FF2B5EF4-FFF2-40B4-BE49-F238E27FC236}">
                <a16:creationId xmlns:a16="http://schemas.microsoft.com/office/drawing/2014/main" id="{BD1D2DF5-CAD4-41A5-B69A-5108CA717C60}"/>
              </a:ext>
            </a:extLst>
          </p:cNvPr>
          <p:cNvSpPr txBox="1"/>
          <p:nvPr/>
        </p:nvSpPr>
        <p:spPr>
          <a:xfrm>
            <a:off x="517357" y="312821"/>
            <a:ext cx="47948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Factor Count:</a:t>
            </a:r>
          </a:p>
        </p:txBody>
      </p:sp>
      <p:sp>
        <p:nvSpPr>
          <p:cNvPr id="17" name="!!Counter">
            <a:extLst>
              <a:ext uri="{FF2B5EF4-FFF2-40B4-BE49-F238E27FC236}">
                <a16:creationId xmlns:a16="http://schemas.microsoft.com/office/drawing/2014/main" id="{8F0518F0-5490-4CF0-AC97-D7D243E87CD1}"/>
              </a:ext>
            </a:extLst>
          </p:cNvPr>
          <p:cNvSpPr txBox="1"/>
          <p:nvPr/>
        </p:nvSpPr>
        <p:spPr>
          <a:xfrm>
            <a:off x="5570452" y="312821"/>
            <a:ext cx="78680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5</a:t>
            </a:r>
          </a:p>
        </p:txBody>
      </p:sp>
      <p:sp>
        <p:nvSpPr>
          <p:cNvPr id="25" name="!!Rem9">
            <a:extLst>
              <a:ext uri="{FF2B5EF4-FFF2-40B4-BE49-F238E27FC236}">
                <a16:creationId xmlns:a16="http://schemas.microsoft.com/office/drawing/2014/main" id="{736E7E1C-0DFB-47C3-A28B-5D075341404A}"/>
              </a:ext>
            </a:extLst>
          </p:cNvPr>
          <p:cNvSpPr txBox="1"/>
          <p:nvPr/>
        </p:nvSpPr>
        <p:spPr>
          <a:xfrm>
            <a:off x="8724275" y="1823623"/>
            <a:ext cx="63868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26" name="!!Quotient9">
            <a:extLst>
              <a:ext uri="{FF2B5EF4-FFF2-40B4-BE49-F238E27FC236}">
                <a16:creationId xmlns:a16="http://schemas.microsoft.com/office/drawing/2014/main" id="{D534247B-EC60-4F8E-9308-F60B8C6B0C00}"/>
              </a:ext>
            </a:extLst>
          </p:cNvPr>
          <p:cNvSpPr txBox="1"/>
          <p:nvPr/>
        </p:nvSpPr>
        <p:spPr>
          <a:xfrm>
            <a:off x="3795208" y="1834292"/>
            <a:ext cx="69015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4</a:t>
            </a:r>
          </a:p>
        </p:txBody>
      </p:sp>
      <p:sp>
        <p:nvSpPr>
          <p:cNvPr id="27" name="!!Divisor9">
            <a:extLst>
              <a:ext uri="{FF2B5EF4-FFF2-40B4-BE49-F238E27FC236}">
                <a16:creationId xmlns:a16="http://schemas.microsoft.com/office/drawing/2014/main" id="{6A1D6712-42F3-4411-AD67-7E878EF8B704}"/>
              </a:ext>
            </a:extLst>
          </p:cNvPr>
          <p:cNvSpPr txBox="1"/>
          <p:nvPr/>
        </p:nvSpPr>
        <p:spPr>
          <a:xfrm>
            <a:off x="2278702" y="1834292"/>
            <a:ext cx="75681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9</a:t>
            </a:r>
          </a:p>
        </p:txBody>
      </p:sp>
      <p:sp>
        <p:nvSpPr>
          <p:cNvPr id="37" name="!!Rem8">
            <a:extLst>
              <a:ext uri="{FF2B5EF4-FFF2-40B4-BE49-F238E27FC236}">
                <a16:creationId xmlns:a16="http://schemas.microsoft.com/office/drawing/2014/main" id="{596CE6CD-5ED3-4512-B2CA-CC2A3B9E05B9}"/>
              </a:ext>
            </a:extLst>
          </p:cNvPr>
          <p:cNvSpPr txBox="1"/>
          <p:nvPr/>
        </p:nvSpPr>
        <p:spPr>
          <a:xfrm>
            <a:off x="9691027" y="5310403"/>
            <a:ext cx="5059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4</a:t>
            </a:r>
          </a:p>
        </p:txBody>
      </p:sp>
      <p:sp>
        <p:nvSpPr>
          <p:cNvPr id="38" name="!!Quotient8">
            <a:extLst>
              <a:ext uri="{FF2B5EF4-FFF2-40B4-BE49-F238E27FC236}">
                <a16:creationId xmlns:a16="http://schemas.microsoft.com/office/drawing/2014/main" id="{B7B513FA-2273-4391-AEAB-3EA6C8924E25}"/>
              </a:ext>
            </a:extLst>
          </p:cNvPr>
          <p:cNvSpPr txBox="1"/>
          <p:nvPr/>
        </p:nvSpPr>
        <p:spPr>
          <a:xfrm>
            <a:off x="9691027" y="4421969"/>
            <a:ext cx="5443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4</a:t>
            </a:r>
          </a:p>
        </p:txBody>
      </p:sp>
      <p:sp>
        <p:nvSpPr>
          <p:cNvPr id="39" name="!!Divisor8">
            <a:extLst>
              <a:ext uri="{FF2B5EF4-FFF2-40B4-BE49-F238E27FC236}">
                <a16:creationId xmlns:a16="http://schemas.microsoft.com/office/drawing/2014/main" id="{595B82FE-19DA-438C-8452-F450597C773B}"/>
              </a:ext>
            </a:extLst>
          </p:cNvPr>
          <p:cNvSpPr txBox="1"/>
          <p:nvPr/>
        </p:nvSpPr>
        <p:spPr>
          <a:xfrm>
            <a:off x="9729014" y="3517949"/>
            <a:ext cx="5443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8</a:t>
            </a:r>
          </a:p>
        </p:txBody>
      </p:sp>
      <p:sp>
        <p:nvSpPr>
          <p:cNvPr id="34" name="!!Rem7">
            <a:extLst>
              <a:ext uri="{FF2B5EF4-FFF2-40B4-BE49-F238E27FC236}">
                <a16:creationId xmlns:a16="http://schemas.microsoft.com/office/drawing/2014/main" id="{EC078815-D25A-4CCD-96AB-D2DCA36ADE3D}"/>
              </a:ext>
            </a:extLst>
          </p:cNvPr>
          <p:cNvSpPr txBox="1"/>
          <p:nvPr/>
        </p:nvSpPr>
        <p:spPr>
          <a:xfrm>
            <a:off x="8752230" y="5326539"/>
            <a:ext cx="4766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1</a:t>
            </a:r>
          </a:p>
        </p:txBody>
      </p:sp>
      <p:sp>
        <p:nvSpPr>
          <p:cNvPr id="35" name="!!Quotient7">
            <a:extLst>
              <a:ext uri="{FF2B5EF4-FFF2-40B4-BE49-F238E27FC236}">
                <a16:creationId xmlns:a16="http://schemas.microsoft.com/office/drawing/2014/main" id="{13198BDD-A347-492C-9E9F-BBD6534C1250}"/>
              </a:ext>
            </a:extLst>
          </p:cNvPr>
          <p:cNvSpPr txBox="1"/>
          <p:nvPr/>
        </p:nvSpPr>
        <p:spPr>
          <a:xfrm>
            <a:off x="8718390" y="4421969"/>
            <a:ext cx="5443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5</a:t>
            </a:r>
          </a:p>
        </p:txBody>
      </p:sp>
      <p:sp>
        <p:nvSpPr>
          <p:cNvPr id="36" name="!!Divisor7">
            <a:extLst>
              <a:ext uri="{FF2B5EF4-FFF2-40B4-BE49-F238E27FC236}">
                <a16:creationId xmlns:a16="http://schemas.microsoft.com/office/drawing/2014/main" id="{CF5BA59D-B6DE-4FA4-A3DF-F098C1C5569D}"/>
              </a:ext>
            </a:extLst>
          </p:cNvPr>
          <p:cNvSpPr txBox="1"/>
          <p:nvPr/>
        </p:nvSpPr>
        <p:spPr>
          <a:xfrm>
            <a:off x="8724275" y="3517949"/>
            <a:ext cx="4766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7</a:t>
            </a:r>
          </a:p>
        </p:txBody>
      </p:sp>
      <p:sp>
        <p:nvSpPr>
          <p:cNvPr id="31" name="!!Rem6">
            <a:extLst>
              <a:ext uri="{FF2B5EF4-FFF2-40B4-BE49-F238E27FC236}">
                <a16:creationId xmlns:a16="http://schemas.microsoft.com/office/drawing/2014/main" id="{DE9800E7-0AEA-421F-B0B6-98885696D2CE}"/>
              </a:ext>
            </a:extLst>
          </p:cNvPr>
          <p:cNvSpPr txBox="1"/>
          <p:nvPr/>
        </p:nvSpPr>
        <p:spPr>
          <a:xfrm>
            <a:off x="7752656" y="5326539"/>
            <a:ext cx="6386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32" name="!!Quotient6">
            <a:extLst>
              <a:ext uri="{FF2B5EF4-FFF2-40B4-BE49-F238E27FC236}">
                <a16:creationId xmlns:a16="http://schemas.microsoft.com/office/drawing/2014/main" id="{89B0F4F2-E247-4393-85C4-7594038D644E}"/>
              </a:ext>
            </a:extLst>
          </p:cNvPr>
          <p:cNvSpPr txBox="1"/>
          <p:nvPr/>
        </p:nvSpPr>
        <p:spPr>
          <a:xfrm>
            <a:off x="7745752" y="4421969"/>
            <a:ext cx="5443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6</a:t>
            </a:r>
          </a:p>
        </p:txBody>
      </p:sp>
      <p:sp>
        <p:nvSpPr>
          <p:cNvPr id="33" name="!!Divisor6">
            <a:extLst>
              <a:ext uri="{FF2B5EF4-FFF2-40B4-BE49-F238E27FC236}">
                <a16:creationId xmlns:a16="http://schemas.microsoft.com/office/drawing/2014/main" id="{9D571A72-2C62-4AA6-AC37-5A7C38FFD712}"/>
              </a:ext>
            </a:extLst>
          </p:cNvPr>
          <p:cNvSpPr txBox="1"/>
          <p:nvPr/>
        </p:nvSpPr>
        <p:spPr>
          <a:xfrm>
            <a:off x="7752656" y="3517949"/>
            <a:ext cx="5374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6</a:t>
            </a:r>
          </a:p>
        </p:txBody>
      </p:sp>
      <p:sp>
        <p:nvSpPr>
          <p:cNvPr id="28" name="!!Rem5">
            <a:extLst>
              <a:ext uri="{FF2B5EF4-FFF2-40B4-BE49-F238E27FC236}">
                <a16:creationId xmlns:a16="http://schemas.microsoft.com/office/drawing/2014/main" id="{45BF675B-0D83-4190-9E39-121DBF242804}"/>
              </a:ext>
            </a:extLst>
          </p:cNvPr>
          <p:cNvSpPr txBox="1"/>
          <p:nvPr/>
        </p:nvSpPr>
        <p:spPr>
          <a:xfrm>
            <a:off x="6773114" y="5326539"/>
            <a:ext cx="5443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1</a:t>
            </a:r>
          </a:p>
        </p:txBody>
      </p:sp>
      <p:sp>
        <p:nvSpPr>
          <p:cNvPr id="29" name="!!Quotient5">
            <a:extLst>
              <a:ext uri="{FF2B5EF4-FFF2-40B4-BE49-F238E27FC236}">
                <a16:creationId xmlns:a16="http://schemas.microsoft.com/office/drawing/2014/main" id="{8906830C-4083-4BD6-8DB2-CDA7F17DADDD}"/>
              </a:ext>
            </a:extLst>
          </p:cNvPr>
          <p:cNvSpPr txBox="1"/>
          <p:nvPr/>
        </p:nvSpPr>
        <p:spPr>
          <a:xfrm>
            <a:off x="6773115" y="4421969"/>
            <a:ext cx="5443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7</a:t>
            </a:r>
          </a:p>
        </p:txBody>
      </p:sp>
      <p:sp>
        <p:nvSpPr>
          <p:cNvPr id="30" name="!!Divisor5">
            <a:extLst>
              <a:ext uri="{FF2B5EF4-FFF2-40B4-BE49-F238E27FC236}">
                <a16:creationId xmlns:a16="http://schemas.microsoft.com/office/drawing/2014/main" id="{1BDF1BF1-B56B-4BB6-BE53-701C2A08EAF3}"/>
              </a:ext>
            </a:extLst>
          </p:cNvPr>
          <p:cNvSpPr txBox="1"/>
          <p:nvPr/>
        </p:nvSpPr>
        <p:spPr>
          <a:xfrm>
            <a:off x="6773115" y="3517949"/>
            <a:ext cx="5443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5</a:t>
            </a:r>
          </a:p>
        </p:txBody>
      </p:sp>
      <p:sp>
        <p:nvSpPr>
          <p:cNvPr id="24" name="!!Rem4">
            <a:extLst>
              <a:ext uri="{FF2B5EF4-FFF2-40B4-BE49-F238E27FC236}">
                <a16:creationId xmlns:a16="http://schemas.microsoft.com/office/drawing/2014/main" id="{110DC57A-D481-4421-8AB0-515256D7545F}"/>
              </a:ext>
            </a:extLst>
          </p:cNvPr>
          <p:cNvSpPr txBox="1"/>
          <p:nvPr/>
        </p:nvSpPr>
        <p:spPr>
          <a:xfrm>
            <a:off x="5781446" y="5326539"/>
            <a:ext cx="4420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23" name="!!Quotient4">
            <a:extLst>
              <a:ext uri="{FF2B5EF4-FFF2-40B4-BE49-F238E27FC236}">
                <a16:creationId xmlns:a16="http://schemas.microsoft.com/office/drawing/2014/main" id="{2CE1238F-7F36-424E-A20A-CEDA726299BF}"/>
              </a:ext>
            </a:extLst>
          </p:cNvPr>
          <p:cNvSpPr txBox="1"/>
          <p:nvPr/>
        </p:nvSpPr>
        <p:spPr>
          <a:xfrm>
            <a:off x="5764158" y="4421969"/>
            <a:ext cx="4766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9</a:t>
            </a:r>
          </a:p>
        </p:txBody>
      </p:sp>
      <p:sp>
        <p:nvSpPr>
          <p:cNvPr id="22" name="!!Divisor4">
            <a:extLst>
              <a:ext uri="{FF2B5EF4-FFF2-40B4-BE49-F238E27FC236}">
                <a16:creationId xmlns:a16="http://schemas.microsoft.com/office/drawing/2014/main" id="{30CA1CC0-3AA9-4619-B554-1CB8EFF4E443}"/>
              </a:ext>
            </a:extLst>
          </p:cNvPr>
          <p:cNvSpPr txBox="1"/>
          <p:nvPr/>
        </p:nvSpPr>
        <p:spPr>
          <a:xfrm>
            <a:off x="5784936" y="3517949"/>
            <a:ext cx="4766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4</a:t>
            </a:r>
          </a:p>
        </p:txBody>
      </p:sp>
      <p:sp>
        <p:nvSpPr>
          <p:cNvPr id="18" name="!!Rem3">
            <a:extLst>
              <a:ext uri="{FF2B5EF4-FFF2-40B4-BE49-F238E27FC236}">
                <a16:creationId xmlns:a16="http://schemas.microsoft.com/office/drawing/2014/main" id="{EA1B412C-F9C6-4A08-B443-FBB203269DC8}"/>
              </a:ext>
            </a:extLst>
          </p:cNvPr>
          <p:cNvSpPr txBox="1"/>
          <p:nvPr/>
        </p:nvSpPr>
        <p:spPr>
          <a:xfrm>
            <a:off x="4747386" y="5326539"/>
            <a:ext cx="5866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16" name="!!Quotient3">
            <a:extLst>
              <a:ext uri="{FF2B5EF4-FFF2-40B4-BE49-F238E27FC236}">
                <a16:creationId xmlns:a16="http://schemas.microsoft.com/office/drawing/2014/main" id="{95333CC1-4857-4C5E-B2F8-471347582700}"/>
              </a:ext>
            </a:extLst>
          </p:cNvPr>
          <p:cNvSpPr txBox="1"/>
          <p:nvPr/>
        </p:nvSpPr>
        <p:spPr>
          <a:xfrm>
            <a:off x="4589789" y="4421969"/>
            <a:ext cx="10765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12</a:t>
            </a:r>
          </a:p>
        </p:txBody>
      </p:sp>
      <p:sp>
        <p:nvSpPr>
          <p:cNvPr id="14" name="!!Divisor3">
            <a:extLst>
              <a:ext uri="{FF2B5EF4-FFF2-40B4-BE49-F238E27FC236}">
                <a16:creationId xmlns:a16="http://schemas.microsoft.com/office/drawing/2014/main" id="{7F932BB8-FC23-4B12-B969-D39CA2776595}"/>
              </a:ext>
            </a:extLst>
          </p:cNvPr>
          <p:cNvSpPr txBox="1"/>
          <p:nvPr/>
        </p:nvSpPr>
        <p:spPr>
          <a:xfrm>
            <a:off x="4747386" y="3517949"/>
            <a:ext cx="476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3</a:t>
            </a:r>
          </a:p>
        </p:txBody>
      </p:sp>
      <p:sp>
        <p:nvSpPr>
          <p:cNvPr id="13" name="!!Rem2">
            <a:extLst>
              <a:ext uri="{FF2B5EF4-FFF2-40B4-BE49-F238E27FC236}">
                <a16:creationId xmlns:a16="http://schemas.microsoft.com/office/drawing/2014/main" id="{2D231380-AB25-4A80-B2AE-6FE76CE6871B}"/>
              </a:ext>
            </a:extLst>
          </p:cNvPr>
          <p:cNvSpPr txBox="1"/>
          <p:nvPr/>
        </p:nvSpPr>
        <p:spPr>
          <a:xfrm>
            <a:off x="3765265" y="5326539"/>
            <a:ext cx="4420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12" name="!!Quotient2">
            <a:extLst>
              <a:ext uri="{FF2B5EF4-FFF2-40B4-BE49-F238E27FC236}">
                <a16:creationId xmlns:a16="http://schemas.microsoft.com/office/drawing/2014/main" id="{7443C034-B79F-4D96-A3F0-3FA3B4E6FDC1}"/>
              </a:ext>
            </a:extLst>
          </p:cNvPr>
          <p:cNvSpPr txBox="1"/>
          <p:nvPr/>
        </p:nvSpPr>
        <p:spPr>
          <a:xfrm>
            <a:off x="3639002" y="4421969"/>
            <a:ext cx="6945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18</a:t>
            </a:r>
          </a:p>
        </p:txBody>
      </p:sp>
      <p:sp>
        <p:nvSpPr>
          <p:cNvPr id="11" name="!!Divisor2">
            <a:extLst>
              <a:ext uri="{FF2B5EF4-FFF2-40B4-BE49-F238E27FC236}">
                <a16:creationId xmlns:a16="http://schemas.microsoft.com/office/drawing/2014/main" id="{19DA1615-780B-4FF6-B535-1F3019ACAEC5}"/>
              </a:ext>
            </a:extLst>
          </p:cNvPr>
          <p:cNvSpPr txBox="1"/>
          <p:nvPr/>
        </p:nvSpPr>
        <p:spPr>
          <a:xfrm>
            <a:off x="3817217" y="3517949"/>
            <a:ext cx="476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2</a:t>
            </a:r>
          </a:p>
        </p:txBody>
      </p:sp>
      <p:sp>
        <p:nvSpPr>
          <p:cNvPr id="21" name="!!Rem1">
            <a:extLst>
              <a:ext uri="{FF2B5EF4-FFF2-40B4-BE49-F238E27FC236}">
                <a16:creationId xmlns:a16="http://schemas.microsoft.com/office/drawing/2014/main" id="{80769227-74C0-4897-A16F-C6F43F5E6737}"/>
              </a:ext>
            </a:extLst>
          </p:cNvPr>
          <p:cNvSpPr txBox="1"/>
          <p:nvPr/>
        </p:nvSpPr>
        <p:spPr>
          <a:xfrm>
            <a:off x="2829038" y="5326539"/>
            <a:ext cx="5059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20" name="!!Quotient1">
            <a:extLst>
              <a:ext uri="{FF2B5EF4-FFF2-40B4-BE49-F238E27FC236}">
                <a16:creationId xmlns:a16="http://schemas.microsoft.com/office/drawing/2014/main" id="{94728A00-EB2A-4382-B9C8-B091F81C84C6}"/>
              </a:ext>
            </a:extLst>
          </p:cNvPr>
          <p:cNvSpPr txBox="1"/>
          <p:nvPr/>
        </p:nvSpPr>
        <p:spPr>
          <a:xfrm>
            <a:off x="2720063" y="4421969"/>
            <a:ext cx="6945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36</a:t>
            </a:r>
          </a:p>
        </p:txBody>
      </p:sp>
      <p:sp>
        <p:nvSpPr>
          <p:cNvPr id="19" name="!!Divisor1">
            <a:extLst>
              <a:ext uri="{FF2B5EF4-FFF2-40B4-BE49-F238E27FC236}">
                <a16:creationId xmlns:a16="http://schemas.microsoft.com/office/drawing/2014/main" id="{835F4155-E484-4227-A0BD-E0901BE13734}"/>
              </a:ext>
            </a:extLst>
          </p:cNvPr>
          <p:cNvSpPr txBox="1"/>
          <p:nvPr/>
        </p:nvSpPr>
        <p:spPr>
          <a:xfrm>
            <a:off x="2829038" y="3517949"/>
            <a:ext cx="476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26816288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Question">
            <a:extLst>
              <a:ext uri="{FF2B5EF4-FFF2-40B4-BE49-F238E27FC236}">
                <a16:creationId xmlns:a16="http://schemas.microsoft.com/office/drawing/2014/main" id="{8B49D109-D08B-4DA1-BC8C-A280E6B5EBBE}"/>
              </a:ext>
            </a:extLst>
          </p:cNvPr>
          <p:cNvSpPr txBox="1"/>
          <p:nvPr/>
        </p:nvSpPr>
        <p:spPr>
          <a:xfrm>
            <a:off x="563024" y="1834292"/>
            <a:ext cx="24724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36 </a:t>
            </a:r>
            <a:r>
              <a:rPr lang="en-SG" sz="6000" dirty="0">
                <a:latin typeface="HelveticaNeueLT Std Lt" panose="020B0403020202020204" pitchFamily="34" charset="0"/>
                <a:sym typeface="Symbol" panose="05050102010706020507" pitchFamily="18" charset="2"/>
              </a:rPr>
              <a:t></a:t>
            </a:r>
            <a:endParaRPr lang="en-SG" sz="6000" dirty="0">
              <a:latin typeface="HelveticaNeueLT Std Lt" panose="020B0403020202020204" pitchFamily="34" charset="0"/>
            </a:endParaRPr>
          </a:p>
        </p:txBody>
      </p:sp>
      <p:graphicFrame>
        <p:nvGraphicFramePr>
          <p:cNvPr id="3" name="Table">
            <a:extLst>
              <a:ext uri="{FF2B5EF4-FFF2-40B4-BE49-F238E27FC236}">
                <a16:creationId xmlns:a16="http://schemas.microsoft.com/office/drawing/2014/main" id="{609D807A-397E-49F7-A437-07241D826F5E}"/>
              </a:ext>
            </a:extLst>
          </p:cNvPr>
          <p:cNvGraphicFramePr>
            <a:graphicFrameLocks noGrp="1"/>
          </p:cNvGraphicFramePr>
          <p:nvPr/>
        </p:nvGraphicFramePr>
        <p:xfrm>
          <a:off x="630524" y="3355764"/>
          <a:ext cx="10785471" cy="2779293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907268">
                  <a:extLst>
                    <a:ext uri="{9D8B030D-6E8A-4147-A177-3AD203B41FA5}">
                      <a16:colId xmlns:a16="http://schemas.microsoft.com/office/drawing/2014/main" val="3562907967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3002841787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2975690736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438741475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1026448966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970287875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343216992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948912545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1111579326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1152849042"/>
                    </a:ext>
                  </a:extLst>
                </a:gridCol>
              </a:tblGrid>
              <a:tr h="926431">
                <a:tc>
                  <a:txBody>
                    <a:bodyPr/>
                    <a:lstStyle/>
                    <a:p>
                      <a:pPr algn="r"/>
                      <a:r>
                        <a:rPr lang="en-SG" sz="3000" b="0" kern="1200" dirty="0"/>
                        <a:t>Divisor</a:t>
                      </a:r>
                      <a:endParaRPr lang="en-SG" sz="3000" b="0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4380611"/>
                  </a:ext>
                </a:extLst>
              </a:tr>
              <a:tr h="926431">
                <a:tc>
                  <a:txBody>
                    <a:bodyPr/>
                    <a:lstStyle/>
                    <a:p>
                      <a:pPr algn="r"/>
                      <a:r>
                        <a:rPr lang="en-SG" sz="3000" dirty="0"/>
                        <a:t>Quotient</a:t>
                      </a:r>
                      <a:endParaRPr lang="en-SG" sz="3000" i="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38491931"/>
                  </a:ext>
                </a:extLst>
              </a:tr>
              <a:tr h="926431">
                <a:tc>
                  <a:txBody>
                    <a:bodyPr/>
                    <a:lstStyle/>
                    <a:p>
                      <a:pPr algn="r"/>
                      <a:r>
                        <a:rPr lang="en-SG" sz="3000" dirty="0"/>
                        <a:t>Remainder</a:t>
                      </a:r>
                      <a:endParaRPr lang="en-SG" sz="3000" i="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73093355"/>
                  </a:ext>
                </a:extLst>
              </a:tr>
            </a:tbl>
          </a:graphicData>
        </a:graphic>
      </p:graphicFrame>
      <p:sp>
        <p:nvSpPr>
          <p:cNvPr id="8" name="Equals">
            <a:extLst>
              <a:ext uri="{FF2B5EF4-FFF2-40B4-BE49-F238E27FC236}">
                <a16:creationId xmlns:a16="http://schemas.microsoft.com/office/drawing/2014/main" id="{39E1B9AE-75EE-4538-9840-8121323A2BF9}"/>
              </a:ext>
            </a:extLst>
          </p:cNvPr>
          <p:cNvSpPr txBox="1"/>
          <p:nvPr/>
        </p:nvSpPr>
        <p:spPr>
          <a:xfrm>
            <a:off x="2829038" y="1834292"/>
            <a:ext cx="8510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=</a:t>
            </a:r>
          </a:p>
        </p:txBody>
      </p:sp>
      <p:sp>
        <p:nvSpPr>
          <p:cNvPr id="9" name="Renainder">
            <a:extLst>
              <a:ext uri="{FF2B5EF4-FFF2-40B4-BE49-F238E27FC236}">
                <a16:creationId xmlns:a16="http://schemas.microsoft.com/office/drawing/2014/main" id="{BCD166A6-1FCC-4C3B-BD82-C781CD991861}"/>
              </a:ext>
            </a:extLst>
          </p:cNvPr>
          <p:cNvSpPr txBox="1"/>
          <p:nvPr/>
        </p:nvSpPr>
        <p:spPr>
          <a:xfrm>
            <a:off x="5129940" y="1823624"/>
            <a:ext cx="359433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remainder</a:t>
            </a:r>
          </a:p>
        </p:txBody>
      </p:sp>
      <p:sp>
        <p:nvSpPr>
          <p:cNvPr id="15" name="!!Title">
            <a:extLst>
              <a:ext uri="{FF2B5EF4-FFF2-40B4-BE49-F238E27FC236}">
                <a16:creationId xmlns:a16="http://schemas.microsoft.com/office/drawing/2014/main" id="{BD1D2DF5-CAD4-41A5-B69A-5108CA717C60}"/>
              </a:ext>
            </a:extLst>
          </p:cNvPr>
          <p:cNvSpPr txBox="1"/>
          <p:nvPr/>
        </p:nvSpPr>
        <p:spPr>
          <a:xfrm>
            <a:off x="517357" y="312821"/>
            <a:ext cx="47948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Factor Count:</a:t>
            </a:r>
          </a:p>
        </p:txBody>
      </p:sp>
      <p:sp>
        <p:nvSpPr>
          <p:cNvPr id="17" name="!!Counter">
            <a:extLst>
              <a:ext uri="{FF2B5EF4-FFF2-40B4-BE49-F238E27FC236}">
                <a16:creationId xmlns:a16="http://schemas.microsoft.com/office/drawing/2014/main" id="{8F0518F0-5490-4CF0-AC97-D7D243E87CD1}"/>
              </a:ext>
            </a:extLst>
          </p:cNvPr>
          <p:cNvSpPr txBox="1"/>
          <p:nvPr/>
        </p:nvSpPr>
        <p:spPr>
          <a:xfrm>
            <a:off x="5570452" y="312821"/>
            <a:ext cx="78680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6</a:t>
            </a:r>
          </a:p>
        </p:txBody>
      </p:sp>
      <p:sp>
        <p:nvSpPr>
          <p:cNvPr id="25" name="!!Rem9">
            <a:extLst>
              <a:ext uri="{FF2B5EF4-FFF2-40B4-BE49-F238E27FC236}">
                <a16:creationId xmlns:a16="http://schemas.microsoft.com/office/drawing/2014/main" id="{736E7E1C-0DFB-47C3-A28B-5D075341404A}"/>
              </a:ext>
            </a:extLst>
          </p:cNvPr>
          <p:cNvSpPr txBox="1"/>
          <p:nvPr/>
        </p:nvSpPr>
        <p:spPr>
          <a:xfrm>
            <a:off x="10673877" y="5326538"/>
            <a:ext cx="4766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26" name="!!Quotient9">
            <a:extLst>
              <a:ext uri="{FF2B5EF4-FFF2-40B4-BE49-F238E27FC236}">
                <a16:creationId xmlns:a16="http://schemas.microsoft.com/office/drawing/2014/main" id="{D534247B-EC60-4F8E-9308-F60B8C6B0C00}"/>
              </a:ext>
            </a:extLst>
          </p:cNvPr>
          <p:cNvSpPr txBox="1"/>
          <p:nvPr/>
        </p:nvSpPr>
        <p:spPr>
          <a:xfrm>
            <a:off x="10643488" y="4421969"/>
            <a:ext cx="537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4</a:t>
            </a:r>
          </a:p>
        </p:txBody>
      </p:sp>
      <p:sp>
        <p:nvSpPr>
          <p:cNvPr id="27" name="!!Divisor9">
            <a:extLst>
              <a:ext uri="{FF2B5EF4-FFF2-40B4-BE49-F238E27FC236}">
                <a16:creationId xmlns:a16="http://schemas.microsoft.com/office/drawing/2014/main" id="{6A1D6712-42F3-4411-AD67-7E878EF8B704}"/>
              </a:ext>
            </a:extLst>
          </p:cNvPr>
          <p:cNvSpPr txBox="1"/>
          <p:nvPr/>
        </p:nvSpPr>
        <p:spPr>
          <a:xfrm>
            <a:off x="10673877" y="3517949"/>
            <a:ext cx="537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9</a:t>
            </a:r>
          </a:p>
        </p:txBody>
      </p:sp>
      <p:sp>
        <p:nvSpPr>
          <p:cNvPr id="37" name="!!Rem8">
            <a:extLst>
              <a:ext uri="{FF2B5EF4-FFF2-40B4-BE49-F238E27FC236}">
                <a16:creationId xmlns:a16="http://schemas.microsoft.com/office/drawing/2014/main" id="{0168DE00-533A-4AC6-A249-E21704C2D856}"/>
              </a:ext>
            </a:extLst>
          </p:cNvPr>
          <p:cNvSpPr txBox="1"/>
          <p:nvPr/>
        </p:nvSpPr>
        <p:spPr>
          <a:xfrm>
            <a:off x="9691027" y="5310403"/>
            <a:ext cx="5059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4</a:t>
            </a:r>
          </a:p>
        </p:txBody>
      </p:sp>
      <p:sp>
        <p:nvSpPr>
          <p:cNvPr id="38" name="!!Quotient8">
            <a:extLst>
              <a:ext uri="{FF2B5EF4-FFF2-40B4-BE49-F238E27FC236}">
                <a16:creationId xmlns:a16="http://schemas.microsoft.com/office/drawing/2014/main" id="{8187D9DB-52B1-4393-9218-F61416DAA430}"/>
              </a:ext>
            </a:extLst>
          </p:cNvPr>
          <p:cNvSpPr txBox="1"/>
          <p:nvPr/>
        </p:nvSpPr>
        <p:spPr>
          <a:xfrm>
            <a:off x="9691027" y="4421969"/>
            <a:ext cx="5443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4</a:t>
            </a:r>
          </a:p>
        </p:txBody>
      </p:sp>
      <p:sp>
        <p:nvSpPr>
          <p:cNvPr id="39" name="!!Divisor8">
            <a:extLst>
              <a:ext uri="{FF2B5EF4-FFF2-40B4-BE49-F238E27FC236}">
                <a16:creationId xmlns:a16="http://schemas.microsoft.com/office/drawing/2014/main" id="{9602BC0E-98AE-4BEE-9E86-8485D56D1EB5}"/>
              </a:ext>
            </a:extLst>
          </p:cNvPr>
          <p:cNvSpPr txBox="1"/>
          <p:nvPr/>
        </p:nvSpPr>
        <p:spPr>
          <a:xfrm>
            <a:off x="9729014" y="3517949"/>
            <a:ext cx="5443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8</a:t>
            </a:r>
          </a:p>
        </p:txBody>
      </p:sp>
      <p:sp>
        <p:nvSpPr>
          <p:cNvPr id="34" name="!!Rem7">
            <a:extLst>
              <a:ext uri="{FF2B5EF4-FFF2-40B4-BE49-F238E27FC236}">
                <a16:creationId xmlns:a16="http://schemas.microsoft.com/office/drawing/2014/main" id="{EC078815-D25A-4CCD-96AB-D2DCA36ADE3D}"/>
              </a:ext>
            </a:extLst>
          </p:cNvPr>
          <p:cNvSpPr txBox="1"/>
          <p:nvPr/>
        </p:nvSpPr>
        <p:spPr>
          <a:xfrm>
            <a:off x="8752230" y="5326539"/>
            <a:ext cx="4766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1</a:t>
            </a:r>
          </a:p>
        </p:txBody>
      </p:sp>
      <p:sp>
        <p:nvSpPr>
          <p:cNvPr id="35" name="!!Quotient7">
            <a:extLst>
              <a:ext uri="{FF2B5EF4-FFF2-40B4-BE49-F238E27FC236}">
                <a16:creationId xmlns:a16="http://schemas.microsoft.com/office/drawing/2014/main" id="{13198BDD-A347-492C-9E9F-BBD6534C1250}"/>
              </a:ext>
            </a:extLst>
          </p:cNvPr>
          <p:cNvSpPr txBox="1"/>
          <p:nvPr/>
        </p:nvSpPr>
        <p:spPr>
          <a:xfrm>
            <a:off x="8718390" y="4421969"/>
            <a:ext cx="5443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5</a:t>
            </a:r>
          </a:p>
        </p:txBody>
      </p:sp>
      <p:sp>
        <p:nvSpPr>
          <p:cNvPr id="36" name="!!Divisor7">
            <a:extLst>
              <a:ext uri="{FF2B5EF4-FFF2-40B4-BE49-F238E27FC236}">
                <a16:creationId xmlns:a16="http://schemas.microsoft.com/office/drawing/2014/main" id="{CF5BA59D-B6DE-4FA4-A3DF-F098C1C5569D}"/>
              </a:ext>
            </a:extLst>
          </p:cNvPr>
          <p:cNvSpPr txBox="1"/>
          <p:nvPr/>
        </p:nvSpPr>
        <p:spPr>
          <a:xfrm>
            <a:off x="8724275" y="3517949"/>
            <a:ext cx="4766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7</a:t>
            </a:r>
          </a:p>
        </p:txBody>
      </p:sp>
      <p:sp>
        <p:nvSpPr>
          <p:cNvPr id="31" name="!!Rem6">
            <a:extLst>
              <a:ext uri="{FF2B5EF4-FFF2-40B4-BE49-F238E27FC236}">
                <a16:creationId xmlns:a16="http://schemas.microsoft.com/office/drawing/2014/main" id="{DE9800E7-0AEA-421F-B0B6-98885696D2CE}"/>
              </a:ext>
            </a:extLst>
          </p:cNvPr>
          <p:cNvSpPr txBox="1"/>
          <p:nvPr/>
        </p:nvSpPr>
        <p:spPr>
          <a:xfrm>
            <a:off x="7752656" y="5326539"/>
            <a:ext cx="6386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32" name="!!Quotient6">
            <a:extLst>
              <a:ext uri="{FF2B5EF4-FFF2-40B4-BE49-F238E27FC236}">
                <a16:creationId xmlns:a16="http://schemas.microsoft.com/office/drawing/2014/main" id="{89B0F4F2-E247-4393-85C4-7594038D644E}"/>
              </a:ext>
            </a:extLst>
          </p:cNvPr>
          <p:cNvSpPr txBox="1"/>
          <p:nvPr/>
        </p:nvSpPr>
        <p:spPr>
          <a:xfrm>
            <a:off x="7745752" y="4421969"/>
            <a:ext cx="5443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6</a:t>
            </a:r>
          </a:p>
        </p:txBody>
      </p:sp>
      <p:sp>
        <p:nvSpPr>
          <p:cNvPr id="33" name="!!Divisor6">
            <a:extLst>
              <a:ext uri="{FF2B5EF4-FFF2-40B4-BE49-F238E27FC236}">
                <a16:creationId xmlns:a16="http://schemas.microsoft.com/office/drawing/2014/main" id="{9D571A72-2C62-4AA6-AC37-5A7C38FFD712}"/>
              </a:ext>
            </a:extLst>
          </p:cNvPr>
          <p:cNvSpPr txBox="1"/>
          <p:nvPr/>
        </p:nvSpPr>
        <p:spPr>
          <a:xfrm>
            <a:off x="7752656" y="3517949"/>
            <a:ext cx="5374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6</a:t>
            </a:r>
          </a:p>
        </p:txBody>
      </p:sp>
      <p:sp>
        <p:nvSpPr>
          <p:cNvPr id="28" name="!!Rem5">
            <a:extLst>
              <a:ext uri="{FF2B5EF4-FFF2-40B4-BE49-F238E27FC236}">
                <a16:creationId xmlns:a16="http://schemas.microsoft.com/office/drawing/2014/main" id="{45BF675B-0D83-4190-9E39-121DBF242804}"/>
              </a:ext>
            </a:extLst>
          </p:cNvPr>
          <p:cNvSpPr txBox="1"/>
          <p:nvPr/>
        </p:nvSpPr>
        <p:spPr>
          <a:xfrm>
            <a:off x="6773114" y="5326539"/>
            <a:ext cx="5443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1</a:t>
            </a:r>
          </a:p>
        </p:txBody>
      </p:sp>
      <p:sp>
        <p:nvSpPr>
          <p:cNvPr id="29" name="!!Quotient5">
            <a:extLst>
              <a:ext uri="{FF2B5EF4-FFF2-40B4-BE49-F238E27FC236}">
                <a16:creationId xmlns:a16="http://schemas.microsoft.com/office/drawing/2014/main" id="{8906830C-4083-4BD6-8DB2-CDA7F17DADDD}"/>
              </a:ext>
            </a:extLst>
          </p:cNvPr>
          <p:cNvSpPr txBox="1"/>
          <p:nvPr/>
        </p:nvSpPr>
        <p:spPr>
          <a:xfrm>
            <a:off x="6773115" y="4421969"/>
            <a:ext cx="5443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7</a:t>
            </a:r>
          </a:p>
        </p:txBody>
      </p:sp>
      <p:sp>
        <p:nvSpPr>
          <p:cNvPr id="30" name="!!Divisor5">
            <a:extLst>
              <a:ext uri="{FF2B5EF4-FFF2-40B4-BE49-F238E27FC236}">
                <a16:creationId xmlns:a16="http://schemas.microsoft.com/office/drawing/2014/main" id="{1BDF1BF1-B56B-4BB6-BE53-701C2A08EAF3}"/>
              </a:ext>
            </a:extLst>
          </p:cNvPr>
          <p:cNvSpPr txBox="1"/>
          <p:nvPr/>
        </p:nvSpPr>
        <p:spPr>
          <a:xfrm>
            <a:off x="6773115" y="3517949"/>
            <a:ext cx="5443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5</a:t>
            </a:r>
          </a:p>
        </p:txBody>
      </p:sp>
      <p:sp>
        <p:nvSpPr>
          <p:cNvPr id="24" name="!!Rem4">
            <a:extLst>
              <a:ext uri="{FF2B5EF4-FFF2-40B4-BE49-F238E27FC236}">
                <a16:creationId xmlns:a16="http://schemas.microsoft.com/office/drawing/2014/main" id="{110DC57A-D481-4421-8AB0-515256D7545F}"/>
              </a:ext>
            </a:extLst>
          </p:cNvPr>
          <p:cNvSpPr txBox="1"/>
          <p:nvPr/>
        </p:nvSpPr>
        <p:spPr>
          <a:xfrm>
            <a:off x="5781446" y="5326539"/>
            <a:ext cx="4420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23" name="!!Quotient4">
            <a:extLst>
              <a:ext uri="{FF2B5EF4-FFF2-40B4-BE49-F238E27FC236}">
                <a16:creationId xmlns:a16="http://schemas.microsoft.com/office/drawing/2014/main" id="{2CE1238F-7F36-424E-A20A-CEDA726299BF}"/>
              </a:ext>
            </a:extLst>
          </p:cNvPr>
          <p:cNvSpPr txBox="1"/>
          <p:nvPr/>
        </p:nvSpPr>
        <p:spPr>
          <a:xfrm>
            <a:off x="5764158" y="4421969"/>
            <a:ext cx="4766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9</a:t>
            </a:r>
          </a:p>
        </p:txBody>
      </p:sp>
      <p:sp>
        <p:nvSpPr>
          <p:cNvPr id="22" name="!!Divisor4">
            <a:extLst>
              <a:ext uri="{FF2B5EF4-FFF2-40B4-BE49-F238E27FC236}">
                <a16:creationId xmlns:a16="http://schemas.microsoft.com/office/drawing/2014/main" id="{30CA1CC0-3AA9-4619-B554-1CB8EFF4E443}"/>
              </a:ext>
            </a:extLst>
          </p:cNvPr>
          <p:cNvSpPr txBox="1"/>
          <p:nvPr/>
        </p:nvSpPr>
        <p:spPr>
          <a:xfrm>
            <a:off x="5784936" y="3517949"/>
            <a:ext cx="4766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4</a:t>
            </a:r>
          </a:p>
        </p:txBody>
      </p:sp>
      <p:sp>
        <p:nvSpPr>
          <p:cNvPr id="18" name="!!Rem3">
            <a:extLst>
              <a:ext uri="{FF2B5EF4-FFF2-40B4-BE49-F238E27FC236}">
                <a16:creationId xmlns:a16="http://schemas.microsoft.com/office/drawing/2014/main" id="{EA1B412C-F9C6-4A08-B443-FBB203269DC8}"/>
              </a:ext>
            </a:extLst>
          </p:cNvPr>
          <p:cNvSpPr txBox="1"/>
          <p:nvPr/>
        </p:nvSpPr>
        <p:spPr>
          <a:xfrm>
            <a:off x="4747386" y="5326539"/>
            <a:ext cx="5866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16" name="!!Quotient3">
            <a:extLst>
              <a:ext uri="{FF2B5EF4-FFF2-40B4-BE49-F238E27FC236}">
                <a16:creationId xmlns:a16="http://schemas.microsoft.com/office/drawing/2014/main" id="{95333CC1-4857-4C5E-B2F8-471347582700}"/>
              </a:ext>
            </a:extLst>
          </p:cNvPr>
          <p:cNvSpPr txBox="1"/>
          <p:nvPr/>
        </p:nvSpPr>
        <p:spPr>
          <a:xfrm>
            <a:off x="4589790" y="4421969"/>
            <a:ext cx="722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12</a:t>
            </a:r>
          </a:p>
        </p:txBody>
      </p:sp>
      <p:sp>
        <p:nvSpPr>
          <p:cNvPr id="14" name="!!Divisor3">
            <a:extLst>
              <a:ext uri="{FF2B5EF4-FFF2-40B4-BE49-F238E27FC236}">
                <a16:creationId xmlns:a16="http://schemas.microsoft.com/office/drawing/2014/main" id="{7F932BB8-FC23-4B12-B969-D39CA2776595}"/>
              </a:ext>
            </a:extLst>
          </p:cNvPr>
          <p:cNvSpPr txBox="1"/>
          <p:nvPr/>
        </p:nvSpPr>
        <p:spPr>
          <a:xfrm>
            <a:off x="4747386" y="3517949"/>
            <a:ext cx="476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3</a:t>
            </a:r>
          </a:p>
        </p:txBody>
      </p:sp>
      <p:sp>
        <p:nvSpPr>
          <p:cNvPr id="13" name="!!Rem2">
            <a:extLst>
              <a:ext uri="{FF2B5EF4-FFF2-40B4-BE49-F238E27FC236}">
                <a16:creationId xmlns:a16="http://schemas.microsoft.com/office/drawing/2014/main" id="{2D231380-AB25-4A80-B2AE-6FE76CE6871B}"/>
              </a:ext>
            </a:extLst>
          </p:cNvPr>
          <p:cNvSpPr txBox="1"/>
          <p:nvPr/>
        </p:nvSpPr>
        <p:spPr>
          <a:xfrm>
            <a:off x="3765265" y="5326539"/>
            <a:ext cx="4420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12" name="!!Quotient2">
            <a:extLst>
              <a:ext uri="{FF2B5EF4-FFF2-40B4-BE49-F238E27FC236}">
                <a16:creationId xmlns:a16="http://schemas.microsoft.com/office/drawing/2014/main" id="{7443C034-B79F-4D96-A3F0-3FA3B4E6FDC1}"/>
              </a:ext>
            </a:extLst>
          </p:cNvPr>
          <p:cNvSpPr txBox="1"/>
          <p:nvPr/>
        </p:nvSpPr>
        <p:spPr>
          <a:xfrm>
            <a:off x="3639002" y="4421969"/>
            <a:ext cx="6945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18</a:t>
            </a:r>
          </a:p>
        </p:txBody>
      </p:sp>
      <p:sp>
        <p:nvSpPr>
          <p:cNvPr id="11" name="!!Divisor2">
            <a:extLst>
              <a:ext uri="{FF2B5EF4-FFF2-40B4-BE49-F238E27FC236}">
                <a16:creationId xmlns:a16="http://schemas.microsoft.com/office/drawing/2014/main" id="{19DA1615-780B-4FF6-B535-1F3019ACAEC5}"/>
              </a:ext>
            </a:extLst>
          </p:cNvPr>
          <p:cNvSpPr txBox="1"/>
          <p:nvPr/>
        </p:nvSpPr>
        <p:spPr>
          <a:xfrm>
            <a:off x="3817217" y="3517949"/>
            <a:ext cx="476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2</a:t>
            </a:r>
          </a:p>
        </p:txBody>
      </p:sp>
      <p:sp>
        <p:nvSpPr>
          <p:cNvPr id="21" name="!!Rem1">
            <a:extLst>
              <a:ext uri="{FF2B5EF4-FFF2-40B4-BE49-F238E27FC236}">
                <a16:creationId xmlns:a16="http://schemas.microsoft.com/office/drawing/2014/main" id="{80769227-74C0-4897-A16F-C6F43F5E6737}"/>
              </a:ext>
            </a:extLst>
          </p:cNvPr>
          <p:cNvSpPr txBox="1"/>
          <p:nvPr/>
        </p:nvSpPr>
        <p:spPr>
          <a:xfrm>
            <a:off x="2829038" y="5326539"/>
            <a:ext cx="5059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20" name="!!Quotient1">
            <a:extLst>
              <a:ext uri="{FF2B5EF4-FFF2-40B4-BE49-F238E27FC236}">
                <a16:creationId xmlns:a16="http://schemas.microsoft.com/office/drawing/2014/main" id="{94728A00-EB2A-4382-B9C8-B091F81C84C6}"/>
              </a:ext>
            </a:extLst>
          </p:cNvPr>
          <p:cNvSpPr txBox="1"/>
          <p:nvPr/>
        </p:nvSpPr>
        <p:spPr>
          <a:xfrm>
            <a:off x="2720063" y="4421969"/>
            <a:ext cx="6945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36</a:t>
            </a:r>
          </a:p>
        </p:txBody>
      </p:sp>
      <p:sp>
        <p:nvSpPr>
          <p:cNvPr id="19" name="!!Divisor1">
            <a:extLst>
              <a:ext uri="{FF2B5EF4-FFF2-40B4-BE49-F238E27FC236}">
                <a16:creationId xmlns:a16="http://schemas.microsoft.com/office/drawing/2014/main" id="{835F4155-E484-4227-A0BD-E0901BE13734}"/>
              </a:ext>
            </a:extLst>
          </p:cNvPr>
          <p:cNvSpPr txBox="1"/>
          <p:nvPr/>
        </p:nvSpPr>
        <p:spPr>
          <a:xfrm>
            <a:off x="2829038" y="3517949"/>
            <a:ext cx="476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1</a:t>
            </a:r>
          </a:p>
        </p:txBody>
      </p:sp>
      <p:sp>
        <p:nvSpPr>
          <p:cNvPr id="4" name="Comment">
            <a:extLst>
              <a:ext uri="{FF2B5EF4-FFF2-40B4-BE49-F238E27FC236}">
                <a16:creationId xmlns:a16="http://schemas.microsoft.com/office/drawing/2014/main" id="{364B5503-865C-499C-BE30-771859581C77}"/>
              </a:ext>
            </a:extLst>
          </p:cNvPr>
          <p:cNvSpPr/>
          <p:nvPr/>
        </p:nvSpPr>
        <p:spPr>
          <a:xfrm>
            <a:off x="7934632" y="495200"/>
            <a:ext cx="3481363" cy="2348510"/>
          </a:xfrm>
          <a:prstGeom prst="wedgeRoundRectCallout">
            <a:avLst>
              <a:gd name="adj1" fmla="val 30022"/>
              <a:gd name="adj2" fmla="val 66657"/>
              <a:gd name="adj3" fmla="val 16667"/>
            </a:avLst>
          </a:prstGeom>
          <a:ln w="22225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Std Lt" panose="020B0403020202020204" pitchFamily="34" charset="0"/>
              </a:rPr>
              <a:t>Some factors are starting to repeat already. </a:t>
            </a:r>
          </a:p>
        </p:txBody>
      </p:sp>
    </p:spTree>
    <p:extLst>
      <p:ext uri="{BB962C8B-B14F-4D97-AF65-F5344CB8AC3E}">
        <p14:creationId xmlns:p14="http://schemas.microsoft.com/office/powerpoint/2010/main" val="8304326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Question">
            <a:extLst>
              <a:ext uri="{FF2B5EF4-FFF2-40B4-BE49-F238E27FC236}">
                <a16:creationId xmlns:a16="http://schemas.microsoft.com/office/drawing/2014/main" id="{8B49D109-D08B-4DA1-BC8C-A280E6B5EBBE}"/>
              </a:ext>
            </a:extLst>
          </p:cNvPr>
          <p:cNvSpPr txBox="1"/>
          <p:nvPr/>
        </p:nvSpPr>
        <p:spPr>
          <a:xfrm>
            <a:off x="563024" y="1834292"/>
            <a:ext cx="24724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36</a:t>
            </a:r>
          </a:p>
        </p:txBody>
      </p:sp>
      <p:graphicFrame>
        <p:nvGraphicFramePr>
          <p:cNvPr id="3" name="Table">
            <a:extLst>
              <a:ext uri="{FF2B5EF4-FFF2-40B4-BE49-F238E27FC236}">
                <a16:creationId xmlns:a16="http://schemas.microsoft.com/office/drawing/2014/main" id="{609D807A-397E-49F7-A437-07241D826F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0499482"/>
              </p:ext>
            </p:extLst>
          </p:nvPr>
        </p:nvGraphicFramePr>
        <p:xfrm>
          <a:off x="-11045650" y="3355764"/>
          <a:ext cx="10785471" cy="2779293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907268">
                  <a:extLst>
                    <a:ext uri="{9D8B030D-6E8A-4147-A177-3AD203B41FA5}">
                      <a16:colId xmlns:a16="http://schemas.microsoft.com/office/drawing/2014/main" val="3562907967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3002841787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2975690736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438741475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1026448966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970287875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343216992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948912545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1111579326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1152849042"/>
                    </a:ext>
                  </a:extLst>
                </a:gridCol>
              </a:tblGrid>
              <a:tr h="926431">
                <a:tc>
                  <a:txBody>
                    <a:bodyPr/>
                    <a:lstStyle/>
                    <a:p>
                      <a:pPr algn="r"/>
                      <a:r>
                        <a:rPr lang="en-SG" sz="3000" b="0" kern="1200" dirty="0"/>
                        <a:t>Divisor</a:t>
                      </a:r>
                      <a:endParaRPr lang="en-SG" sz="3000" b="0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4380611"/>
                  </a:ext>
                </a:extLst>
              </a:tr>
              <a:tr h="926431">
                <a:tc>
                  <a:txBody>
                    <a:bodyPr/>
                    <a:lstStyle/>
                    <a:p>
                      <a:pPr algn="r"/>
                      <a:r>
                        <a:rPr lang="en-SG" sz="3000" dirty="0"/>
                        <a:t>Quotient</a:t>
                      </a:r>
                      <a:endParaRPr lang="en-SG" sz="3000" i="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38491931"/>
                  </a:ext>
                </a:extLst>
              </a:tr>
              <a:tr h="926431">
                <a:tc>
                  <a:txBody>
                    <a:bodyPr/>
                    <a:lstStyle/>
                    <a:p>
                      <a:pPr algn="r"/>
                      <a:r>
                        <a:rPr lang="en-SG" sz="3000" dirty="0"/>
                        <a:t>Remainder</a:t>
                      </a:r>
                      <a:endParaRPr lang="en-SG" sz="3000" i="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73093355"/>
                  </a:ext>
                </a:extLst>
              </a:tr>
            </a:tbl>
          </a:graphicData>
        </a:graphic>
      </p:graphicFrame>
      <p:sp>
        <p:nvSpPr>
          <p:cNvPr id="8" name="Equals">
            <a:extLst>
              <a:ext uri="{FF2B5EF4-FFF2-40B4-BE49-F238E27FC236}">
                <a16:creationId xmlns:a16="http://schemas.microsoft.com/office/drawing/2014/main" id="{39E1B9AE-75EE-4538-9840-8121323A2BF9}"/>
              </a:ext>
            </a:extLst>
          </p:cNvPr>
          <p:cNvSpPr txBox="1"/>
          <p:nvPr/>
        </p:nvSpPr>
        <p:spPr>
          <a:xfrm>
            <a:off x="2829038" y="1834292"/>
            <a:ext cx="8510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=</a:t>
            </a:r>
          </a:p>
        </p:txBody>
      </p:sp>
      <p:sp>
        <p:nvSpPr>
          <p:cNvPr id="9" name="Renainder">
            <a:extLst>
              <a:ext uri="{FF2B5EF4-FFF2-40B4-BE49-F238E27FC236}">
                <a16:creationId xmlns:a16="http://schemas.microsoft.com/office/drawing/2014/main" id="{BCD166A6-1FCC-4C3B-BD82-C781CD991861}"/>
              </a:ext>
            </a:extLst>
          </p:cNvPr>
          <p:cNvSpPr txBox="1"/>
          <p:nvPr/>
        </p:nvSpPr>
        <p:spPr>
          <a:xfrm>
            <a:off x="5129940" y="1823624"/>
            <a:ext cx="359433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remainder</a:t>
            </a:r>
          </a:p>
        </p:txBody>
      </p:sp>
      <p:sp>
        <p:nvSpPr>
          <p:cNvPr id="15" name="!!Title">
            <a:extLst>
              <a:ext uri="{FF2B5EF4-FFF2-40B4-BE49-F238E27FC236}">
                <a16:creationId xmlns:a16="http://schemas.microsoft.com/office/drawing/2014/main" id="{BD1D2DF5-CAD4-41A5-B69A-5108CA717C60}"/>
              </a:ext>
            </a:extLst>
          </p:cNvPr>
          <p:cNvSpPr txBox="1"/>
          <p:nvPr/>
        </p:nvSpPr>
        <p:spPr>
          <a:xfrm>
            <a:off x="517357" y="312821"/>
            <a:ext cx="47948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Factor Count:</a:t>
            </a:r>
          </a:p>
        </p:txBody>
      </p:sp>
      <p:sp>
        <p:nvSpPr>
          <p:cNvPr id="17" name="!!Counter">
            <a:extLst>
              <a:ext uri="{FF2B5EF4-FFF2-40B4-BE49-F238E27FC236}">
                <a16:creationId xmlns:a16="http://schemas.microsoft.com/office/drawing/2014/main" id="{8F0518F0-5490-4CF0-AC97-D7D243E87CD1}"/>
              </a:ext>
            </a:extLst>
          </p:cNvPr>
          <p:cNvSpPr txBox="1"/>
          <p:nvPr/>
        </p:nvSpPr>
        <p:spPr>
          <a:xfrm>
            <a:off x="5570452" y="312821"/>
            <a:ext cx="78680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6</a:t>
            </a:r>
          </a:p>
        </p:txBody>
      </p:sp>
      <p:sp>
        <p:nvSpPr>
          <p:cNvPr id="25" name="!!Rem9">
            <a:extLst>
              <a:ext uri="{FF2B5EF4-FFF2-40B4-BE49-F238E27FC236}">
                <a16:creationId xmlns:a16="http://schemas.microsoft.com/office/drawing/2014/main" id="{736E7E1C-0DFB-47C3-A28B-5D075341404A}"/>
              </a:ext>
            </a:extLst>
          </p:cNvPr>
          <p:cNvSpPr txBox="1"/>
          <p:nvPr/>
        </p:nvSpPr>
        <p:spPr>
          <a:xfrm>
            <a:off x="-1002297" y="5326538"/>
            <a:ext cx="4766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26" name="!!Quotient9">
            <a:extLst>
              <a:ext uri="{FF2B5EF4-FFF2-40B4-BE49-F238E27FC236}">
                <a16:creationId xmlns:a16="http://schemas.microsoft.com/office/drawing/2014/main" id="{D534247B-EC60-4F8E-9308-F60B8C6B0C00}"/>
              </a:ext>
            </a:extLst>
          </p:cNvPr>
          <p:cNvSpPr txBox="1"/>
          <p:nvPr/>
        </p:nvSpPr>
        <p:spPr>
          <a:xfrm>
            <a:off x="-1032686" y="4421969"/>
            <a:ext cx="537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4</a:t>
            </a:r>
          </a:p>
        </p:txBody>
      </p:sp>
      <p:sp>
        <p:nvSpPr>
          <p:cNvPr id="27" name="!!Divisor9">
            <a:extLst>
              <a:ext uri="{FF2B5EF4-FFF2-40B4-BE49-F238E27FC236}">
                <a16:creationId xmlns:a16="http://schemas.microsoft.com/office/drawing/2014/main" id="{6A1D6712-42F3-4411-AD67-7E878EF8B704}"/>
              </a:ext>
            </a:extLst>
          </p:cNvPr>
          <p:cNvSpPr txBox="1"/>
          <p:nvPr/>
        </p:nvSpPr>
        <p:spPr>
          <a:xfrm>
            <a:off x="-1002297" y="3517949"/>
            <a:ext cx="537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9</a:t>
            </a:r>
          </a:p>
        </p:txBody>
      </p:sp>
      <p:sp>
        <p:nvSpPr>
          <p:cNvPr id="37" name="!!Rem8">
            <a:extLst>
              <a:ext uri="{FF2B5EF4-FFF2-40B4-BE49-F238E27FC236}">
                <a16:creationId xmlns:a16="http://schemas.microsoft.com/office/drawing/2014/main" id="{0168DE00-533A-4AC6-A249-E21704C2D856}"/>
              </a:ext>
            </a:extLst>
          </p:cNvPr>
          <p:cNvSpPr txBox="1"/>
          <p:nvPr/>
        </p:nvSpPr>
        <p:spPr>
          <a:xfrm>
            <a:off x="-1985147" y="5310403"/>
            <a:ext cx="5059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4</a:t>
            </a:r>
          </a:p>
        </p:txBody>
      </p:sp>
      <p:sp>
        <p:nvSpPr>
          <p:cNvPr id="38" name="!!Quotient8">
            <a:extLst>
              <a:ext uri="{FF2B5EF4-FFF2-40B4-BE49-F238E27FC236}">
                <a16:creationId xmlns:a16="http://schemas.microsoft.com/office/drawing/2014/main" id="{8187D9DB-52B1-4393-9218-F61416DAA430}"/>
              </a:ext>
            </a:extLst>
          </p:cNvPr>
          <p:cNvSpPr txBox="1"/>
          <p:nvPr/>
        </p:nvSpPr>
        <p:spPr>
          <a:xfrm>
            <a:off x="-1985147" y="4421969"/>
            <a:ext cx="5443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4</a:t>
            </a:r>
          </a:p>
        </p:txBody>
      </p:sp>
      <p:sp>
        <p:nvSpPr>
          <p:cNvPr id="39" name="!!Divisor8">
            <a:extLst>
              <a:ext uri="{FF2B5EF4-FFF2-40B4-BE49-F238E27FC236}">
                <a16:creationId xmlns:a16="http://schemas.microsoft.com/office/drawing/2014/main" id="{9602BC0E-98AE-4BEE-9E86-8485D56D1EB5}"/>
              </a:ext>
            </a:extLst>
          </p:cNvPr>
          <p:cNvSpPr txBox="1"/>
          <p:nvPr/>
        </p:nvSpPr>
        <p:spPr>
          <a:xfrm>
            <a:off x="-1947160" y="3517949"/>
            <a:ext cx="5443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8</a:t>
            </a:r>
          </a:p>
        </p:txBody>
      </p:sp>
      <p:sp>
        <p:nvSpPr>
          <p:cNvPr id="34" name="!!Rem7">
            <a:extLst>
              <a:ext uri="{FF2B5EF4-FFF2-40B4-BE49-F238E27FC236}">
                <a16:creationId xmlns:a16="http://schemas.microsoft.com/office/drawing/2014/main" id="{EC078815-D25A-4CCD-96AB-D2DCA36ADE3D}"/>
              </a:ext>
            </a:extLst>
          </p:cNvPr>
          <p:cNvSpPr txBox="1"/>
          <p:nvPr/>
        </p:nvSpPr>
        <p:spPr>
          <a:xfrm>
            <a:off x="-2923944" y="5326539"/>
            <a:ext cx="4766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1</a:t>
            </a:r>
          </a:p>
        </p:txBody>
      </p:sp>
      <p:sp>
        <p:nvSpPr>
          <p:cNvPr id="35" name="!!Quotient7">
            <a:extLst>
              <a:ext uri="{FF2B5EF4-FFF2-40B4-BE49-F238E27FC236}">
                <a16:creationId xmlns:a16="http://schemas.microsoft.com/office/drawing/2014/main" id="{13198BDD-A347-492C-9E9F-BBD6534C1250}"/>
              </a:ext>
            </a:extLst>
          </p:cNvPr>
          <p:cNvSpPr txBox="1"/>
          <p:nvPr/>
        </p:nvSpPr>
        <p:spPr>
          <a:xfrm>
            <a:off x="-2957784" y="4421969"/>
            <a:ext cx="5443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5</a:t>
            </a:r>
          </a:p>
        </p:txBody>
      </p:sp>
      <p:sp>
        <p:nvSpPr>
          <p:cNvPr id="36" name="!!Divisor7">
            <a:extLst>
              <a:ext uri="{FF2B5EF4-FFF2-40B4-BE49-F238E27FC236}">
                <a16:creationId xmlns:a16="http://schemas.microsoft.com/office/drawing/2014/main" id="{CF5BA59D-B6DE-4FA4-A3DF-F098C1C5569D}"/>
              </a:ext>
            </a:extLst>
          </p:cNvPr>
          <p:cNvSpPr txBox="1"/>
          <p:nvPr/>
        </p:nvSpPr>
        <p:spPr>
          <a:xfrm>
            <a:off x="-2951899" y="3517949"/>
            <a:ext cx="4766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7</a:t>
            </a:r>
          </a:p>
        </p:txBody>
      </p:sp>
      <p:sp>
        <p:nvSpPr>
          <p:cNvPr id="31" name="!!Rem6">
            <a:extLst>
              <a:ext uri="{FF2B5EF4-FFF2-40B4-BE49-F238E27FC236}">
                <a16:creationId xmlns:a16="http://schemas.microsoft.com/office/drawing/2014/main" id="{DE9800E7-0AEA-421F-B0B6-98885696D2CE}"/>
              </a:ext>
            </a:extLst>
          </p:cNvPr>
          <p:cNvSpPr txBox="1"/>
          <p:nvPr/>
        </p:nvSpPr>
        <p:spPr>
          <a:xfrm>
            <a:off x="-3923518" y="5326539"/>
            <a:ext cx="6386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32" name="!!Quotient6">
            <a:extLst>
              <a:ext uri="{FF2B5EF4-FFF2-40B4-BE49-F238E27FC236}">
                <a16:creationId xmlns:a16="http://schemas.microsoft.com/office/drawing/2014/main" id="{89B0F4F2-E247-4393-85C4-7594038D644E}"/>
              </a:ext>
            </a:extLst>
          </p:cNvPr>
          <p:cNvSpPr txBox="1"/>
          <p:nvPr/>
        </p:nvSpPr>
        <p:spPr>
          <a:xfrm>
            <a:off x="-3930422" y="4421969"/>
            <a:ext cx="5443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6</a:t>
            </a:r>
          </a:p>
        </p:txBody>
      </p:sp>
      <p:sp>
        <p:nvSpPr>
          <p:cNvPr id="33" name="!!Divisor6">
            <a:extLst>
              <a:ext uri="{FF2B5EF4-FFF2-40B4-BE49-F238E27FC236}">
                <a16:creationId xmlns:a16="http://schemas.microsoft.com/office/drawing/2014/main" id="{9D571A72-2C62-4AA6-AC37-5A7C38FFD712}"/>
              </a:ext>
            </a:extLst>
          </p:cNvPr>
          <p:cNvSpPr txBox="1"/>
          <p:nvPr/>
        </p:nvSpPr>
        <p:spPr>
          <a:xfrm>
            <a:off x="-3923518" y="3517949"/>
            <a:ext cx="5374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6</a:t>
            </a:r>
          </a:p>
        </p:txBody>
      </p:sp>
      <p:sp>
        <p:nvSpPr>
          <p:cNvPr id="28" name="!!Rem5">
            <a:extLst>
              <a:ext uri="{FF2B5EF4-FFF2-40B4-BE49-F238E27FC236}">
                <a16:creationId xmlns:a16="http://schemas.microsoft.com/office/drawing/2014/main" id="{45BF675B-0D83-4190-9E39-121DBF242804}"/>
              </a:ext>
            </a:extLst>
          </p:cNvPr>
          <p:cNvSpPr txBox="1"/>
          <p:nvPr/>
        </p:nvSpPr>
        <p:spPr>
          <a:xfrm>
            <a:off x="-4903060" y="5326539"/>
            <a:ext cx="5443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1</a:t>
            </a:r>
          </a:p>
        </p:txBody>
      </p:sp>
      <p:sp>
        <p:nvSpPr>
          <p:cNvPr id="29" name="!!Quotient5">
            <a:extLst>
              <a:ext uri="{FF2B5EF4-FFF2-40B4-BE49-F238E27FC236}">
                <a16:creationId xmlns:a16="http://schemas.microsoft.com/office/drawing/2014/main" id="{8906830C-4083-4BD6-8DB2-CDA7F17DADDD}"/>
              </a:ext>
            </a:extLst>
          </p:cNvPr>
          <p:cNvSpPr txBox="1"/>
          <p:nvPr/>
        </p:nvSpPr>
        <p:spPr>
          <a:xfrm>
            <a:off x="-4903059" y="4421969"/>
            <a:ext cx="5443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7</a:t>
            </a:r>
          </a:p>
        </p:txBody>
      </p:sp>
      <p:sp>
        <p:nvSpPr>
          <p:cNvPr id="30" name="!!Divisor5">
            <a:extLst>
              <a:ext uri="{FF2B5EF4-FFF2-40B4-BE49-F238E27FC236}">
                <a16:creationId xmlns:a16="http://schemas.microsoft.com/office/drawing/2014/main" id="{1BDF1BF1-B56B-4BB6-BE53-701C2A08EAF3}"/>
              </a:ext>
            </a:extLst>
          </p:cNvPr>
          <p:cNvSpPr txBox="1"/>
          <p:nvPr/>
        </p:nvSpPr>
        <p:spPr>
          <a:xfrm>
            <a:off x="-4903059" y="3517949"/>
            <a:ext cx="5443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5</a:t>
            </a:r>
          </a:p>
        </p:txBody>
      </p:sp>
      <p:sp>
        <p:nvSpPr>
          <p:cNvPr id="24" name="!!Rem4">
            <a:extLst>
              <a:ext uri="{FF2B5EF4-FFF2-40B4-BE49-F238E27FC236}">
                <a16:creationId xmlns:a16="http://schemas.microsoft.com/office/drawing/2014/main" id="{110DC57A-D481-4421-8AB0-515256D7545F}"/>
              </a:ext>
            </a:extLst>
          </p:cNvPr>
          <p:cNvSpPr txBox="1"/>
          <p:nvPr/>
        </p:nvSpPr>
        <p:spPr>
          <a:xfrm>
            <a:off x="-5894728" y="5326539"/>
            <a:ext cx="4420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23" name="!!Quotient4">
            <a:extLst>
              <a:ext uri="{FF2B5EF4-FFF2-40B4-BE49-F238E27FC236}">
                <a16:creationId xmlns:a16="http://schemas.microsoft.com/office/drawing/2014/main" id="{2CE1238F-7F36-424E-A20A-CEDA726299BF}"/>
              </a:ext>
            </a:extLst>
          </p:cNvPr>
          <p:cNvSpPr txBox="1"/>
          <p:nvPr/>
        </p:nvSpPr>
        <p:spPr>
          <a:xfrm>
            <a:off x="-5912016" y="4421969"/>
            <a:ext cx="4766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9</a:t>
            </a:r>
          </a:p>
        </p:txBody>
      </p:sp>
      <p:sp>
        <p:nvSpPr>
          <p:cNvPr id="22" name="!!Divisor4">
            <a:extLst>
              <a:ext uri="{FF2B5EF4-FFF2-40B4-BE49-F238E27FC236}">
                <a16:creationId xmlns:a16="http://schemas.microsoft.com/office/drawing/2014/main" id="{30CA1CC0-3AA9-4619-B554-1CB8EFF4E443}"/>
              </a:ext>
            </a:extLst>
          </p:cNvPr>
          <p:cNvSpPr txBox="1"/>
          <p:nvPr/>
        </p:nvSpPr>
        <p:spPr>
          <a:xfrm>
            <a:off x="-5891238" y="3517949"/>
            <a:ext cx="4766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4</a:t>
            </a:r>
          </a:p>
        </p:txBody>
      </p:sp>
      <p:sp>
        <p:nvSpPr>
          <p:cNvPr id="18" name="!!Rem3">
            <a:extLst>
              <a:ext uri="{FF2B5EF4-FFF2-40B4-BE49-F238E27FC236}">
                <a16:creationId xmlns:a16="http://schemas.microsoft.com/office/drawing/2014/main" id="{EA1B412C-F9C6-4A08-B443-FBB203269DC8}"/>
              </a:ext>
            </a:extLst>
          </p:cNvPr>
          <p:cNvSpPr txBox="1"/>
          <p:nvPr/>
        </p:nvSpPr>
        <p:spPr>
          <a:xfrm>
            <a:off x="-6928788" y="5326539"/>
            <a:ext cx="5866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16" name="!!Quotient3">
            <a:extLst>
              <a:ext uri="{FF2B5EF4-FFF2-40B4-BE49-F238E27FC236}">
                <a16:creationId xmlns:a16="http://schemas.microsoft.com/office/drawing/2014/main" id="{95333CC1-4857-4C5E-B2F8-471347582700}"/>
              </a:ext>
            </a:extLst>
          </p:cNvPr>
          <p:cNvSpPr txBox="1"/>
          <p:nvPr/>
        </p:nvSpPr>
        <p:spPr>
          <a:xfrm>
            <a:off x="-7086384" y="4421969"/>
            <a:ext cx="722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12</a:t>
            </a:r>
          </a:p>
        </p:txBody>
      </p:sp>
      <p:sp>
        <p:nvSpPr>
          <p:cNvPr id="14" name="!!Divisor3">
            <a:extLst>
              <a:ext uri="{FF2B5EF4-FFF2-40B4-BE49-F238E27FC236}">
                <a16:creationId xmlns:a16="http://schemas.microsoft.com/office/drawing/2014/main" id="{7F932BB8-FC23-4B12-B969-D39CA2776595}"/>
              </a:ext>
            </a:extLst>
          </p:cNvPr>
          <p:cNvSpPr txBox="1"/>
          <p:nvPr/>
        </p:nvSpPr>
        <p:spPr>
          <a:xfrm>
            <a:off x="-6928788" y="3517949"/>
            <a:ext cx="476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3</a:t>
            </a:r>
          </a:p>
        </p:txBody>
      </p:sp>
      <p:sp>
        <p:nvSpPr>
          <p:cNvPr id="13" name="!!Rem2">
            <a:extLst>
              <a:ext uri="{FF2B5EF4-FFF2-40B4-BE49-F238E27FC236}">
                <a16:creationId xmlns:a16="http://schemas.microsoft.com/office/drawing/2014/main" id="{2D231380-AB25-4A80-B2AE-6FE76CE6871B}"/>
              </a:ext>
            </a:extLst>
          </p:cNvPr>
          <p:cNvSpPr txBox="1"/>
          <p:nvPr/>
        </p:nvSpPr>
        <p:spPr>
          <a:xfrm>
            <a:off x="-7910909" y="5326539"/>
            <a:ext cx="4420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12" name="!!Quotient2">
            <a:extLst>
              <a:ext uri="{FF2B5EF4-FFF2-40B4-BE49-F238E27FC236}">
                <a16:creationId xmlns:a16="http://schemas.microsoft.com/office/drawing/2014/main" id="{7443C034-B79F-4D96-A3F0-3FA3B4E6FDC1}"/>
              </a:ext>
            </a:extLst>
          </p:cNvPr>
          <p:cNvSpPr txBox="1"/>
          <p:nvPr/>
        </p:nvSpPr>
        <p:spPr>
          <a:xfrm>
            <a:off x="-8037172" y="4421969"/>
            <a:ext cx="6945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18</a:t>
            </a:r>
          </a:p>
        </p:txBody>
      </p:sp>
      <p:sp>
        <p:nvSpPr>
          <p:cNvPr id="11" name="!!Divisor2">
            <a:extLst>
              <a:ext uri="{FF2B5EF4-FFF2-40B4-BE49-F238E27FC236}">
                <a16:creationId xmlns:a16="http://schemas.microsoft.com/office/drawing/2014/main" id="{19DA1615-780B-4FF6-B535-1F3019ACAEC5}"/>
              </a:ext>
            </a:extLst>
          </p:cNvPr>
          <p:cNvSpPr txBox="1"/>
          <p:nvPr/>
        </p:nvSpPr>
        <p:spPr>
          <a:xfrm>
            <a:off x="-7858957" y="3517949"/>
            <a:ext cx="476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2</a:t>
            </a:r>
          </a:p>
        </p:txBody>
      </p:sp>
      <p:sp>
        <p:nvSpPr>
          <p:cNvPr id="21" name="!!Rem1">
            <a:extLst>
              <a:ext uri="{FF2B5EF4-FFF2-40B4-BE49-F238E27FC236}">
                <a16:creationId xmlns:a16="http://schemas.microsoft.com/office/drawing/2014/main" id="{80769227-74C0-4897-A16F-C6F43F5E6737}"/>
              </a:ext>
            </a:extLst>
          </p:cNvPr>
          <p:cNvSpPr txBox="1"/>
          <p:nvPr/>
        </p:nvSpPr>
        <p:spPr>
          <a:xfrm>
            <a:off x="-8847136" y="5326539"/>
            <a:ext cx="5059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20" name="!!Quotient1">
            <a:extLst>
              <a:ext uri="{FF2B5EF4-FFF2-40B4-BE49-F238E27FC236}">
                <a16:creationId xmlns:a16="http://schemas.microsoft.com/office/drawing/2014/main" id="{94728A00-EB2A-4382-B9C8-B091F81C84C6}"/>
              </a:ext>
            </a:extLst>
          </p:cNvPr>
          <p:cNvSpPr txBox="1"/>
          <p:nvPr/>
        </p:nvSpPr>
        <p:spPr>
          <a:xfrm>
            <a:off x="-8956111" y="4421969"/>
            <a:ext cx="6945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36</a:t>
            </a:r>
          </a:p>
        </p:txBody>
      </p:sp>
      <p:sp>
        <p:nvSpPr>
          <p:cNvPr id="19" name="!!Divisor1">
            <a:extLst>
              <a:ext uri="{FF2B5EF4-FFF2-40B4-BE49-F238E27FC236}">
                <a16:creationId xmlns:a16="http://schemas.microsoft.com/office/drawing/2014/main" id="{835F4155-E484-4227-A0BD-E0901BE13734}"/>
              </a:ext>
            </a:extLst>
          </p:cNvPr>
          <p:cNvSpPr txBox="1"/>
          <p:nvPr/>
        </p:nvSpPr>
        <p:spPr>
          <a:xfrm>
            <a:off x="-8847136" y="3517949"/>
            <a:ext cx="476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1</a:t>
            </a:r>
          </a:p>
        </p:txBody>
      </p:sp>
      <p:sp>
        <p:nvSpPr>
          <p:cNvPr id="40" name="Instructions">
            <a:extLst>
              <a:ext uri="{FF2B5EF4-FFF2-40B4-BE49-F238E27FC236}">
                <a16:creationId xmlns:a16="http://schemas.microsoft.com/office/drawing/2014/main" id="{2A74D762-0FDA-42C0-8ECB-86888367032C}"/>
              </a:ext>
            </a:extLst>
          </p:cNvPr>
          <p:cNvSpPr txBox="1"/>
          <p:nvPr/>
        </p:nvSpPr>
        <p:spPr>
          <a:xfrm>
            <a:off x="628338" y="3429000"/>
            <a:ext cx="100178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Write an algorithm that counts all the factors for a whole number </a:t>
            </a:r>
            <a:r>
              <a:rPr lang="en-SG" sz="3600" i="1" dirty="0">
                <a:latin typeface="HelveticaNeueLT Std Lt" panose="020B0403020202020204" pitchFamily="34" charset="0"/>
              </a:rPr>
              <a:t>n</a:t>
            </a:r>
            <a:r>
              <a:rPr lang="en-SG" sz="3600" dirty="0">
                <a:latin typeface="HelveticaNeueLT Std Lt" panose="020B0403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9289851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4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Question">
            <a:extLst>
              <a:ext uri="{FF2B5EF4-FFF2-40B4-BE49-F238E27FC236}">
                <a16:creationId xmlns:a16="http://schemas.microsoft.com/office/drawing/2014/main" id="{8B49D109-D08B-4DA1-BC8C-A280E6B5EBBE}"/>
              </a:ext>
            </a:extLst>
          </p:cNvPr>
          <p:cNvSpPr txBox="1"/>
          <p:nvPr/>
        </p:nvSpPr>
        <p:spPr>
          <a:xfrm>
            <a:off x="563024" y="1834292"/>
            <a:ext cx="24724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36 </a:t>
            </a:r>
            <a:r>
              <a:rPr lang="en-SG" sz="6000" dirty="0">
                <a:latin typeface="HelveticaNeueLT Std Lt" panose="020B0403020202020204" pitchFamily="34" charset="0"/>
                <a:sym typeface="Symbol" panose="05050102010706020507" pitchFamily="18" charset="2"/>
              </a:rPr>
              <a:t></a:t>
            </a:r>
            <a:endParaRPr lang="en-SG" sz="6000" dirty="0">
              <a:latin typeface="HelveticaNeueLT Std Lt" panose="020B0403020202020204" pitchFamily="34" charset="0"/>
            </a:endParaRPr>
          </a:p>
        </p:txBody>
      </p:sp>
      <p:graphicFrame>
        <p:nvGraphicFramePr>
          <p:cNvPr id="3" name="Table">
            <a:extLst>
              <a:ext uri="{FF2B5EF4-FFF2-40B4-BE49-F238E27FC236}">
                <a16:creationId xmlns:a16="http://schemas.microsoft.com/office/drawing/2014/main" id="{609D807A-397E-49F7-A437-07241D826F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96906"/>
              </p:ext>
            </p:extLst>
          </p:nvPr>
        </p:nvGraphicFramePr>
        <p:xfrm>
          <a:off x="630524" y="3355764"/>
          <a:ext cx="10785471" cy="2779293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907268">
                  <a:extLst>
                    <a:ext uri="{9D8B030D-6E8A-4147-A177-3AD203B41FA5}">
                      <a16:colId xmlns:a16="http://schemas.microsoft.com/office/drawing/2014/main" val="3562907967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3002841787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2975690736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438741475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1026448966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970287875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343216992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948912545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1111579326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1152849042"/>
                    </a:ext>
                  </a:extLst>
                </a:gridCol>
              </a:tblGrid>
              <a:tr h="926431">
                <a:tc>
                  <a:txBody>
                    <a:bodyPr/>
                    <a:lstStyle/>
                    <a:p>
                      <a:pPr algn="r"/>
                      <a:r>
                        <a:rPr lang="en-SG" sz="3000" b="0" kern="1200" dirty="0"/>
                        <a:t>Divisor</a:t>
                      </a:r>
                      <a:endParaRPr lang="en-SG" sz="3000" b="0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4380611"/>
                  </a:ext>
                </a:extLst>
              </a:tr>
              <a:tr h="926431">
                <a:tc>
                  <a:txBody>
                    <a:bodyPr/>
                    <a:lstStyle/>
                    <a:p>
                      <a:pPr algn="r"/>
                      <a:r>
                        <a:rPr lang="en-SG" sz="3000" dirty="0"/>
                        <a:t>Quotient</a:t>
                      </a:r>
                      <a:endParaRPr lang="en-SG" sz="3000" i="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38491931"/>
                  </a:ext>
                </a:extLst>
              </a:tr>
              <a:tr h="926431">
                <a:tc>
                  <a:txBody>
                    <a:bodyPr/>
                    <a:lstStyle/>
                    <a:p>
                      <a:pPr algn="r"/>
                      <a:r>
                        <a:rPr lang="en-SG" sz="3000" dirty="0"/>
                        <a:t>Remainder</a:t>
                      </a:r>
                      <a:endParaRPr lang="en-SG" sz="3000" i="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73093355"/>
                  </a:ext>
                </a:extLst>
              </a:tr>
            </a:tbl>
          </a:graphicData>
        </a:graphic>
      </p:graphicFrame>
      <p:sp>
        <p:nvSpPr>
          <p:cNvPr id="8" name="Equals">
            <a:extLst>
              <a:ext uri="{FF2B5EF4-FFF2-40B4-BE49-F238E27FC236}">
                <a16:creationId xmlns:a16="http://schemas.microsoft.com/office/drawing/2014/main" id="{39E1B9AE-75EE-4538-9840-8121323A2BF9}"/>
              </a:ext>
            </a:extLst>
          </p:cNvPr>
          <p:cNvSpPr txBox="1"/>
          <p:nvPr/>
        </p:nvSpPr>
        <p:spPr>
          <a:xfrm>
            <a:off x="2829038" y="1834292"/>
            <a:ext cx="8510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=</a:t>
            </a:r>
          </a:p>
        </p:txBody>
      </p:sp>
      <p:sp>
        <p:nvSpPr>
          <p:cNvPr id="9" name="Renainder">
            <a:extLst>
              <a:ext uri="{FF2B5EF4-FFF2-40B4-BE49-F238E27FC236}">
                <a16:creationId xmlns:a16="http://schemas.microsoft.com/office/drawing/2014/main" id="{BCD166A6-1FCC-4C3B-BD82-C781CD991861}"/>
              </a:ext>
            </a:extLst>
          </p:cNvPr>
          <p:cNvSpPr txBox="1"/>
          <p:nvPr/>
        </p:nvSpPr>
        <p:spPr>
          <a:xfrm>
            <a:off x="5129940" y="1823624"/>
            <a:ext cx="359433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remainder</a:t>
            </a:r>
          </a:p>
        </p:txBody>
      </p:sp>
      <p:sp>
        <p:nvSpPr>
          <p:cNvPr id="11" name="!!Title">
            <a:extLst>
              <a:ext uri="{FF2B5EF4-FFF2-40B4-BE49-F238E27FC236}">
                <a16:creationId xmlns:a16="http://schemas.microsoft.com/office/drawing/2014/main" id="{BAFB1673-3E1F-485A-B533-840008BEECDB}"/>
              </a:ext>
            </a:extLst>
          </p:cNvPr>
          <p:cNvSpPr txBox="1"/>
          <p:nvPr/>
        </p:nvSpPr>
        <p:spPr>
          <a:xfrm>
            <a:off x="517357" y="312821"/>
            <a:ext cx="47948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Factor Count:</a:t>
            </a:r>
          </a:p>
        </p:txBody>
      </p:sp>
      <p:sp>
        <p:nvSpPr>
          <p:cNvPr id="10" name="!!Rem1">
            <a:extLst>
              <a:ext uri="{FF2B5EF4-FFF2-40B4-BE49-F238E27FC236}">
                <a16:creationId xmlns:a16="http://schemas.microsoft.com/office/drawing/2014/main" id="{8E0C6D0E-5D79-41E2-8E5C-4C43ABAD09C3}"/>
              </a:ext>
            </a:extLst>
          </p:cNvPr>
          <p:cNvSpPr txBox="1"/>
          <p:nvPr/>
        </p:nvSpPr>
        <p:spPr>
          <a:xfrm>
            <a:off x="8724275" y="1823623"/>
            <a:ext cx="107659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7" name="!!Quotient1">
            <a:extLst>
              <a:ext uri="{FF2B5EF4-FFF2-40B4-BE49-F238E27FC236}">
                <a16:creationId xmlns:a16="http://schemas.microsoft.com/office/drawing/2014/main" id="{D10D7BD5-2BDF-4227-A860-2634048257DC}"/>
              </a:ext>
            </a:extLst>
          </p:cNvPr>
          <p:cNvSpPr txBox="1"/>
          <p:nvPr/>
        </p:nvSpPr>
        <p:spPr>
          <a:xfrm>
            <a:off x="3795208" y="1834292"/>
            <a:ext cx="107659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36</a:t>
            </a:r>
          </a:p>
        </p:txBody>
      </p:sp>
      <p:sp>
        <p:nvSpPr>
          <p:cNvPr id="6" name="!!Divisor1">
            <a:extLst>
              <a:ext uri="{FF2B5EF4-FFF2-40B4-BE49-F238E27FC236}">
                <a16:creationId xmlns:a16="http://schemas.microsoft.com/office/drawing/2014/main" id="{F5B76B91-9DE7-489C-B75C-E398F338E0BF}"/>
              </a:ext>
            </a:extLst>
          </p:cNvPr>
          <p:cNvSpPr txBox="1"/>
          <p:nvPr/>
        </p:nvSpPr>
        <p:spPr>
          <a:xfrm>
            <a:off x="2278702" y="1834292"/>
            <a:ext cx="75681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80680545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9" grpId="0"/>
      <p:bldP spid="10" grpId="0"/>
      <p:bldP spid="7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Question">
            <a:extLst>
              <a:ext uri="{FF2B5EF4-FFF2-40B4-BE49-F238E27FC236}">
                <a16:creationId xmlns:a16="http://schemas.microsoft.com/office/drawing/2014/main" id="{8B49D109-D08B-4DA1-BC8C-A280E6B5EBBE}"/>
              </a:ext>
            </a:extLst>
          </p:cNvPr>
          <p:cNvSpPr txBox="1"/>
          <p:nvPr/>
        </p:nvSpPr>
        <p:spPr>
          <a:xfrm>
            <a:off x="563024" y="1834292"/>
            <a:ext cx="24724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36 </a:t>
            </a:r>
            <a:r>
              <a:rPr lang="en-SG" sz="6000" dirty="0">
                <a:latin typeface="HelveticaNeueLT Std Lt" panose="020B0403020202020204" pitchFamily="34" charset="0"/>
                <a:sym typeface="Symbol" panose="05050102010706020507" pitchFamily="18" charset="2"/>
              </a:rPr>
              <a:t></a:t>
            </a:r>
            <a:endParaRPr lang="en-SG" sz="6000" dirty="0">
              <a:latin typeface="HelveticaNeueLT Std Lt" panose="020B0403020202020204" pitchFamily="34" charset="0"/>
            </a:endParaRPr>
          </a:p>
        </p:txBody>
      </p:sp>
      <p:graphicFrame>
        <p:nvGraphicFramePr>
          <p:cNvPr id="3" name="Table">
            <a:extLst>
              <a:ext uri="{FF2B5EF4-FFF2-40B4-BE49-F238E27FC236}">
                <a16:creationId xmlns:a16="http://schemas.microsoft.com/office/drawing/2014/main" id="{609D807A-397E-49F7-A437-07241D826F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4623143"/>
              </p:ext>
            </p:extLst>
          </p:nvPr>
        </p:nvGraphicFramePr>
        <p:xfrm>
          <a:off x="630524" y="3355764"/>
          <a:ext cx="10785471" cy="2779293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907268">
                  <a:extLst>
                    <a:ext uri="{9D8B030D-6E8A-4147-A177-3AD203B41FA5}">
                      <a16:colId xmlns:a16="http://schemas.microsoft.com/office/drawing/2014/main" val="3562907967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3002841787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2975690736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438741475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1026448966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970287875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343216992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948912545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1111579326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1152849042"/>
                    </a:ext>
                  </a:extLst>
                </a:gridCol>
              </a:tblGrid>
              <a:tr h="926431">
                <a:tc>
                  <a:txBody>
                    <a:bodyPr/>
                    <a:lstStyle/>
                    <a:p>
                      <a:pPr algn="r"/>
                      <a:r>
                        <a:rPr lang="en-SG" sz="3000" b="0" kern="1200" dirty="0"/>
                        <a:t>Divisor</a:t>
                      </a:r>
                      <a:endParaRPr lang="en-SG" sz="3000" b="0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4380611"/>
                  </a:ext>
                </a:extLst>
              </a:tr>
              <a:tr h="926431">
                <a:tc>
                  <a:txBody>
                    <a:bodyPr/>
                    <a:lstStyle/>
                    <a:p>
                      <a:pPr algn="r"/>
                      <a:r>
                        <a:rPr lang="en-SG" sz="3000" dirty="0"/>
                        <a:t>Quotient</a:t>
                      </a:r>
                      <a:endParaRPr lang="en-SG" sz="3000" i="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38491931"/>
                  </a:ext>
                </a:extLst>
              </a:tr>
              <a:tr h="926431">
                <a:tc>
                  <a:txBody>
                    <a:bodyPr/>
                    <a:lstStyle/>
                    <a:p>
                      <a:pPr algn="r"/>
                      <a:r>
                        <a:rPr lang="en-SG" sz="3000" dirty="0"/>
                        <a:t>Remainder</a:t>
                      </a:r>
                      <a:endParaRPr lang="en-SG" sz="3000" i="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73093355"/>
                  </a:ext>
                </a:extLst>
              </a:tr>
            </a:tbl>
          </a:graphicData>
        </a:graphic>
      </p:graphicFrame>
      <p:sp>
        <p:nvSpPr>
          <p:cNvPr id="8" name="Equals">
            <a:extLst>
              <a:ext uri="{FF2B5EF4-FFF2-40B4-BE49-F238E27FC236}">
                <a16:creationId xmlns:a16="http://schemas.microsoft.com/office/drawing/2014/main" id="{39E1B9AE-75EE-4538-9840-8121323A2BF9}"/>
              </a:ext>
            </a:extLst>
          </p:cNvPr>
          <p:cNvSpPr txBox="1"/>
          <p:nvPr/>
        </p:nvSpPr>
        <p:spPr>
          <a:xfrm>
            <a:off x="2829038" y="1834292"/>
            <a:ext cx="8510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=</a:t>
            </a:r>
          </a:p>
        </p:txBody>
      </p:sp>
      <p:sp>
        <p:nvSpPr>
          <p:cNvPr id="9" name="Renainder">
            <a:extLst>
              <a:ext uri="{FF2B5EF4-FFF2-40B4-BE49-F238E27FC236}">
                <a16:creationId xmlns:a16="http://schemas.microsoft.com/office/drawing/2014/main" id="{BCD166A6-1FCC-4C3B-BD82-C781CD991861}"/>
              </a:ext>
            </a:extLst>
          </p:cNvPr>
          <p:cNvSpPr txBox="1"/>
          <p:nvPr/>
        </p:nvSpPr>
        <p:spPr>
          <a:xfrm>
            <a:off x="5129940" y="1823624"/>
            <a:ext cx="359433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remainder</a:t>
            </a:r>
          </a:p>
        </p:txBody>
      </p:sp>
      <p:sp>
        <p:nvSpPr>
          <p:cNvPr id="12" name="!!Counter">
            <a:extLst>
              <a:ext uri="{FF2B5EF4-FFF2-40B4-BE49-F238E27FC236}">
                <a16:creationId xmlns:a16="http://schemas.microsoft.com/office/drawing/2014/main" id="{D59B85A2-3A0D-43D7-A3CC-7B2627F841C4}"/>
              </a:ext>
            </a:extLst>
          </p:cNvPr>
          <p:cNvSpPr txBox="1"/>
          <p:nvPr/>
        </p:nvSpPr>
        <p:spPr>
          <a:xfrm>
            <a:off x="5570452" y="312821"/>
            <a:ext cx="78680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1</a:t>
            </a:r>
          </a:p>
        </p:txBody>
      </p:sp>
      <p:sp>
        <p:nvSpPr>
          <p:cNvPr id="11" name="!!Title">
            <a:extLst>
              <a:ext uri="{FF2B5EF4-FFF2-40B4-BE49-F238E27FC236}">
                <a16:creationId xmlns:a16="http://schemas.microsoft.com/office/drawing/2014/main" id="{FEC1B901-7112-46EB-B30A-B642A1631CE9}"/>
              </a:ext>
            </a:extLst>
          </p:cNvPr>
          <p:cNvSpPr txBox="1"/>
          <p:nvPr/>
        </p:nvSpPr>
        <p:spPr>
          <a:xfrm>
            <a:off x="517357" y="312821"/>
            <a:ext cx="47948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Factor Count:</a:t>
            </a:r>
          </a:p>
        </p:txBody>
      </p:sp>
      <p:sp>
        <p:nvSpPr>
          <p:cNvPr id="15" name="!!Rem1">
            <a:extLst>
              <a:ext uri="{FF2B5EF4-FFF2-40B4-BE49-F238E27FC236}">
                <a16:creationId xmlns:a16="http://schemas.microsoft.com/office/drawing/2014/main" id="{F4388EF8-F05D-4356-87BF-7829CF0667EE}"/>
              </a:ext>
            </a:extLst>
          </p:cNvPr>
          <p:cNvSpPr txBox="1"/>
          <p:nvPr/>
        </p:nvSpPr>
        <p:spPr>
          <a:xfrm>
            <a:off x="2829038" y="5325989"/>
            <a:ext cx="5059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14" name="!!Quotient1">
            <a:extLst>
              <a:ext uri="{FF2B5EF4-FFF2-40B4-BE49-F238E27FC236}">
                <a16:creationId xmlns:a16="http://schemas.microsoft.com/office/drawing/2014/main" id="{D1056305-B687-454A-A9D5-5A8046612FF0}"/>
              </a:ext>
            </a:extLst>
          </p:cNvPr>
          <p:cNvSpPr txBox="1"/>
          <p:nvPr/>
        </p:nvSpPr>
        <p:spPr>
          <a:xfrm>
            <a:off x="2720063" y="4421969"/>
            <a:ext cx="6945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36</a:t>
            </a:r>
          </a:p>
        </p:txBody>
      </p:sp>
      <p:sp>
        <p:nvSpPr>
          <p:cNvPr id="13" name="!!Divisor1">
            <a:extLst>
              <a:ext uri="{FF2B5EF4-FFF2-40B4-BE49-F238E27FC236}">
                <a16:creationId xmlns:a16="http://schemas.microsoft.com/office/drawing/2014/main" id="{17869392-DD06-49D0-8E8B-3A04A97EED3E}"/>
              </a:ext>
            </a:extLst>
          </p:cNvPr>
          <p:cNvSpPr txBox="1"/>
          <p:nvPr/>
        </p:nvSpPr>
        <p:spPr>
          <a:xfrm>
            <a:off x="2829038" y="3517949"/>
            <a:ext cx="476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52494113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Question">
            <a:extLst>
              <a:ext uri="{FF2B5EF4-FFF2-40B4-BE49-F238E27FC236}">
                <a16:creationId xmlns:a16="http://schemas.microsoft.com/office/drawing/2014/main" id="{8B49D109-D08B-4DA1-BC8C-A280E6B5EBBE}"/>
              </a:ext>
            </a:extLst>
          </p:cNvPr>
          <p:cNvSpPr txBox="1"/>
          <p:nvPr/>
        </p:nvSpPr>
        <p:spPr>
          <a:xfrm>
            <a:off x="563024" y="1834292"/>
            <a:ext cx="24724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36 </a:t>
            </a:r>
            <a:r>
              <a:rPr lang="en-SG" sz="6000" dirty="0">
                <a:latin typeface="HelveticaNeueLT Std Lt" panose="020B0403020202020204" pitchFamily="34" charset="0"/>
                <a:sym typeface="Symbol" panose="05050102010706020507" pitchFamily="18" charset="2"/>
              </a:rPr>
              <a:t></a:t>
            </a:r>
            <a:endParaRPr lang="en-SG" sz="6000" dirty="0">
              <a:latin typeface="HelveticaNeueLT Std Lt" panose="020B0403020202020204" pitchFamily="34" charset="0"/>
            </a:endParaRPr>
          </a:p>
        </p:txBody>
      </p:sp>
      <p:graphicFrame>
        <p:nvGraphicFramePr>
          <p:cNvPr id="3" name="Table">
            <a:extLst>
              <a:ext uri="{FF2B5EF4-FFF2-40B4-BE49-F238E27FC236}">
                <a16:creationId xmlns:a16="http://schemas.microsoft.com/office/drawing/2014/main" id="{609D807A-397E-49F7-A437-07241D826F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5267758"/>
              </p:ext>
            </p:extLst>
          </p:nvPr>
        </p:nvGraphicFramePr>
        <p:xfrm>
          <a:off x="630524" y="3355764"/>
          <a:ext cx="10785471" cy="2779293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907268">
                  <a:extLst>
                    <a:ext uri="{9D8B030D-6E8A-4147-A177-3AD203B41FA5}">
                      <a16:colId xmlns:a16="http://schemas.microsoft.com/office/drawing/2014/main" val="3562907967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3002841787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2975690736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438741475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1026448966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970287875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343216992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948912545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1111579326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1152849042"/>
                    </a:ext>
                  </a:extLst>
                </a:gridCol>
              </a:tblGrid>
              <a:tr h="926431">
                <a:tc>
                  <a:txBody>
                    <a:bodyPr/>
                    <a:lstStyle/>
                    <a:p>
                      <a:pPr algn="r"/>
                      <a:r>
                        <a:rPr lang="en-SG" sz="3000" b="0" kern="1200" dirty="0"/>
                        <a:t>Divisor</a:t>
                      </a:r>
                      <a:endParaRPr lang="en-SG" sz="3000" b="0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4380611"/>
                  </a:ext>
                </a:extLst>
              </a:tr>
              <a:tr h="926431">
                <a:tc>
                  <a:txBody>
                    <a:bodyPr/>
                    <a:lstStyle/>
                    <a:p>
                      <a:pPr algn="r"/>
                      <a:r>
                        <a:rPr lang="en-SG" sz="3000" dirty="0"/>
                        <a:t>Quotient</a:t>
                      </a:r>
                      <a:endParaRPr lang="en-SG" sz="3000" i="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38491931"/>
                  </a:ext>
                </a:extLst>
              </a:tr>
              <a:tr h="926431">
                <a:tc>
                  <a:txBody>
                    <a:bodyPr/>
                    <a:lstStyle/>
                    <a:p>
                      <a:pPr algn="r"/>
                      <a:r>
                        <a:rPr lang="en-SG" sz="3000" dirty="0"/>
                        <a:t>Remainder</a:t>
                      </a:r>
                      <a:endParaRPr lang="en-SG" sz="3000" i="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73093355"/>
                  </a:ext>
                </a:extLst>
              </a:tr>
            </a:tbl>
          </a:graphicData>
        </a:graphic>
      </p:graphicFrame>
      <p:sp>
        <p:nvSpPr>
          <p:cNvPr id="8" name="Equals">
            <a:extLst>
              <a:ext uri="{FF2B5EF4-FFF2-40B4-BE49-F238E27FC236}">
                <a16:creationId xmlns:a16="http://schemas.microsoft.com/office/drawing/2014/main" id="{39E1B9AE-75EE-4538-9840-8121323A2BF9}"/>
              </a:ext>
            </a:extLst>
          </p:cNvPr>
          <p:cNvSpPr txBox="1"/>
          <p:nvPr/>
        </p:nvSpPr>
        <p:spPr>
          <a:xfrm>
            <a:off x="2829038" y="1834292"/>
            <a:ext cx="8510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=</a:t>
            </a:r>
          </a:p>
        </p:txBody>
      </p:sp>
      <p:sp>
        <p:nvSpPr>
          <p:cNvPr id="9" name="Renainder">
            <a:extLst>
              <a:ext uri="{FF2B5EF4-FFF2-40B4-BE49-F238E27FC236}">
                <a16:creationId xmlns:a16="http://schemas.microsoft.com/office/drawing/2014/main" id="{BCD166A6-1FCC-4C3B-BD82-C781CD991861}"/>
              </a:ext>
            </a:extLst>
          </p:cNvPr>
          <p:cNvSpPr txBox="1"/>
          <p:nvPr/>
        </p:nvSpPr>
        <p:spPr>
          <a:xfrm>
            <a:off x="5129940" y="1823624"/>
            <a:ext cx="359433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remainder</a:t>
            </a:r>
          </a:p>
        </p:txBody>
      </p:sp>
      <p:sp>
        <p:nvSpPr>
          <p:cNvPr id="15" name="!!Counter">
            <a:extLst>
              <a:ext uri="{FF2B5EF4-FFF2-40B4-BE49-F238E27FC236}">
                <a16:creationId xmlns:a16="http://schemas.microsoft.com/office/drawing/2014/main" id="{E97BDF6D-29A4-4459-BA53-55A911CBF3AC}"/>
              </a:ext>
            </a:extLst>
          </p:cNvPr>
          <p:cNvSpPr txBox="1"/>
          <p:nvPr/>
        </p:nvSpPr>
        <p:spPr>
          <a:xfrm>
            <a:off x="5570452" y="312821"/>
            <a:ext cx="78680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1</a:t>
            </a:r>
          </a:p>
        </p:txBody>
      </p:sp>
      <p:sp>
        <p:nvSpPr>
          <p:cNvPr id="14" name="!!Title">
            <a:extLst>
              <a:ext uri="{FF2B5EF4-FFF2-40B4-BE49-F238E27FC236}">
                <a16:creationId xmlns:a16="http://schemas.microsoft.com/office/drawing/2014/main" id="{CA438B49-603E-4A99-A0AE-9A48F12E3BB7}"/>
              </a:ext>
            </a:extLst>
          </p:cNvPr>
          <p:cNvSpPr txBox="1"/>
          <p:nvPr/>
        </p:nvSpPr>
        <p:spPr>
          <a:xfrm>
            <a:off x="517357" y="312821"/>
            <a:ext cx="47948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Factor Count:</a:t>
            </a:r>
          </a:p>
        </p:txBody>
      </p:sp>
      <p:sp>
        <p:nvSpPr>
          <p:cNvPr id="13" name="!!Rem2">
            <a:extLst>
              <a:ext uri="{FF2B5EF4-FFF2-40B4-BE49-F238E27FC236}">
                <a16:creationId xmlns:a16="http://schemas.microsoft.com/office/drawing/2014/main" id="{2D231380-AB25-4A80-B2AE-6FE76CE6871B}"/>
              </a:ext>
            </a:extLst>
          </p:cNvPr>
          <p:cNvSpPr txBox="1"/>
          <p:nvPr/>
        </p:nvSpPr>
        <p:spPr>
          <a:xfrm>
            <a:off x="8724275" y="1823623"/>
            <a:ext cx="107659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12" name="!!Quotient2">
            <a:extLst>
              <a:ext uri="{FF2B5EF4-FFF2-40B4-BE49-F238E27FC236}">
                <a16:creationId xmlns:a16="http://schemas.microsoft.com/office/drawing/2014/main" id="{7443C034-B79F-4D96-A3F0-3FA3B4E6FDC1}"/>
              </a:ext>
            </a:extLst>
          </p:cNvPr>
          <p:cNvSpPr txBox="1"/>
          <p:nvPr/>
        </p:nvSpPr>
        <p:spPr>
          <a:xfrm>
            <a:off x="3795208" y="1834292"/>
            <a:ext cx="107659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18</a:t>
            </a:r>
          </a:p>
        </p:txBody>
      </p:sp>
      <p:sp>
        <p:nvSpPr>
          <p:cNvPr id="11" name="!!Divisor2">
            <a:extLst>
              <a:ext uri="{FF2B5EF4-FFF2-40B4-BE49-F238E27FC236}">
                <a16:creationId xmlns:a16="http://schemas.microsoft.com/office/drawing/2014/main" id="{19DA1615-780B-4FF6-B535-1F3019ACAEC5}"/>
              </a:ext>
            </a:extLst>
          </p:cNvPr>
          <p:cNvSpPr txBox="1"/>
          <p:nvPr/>
        </p:nvSpPr>
        <p:spPr>
          <a:xfrm>
            <a:off x="2278702" y="1834292"/>
            <a:ext cx="75681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2</a:t>
            </a:r>
          </a:p>
        </p:txBody>
      </p:sp>
      <p:sp>
        <p:nvSpPr>
          <p:cNvPr id="10" name="!!Rem1">
            <a:extLst>
              <a:ext uri="{FF2B5EF4-FFF2-40B4-BE49-F238E27FC236}">
                <a16:creationId xmlns:a16="http://schemas.microsoft.com/office/drawing/2014/main" id="{8E0C6D0E-5D79-41E2-8E5C-4C43ABAD09C3}"/>
              </a:ext>
            </a:extLst>
          </p:cNvPr>
          <p:cNvSpPr txBox="1"/>
          <p:nvPr/>
        </p:nvSpPr>
        <p:spPr>
          <a:xfrm>
            <a:off x="2829038" y="5325989"/>
            <a:ext cx="5059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7" name="!!Quotient1">
            <a:extLst>
              <a:ext uri="{FF2B5EF4-FFF2-40B4-BE49-F238E27FC236}">
                <a16:creationId xmlns:a16="http://schemas.microsoft.com/office/drawing/2014/main" id="{D10D7BD5-2BDF-4227-A860-2634048257DC}"/>
              </a:ext>
            </a:extLst>
          </p:cNvPr>
          <p:cNvSpPr txBox="1"/>
          <p:nvPr/>
        </p:nvSpPr>
        <p:spPr>
          <a:xfrm>
            <a:off x="2720063" y="4421969"/>
            <a:ext cx="6945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36</a:t>
            </a:r>
          </a:p>
        </p:txBody>
      </p:sp>
      <p:sp>
        <p:nvSpPr>
          <p:cNvPr id="6" name="!!Divisor1">
            <a:extLst>
              <a:ext uri="{FF2B5EF4-FFF2-40B4-BE49-F238E27FC236}">
                <a16:creationId xmlns:a16="http://schemas.microsoft.com/office/drawing/2014/main" id="{F5B76B91-9DE7-489C-B75C-E398F338E0BF}"/>
              </a:ext>
            </a:extLst>
          </p:cNvPr>
          <p:cNvSpPr txBox="1"/>
          <p:nvPr/>
        </p:nvSpPr>
        <p:spPr>
          <a:xfrm>
            <a:off x="2829038" y="3517949"/>
            <a:ext cx="476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92142304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2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Question">
            <a:extLst>
              <a:ext uri="{FF2B5EF4-FFF2-40B4-BE49-F238E27FC236}">
                <a16:creationId xmlns:a16="http://schemas.microsoft.com/office/drawing/2014/main" id="{8B49D109-D08B-4DA1-BC8C-A280E6B5EBBE}"/>
              </a:ext>
            </a:extLst>
          </p:cNvPr>
          <p:cNvSpPr txBox="1"/>
          <p:nvPr/>
        </p:nvSpPr>
        <p:spPr>
          <a:xfrm>
            <a:off x="563024" y="1834292"/>
            <a:ext cx="24724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36 </a:t>
            </a:r>
            <a:r>
              <a:rPr lang="en-SG" sz="6000" dirty="0">
                <a:latin typeface="HelveticaNeueLT Std Lt" panose="020B0403020202020204" pitchFamily="34" charset="0"/>
                <a:sym typeface="Symbol" panose="05050102010706020507" pitchFamily="18" charset="2"/>
              </a:rPr>
              <a:t></a:t>
            </a:r>
            <a:endParaRPr lang="en-SG" sz="6000" dirty="0">
              <a:latin typeface="HelveticaNeueLT Std Lt" panose="020B0403020202020204" pitchFamily="34" charset="0"/>
            </a:endParaRPr>
          </a:p>
        </p:txBody>
      </p:sp>
      <p:graphicFrame>
        <p:nvGraphicFramePr>
          <p:cNvPr id="3" name="Table">
            <a:extLst>
              <a:ext uri="{FF2B5EF4-FFF2-40B4-BE49-F238E27FC236}">
                <a16:creationId xmlns:a16="http://schemas.microsoft.com/office/drawing/2014/main" id="{609D807A-397E-49F7-A437-07241D826F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1691646"/>
              </p:ext>
            </p:extLst>
          </p:nvPr>
        </p:nvGraphicFramePr>
        <p:xfrm>
          <a:off x="630524" y="3355764"/>
          <a:ext cx="10785471" cy="2779293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907268">
                  <a:extLst>
                    <a:ext uri="{9D8B030D-6E8A-4147-A177-3AD203B41FA5}">
                      <a16:colId xmlns:a16="http://schemas.microsoft.com/office/drawing/2014/main" val="3562907967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3002841787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2975690736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438741475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1026448966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970287875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343216992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948912545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1111579326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1152849042"/>
                    </a:ext>
                  </a:extLst>
                </a:gridCol>
              </a:tblGrid>
              <a:tr h="926431">
                <a:tc>
                  <a:txBody>
                    <a:bodyPr/>
                    <a:lstStyle/>
                    <a:p>
                      <a:pPr algn="r"/>
                      <a:r>
                        <a:rPr lang="en-SG" sz="3000" b="0" kern="1200" dirty="0"/>
                        <a:t>Divisor</a:t>
                      </a:r>
                      <a:endParaRPr lang="en-SG" sz="3000" b="0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4380611"/>
                  </a:ext>
                </a:extLst>
              </a:tr>
              <a:tr h="926431">
                <a:tc>
                  <a:txBody>
                    <a:bodyPr/>
                    <a:lstStyle/>
                    <a:p>
                      <a:pPr algn="r"/>
                      <a:r>
                        <a:rPr lang="en-SG" sz="3000" dirty="0"/>
                        <a:t>Quotient</a:t>
                      </a:r>
                      <a:endParaRPr lang="en-SG" sz="3000" i="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38491931"/>
                  </a:ext>
                </a:extLst>
              </a:tr>
              <a:tr h="926431">
                <a:tc>
                  <a:txBody>
                    <a:bodyPr/>
                    <a:lstStyle/>
                    <a:p>
                      <a:pPr algn="r"/>
                      <a:r>
                        <a:rPr lang="en-SG" sz="3000" dirty="0"/>
                        <a:t>Remainder</a:t>
                      </a:r>
                      <a:endParaRPr lang="en-SG" sz="3000" i="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73093355"/>
                  </a:ext>
                </a:extLst>
              </a:tr>
            </a:tbl>
          </a:graphicData>
        </a:graphic>
      </p:graphicFrame>
      <p:sp>
        <p:nvSpPr>
          <p:cNvPr id="8" name="Equals">
            <a:extLst>
              <a:ext uri="{FF2B5EF4-FFF2-40B4-BE49-F238E27FC236}">
                <a16:creationId xmlns:a16="http://schemas.microsoft.com/office/drawing/2014/main" id="{39E1B9AE-75EE-4538-9840-8121323A2BF9}"/>
              </a:ext>
            </a:extLst>
          </p:cNvPr>
          <p:cNvSpPr txBox="1"/>
          <p:nvPr/>
        </p:nvSpPr>
        <p:spPr>
          <a:xfrm>
            <a:off x="2829038" y="1834292"/>
            <a:ext cx="8510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=</a:t>
            </a:r>
          </a:p>
        </p:txBody>
      </p:sp>
      <p:sp>
        <p:nvSpPr>
          <p:cNvPr id="9" name="Renainder">
            <a:extLst>
              <a:ext uri="{FF2B5EF4-FFF2-40B4-BE49-F238E27FC236}">
                <a16:creationId xmlns:a16="http://schemas.microsoft.com/office/drawing/2014/main" id="{BCD166A6-1FCC-4C3B-BD82-C781CD991861}"/>
              </a:ext>
            </a:extLst>
          </p:cNvPr>
          <p:cNvSpPr txBox="1"/>
          <p:nvPr/>
        </p:nvSpPr>
        <p:spPr>
          <a:xfrm>
            <a:off x="5129940" y="1823624"/>
            <a:ext cx="359433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remainder</a:t>
            </a:r>
          </a:p>
        </p:txBody>
      </p:sp>
      <p:sp>
        <p:nvSpPr>
          <p:cNvPr id="17" name="!!Counter">
            <a:extLst>
              <a:ext uri="{FF2B5EF4-FFF2-40B4-BE49-F238E27FC236}">
                <a16:creationId xmlns:a16="http://schemas.microsoft.com/office/drawing/2014/main" id="{8F0518F0-5490-4CF0-AC97-D7D243E87CD1}"/>
              </a:ext>
            </a:extLst>
          </p:cNvPr>
          <p:cNvSpPr txBox="1"/>
          <p:nvPr/>
        </p:nvSpPr>
        <p:spPr>
          <a:xfrm>
            <a:off x="5570452" y="312821"/>
            <a:ext cx="78680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2</a:t>
            </a:r>
          </a:p>
        </p:txBody>
      </p:sp>
      <p:sp>
        <p:nvSpPr>
          <p:cNvPr id="15" name="!!Title">
            <a:extLst>
              <a:ext uri="{FF2B5EF4-FFF2-40B4-BE49-F238E27FC236}">
                <a16:creationId xmlns:a16="http://schemas.microsoft.com/office/drawing/2014/main" id="{BD1D2DF5-CAD4-41A5-B69A-5108CA717C60}"/>
              </a:ext>
            </a:extLst>
          </p:cNvPr>
          <p:cNvSpPr txBox="1"/>
          <p:nvPr/>
        </p:nvSpPr>
        <p:spPr>
          <a:xfrm>
            <a:off x="517357" y="312821"/>
            <a:ext cx="47948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Factor Count:</a:t>
            </a:r>
          </a:p>
        </p:txBody>
      </p:sp>
      <p:sp>
        <p:nvSpPr>
          <p:cNvPr id="13" name="!!Rem2">
            <a:extLst>
              <a:ext uri="{FF2B5EF4-FFF2-40B4-BE49-F238E27FC236}">
                <a16:creationId xmlns:a16="http://schemas.microsoft.com/office/drawing/2014/main" id="{2D231380-AB25-4A80-B2AE-6FE76CE6871B}"/>
              </a:ext>
            </a:extLst>
          </p:cNvPr>
          <p:cNvSpPr txBox="1"/>
          <p:nvPr/>
        </p:nvSpPr>
        <p:spPr>
          <a:xfrm>
            <a:off x="3765265" y="5326539"/>
            <a:ext cx="4420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12" name="!!Quotient2">
            <a:extLst>
              <a:ext uri="{FF2B5EF4-FFF2-40B4-BE49-F238E27FC236}">
                <a16:creationId xmlns:a16="http://schemas.microsoft.com/office/drawing/2014/main" id="{7443C034-B79F-4D96-A3F0-3FA3B4E6FDC1}"/>
              </a:ext>
            </a:extLst>
          </p:cNvPr>
          <p:cNvSpPr txBox="1"/>
          <p:nvPr/>
        </p:nvSpPr>
        <p:spPr>
          <a:xfrm>
            <a:off x="3639002" y="4421969"/>
            <a:ext cx="6945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18</a:t>
            </a:r>
          </a:p>
        </p:txBody>
      </p:sp>
      <p:sp>
        <p:nvSpPr>
          <p:cNvPr id="11" name="!!Divisor2">
            <a:extLst>
              <a:ext uri="{FF2B5EF4-FFF2-40B4-BE49-F238E27FC236}">
                <a16:creationId xmlns:a16="http://schemas.microsoft.com/office/drawing/2014/main" id="{19DA1615-780B-4FF6-B535-1F3019ACAEC5}"/>
              </a:ext>
            </a:extLst>
          </p:cNvPr>
          <p:cNvSpPr txBox="1"/>
          <p:nvPr/>
        </p:nvSpPr>
        <p:spPr>
          <a:xfrm>
            <a:off x="3817217" y="3517949"/>
            <a:ext cx="476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2</a:t>
            </a:r>
          </a:p>
        </p:txBody>
      </p:sp>
      <p:sp>
        <p:nvSpPr>
          <p:cNvPr id="20" name="!!Rem1">
            <a:extLst>
              <a:ext uri="{FF2B5EF4-FFF2-40B4-BE49-F238E27FC236}">
                <a16:creationId xmlns:a16="http://schemas.microsoft.com/office/drawing/2014/main" id="{C9AC34FE-7DE3-41C3-90C9-98173D39CDCC}"/>
              </a:ext>
            </a:extLst>
          </p:cNvPr>
          <p:cNvSpPr txBox="1"/>
          <p:nvPr/>
        </p:nvSpPr>
        <p:spPr>
          <a:xfrm>
            <a:off x="2829038" y="5325989"/>
            <a:ext cx="5059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19" name="!!Quotient1">
            <a:extLst>
              <a:ext uri="{FF2B5EF4-FFF2-40B4-BE49-F238E27FC236}">
                <a16:creationId xmlns:a16="http://schemas.microsoft.com/office/drawing/2014/main" id="{82FDE298-88F3-4235-9C5E-B8860F9F09EF}"/>
              </a:ext>
            </a:extLst>
          </p:cNvPr>
          <p:cNvSpPr txBox="1"/>
          <p:nvPr/>
        </p:nvSpPr>
        <p:spPr>
          <a:xfrm>
            <a:off x="2720063" y="4421969"/>
            <a:ext cx="6945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36</a:t>
            </a:r>
          </a:p>
        </p:txBody>
      </p:sp>
      <p:sp>
        <p:nvSpPr>
          <p:cNvPr id="18" name="!!Divisor1">
            <a:extLst>
              <a:ext uri="{FF2B5EF4-FFF2-40B4-BE49-F238E27FC236}">
                <a16:creationId xmlns:a16="http://schemas.microsoft.com/office/drawing/2014/main" id="{88C30416-9E15-419B-BED6-822D4EB3B03C}"/>
              </a:ext>
            </a:extLst>
          </p:cNvPr>
          <p:cNvSpPr txBox="1"/>
          <p:nvPr/>
        </p:nvSpPr>
        <p:spPr>
          <a:xfrm>
            <a:off x="2829038" y="3517949"/>
            <a:ext cx="476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58705493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Question">
            <a:extLst>
              <a:ext uri="{FF2B5EF4-FFF2-40B4-BE49-F238E27FC236}">
                <a16:creationId xmlns:a16="http://schemas.microsoft.com/office/drawing/2014/main" id="{8B49D109-D08B-4DA1-BC8C-A280E6B5EBBE}"/>
              </a:ext>
            </a:extLst>
          </p:cNvPr>
          <p:cNvSpPr txBox="1"/>
          <p:nvPr/>
        </p:nvSpPr>
        <p:spPr>
          <a:xfrm>
            <a:off x="563024" y="1834292"/>
            <a:ext cx="24724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36 </a:t>
            </a:r>
            <a:r>
              <a:rPr lang="en-SG" sz="6000" dirty="0">
                <a:latin typeface="HelveticaNeueLT Std Lt" panose="020B0403020202020204" pitchFamily="34" charset="0"/>
                <a:sym typeface="Symbol" panose="05050102010706020507" pitchFamily="18" charset="2"/>
              </a:rPr>
              <a:t></a:t>
            </a:r>
            <a:endParaRPr lang="en-SG" sz="6000" dirty="0">
              <a:latin typeface="HelveticaNeueLT Std Lt" panose="020B0403020202020204" pitchFamily="34" charset="0"/>
            </a:endParaRPr>
          </a:p>
        </p:txBody>
      </p:sp>
      <p:graphicFrame>
        <p:nvGraphicFramePr>
          <p:cNvPr id="3" name="Table">
            <a:extLst>
              <a:ext uri="{FF2B5EF4-FFF2-40B4-BE49-F238E27FC236}">
                <a16:creationId xmlns:a16="http://schemas.microsoft.com/office/drawing/2014/main" id="{609D807A-397E-49F7-A437-07241D826F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1370584"/>
              </p:ext>
            </p:extLst>
          </p:nvPr>
        </p:nvGraphicFramePr>
        <p:xfrm>
          <a:off x="630524" y="3355764"/>
          <a:ext cx="10785471" cy="2779293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907268">
                  <a:extLst>
                    <a:ext uri="{9D8B030D-6E8A-4147-A177-3AD203B41FA5}">
                      <a16:colId xmlns:a16="http://schemas.microsoft.com/office/drawing/2014/main" val="3562907967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3002841787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2975690736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438741475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1026448966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970287875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343216992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948912545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1111579326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1152849042"/>
                    </a:ext>
                  </a:extLst>
                </a:gridCol>
              </a:tblGrid>
              <a:tr h="926431">
                <a:tc>
                  <a:txBody>
                    <a:bodyPr/>
                    <a:lstStyle/>
                    <a:p>
                      <a:pPr algn="r"/>
                      <a:r>
                        <a:rPr lang="en-SG" sz="3000" b="0" kern="1200" dirty="0"/>
                        <a:t>Divisor</a:t>
                      </a:r>
                      <a:endParaRPr lang="en-SG" sz="3000" b="0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4380611"/>
                  </a:ext>
                </a:extLst>
              </a:tr>
              <a:tr h="926431">
                <a:tc>
                  <a:txBody>
                    <a:bodyPr/>
                    <a:lstStyle/>
                    <a:p>
                      <a:pPr algn="r"/>
                      <a:r>
                        <a:rPr lang="en-SG" sz="3000" dirty="0"/>
                        <a:t>Quotient</a:t>
                      </a:r>
                      <a:endParaRPr lang="en-SG" sz="3000" i="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38491931"/>
                  </a:ext>
                </a:extLst>
              </a:tr>
              <a:tr h="926431">
                <a:tc>
                  <a:txBody>
                    <a:bodyPr/>
                    <a:lstStyle/>
                    <a:p>
                      <a:pPr algn="r"/>
                      <a:r>
                        <a:rPr lang="en-SG" sz="3000" dirty="0"/>
                        <a:t>Remainder</a:t>
                      </a:r>
                      <a:endParaRPr lang="en-SG" sz="3000" i="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73093355"/>
                  </a:ext>
                </a:extLst>
              </a:tr>
            </a:tbl>
          </a:graphicData>
        </a:graphic>
      </p:graphicFrame>
      <p:sp>
        <p:nvSpPr>
          <p:cNvPr id="8" name="Equals">
            <a:extLst>
              <a:ext uri="{FF2B5EF4-FFF2-40B4-BE49-F238E27FC236}">
                <a16:creationId xmlns:a16="http://schemas.microsoft.com/office/drawing/2014/main" id="{39E1B9AE-75EE-4538-9840-8121323A2BF9}"/>
              </a:ext>
            </a:extLst>
          </p:cNvPr>
          <p:cNvSpPr txBox="1"/>
          <p:nvPr/>
        </p:nvSpPr>
        <p:spPr>
          <a:xfrm>
            <a:off x="2829038" y="1834292"/>
            <a:ext cx="8510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=</a:t>
            </a:r>
          </a:p>
        </p:txBody>
      </p:sp>
      <p:sp>
        <p:nvSpPr>
          <p:cNvPr id="9" name="Renainder">
            <a:extLst>
              <a:ext uri="{FF2B5EF4-FFF2-40B4-BE49-F238E27FC236}">
                <a16:creationId xmlns:a16="http://schemas.microsoft.com/office/drawing/2014/main" id="{BCD166A6-1FCC-4C3B-BD82-C781CD991861}"/>
              </a:ext>
            </a:extLst>
          </p:cNvPr>
          <p:cNvSpPr txBox="1"/>
          <p:nvPr/>
        </p:nvSpPr>
        <p:spPr>
          <a:xfrm>
            <a:off x="5129940" y="1823624"/>
            <a:ext cx="359433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remainder</a:t>
            </a:r>
          </a:p>
        </p:txBody>
      </p:sp>
      <p:sp>
        <p:nvSpPr>
          <p:cNvPr id="15" name="!!Title">
            <a:extLst>
              <a:ext uri="{FF2B5EF4-FFF2-40B4-BE49-F238E27FC236}">
                <a16:creationId xmlns:a16="http://schemas.microsoft.com/office/drawing/2014/main" id="{BD1D2DF5-CAD4-41A5-B69A-5108CA717C60}"/>
              </a:ext>
            </a:extLst>
          </p:cNvPr>
          <p:cNvSpPr txBox="1"/>
          <p:nvPr/>
        </p:nvSpPr>
        <p:spPr>
          <a:xfrm>
            <a:off x="517357" y="312821"/>
            <a:ext cx="47948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Factor Count:</a:t>
            </a:r>
          </a:p>
        </p:txBody>
      </p:sp>
      <p:sp>
        <p:nvSpPr>
          <p:cNvPr id="17" name="!!Counter">
            <a:extLst>
              <a:ext uri="{FF2B5EF4-FFF2-40B4-BE49-F238E27FC236}">
                <a16:creationId xmlns:a16="http://schemas.microsoft.com/office/drawing/2014/main" id="{8F0518F0-5490-4CF0-AC97-D7D243E87CD1}"/>
              </a:ext>
            </a:extLst>
          </p:cNvPr>
          <p:cNvSpPr txBox="1"/>
          <p:nvPr/>
        </p:nvSpPr>
        <p:spPr>
          <a:xfrm>
            <a:off x="5570452" y="312821"/>
            <a:ext cx="78680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2</a:t>
            </a:r>
          </a:p>
        </p:txBody>
      </p:sp>
      <p:sp>
        <p:nvSpPr>
          <p:cNvPr id="18" name="!!Rem3">
            <a:extLst>
              <a:ext uri="{FF2B5EF4-FFF2-40B4-BE49-F238E27FC236}">
                <a16:creationId xmlns:a16="http://schemas.microsoft.com/office/drawing/2014/main" id="{EA1B412C-F9C6-4A08-B443-FBB203269DC8}"/>
              </a:ext>
            </a:extLst>
          </p:cNvPr>
          <p:cNvSpPr txBox="1"/>
          <p:nvPr/>
        </p:nvSpPr>
        <p:spPr>
          <a:xfrm>
            <a:off x="8724275" y="1823623"/>
            <a:ext cx="63868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16" name="!!Quotient3">
            <a:extLst>
              <a:ext uri="{FF2B5EF4-FFF2-40B4-BE49-F238E27FC236}">
                <a16:creationId xmlns:a16="http://schemas.microsoft.com/office/drawing/2014/main" id="{95333CC1-4857-4C5E-B2F8-471347582700}"/>
              </a:ext>
            </a:extLst>
          </p:cNvPr>
          <p:cNvSpPr txBox="1"/>
          <p:nvPr/>
        </p:nvSpPr>
        <p:spPr>
          <a:xfrm>
            <a:off x="3795208" y="1834292"/>
            <a:ext cx="107659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12</a:t>
            </a:r>
          </a:p>
        </p:txBody>
      </p:sp>
      <p:sp>
        <p:nvSpPr>
          <p:cNvPr id="14" name="!!Divisor3">
            <a:extLst>
              <a:ext uri="{FF2B5EF4-FFF2-40B4-BE49-F238E27FC236}">
                <a16:creationId xmlns:a16="http://schemas.microsoft.com/office/drawing/2014/main" id="{7F932BB8-FC23-4B12-B969-D39CA2776595}"/>
              </a:ext>
            </a:extLst>
          </p:cNvPr>
          <p:cNvSpPr txBox="1"/>
          <p:nvPr/>
        </p:nvSpPr>
        <p:spPr>
          <a:xfrm>
            <a:off x="2278702" y="1834292"/>
            <a:ext cx="75681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3</a:t>
            </a:r>
          </a:p>
        </p:txBody>
      </p:sp>
      <p:sp>
        <p:nvSpPr>
          <p:cNvPr id="13" name="!!Rem2">
            <a:extLst>
              <a:ext uri="{FF2B5EF4-FFF2-40B4-BE49-F238E27FC236}">
                <a16:creationId xmlns:a16="http://schemas.microsoft.com/office/drawing/2014/main" id="{2D231380-AB25-4A80-B2AE-6FE76CE6871B}"/>
              </a:ext>
            </a:extLst>
          </p:cNvPr>
          <p:cNvSpPr txBox="1"/>
          <p:nvPr/>
        </p:nvSpPr>
        <p:spPr>
          <a:xfrm>
            <a:off x="3765265" y="5326539"/>
            <a:ext cx="4420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12" name="!!Quotient2">
            <a:extLst>
              <a:ext uri="{FF2B5EF4-FFF2-40B4-BE49-F238E27FC236}">
                <a16:creationId xmlns:a16="http://schemas.microsoft.com/office/drawing/2014/main" id="{7443C034-B79F-4D96-A3F0-3FA3B4E6FDC1}"/>
              </a:ext>
            </a:extLst>
          </p:cNvPr>
          <p:cNvSpPr txBox="1"/>
          <p:nvPr/>
        </p:nvSpPr>
        <p:spPr>
          <a:xfrm>
            <a:off x="3639002" y="4421969"/>
            <a:ext cx="6945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18</a:t>
            </a:r>
          </a:p>
        </p:txBody>
      </p:sp>
      <p:sp>
        <p:nvSpPr>
          <p:cNvPr id="11" name="!!Divisor2">
            <a:extLst>
              <a:ext uri="{FF2B5EF4-FFF2-40B4-BE49-F238E27FC236}">
                <a16:creationId xmlns:a16="http://schemas.microsoft.com/office/drawing/2014/main" id="{19DA1615-780B-4FF6-B535-1F3019ACAEC5}"/>
              </a:ext>
            </a:extLst>
          </p:cNvPr>
          <p:cNvSpPr txBox="1"/>
          <p:nvPr/>
        </p:nvSpPr>
        <p:spPr>
          <a:xfrm>
            <a:off x="3817217" y="3517949"/>
            <a:ext cx="476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2</a:t>
            </a:r>
          </a:p>
        </p:txBody>
      </p:sp>
      <p:sp>
        <p:nvSpPr>
          <p:cNvPr id="21" name="!!Rem1">
            <a:extLst>
              <a:ext uri="{FF2B5EF4-FFF2-40B4-BE49-F238E27FC236}">
                <a16:creationId xmlns:a16="http://schemas.microsoft.com/office/drawing/2014/main" id="{7D606EEF-3246-44DE-B7CF-5EB396AA3FD9}"/>
              </a:ext>
            </a:extLst>
          </p:cNvPr>
          <p:cNvSpPr txBox="1"/>
          <p:nvPr/>
        </p:nvSpPr>
        <p:spPr>
          <a:xfrm>
            <a:off x="2829038" y="5325989"/>
            <a:ext cx="5059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20" name="!!Quotient1">
            <a:extLst>
              <a:ext uri="{FF2B5EF4-FFF2-40B4-BE49-F238E27FC236}">
                <a16:creationId xmlns:a16="http://schemas.microsoft.com/office/drawing/2014/main" id="{7A04C38E-ED27-4FE8-82A6-742123CA7A7C}"/>
              </a:ext>
            </a:extLst>
          </p:cNvPr>
          <p:cNvSpPr txBox="1"/>
          <p:nvPr/>
        </p:nvSpPr>
        <p:spPr>
          <a:xfrm>
            <a:off x="2720063" y="4421969"/>
            <a:ext cx="6945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36</a:t>
            </a:r>
          </a:p>
        </p:txBody>
      </p:sp>
      <p:sp>
        <p:nvSpPr>
          <p:cNvPr id="19" name="!!Divisor1">
            <a:extLst>
              <a:ext uri="{FF2B5EF4-FFF2-40B4-BE49-F238E27FC236}">
                <a16:creationId xmlns:a16="http://schemas.microsoft.com/office/drawing/2014/main" id="{60B567CF-FF67-4611-BC53-B710743D82D3}"/>
              </a:ext>
            </a:extLst>
          </p:cNvPr>
          <p:cNvSpPr txBox="1"/>
          <p:nvPr/>
        </p:nvSpPr>
        <p:spPr>
          <a:xfrm>
            <a:off x="2829038" y="3517949"/>
            <a:ext cx="476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72511350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6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Question">
            <a:extLst>
              <a:ext uri="{FF2B5EF4-FFF2-40B4-BE49-F238E27FC236}">
                <a16:creationId xmlns:a16="http://schemas.microsoft.com/office/drawing/2014/main" id="{8B49D109-D08B-4DA1-BC8C-A280E6B5EBBE}"/>
              </a:ext>
            </a:extLst>
          </p:cNvPr>
          <p:cNvSpPr txBox="1"/>
          <p:nvPr/>
        </p:nvSpPr>
        <p:spPr>
          <a:xfrm>
            <a:off x="563024" y="1834292"/>
            <a:ext cx="24724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36 </a:t>
            </a:r>
            <a:r>
              <a:rPr lang="en-SG" sz="6000" dirty="0">
                <a:latin typeface="HelveticaNeueLT Std Lt" panose="020B0403020202020204" pitchFamily="34" charset="0"/>
                <a:sym typeface="Symbol" panose="05050102010706020507" pitchFamily="18" charset="2"/>
              </a:rPr>
              <a:t></a:t>
            </a:r>
            <a:endParaRPr lang="en-SG" sz="6000" dirty="0">
              <a:latin typeface="HelveticaNeueLT Std Lt" panose="020B0403020202020204" pitchFamily="34" charset="0"/>
            </a:endParaRPr>
          </a:p>
        </p:txBody>
      </p:sp>
      <p:graphicFrame>
        <p:nvGraphicFramePr>
          <p:cNvPr id="3" name="Table">
            <a:extLst>
              <a:ext uri="{FF2B5EF4-FFF2-40B4-BE49-F238E27FC236}">
                <a16:creationId xmlns:a16="http://schemas.microsoft.com/office/drawing/2014/main" id="{609D807A-397E-49F7-A437-07241D826F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2896178"/>
              </p:ext>
            </p:extLst>
          </p:nvPr>
        </p:nvGraphicFramePr>
        <p:xfrm>
          <a:off x="630524" y="3355764"/>
          <a:ext cx="10785471" cy="2779293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907268">
                  <a:extLst>
                    <a:ext uri="{9D8B030D-6E8A-4147-A177-3AD203B41FA5}">
                      <a16:colId xmlns:a16="http://schemas.microsoft.com/office/drawing/2014/main" val="3562907967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3002841787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2975690736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438741475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1026448966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970287875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343216992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948912545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1111579326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1152849042"/>
                    </a:ext>
                  </a:extLst>
                </a:gridCol>
              </a:tblGrid>
              <a:tr h="926431">
                <a:tc>
                  <a:txBody>
                    <a:bodyPr/>
                    <a:lstStyle/>
                    <a:p>
                      <a:pPr algn="r"/>
                      <a:r>
                        <a:rPr lang="en-SG" sz="3000" b="0" kern="1200" dirty="0"/>
                        <a:t>Divisor</a:t>
                      </a:r>
                      <a:endParaRPr lang="en-SG" sz="3000" b="0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4380611"/>
                  </a:ext>
                </a:extLst>
              </a:tr>
              <a:tr h="926431">
                <a:tc>
                  <a:txBody>
                    <a:bodyPr/>
                    <a:lstStyle/>
                    <a:p>
                      <a:pPr algn="r"/>
                      <a:r>
                        <a:rPr lang="en-SG" sz="3000" dirty="0"/>
                        <a:t>Quotient</a:t>
                      </a:r>
                      <a:endParaRPr lang="en-SG" sz="3000" i="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38491931"/>
                  </a:ext>
                </a:extLst>
              </a:tr>
              <a:tr h="926431">
                <a:tc>
                  <a:txBody>
                    <a:bodyPr/>
                    <a:lstStyle/>
                    <a:p>
                      <a:pPr algn="r"/>
                      <a:r>
                        <a:rPr lang="en-SG" sz="3000" dirty="0"/>
                        <a:t>Remainder</a:t>
                      </a:r>
                      <a:endParaRPr lang="en-SG" sz="3000" i="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73093355"/>
                  </a:ext>
                </a:extLst>
              </a:tr>
            </a:tbl>
          </a:graphicData>
        </a:graphic>
      </p:graphicFrame>
      <p:sp>
        <p:nvSpPr>
          <p:cNvPr id="8" name="Equals">
            <a:extLst>
              <a:ext uri="{FF2B5EF4-FFF2-40B4-BE49-F238E27FC236}">
                <a16:creationId xmlns:a16="http://schemas.microsoft.com/office/drawing/2014/main" id="{39E1B9AE-75EE-4538-9840-8121323A2BF9}"/>
              </a:ext>
            </a:extLst>
          </p:cNvPr>
          <p:cNvSpPr txBox="1"/>
          <p:nvPr/>
        </p:nvSpPr>
        <p:spPr>
          <a:xfrm>
            <a:off x="2829038" y="1834292"/>
            <a:ext cx="8510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=</a:t>
            </a:r>
          </a:p>
        </p:txBody>
      </p:sp>
      <p:sp>
        <p:nvSpPr>
          <p:cNvPr id="9" name="Renainder">
            <a:extLst>
              <a:ext uri="{FF2B5EF4-FFF2-40B4-BE49-F238E27FC236}">
                <a16:creationId xmlns:a16="http://schemas.microsoft.com/office/drawing/2014/main" id="{BCD166A6-1FCC-4C3B-BD82-C781CD991861}"/>
              </a:ext>
            </a:extLst>
          </p:cNvPr>
          <p:cNvSpPr txBox="1"/>
          <p:nvPr/>
        </p:nvSpPr>
        <p:spPr>
          <a:xfrm>
            <a:off x="5129940" y="1823624"/>
            <a:ext cx="359433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remainder</a:t>
            </a:r>
          </a:p>
        </p:txBody>
      </p:sp>
      <p:sp>
        <p:nvSpPr>
          <p:cNvPr id="15" name="!!Title">
            <a:extLst>
              <a:ext uri="{FF2B5EF4-FFF2-40B4-BE49-F238E27FC236}">
                <a16:creationId xmlns:a16="http://schemas.microsoft.com/office/drawing/2014/main" id="{BD1D2DF5-CAD4-41A5-B69A-5108CA717C60}"/>
              </a:ext>
            </a:extLst>
          </p:cNvPr>
          <p:cNvSpPr txBox="1"/>
          <p:nvPr/>
        </p:nvSpPr>
        <p:spPr>
          <a:xfrm>
            <a:off x="517357" y="312821"/>
            <a:ext cx="47948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Factor Count:</a:t>
            </a:r>
          </a:p>
        </p:txBody>
      </p:sp>
      <p:sp>
        <p:nvSpPr>
          <p:cNvPr id="17" name="!!Counter">
            <a:extLst>
              <a:ext uri="{FF2B5EF4-FFF2-40B4-BE49-F238E27FC236}">
                <a16:creationId xmlns:a16="http://schemas.microsoft.com/office/drawing/2014/main" id="{8F0518F0-5490-4CF0-AC97-D7D243E87CD1}"/>
              </a:ext>
            </a:extLst>
          </p:cNvPr>
          <p:cNvSpPr txBox="1"/>
          <p:nvPr/>
        </p:nvSpPr>
        <p:spPr>
          <a:xfrm>
            <a:off x="5570452" y="312821"/>
            <a:ext cx="78680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3</a:t>
            </a:r>
          </a:p>
        </p:txBody>
      </p:sp>
      <p:sp>
        <p:nvSpPr>
          <p:cNvPr id="18" name="!!Rem3">
            <a:extLst>
              <a:ext uri="{FF2B5EF4-FFF2-40B4-BE49-F238E27FC236}">
                <a16:creationId xmlns:a16="http://schemas.microsoft.com/office/drawing/2014/main" id="{EA1B412C-F9C6-4A08-B443-FBB203269DC8}"/>
              </a:ext>
            </a:extLst>
          </p:cNvPr>
          <p:cNvSpPr txBox="1"/>
          <p:nvPr/>
        </p:nvSpPr>
        <p:spPr>
          <a:xfrm>
            <a:off x="4747386" y="5325989"/>
            <a:ext cx="5866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16" name="!!Quotient3">
            <a:extLst>
              <a:ext uri="{FF2B5EF4-FFF2-40B4-BE49-F238E27FC236}">
                <a16:creationId xmlns:a16="http://schemas.microsoft.com/office/drawing/2014/main" id="{95333CC1-4857-4C5E-B2F8-471347582700}"/>
              </a:ext>
            </a:extLst>
          </p:cNvPr>
          <p:cNvSpPr txBox="1"/>
          <p:nvPr/>
        </p:nvSpPr>
        <p:spPr>
          <a:xfrm>
            <a:off x="4589790" y="4421969"/>
            <a:ext cx="6945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12</a:t>
            </a:r>
          </a:p>
        </p:txBody>
      </p:sp>
      <p:sp>
        <p:nvSpPr>
          <p:cNvPr id="14" name="!!Divisor3">
            <a:extLst>
              <a:ext uri="{FF2B5EF4-FFF2-40B4-BE49-F238E27FC236}">
                <a16:creationId xmlns:a16="http://schemas.microsoft.com/office/drawing/2014/main" id="{7F932BB8-FC23-4B12-B969-D39CA2776595}"/>
              </a:ext>
            </a:extLst>
          </p:cNvPr>
          <p:cNvSpPr txBox="1"/>
          <p:nvPr/>
        </p:nvSpPr>
        <p:spPr>
          <a:xfrm>
            <a:off x="4747386" y="3517948"/>
            <a:ext cx="476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3</a:t>
            </a:r>
          </a:p>
        </p:txBody>
      </p:sp>
      <p:sp>
        <p:nvSpPr>
          <p:cNvPr id="13" name="!!Rem2">
            <a:extLst>
              <a:ext uri="{FF2B5EF4-FFF2-40B4-BE49-F238E27FC236}">
                <a16:creationId xmlns:a16="http://schemas.microsoft.com/office/drawing/2014/main" id="{2D231380-AB25-4A80-B2AE-6FE76CE6871B}"/>
              </a:ext>
            </a:extLst>
          </p:cNvPr>
          <p:cNvSpPr txBox="1"/>
          <p:nvPr/>
        </p:nvSpPr>
        <p:spPr>
          <a:xfrm>
            <a:off x="3765265" y="5326539"/>
            <a:ext cx="4420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12" name="!!Quotient2">
            <a:extLst>
              <a:ext uri="{FF2B5EF4-FFF2-40B4-BE49-F238E27FC236}">
                <a16:creationId xmlns:a16="http://schemas.microsoft.com/office/drawing/2014/main" id="{7443C034-B79F-4D96-A3F0-3FA3B4E6FDC1}"/>
              </a:ext>
            </a:extLst>
          </p:cNvPr>
          <p:cNvSpPr txBox="1"/>
          <p:nvPr/>
        </p:nvSpPr>
        <p:spPr>
          <a:xfrm>
            <a:off x="3639002" y="4421969"/>
            <a:ext cx="6945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18</a:t>
            </a:r>
          </a:p>
        </p:txBody>
      </p:sp>
      <p:sp>
        <p:nvSpPr>
          <p:cNvPr id="11" name="!!Divisor2">
            <a:extLst>
              <a:ext uri="{FF2B5EF4-FFF2-40B4-BE49-F238E27FC236}">
                <a16:creationId xmlns:a16="http://schemas.microsoft.com/office/drawing/2014/main" id="{19DA1615-780B-4FF6-B535-1F3019ACAEC5}"/>
              </a:ext>
            </a:extLst>
          </p:cNvPr>
          <p:cNvSpPr txBox="1"/>
          <p:nvPr/>
        </p:nvSpPr>
        <p:spPr>
          <a:xfrm>
            <a:off x="3817217" y="3517949"/>
            <a:ext cx="476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2</a:t>
            </a:r>
          </a:p>
        </p:txBody>
      </p:sp>
      <p:sp>
        <p:nvSpPr>
          <p:cNvPr id="21" name="!!Rem1">
            <a:extLst>
              <a:ext uri="{FF2B5EF4-FFF2-40B4-BE49-F238E27FC236}">
                <a16:creationId xmlns:a16="http://schemas.microsoft.com/office/drawing/2014/main" id="{80769227-74C0-4897-A16F-C6F43F5E6737}"/>
              </a:ext>
            </a:extLst>
          </p:cNvPr>
          <p:cNvSpPr txBox="1"/>
          <p:nvPr/>
        </p:nvSpPr>
        <p:spPr>
          <a:xfrm>
            <a:off x="2829038" y="5325989"/>
            <a:ext cx="5059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20" name="!!Quotient1">
            <a:extLst>
              <a:ext uri="{FF2B5EF4-FFF2-40B4-BE49-F238E27FC236}">
                <a16:creationId xmlns:a16="http://schemas.microsoft.com/office/drawing/2014/main" id="{94728A00-EB2A-4382-B9C8-B091F81C84C6}"/>
              </a:ext>
            </a:extLst>
          </p:cNvPr>
          <p:cNvSpPr txBox="1"/>
          <p:nvPr/>
        </p:nvSpPr>
        <p:spPr>
          <a:xfrm>
            <a:off x="2720063" y="4421969"/>
            <a:ext cx="6945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36</a:t>
            </a:r>
          </a:p>
        </p:txBody>
      </p:sp>
      <p:sp>
        <p:nvSpPr>
          <p:cNvPr id="19" name="!!Divisor1">
            <a:extLst>
              <a:ext uri="{FF2B5EF4-FFF2-40B4-BE49-F238E27FC236}">
                <a16:creationId xmlns:a16="http://schemas.microsoft.com/office/drawing/2014/main" id="{835F4155-E484-4227-A0BD-E0901BE13734}"/>
              </a:ext>
            </a:extLst>
          </p:cNvPr>
          <p:cNvSpPr txBox="1"/>
          <p:nvPr/>
        </p:nvSpPr>
        <p:spPr>
          <a:xfrm>
            <a:off x="2829038" y="3517949"/>
            <a:ext cx="476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44082292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Question">
            <a:extLst>
              <a:ext uri="{FF2B5EF4-FFF2-40B4-BE49-F238E27FC236}">
                <a16:creationId xmlns:a16="http://schemas.microsoft.com/office/drawing/2014/main" id="{8B49D109-D08B-4DA1-BC8C-A280E6B5EBBE}"/>
              </a:ext>
            </a:extLst>
          </p:cNvPr>
          <p:cNvSpPr txBox="1"/>
          <p:nvPr/>
        </p:nvSpPr>
        <p:spPr>
          <a:xfrm>
            <a:off x="563024" y="1834292"/>
            <a:ext cx="24724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36 </a:t>
            </a:r>
            <a:r>
              <a:rPr lang="en-SG" sz="6000" dirty="0">
                <a:latin typeface="HelveticaNeueLT Std Lt" panose="020B0403020202020204" pitchFamily="34" charset="0"/>
                <a:sym typeface="Symbol" panose="05050102010706020507" pitchFamily="18" charset="2"/>
              </a:rPr>
              <a:t></a:t>
            </a:r>
            <a:endParaRPr lang="en-SG" sz="6000" dirty="0">
              <a:latin typeface="HelveticaNeueLT Std Lt" panose="020B0403020202020204" pitchFamily="34" charset="0"/>
            </a:endParaRPr>
          </a:p>
        </p:txBody>
      </p:sp>
      <p:graphicFrame>
        <p:nvGraphicFramePr>
          <p:cNvPr id="3" name="Table">
            <a:extLst>
              <a:ext uri="{FF2B5EF4-FFF2-40B4-BE49-F238E27FC236}">
                <a16:creationId xmlns:a16="http://schemas.microsoft.com/office/drawing/2014/main" id="{609D807A-397E-49F7-A437-07241D826F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847545"/>
              </p:ext>
            </p:extLst>
          </p:nvPr>
        </p:nvGraphicFramePr>
        <p:xfrm>
          <a:off x="630524" y="3355764"/>
          <a:ext cx="10785471" cy="2779293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907268">
                  <a:extLst>
                    <a:ext uri="{9D8B030D-6E8A-4147-A177-3AD203B41FA5}">
                      <a16:colId xmlns:a16="http://schemas.microsoft.com/office/drawing/2014/main" val="3562907967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3002841787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2975690736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438741475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1026448966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970287875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343216992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948912545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1111579326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1152849042"/>
                    </a:ext>
                  </a:extLst>
                </a:gridCol>
              </a:tblGrid>
              <a:tr h="926431">
                <a:tc>
                  <a:txBody>
                    <a:bodyPr/>
                    <a:lstStyle/>
                    <a:p>
                      <a:pPr algn="r"/>
                      <a:r>
                        <a:rPr lang="en-SG" sz="3000" b="0" kern="1200" dirty="0"/>
                        <a:t>Divisor</a:t>
                      </a:r>
                      <a:endParaRPr lang="en-SG" sz="3000" b="0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4380611"/>
                  </a:ext>
                </a:extLst>
              </a:tr>
              <a:tr h="926431">
                <a:tc>
                  <a:txBody>
                    <a:bodyPr/>
                    <a:lstStyle/>
                    <a:p>
                      <a:pPr algn="r"/>
                      <a:r>
                        <a:rPr lang="en-SG" sz="3000" dirty="0"/>
                        <a:t>Quotient</a:t>
                      </a:r>
                      <a:endParaRPr lang="en-SG" sz="3000" i="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38491931"/>
                  </a:ext>
                </a:extLst>
              </a:tr>
              <a:tr h="926431">
                <a:tc>
                  <a:txBody>
                    <a:bodyPr/>
                    <a:lstStyle/>
                    <a:p>
                      <a:pPr algn="r"/>
                      <a:r>
                        <a:rPr lang="en-SG" sz="3000" dirty="0"/>
                        <a:t>Remainder</a:t>
                      </a:r>
                      <a:endParaRPr lang="en-SG" sz="3000" i="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73093355"/>
                  </a:ext>
                </a:extLst>
              </a:tr>
            </a:tbl>
          </a:graphicData>
        </a:graphic>
      </p:graphicFrame>
      <p:sp>
        <p:nvSpPr>
          <p:cNvPr id="8" name="Equals">
            <a:extLst>
              <a:ext uri="{FF2B5EF4-FFF2-40B4-BE49-F238E27FC236}">
                <a16:creationId xmlns:a16="http://schemas.microsoft.com/office/drawing/2014/main" id="{39E1B9AE-75EE-4538-9840-8121323A2BF9}"/>
              </a:ext>
            </a:extLst>
          </p:cNvPr>
          <p:cNvSpPr txBox="1"/>
          <p:nvPr/>
        </p:nvSpPr>
        <p:spPr>
          <a:xfrm>
            <a:off x="2829038" y="1834292"/>
            <a:ext cx="8510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=</a:t>
            </a:r>
          </a:p>
        </p:txBody>
      </p:sp>
      <p:sp>
        <p:nvSpPr>
          <p:cNvPr id="9" name="Renainder">
            <a:extLst>
              <a:ext uri="{FF2B5EF4-FFF2-40B4-BE49-F238E27FC236}">
                <a16:creationId xmlns:a16="http://schemas.microsoft.com/office/drawing/2014/main" id="{BCD166A6-1FCC-4C3B-BD82-C781CD991861}"/>
              </a:ext>
            </a:extLst>
          </p:cNvPr>
          <p:cNvSpPr txBox="1"/>
          <p:nvPr/>
        </p:nvSpPr>
        <p:spPr>
          <a:xfrm>
            <a:off x="5129940" y="1823624"/>
            <a:ext cx="359433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remainder</a:t>
            </a:r>
          </a:p>
        </p:txBody>
      </p:sp>
      <p:sp>
        <p:nvSpPr>
          <p:cNvPr id="15" name="!!Title">
            <a:extLst>
              <a:ext uri="{FF2B5EF4-FFF2-40B4-BE49-F238E27FC236}">
                <a16:creationId xmlns:a16="http://schemas.microsoft.com/office/drawing/2014/main" id="{BD1D2DF5-CAD4-41A5-B69A-5108CA717C60}"/>
              </a:ext>
            </a:extLst>
          </p:cNvPr>
          <p:cNvSpPr txBox="1"/>
          <p:nvPr/>
        </p:nvSpPr>
        <p:spPr>
          <a:xfrm>
            <a:off x="517357" y="312821"/>
            <a:ext cx="47948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Factor Count:</a:t>
            </a:r>
          </a:p>
        </p:txBody>
      </p:sp>
      <p:sp>
        <p:nvSpPr>
          <p:cNvPr id="17" name="!!Counter">
            <a:extLst>
              <a:ext uri="{FF2B5EF4-FFF2-40B4-BE49-F238E27FC236}">
                <a16:creationId xmlns:a16="http://schemas.microsoft.com/office/drawing/2014/main" id="{8F0518F0-5490-4CF0-AC97-D7D243E87CD1}"/>
              </a:ext>
            </a:extLst>
          </p:cNvPr>
          <p:cNvSpPr txBox="1"/>
          <p:nvPr/>
        </p:nvSpPr>
        <p:spPr>
          <a:xfrm>
            <a:off x="5570452" y="312821"/>
            <a:ext cx="78680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3</a:t>
            </a:r>
          </a:p>
        </p:txBody>
      </p:sp>
      <p:sp>
        <p:nvSpPr>
          <p:cNvPr id="24" name="!!Rem4">
            <a:extLst>
              <a:ext uri="{FF2B5EF4-FFF2-40B4-BE49-F238E27FC236}">
                <a16:creationId xmlns:a16="http://schemas.microsoft.com/office/drawing/2014/main" id="{110DC57A-D481-4421-8AB0-515256D7545F}"/>
              </a:ext>
            </a:extLst>
          </p:cNvPr>
          <p:cNvSpPr txBox="1"/>
          <p:nvPr/>
        </p:nvSpPr>
        <p:spPr>
          <a:xfrm>
            <a:off x="8724275" y="1823623"/>
            <a:ext cx="63868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23" name="!!Quotient4">
            <a:extLst>
              <a:ext uri="{FF2B5EF4-FFF2-40B4-BE49-F238E27FC236}">
                <a16:creationId xmlns:a16="http://schemas.microsoft.com/office/drawing/2014/main" id="{2CE1238F-7F36-424E-A20A-CEDA726299BF}"/>
              </a:ext>
            </a:extLst>
          </p:cNvPr>
          <p:cNvSpPr txBox="1"/>
          <p:nvPr/>
        </p:nvSpPr>
        <p:spPr>
          <a:xfrm>
            <a:off x="3795208" y="1834292"/>
            <a:ext cx="69015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9</a:t>
            </a:r>
          </a:p>
        </p:txBody>
      </p:sp>
      <p:sp>
        <p:nvSpPr>
          <p:cNvPr id="22" name="!!Divisor4">
            <a:extLst>
              <a:ext uri="{FF2B5EF4-FFF2-40B4-BE49-F238E27FC236}">
                <a16:creationId xmlns:a16="http://schemas.microsoft.com/office/drawing/2014/main" id="{30CA1CC0-3AA9-4619-B554-1CB8EFF4E443}"/>
              </a:ext>
            </a:extLst>
          </p:cNvPr>
          <p:cNvSpPr txBox="1"/>
          <p:nvPr/>
        </p:nvSpPr>
        <p:spPr>
          <a:xfrm>
            <a:off x="2278702" y="1834292"/>
            <a:ext cx="75681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4</a:t>
            </a:r>
          </a:p>
        </p:txBody>
      </p:sp>
      <p:sp>
        <p:nvSpPr>
          <p:cNvPr id="18" name="!!Rem3">
            <a:extLst>
              <a:ext uri="{FF2B5EF4-FFF2-40B4-BE49-F238E27FC236}">
                <a16:creationId xmlns:a16="http://schemas.microsoft.com/office/drawing/2014/main" id="{EA1B412C-F9C6-4A08-B443-FBB203269DC8}"/>
              </a:ext>
            </a:extLst>
          </p:cNvPr>
          <p:cNvSpPr txBox="1"/>
          <p:nvPr/>
        </p:nvSpPr>
        <p:spPr>
          <a:xfrm>
            <a:off x="4747386" y="5326539"/>
            <a:ext cx="5866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16" name="!!Quotient3">
            <a:extLst>
              <a:ext uri="{FF2B5EF4-FFF2-40B4-BE49-F238E27FC236}">
                <a16:creationId xmlns:a16="http://schemas.microsoft.com/office/drawing/2014/main" id="{95333CC1-4857-4C5E-B2F8-471347582700}"/>
              </a:ext>
            </a:extLst>
          </p:cNvPr>
          <p:cNvSpPr txBox="1"/>
          <p:nvPr/>
        </p:nvSpPr>
        <p:spPr>
          <a:xfrm>
            <a:off x="4589789" y="4421969"/>
            <a:ext cx="10765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12</a:t>
            </a:r>
          </a:p>
        </p:txBody>
      </p:sp>
      <p:sp>
        <p:nvSpPr>
          <p:cNvPr id="14" name="!!Divisor3">
            <a:extLst>
              <a:ext uri="{FF2B5EF4-FFF2-40B4-BE49-F238E27FC236}">
                <a16:creationId xmlns:a16="http://schemas.microsoft.com/office/drawing/2014/main" id="{7F932BB8-FC23-4B12-B969-D39CA2776595}"/>
              </a:ext>
            </a:extLst>
          </p:cNvPr>
          <p:cNvSpPr txBox="1"/>
          <p:nvPr/>
        </p:nvSpPr>
        <p:spPr>
          <a:xfrm>
            <a:off x="4747386" y="3517949"/>
            <a:ext cx="476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3</a:t>
            </a:r>
          </a:p>
        </p:txBody>
      </p:sp>
      <p:sp>
        <p:nvSpPr>
          <p:cNvPr id="13" name="!!Rem2">
            <a:extLst>
              <a:ext uri="{FF2B5EF4-FFF2-40B4-BE49-F238E27FC236}">
                <a16:creationId xmlns:a16="http://schemas.microsoft.com/office/drawing/2014/main" id="{2D231380-AB25-4A80-B2AE-6FE76CE6871B}"/>
              </a:ext>
            </a:extLst>
          </p:cNvPr>
          <p:cNvSpPr txBox="1"/>
          <p:nvPr/>
        </p:nvSpPr>
        <p:spPr>
          <a:xfrm>
            <a:off x="3765265" y="5326539"/>
            <a:ext cx="4420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12" name="!!Quotient2">
            <a:extLst>
              <a:ext uri="{FF2B5EF4-FFF2-40B4-BE49-F238E27FC236}">
                <a16:creationId xmlns:a16="http://schemas.microsoft.com/office/drawing/2014/main" id="{7443C034-B79F-4D96-A3F0-3FA3B4E6FDC1}"/>
              </a:ext>
            </a:extLst>
          </p:cNvPr>
          <p:cNvSpPr txBox="1"/>
          <p:nvPr/>
        </p:nvSpPr>
        <p:spPr>
          <a:xfrm>
            <a:off x="3639002" y="4421969"/>
            <a:ext cx="6945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18</a:t>
            </a:r>
          </a:p>
        </p:txBody>
      </p:sp>
      <p:sp>
        <p:nvSpPr>
          <p:cNvPr id="11" name="!!Divisor2">
            <a:extLst>
              <a:ext uri="{FF2B5EF4-FFF2-40B4-BE49-F238E27FC236}">
                <a16:creationId xmlns:a16="http://schemas.microsoft.com/office/drawing/2014/main" id="{19DA1615-780B-4FF6-B535-1F3019ACAEC5}"/>
              </a:ext>
            </a:extLst>
          </p:cNvPr>
          <p:cNvSpPr txBox="1"/>
          <p:nvPr/>
        </p:nvSpPr>
        <p:spPr>
          <a:xfrm>
            <a:off x="3817217" y="3517949"/>
            <a:ext cx="476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2</a:t>
            </a:r>
          </a:p>
        </p:txBody>
      </p:sp>
      <p:sp>
        <p:nvSpPr>
          <p:cNvPr id="21" name="!!Rem1">
            <a:extLst>
              <a:ext uri="{FF2B5EF4-FFF2-40B4-BE49-F238E27FC236}">
                <a16:creationId xmlns:a16="http://schemas.microsoft.com/office/drawing/2014/main" id="{80769227-74C0-4897-A16F-C6F43F5E6737}"/>
              </a:ext>
            </a:extLst>
          </p:cNvPr>
          <p:cNvSpPr txBox="1"/>
          <p:nvPr/>
        </p:nvSpPr>
        <p:spPr>
          <a:xfrm>
            <a:off x="2829038" y="5326539"/>
            <a:ext cx="5059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20" name="!!Quotient1">
            <a:extLst>
              <a:ext uri="{FF2B5EF4-FFF2-40B4-BE49-F238E27FC236}">
                <a16:creationId xmlns:a16="http://schemas.microsoft.com/office/drawing/2014/main" id="{94728A00-EB2A-4382-B9C8-B091F81C84C6}"/>
              </a:ext>
            </a:extLst>
          </p:cNvPr>
          <p:cNvSpPr txBox="1"/>
          <p:nvPr/>
        </p:nvSpPr>
        <p:spPr>
          <a:xfrm>
            <a:off x="2720063" y="4421969"/>
            <a:ext cx="6945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36</a:t>
            </a:r>
          </a:p>
        </p:txBody>
      </p:sp>
      <p:sp>
        <p:nvSpPr>
          <p:cNvPr id="19" name="!!Divisor1">
            <a:extLst>
              <a:ext uri="{FF2B5EF4-FFF2-40B4-BE49-F238E27FC236}">
                <a16:creationId xmlns:a16="http://schemas.microsoft.com/office/drawing/2014/main" id="{835F4155-E484-4227-A0BD-E0901BE13734}"/>
              </a:ext>
            </a:extLst>
          </p:cNvPr>
          <p:cNvSpPr txBox="1"/>
          <p:nvPr/>
        </p:nvSpPr>
        <p:spPr>
          <a:xfrm>
            <a:off x="2829038" y="3517949"/>
            <a:ext cx="476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90052889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3" grpId="0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Question">
            <a:extLst>
              <a:ext uri="{FF2B5EF4-FFF2-40B4-BE49-F238E27FC236}">
                <a16:creationId xmlns:a16="http://schemas.microsoft.com/office/drawing/2014/main" id="{8B49D109-D08B-4DA1-BC8C-A280E6B5EBBE}"/>
              </a:ext>
            </a:extLst>
          </p:cNvPr>
          <p:cNvSpPr txBox="1"/>
          <p:nvPr/>
        </p:nvSpPr>
        <p:spPr>
          <a:xfrm>
            <a:off x="563024" y="1834292"/>
            <a:ext cx="24724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36 </a:t>
            </a:r>
            <a:r>
              <a:rPr lang="en-SG" sz="6000" dirty="0">
                <a:latin typeface="HelveticaNeueLT Std Lt" panose="020B0403020202020204" pitchFamily="34" charset="0"/>
                <a:sym typeface="Symbol" panose="05050102010706020507" pitchFamily="18" charset="2"/>
              </a:rPr>
              <a:t></a:t>
            </a:r>
            <a:endParaRPr lang="en-SG" sz="6000" dirty="0">
              <a:latin typeface="HelveticaNeueLT Std Lt" panose="020B0403020202020204" pitchFamily="34" charset="0"/>
            </a:endParaRPr>
          </a:p>
        </p:txBody>
      </p:sp>
      <p:graphicFrame>
        <p:nvGraphicFramePr>
          <p:cNvPr id="3" name="Table">
            <a:extLst>
              <a:ext uri="{FF2B5EF4-FFF2-40B4-BE49-F238E27FC236}">
                <a16:creationId xmlns:a16="http://schemas.microsoft.com/office/drawing/2014/main" id="{609D807A-397E-49F7-A437-07241D826F5E}"/>
              </a:ext>
            </a:extLst>
          </p:cNvPr>
          <p:cNvGraphicFramePr>
            <a:graphicFrameLocks noGrp="1"/>
          </p:cNvGraphicFramePr>
          <p:nvPr/>
        </p:nvGraphicFramePr>
        <p:xfrm>
          <a:off x="630524" y="3355764"/>
          <a:ext cx="10785471" cy="2779293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907268">
                  <a:extLst>
                    <a:ext uri="{9D8B030D-6E8A-4147-A177-3AD203B41FA5}">
                      <a16:colId xmlns:a16="http://schemas.microsoft.com/office/drawing/2014/main" val="3562907967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3002841787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2975690736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438741475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1026448966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970287875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343216992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948912545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1111579326"/>
                    </a:ext>
                  </a:extLst>
                </a:gridCol>
                <a:gridCol w="986467">
                  <a:extLst>
                    <a:ext uri="{9D8B030D-6E8A-4147-A177-3AD203B41FA5}">
                      <a16:colId xmlns:a16="http://schemas.microsoft.com/office/drawing/2014/main" val="1152849042"/>
                    </a:ext>
                  </a:extLst>
                </a:gridCol>
              </a:tblGrid>
              <a:tr h="926431">
                <a:tc>
                  <a:txBody>
                    <a:bodyPr/>
                    <a:lstStyle/>
                    <a:p>
                      <a:pPr algn="r"/>
                      <a:r>
                        <a:rPr lang="en-SG" sz="3000" b="0" kern="1200" dirty="0"/>
                        <a:t>Divisor</a:t>
                      </a:r>
                      <a:endParaRPr lang="en-SG" sz="3000" b="0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b="1" i="0" kern="1200" dirty="0">
                        <a:solidFill>
                          <a:schemeClr val="lt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4380611"/>
                  </a:ext>
                </a:extLst>
              </a:tr>
              <a:tr h="926431">
                <a:tc>
                  <a:txBody>
                    <a:bodyPr/>
                    <a:lstStyle/>
                    <a:p>
                      <a:pPr algn="r"/>
                      <a:r>
                        <a:rPr lang="en-SG" sz="3000" dirty="0"/>
                        <a:t>Quotient</a:t>
                      </a:r>
                      <a:endParaRPr lang="en-SG" sz="3000" i="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38491931"/>
                  </a:ext>
                </a:extLst>
              </a:tr>
              <a:tr h="926431">
                <a:tc>
                  <a:txBody>
                    <a:bodyPr/>
                    <a:lstStyle/>
                    <a:p>
                      <a:pPr algn="r"/>
                      <a:r>
                        <a:rPr lang="en-SG" sz="3000" dirty="0"/>
                        <a:t>Remainder</a:t>
                      </a:r>
                      <a:endParaRPr lang="en-SG" sz="3000" i="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3000" dirty="0">
                        <a:latin typeface="HelveticaNeueLT Std Lt" panose="020B0403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73093355"/>
                  </a:ext>
                </a:extLst>
              </a:tr>
            </a:tbl>
          </a:graphicData>
        </a:graphic>
      </p:graphicFrame>
      <p:sp>
        <p:nvSpPr>
          <p:cNvPr id="8" name="Equals">
            <a:extLst>
              <a:ext uri="{FF2B5EF4-FFF2-40B4-BE49-F238E27FC236}">
                <a16:creationId xmlns:a16="http://schemas.microsoft.com/office/drawing/2014/main" id="{39E1B9AE-75EE-4538-9840-8121323A2BF9}"/>
              </a:ext>
            </a:extLst>
          </p:cNvPr>
          <p:cNvSpPr txBox="1"/>
          <p:nvPr/>
        </p:nvSpPr>
        <p:spPr>
          <a:xfrm>
            <a:off x="2829038" y="1834292"/>
            <a:ext cx="8510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=</a:t>
            </a:r>
          </a:p>
        </p:txBody>
      </p:sp>
      <p:sp>
        <p:nvSpPr>
          <p:cNvPr id="9" name="Renainder">
            <a:extLst>
              <a:ext uri="{FF2B5EF4-FFF2-40B4-BE49-F238E27FC236}">
                <a16:creationId xmlns:a16="http://schemas.microsoft.com/office/drawing/2014/main" id="{BCD166A6-1FCC-4C3B-BD82-C781CD991861}"/>
              </a:ext>
            </a:extLst>
          </p:cNvPr>
          <p:cNvSpPr txBox="1"/>
          <p:nvPr/>
        </p:nvSpPr>
        <p:spPr>
          <a:xfrm>
            <a:off x="5129940" y="1823624"/>
            <a:ext cx="359433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remainder</a:t>
            </a:r>
          </a:p>
        </p:txBody>
      </p:sp>
      <p:sp>
        <p:nvSpPr>
          <p:cNvPr id="15" name="!!Title">
            <a:extLst>
              <a:ext uri="{FF2B5EF4-FFF2-40B4-BE49-F238E27FC236}">
                <a16:creationId xmlns:a16="http://schemas.microsoft.com/office/drawing/2014/main" id="{BD1D2DF5-CAD4-41A5-B69A-5108CA717C60}"/>
              </a:ext>
            </a:extLst>
          </p:cNvPr>
          <p:cNvSpPr txBox="1"/>
          <p:nvPr/>
        </p:nvSpPr>
        <p:spPr>
          <a:xfrm>
            <a:off x="517357" y="312821"/>
            <a:ext cx="47948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Factor Count:</a:t>
            </a:r>
          </a:p>
        </p:txBody>
      </p:sp>
      <p:sp>
        <p:nvSpPr>
          <p:cNvPr id="17" name="!!Counter">
            <a:extLst>
              <a:ext uri="{FF2B5EF4-FFF2-40B4-BE49-F238E27FC236}">
                <a16:creationId xmlns:a16="http://schemas.microsoft.com/office/drawing/2014/main" id="{8F0518F0-5490-4CF0-AC97-D7D243E87CD1}"/>
              </a:ext>
            </a:extLst>
          </p:cNvPr>
          <p:cNvSpPr txBox="1"/>
          <p:nvPr/>
        </p:nvSpPr>
        <p:spPr>
          <a:xfrm>
            <a:off x="5570452" y="312821"/>
            <a:ext cx="78680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4</a:t>
            </a:r>
          </a:p>
        </p:txBody>
      </p:sp>
      <p:sp>
        <p:nvSpPr>
          <p:cNvPr id="25" name="!!Rem5">
            <a:extLst>
              <a:ext uri="{FF2B5EF4-FFF2-40B4-BE49-F238E27FC236}">
                <a16:creationId xmlns:a16="http://schemas.microsoft.com/office/drawing/2014/main" id="{736E7E1C-0DFB-47C3-A28B-5D075341404A}"/>
              </a:ext>
            </a:extLst>
          </p:cNvPr>
          <p:cNvSpPr txBox="1"/>
          <p:nvPr/>
        </p:nvSpPr>
        <p:spPr>
          <a:xfrm>
            <a:off x="8724275" y="1823623"/>
            <a:ext cx="63868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1</a:t>
            </a:r>
          </a:p>
        </p:txBody>
      </p:sp>
      <p:sp>
        <p:nvSpPr>
          <p:cNvPr id="26" name="!!Quotient5">
            <a:extLst>
              <a:ext uri="{FF2B5EF4-FFF2-40B4-BE49-F238E27FC236}">
                <a16:creationId xmlns:a16="http://schemas.microsoft.com/office/drawing/2014/main" id="{D534247B-EC60-4F8E-9308-F60B8C6B0C00}"/>
              </a:ext>
            </a:extLst>
          </p:cNvPr>
          <p:cNvSpPr txBox="1"/>
          <p:nvPr/>
        </p:nvSpPr>
        <p:spPr>
          <a:xfrm>
            <a:off x="3795208" y="1834292"/>
            <a:ext cx="69015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7</a:t>
            </a:r>
          </a:p>
        </p:txBody>
      </p:sp>
      <p:sp>
        <p:nvSpPr>
          <p:cNvPr id="27" name="!!Divisor5">
            <a:extLst>
              <a:ext uri="{FF2B5EF4-FFF2-40B4-BE49-F238E27FC236}">
                <a16:creationId xmlns:a16="http://schemas.microsoft.com/office/drawing/2014/main" id="{6A1D6712-42F3-4411-AD67-7E878EF8B704}"/>
              </a:ext>
            </a:extLst>
          </p:cNvPr>
          <p:cNvSpPr txBox="1"/>
          <p:nvPr/>
        </p:nvSpPr>
        <p:spPr>
          <a:xfrm>
            <a:off x="2278702" y="1834292"/>
            <a:ext cx="75681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5</a:t>
            </a:r>
          </a:p>
        </p:txBody>
      </p:sp>
      <p:sp>
        <p:nvSpPr>
          <p:cNvPr id="24" name="!!Rem4">
            <a:extLst>
              <a:ext uri="{FF2B5EF4-FFF2-40B4-BE49-F238E27FC236}">
                <a16:creationId xmlns:a16="http://schemas.microsoft.com/office/drawing/2014/main" id="{110DC57A-D481-4421-8AB0-515256D7545F}"/>
              </a:ext>
            </a:extLst>
          </p:cNvPr>
          <p:cNvSpPr txBox="1"/>
          <p:nvPr/>
        </p:nvSpPr>
        <p:spPr>
          <a:xfrm>
            <a:off x="5781446" y="5326539"/>
            <a:ext cx="4420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23" name="!!Quotient4">
            <a:extLst>
              <a:ext uri="{FF2B5EF4-FFF2-40B4-BE49-F238E27FC236}">
                <a16:creationId xmlns:a16="http://schemas.microsoft.com/office/drawing/2014/main" id="{2CE1238F-7F36-424E-A20A-CEDA726299BF}"/>
              </a:ext>
            </a:extLst>
          </p:cNvPr>
          <p:cNvSpPr txBox="1"/>
          <p:nvPr/>
        </p:nvSpPr>
        <p:spPr>
          <a:xfrm>
            <a:off x="5764158" y="4421969"/>
            <a:ext cx="4766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9</a:t>
            </a:r>
          </a:p>
        </p:txBody>
      </p:sp>
      <p:sp>
        <p:nvSpPr>
          <p:cNvPr id="22" name="!!Divisor4">
            <a:extLst>
              <a:ext uri="{FF2B5EF4-FFF2-40B4-BE49-F238E27FC236}">
                <a16:creationId xmlns:a16="http://schemas.microsoft.com/office/drawing/2014/main" id="{30CA1CC0-3AA9-4619-B554-1CB8EFF4E443}"/>
              </a:ext>
            </a:extLst>
          </p:cNvPr>
          <p:cNvSpPr txBox="1"/>
          <p:nvPr/>
        </p:nvSpPr>
        <p:spPr>
          <a:xfrm>
            <a:off x="5784936" y="3517949"/>
            <a:ext cx="4766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4</a:t>
            </a:r>
          </a:p>
        </p:txBody>
      </p:sp>
      <p:sp>
        <p:nvSpPr>
          <p:cNvPr id="18" name="!!Rem3">
            <a:extLst>
              <a:ext uri="{FF2B5EF4-FFF2-40B4-BE49-F238E27FC236}">
                <a16:creationId xmlns:a16="http://schemas.microsoft.com/office/drawing/2014/main" id="{EA1B412C-F9C6-4A08-B443-FBB203269DC8}"/>
              </a:ext>
            </a:extLst>
          </p:cNvPr>
          <p:cNvSpPr txBox="1"/>
          <p:nvPr/>
        </p:nvSpPr>
        <p:spPr>
          <a:xfrm>
            <a:off x="4747386" y="5326539"/>
            <a:ext cx="5866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16" name="!!Quotient3">
            <a:extLst>
              <a:ext uri="{FF2B5EF4-FFF2-40B4-BE49-F238E27FC236}">
                <a16:creationId xmlns:a16="http://schemas.microsoft.com/office/drawing/2014/main" id="{95333CC1-4857-4C5E-B2F8-471347582700}"/>
              </a:ext>
            </a:extLst>
          </p:cNvPr>
          <p:cNvSpPr txBox="1"/>
          <p:nvPr/>
        </p:nvSpPr>
        <p:spPr>
          <a:xfrm>
            <a:off x="4589789" y="4421969"/>
            <a:ext cx="10765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12</a:t>
            </a:r>
          </a:p>
        </p:txBody>
      </p:sp>
      <p:sp>
        <p:nvSpPr>
          <p:cNvPr id="14" name="!!Divisor3">
            <a:extLst>
              <a:ext uri="{FF2B5EF4-FFF2-40B4-BE49-F238E27FC236}">
                <a16:creationId xmlns:a16="http://schemas.microsoft.com/office/drawing/2014/main" id="{7F932BB8-FC23-4B12-B969-D39CA2776595}"/>
              </a:ext>
            </a:extLst>
          </p:cNvPr>
          <p:cNvSpPr txBox="1"/>
          <p:nvPr/>
        </p:nvSpPr>
        <p:spPr>
          <a:xfrm>
            <a:off x="4747386" y="3517949"/>
            <a:ext cx="476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3</a:t>
            </a:r>
          </a:p>
        </p:txBody>
      </p:sp>
      <p:sp>
        <p:nvSpPr>
          <p:cNvPr id="13" name="!!Rem2">
            <a:extLst>
              <a:ext uri="{FF2B5EF4-FFF2-40B4-BE49-F238E27FC236}">
                <a16:creationId xmlns:a16="http://schemas.microsoft.com/office/drawing/2014/main" id="{2D231380-AB25-4A80-B2AE-6FE76CE6871B}"/>
              </a:ext>
            </a:extLst>
          </p:cNvPr>
          <p:cNvSpPr txBox="1"/>
          <p:nvPr/>
        </p:nvSpPr>
        <p:spPr>
          <a:xfrm>
            <a:off x="3765265" y="5326539"/>
            <a:ext cx="4420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12" name="!!Quotient2">
            <a:extLst>
              <a:ext uri="{FF2B5EF4-FFF2-40B4-BE49-F238E27FC236}">
                <a16:creationId xmlns:a16="http://schemas.microsoft.com/office/drawing/2014/main" id="{7443C034-B79F-4D96-A3F0-3FA3B4E6FDC1}"/>
              </a:ext>
            </a:extLst>
          </p:cNvPr>
          <p:cNvSpPr txBox="1"/>
          <p:nvPr/>
        </p:nvSpPr>
        <p:spPr>
          <a:xfrm>
            <a:off x="3639002" y="4421969"/>
            <a:ext cx="6945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18</a:t>
            </a:r>
          </a:p>
        </p:txBody>
      </p:sp>
      <p:sp>
        <p:nvSpPr>
          <p:cNvPr id="11" name="!!Divisor2">
            <a:extLst>
              <a:ext uri="{FF2B5EF4-FFF2-40B4-BE49-F238E27FC236}">
                <a16:creationId xmlns:a16="http://schemas.microsoft.com/office/drawing/2014/main" id="{19DA1615-780B-4FF6-B535-1F3019ACAEC5}"/>
              </a:ext>
            </a:extLst>
          </p:cNvPr>
          <p:cNvSpPr txBox="1"/>
          <p:nvPr/>
        </p:nvSpPr>
        <p:spPr>
          <a:xfrm>
            <a:off x="3817217" y="3517949"/>
            <a:ext cx="476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2</a:t>
            </a:r>
          </a:p>
        </p:txBody>
      </p:sp>
      <p:sp>
        <p:nvSpPr>
          <p:cNvPr id="21" name="!!Rem1">
            <a:extLst>
              <a:ext uri="{FF2B5EF4-FFF2-40B4-BE49-F238E27FC236}">
                <a16:creationId xmlns:a16="http://schemas.microsoft.com/office/drawing/2014/main" id="{80769227-74C0-4897-A16F-C6F43F5E6737}"/>
              </a:ext>
            </a:extLst>
          </p:cNvPr>
          <p:cNvSpPr txBox="1"/>
          <p:nvPr/>
        </p:nvSpPr>
        <p:spPr>
          <a:xfrm>
            <a:off x="2829038" y="5326539"/>
            <a:ext cx="5059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0</a:t>
            </a:r>
          </a:p>
        </p:txBody>
      </p:sp>
      <p:sp>
        <p:nvSpPr>
          <p:cNvPr id="20" name="!!Quotient1">
            <a:extLst>
              <a:ext uri="{FF2B5EF4-FFF2-40B4-BE49-F238E27FC236}">
                <a16:creationId xmlns:a16="http://schemas.microsoft.com/office/drawing/2014/main" id="{94728A00-EB2A-4382-B9C8-B091F81C84C6}"/>
              </a:ext>
            </a:extLst>
          </p:cNvPr>
          <p:cNvSpPr txBox="1"/>
          <p:nvPr/>
        </p:nvSpPr>
        <p:spPr>
          <a:xfrm>
            <a:off x="2720063" y="4421969"/>
            <a:ext cx="6945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latin typeface="HelveticaNeueLT Std Lt" panose="020B0403020202020204" pitchFamily="34" charset="0"/>
              </a:rPr>
              <a:t>36</a:t>
            </a:r>
          </a:p>
        </p:txBody>
      </p:sp>
      <p:sp>
        <p:nvSpPr>
          <p:cNvPr id="19" name="!!Divisor1">
            <a:extLst>
              <a:ext uri="{FF2B5EF4-FFF2-40B4-BE49-F238E27FC236}">
                <a16:creationId xmlns:a16="http://schemas.microsoft.com/office/drawing/2014/main" id="{835F4155-E484-4227-A0BD-E0901BE13734}"/>
              </a:ext>
            </a:extLst>
          </p:cNvPr>
          <p:cNvSpPr txBox="1"/>
          <p:nvPr/>
        </p:nvSpPr>
        <p:spPr>
          <a:xfrm>
            <a:off x="2829038" y="3517949"/>
            <a:ext cx="476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chemeClr val="bg1"/>
                </a:solidFill>
                <a:latin typeface="HelveticaNeueLT Std Lt" panose="020B0403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84106241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2461</TotalTime>
  <Words>535</Words>
  <Application>Microsoft Office PowerPoint</Application>
  <PresentationFormat>Widescreen</PresentationFormat>
  <Paragraphs>435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HelveticaNeueLT Std Lt</vt:lpstr>
      <vt:lpstr>Symbol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Fox, Peter</dc:creator>
  <cp:lastModifiedBy>Fox, Peter</cp:lastModifiedBy>
  <cp:revision>70</cp:revision>
  <dcterms:created xsi:type="dcterms:W3CDTF">2022-11-18T11:13:55Z</dcterms:created>
  <dcterms:modified xsi:type="dcterms:W3CDTF">2022-12-21T22:50:12Z</dcterms:modified>
</cp:coreProperties>
</file>