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8" r:id="rId4"/>
    <p:sldId id="309" r:id="rId5"/>
    <p:sldId id="310" r:id="rId6"/>
    <p:sldId id="311" r:id="rId7"/>
    <p:sldId id="312" r:id="rId8"/>
    <p:sldId id="313" r:id="rId9"/>
    <p:sldId id="323" r:id="rId10"/>
    <p:sldId id="324" r:id="rId11"/>
    <p:sldId id="326" r:id="rId12"/>
    <p:sldId id="325" r:id="rId13"/>
    <p:sldId id="328" r:id="rId14"/>
    <p:sldId id="318" r:id="rId15"/>
    <p:sldId id="332" r:id="rId16"/>
    <p:sldId id="331" r:id="rId17"/>
    <p:sldId id="319" r:id="rId18"/>
    <p:sldId id="320" r:id="rId19"/>
    <p:sldId id="321" r:id="rId20"/>
    <p:sldId id="330" r:id="rId21"/>
    <p:sldId id="3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1E1E1"/>
    <a:srgbClr val="E5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E348D3-E6EB-40F4-9A75-52BCFBFD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20120-DF27-4343-954D-F76B65C03C70}"/>
              </a:ext>
            </a:extLst>
          </p:cNvPr>
          <p:cNvCxnSpPr>
            <a:cxnSpLocks/>
          </p:cNvCxnSpPr>
          <p:nvPr userDrawn="1"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DBB314F-D414-4299-A768-A0C69EFA4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i.com/en-au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2B7A0-5F84-4F37-8A11-7E35123F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7642149E-197F-4DEC-B2FE-602F7DFF4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04E09A-6176-4876-B333-D02804E3BBBA}"/>
              </a:ext>
            </a:extLst>
          </p:cNvPr>
          <p:cNvCxnSpPr>
            <a:cxnSpLocks/>
          </p:cNvCxnSpPr>
          <p:nvPr userDrawn="1"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DAB7A3-8C29-43B2-9597-8FE4D5EC8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12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Title">
            <a:extLst>
              <a:ext uri="{FF2B5EF4-FFF2-40B4-BE49-F238E27FC236}">
                <a16:creationId xmlns:a16="http://schemas.microsoft.com/office/drawing/2014/main" id="{42E9B131-94F3-43CA-82EC-67C52554EF1C}"/>
              </a:ext>
            </a:extLst>
          </p:cNvPr>
          <p:cNvSpPr txBox="1"/>
          <p:nvPr/>
        </p:nvSpPr>
        <p:spPr>
          <a:xfrm>
            <a:off x="2760453" y="431322"/>
            <a:ext cx="817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>
                <a:latin typeface="HelveticaNeueLT Std Lt" panose="020B0403020202020204" pitchFamily="34" charset="0"/>
              </a:rPr>
              <a:t>Personal Polynomials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878844-CAE8-44C0-82DA-3843175A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32" y="1505463"/>
            <a:ext cx="6038490" cy="3920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65493-A603-44E1-A1B5-37FAB216F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3" y="608109"/>
            <a:ext cx="2498971" cy="496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25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Calculations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/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1CAEF4-DB3A-4FE7-B62B-690698994A1F}"/>
              </a:ext>
            </a:extLst>
          </p:cNvPr>
          <p:cNvCxnSpPr>
            <a:cxnSpLocks/>
          </p:cNvCxnSpPr>
          <p:nvPr/>
        </p:nvCxnSpPr>
        <p:spPr>
          <a:xfrm>
            <a:off x="397264" y="2138705"/>
            <a:ext cx="772476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CEBA18-2227-43A3-BE87-6CFD4D6B5DB1}"/>
              </a:ext>
            </a:extLst>
          </p:cNvPr>
          <p:cNvSpPr txBox="1"/>
          <p:nvPr/>
        </p:nvSpPr>
        <p:spPr>
          <a:xfrm>
            <a:off x="8769011" y="2840333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162B3F-2667-427E-8E39-9AC8C4976CBA}"/>
                  </a:ext>
                </a:extLst>
              </p:cNvPr>
              <p:cNvSpPr txBox="1"/>
              <p:nvPr/>
            </p:nvSpPr>
            <p:spPr>
              <a:xfrm>
                <a:off x="397264" y="2910977"/>
                <a:ext cx="8214494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162B3F-2667-427E-8E39-9AC8C4976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2910977"/>
                <a:ext cx="821449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A062704-1F3A-4B65-9B18-06826E6A439E}"/>
              </a:ext>
            </a:extLst>
          </p:cNvPr>
          <p:cNvSpPr txBox="1"/>
          <p:nvPr/>
        </p:nvSpPr>
        <p:spPr>
          <a:xfrm>
            <a:off x="8770802" y="353359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6012A9-D64A-44A5-9B01-8D3F9C6EF03B}"/>
                  </a:ext>
                </a:extLst>
              </p:cNvPr>
              <p:cNvSpPr txBox="1"/>
              <p:nvPr/>
            </p:nvSpPr>
            <p:spPr>
              <a:xfrm>
                <a:off x="397264" y="3604240"/>
                <a:ext cx="8406341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=81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6012A9-D64A-44A5-9B01-8D3F9C6EF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3604240"/>
                <a:ext cx="840634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0C658-15E7-48F1-AA2A-D497422972DC}"/>
              </a:ext>
            </a:extLst>
          </p:cNvPr>
          <p:cNvCxnSpPr>
            <a:cxnSpLocks/>
          </p:cNvCxnSpPr>
          <p:nvPr/>
        </p:nvCxnSpPr>
        <p:spPr>
          <a:xfrm>
            <a:off x="397264" y="4348244"/>
            <a:ext cx="77247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A4747F-85FC-4480-8087-4B5BB4E4C2D0}"/>
                  </a:ext>
                </a:extLst>
              </p:cNvPr>
              <p:cNvSpPr txBox="1"/>
              <p:nvPr/>
            </p:nvSpPr>
            <p:spPr>
              <a:xfrm>
                <a:off x="1528189" y="4497270"/>
                <a:ext cx="6598702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−65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−19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=−15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A4747F-85FC-4480-8087-4B5BB4E4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189" y="4497270"/>
                <a:ext cx="659870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4DC09F-2F59-457A-9E2C-BA8C050D2AED}"/>
                  </a:ext>
                </a:extLst>
              </p:cNvPr>
              <p:cNvSpPr txBox="1"/>
              <p:nvPr/>
            </p:nvSpPr>
            <p:spPr>
              <a:xfrm>
                <a:off x="8836964" y="4447842"/>
                <a:ext cx="2384192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4DC09F-2F59-457A-9E2C-BA8C050D2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964" y="4447842"/>
                <a:ext cx="238419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1AD34203-17DD-42A5-8571-32F75F806B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50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Calculations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/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1CAEF4-DB3A-4FE7-B62B-690698994A1F}"/>
              </a:ext>
            </a:extLst>
          </p:cNvPr>
          <p:cNvCxnSpPr>
            <a:cxnSpLocks/>
          </p:cNvCxnSpPr>
          <p:nvPr/>
        </p:nvCxnSpPr>
        <p:spPr>
          <a:xfrm>
            <a:off x="397264" y="2138705"/>
            <a:ext cx="772476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A062704-1F3A-4B65-9B18-06826E6A439E}"/>
              </a:ext>
            </a:extLst>
          </p:cNvPr>
          <p:cNvSpPr txBox="1"/>
          <p:nvPr/>
        </p:nvSpPr>
        <p:spPr>
          <a:xfrm>
            <a:off x="8770802" y="353359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6012A9-D64A-44A5-9B01-8D3F9C6EF03B}"/>
                  </a:ext>
                </a:extLst>
              </p:cNvPr>
              <p:cNvSpPr txBox="1"/>
              <p:nvPr/>
            </p:nvSpPr>
            <p:spPr>
              <a:xfrm>
                <a:off x="397264" y="3604240"/>
                <a:ext cx="8406341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=81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6012A9-D64A-44A5-9B01-8D3F9C6EF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3604240"/>
                <a:ext cx="840634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21C926A-DF54-45A4-AD95-238B902C8067}"/>
              </a:ext>
            </a:extLst>
          </p:cNvPr>
          <p:cNvSpPr txBox="1"/>
          <p:nvPr/>
        </p:nvSpPr>
        <p:spPr>
          <a:xfrm>
            <a:off x="8761834" y="4226859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(4, 5)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A3641C-F937-43DF-9341-127D9BCCF234}"/>
                  </a:ext>
                </a:extLst>
              </p:cNvPr>
              <p:cNvSpPr txBox="1"/>
              <p:nvPr/>
            </p:nvSpPr>
            <p:spPr>
              <a:xfrm>
                <a:off x="388297" y="4297503"/>
                <a:ext cx="8373538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=256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+64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A3641C-F937-43DF-9341-127D9BCC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7" y="4297503"/>
                <a:ext cx="837353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E67FE6-985B-4E54-826F-C009243E941C}"/>
              </a:ext>
            </a:extLst>
          </p:cNvPr>
          <p:cNvCxnSpPr>
            <a:cxnSpLocks/>
          </p:cNvCxnSpPr>
          <p:nvPr/>
        </p:nvCxnSpPr>
        <p:spPr>
          <a:xfrm>
            <a:off x="388297" y="5014289"/>
            <a:ext cx="77247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78848B-8041-474B-9B2E-C342123EFA68}"/>
                  </a:ext>
                </a:extLst>
              </p:cNvPr>
              <p:cNvSpPr txBox="1"/>
              <p:nvPr/>
            </p:nvSpPr>
            <p:spPr>
              <a:xfrm>
                <a:off x="1475684" y="5106868"/>
                <a:ext cx="7724760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−175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−37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78848B-8041-474B-9B2E-C342123EF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84" y="5106868"/>
                <a:ext cx="772476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6B6744-3761-4D86-99B9-3998CBED260C}"/>
                  </a:ext>
                </a:extLst>
              </p:cNvPr>
              <p:cNvSpPr txBox="1"/>
              <p:nvPr/>
            </p:nvSpPr>
            <p:spPr>
              <a:xfrm>
                <a:off x="8824355" y="5082375"/>
                <a:ext cx="2384192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6B6744-3761-4D86-99B9-3998CBED2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355" y="5082375"/>
                <a:ext cx="238419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E383A7B-22B9-4B43-9005-53792A523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2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Calculations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/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1CAEF4-DB3A-4FE7-B62B-690698994A1F}"/>
              </a:ext>
            </a:extLst>
          </p:cNvPr>
          <p:cNvCxnSpPr>
            <a:cxnSpLocks/>
          </p:cNvCxnSpPr>
          <p:nvPr/>
        </p:nvCxnSpPr>
        <p:spPr>
          <a:xfrm>
            <a:off x="397264" y="2138705"/>
            <a:ext cx="772476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21C926A-DF54-45A4-AD95-238B902C8067}"/>
              </a:ext>
            </a:extLst>
          </p:cNvPr>
          <p:cNvSpPr txBox="1"/>
          <p:nvPr/>
        </p:nvSpPr>
        <p:spPr>
          <a:xfrm>
            <a:off x="8761834" y="4226859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(4, 5)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A3641C-F937-43DF-9341-127D9BCCF234}"/>
                  </a:ext>
                </a:extLst>
              </p:cNvPr>
              <p:cNvSpPr txBox="1"/>
              <p:nvPr/>
            </p:nvSpPr>
            <p:spPr>
              <a:xfrm>
                <a:off x="388297" y="4297503"/>
                <a:ext cx="8373538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=256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+64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A3641C-F937-43DF-9341-127D9BCC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7" y="4297503"/>
                <a:ext cx="837353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DF45F8-DDF9-46EB-8455-4EA42BFF7962}"/>
              </a:ext>
            </a:extLst>
          </p:cNvPr>
          <p:cNvCxnSpPr>
            <a:cxnSpLocks/>
          </p:cNvCxnSpPr>
          <p:nvPr/>
        </p:nvCxnSpPr>
        <p:spPr>
          <a:xfrm>
            <a:off x="388297" y="5669044"/>
            <a:ext cx="77247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08137B-BCCB-4E2D-9785-A8FB40A603FB}"/>
                  </a:ext>
                </a:extLst>
              </p:cNvPr>
              <p:cNvSpPr txBox="1"/>
              <p:nvPr/>
            </p:nvSpPr>
            <p:spPr>
              <a:xfrm>
                <a:off x="1475684" y="5818067"/>
                <a:ext cx="7724760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−369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−61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08137B-BCCB-4E2D-9785-A8FB40A60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84" y="5818067"/>
                <a:ext cx="772476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70B7CB-4C4C-420D-8721-8CE8333005D1}"/>
                  </a:ext>
                </a:extLst>
              </p:cNvPr>
              <p:cNvSpPr txBox="1"/>
              <p:nvPr/>
            </p:nvSpPr>
            <p:spPr>
              <a:xfrm>
                <a:off x="8824355" y="5680692"/>
                <a:ext cx="2384192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70B7CB-4C4C-420D-8721-8CE833300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355" y="5680692"/>
                <a:ext cx="238419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3F9758-5041-4974-98B9-29083F8351F9}"/>
                  </a:ext>
                </a:extLst>
              </p:cNvPr>
              <p:cNvSpPr txBox="1"/>
              <p:nvPr/>
            </p:nvSpPr>
            <p:spPr>
              <a:xfrm>
                <a:off x="397264" y="5047212"/>
                <a:ext cx="8373538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=625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+125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3F9758-5041-4974-98B9-29083F835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5047212"/>
                <a:ext cx="8373538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C727A1D6-6470-4212-B1C3-0EAE7E53E4E3}"/>
              </a:ext>
            </a:extLst>
          </p:cNvPr>
          <p:cNvSpPr txBox="1"/>
          <p:nvPr/>
        </p:nvSpPr>
        <p:spPr>
          <a:xfrm>
            <a:off x="8770801" y="4920123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(5, 18)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342EBB5-7691-4EF3-933F-AF5588067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Calculations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/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1CAEF4-DB3A-4FE7-B62B-690698994A1F}"/>
              </a:ext>
            </a:extLst>
          </p:cNvPr>
          <p:cNvCxnSpPr>
            <a:cxnSpLocks/>
          </p:cNvCxnSpPr>
          <p:nvPr/>
        </p:nvCxnSpPr>
        <p:spPr>
          <a:xfrm>
            <a:off x="397264" y="2138705"/>
            <a:ext cx="772476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983DA8-24A3-4CA5-826E-5F0F59E8203A}"/>
                  </a:ext>
                </a:extLst>
              </p:cNvPr>
              <p:cNvSpPr txBox="1"/>
              <p:nvPr/>
            </p:nvSpPr>
            <p:spPr>
              <a:xfrm>
                <a:off x="2560084" y="2262217"/>
                <a:ext cx="6456134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983DA8-24A3-4CA5-826E-5F0F59E82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84" y="2262217"/>
                <a:ext cx="645613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EC1793-9001-4164-943F-7B1532CAC10F}"/>
                  </a:ext>
                </a:extLst>
              </p:cNvPr>
              <p:cNvSpPr txBox="1"/>
              <p:nvPr/>
            </p:nvSpPr>
            <p:spPr>
              <a:xfrm>
                <a:off x="2341276" y="2944355"/>
                <a:ext cx="6598702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−65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−19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=−15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EC1793-9001-4164-943F-7B1532CA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276" y="2944355"/>
                <a:ext cx="659870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E135BE-9610-4D86-8227-94EEC2A4797A}"/>
                  </a:ext>
                </a:extLst>
              </p:cNvPr>
              <p:cNvSpPr txBox="1"/>
              <p:nvPr/>
            </p:nvSpPr>
            <p:spPr>
              <a:xfrm>
                <a:off x="2096573" y="3626493"/>
                <a:ext cx="7724760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−175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−37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E135BE-9610-4D86-8227-94EEC2A47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73" y="3626493"/>
                <a:ext cx="7724760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90A608-C4B6-448B-87B1-ECE78FFE9146}"/>
                  </a:ext>
                </a:extLst>
              </p:cNvPr>
              <p:cNvSpPr txBox="1"/>
              <p:nvPr/>
            </p:nvSpPr>
            <p:spPr>
              <a:xfrm>
                <a:off x="2112338" y="4308631"/>
                <a:ext cx="7724760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−369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−61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90A608-C4B6-448B-87B1-ECE78FFE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38" y="4308631"/>
                <a:ext cx="7724760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EC5910F-7B8C-47FB-AD23-C7E78625D3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A682D4-1621-459E-9C1D-DF4D2DFAB939}"/>
              </a:ext>
            </a:extLst>
          </p:cNvPr>
          <p:cNvSpPr txBox="1"/>
          <p:nvPr/>
        </p:nvSpPr>
        <p:spPr>
          <a:xfrm>
            <a:off x="1902219" y="5065909"/>
            <a:ext cx="7785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Arial Narrow" panose="020B0606020202030204" pitchFamily="34" charset="0"/>
              </a:rPr>
              <a:t>Five equations with five unknowns becomes four equations with four unknowns. Keep going ...</a:t>
            </a:r>
          </a:p>
        </p:txBody>
      </p:sp>
    </p:spTree>
    <p:extLst>
      <p:ext uri="{BB962C8B-B14F-4D97-AF65-F5344CB8AC3E}">
        <p14:creationId xmlns:p14="http://schemas.microsoft.com/office/powerpoint/2010/main" val="3643646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69215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Exploring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55A81F-DFE1-4680-9E85-56603EE58F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6614" y="1542546"/>
          <a:ext cx="7612659" cy="32536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5851">
                  <a:extLst>
                    <a:ext uri="{9D8B030D-6E8A-4147-A177-3AD203B41FA5}">
                      <a16:colId xmlns:a16="http://schemas.microsoft.com/office/drawing/2014/main" val="823854736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918956036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1966686413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285844855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059462203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676786098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2025504712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2964804190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84038959"/>
                    </a:ext>
                  </a:extLst>
                </a:gridCol>
              </a:tblGrid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33760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974103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11636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753406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W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55538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1253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Fox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01797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DF46-2426-4073-9A49-E34B941EA29B}"/>
              </a:ext>
            </a:extLst>
          </p:cNvPr>
          <p:cNvSpPr txBox="1"/>
          <p:nvPr/>
        </p:nvSpPr>
        <p:spPr>
          <a:xfrm>
            <a:off x="8767221" y="257223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(2, 15)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75653-5A11-4B5E-A3B7-DC4B5069DA5D}"/>
              </a:ext>
            </a:extLst>
          </p:cNvPr>
          <p:cNvSpPr txBox="1"/>
          <p:nvPr/>
        </p:nvSpPr>
        <p:spPr>
          <a:xfrm>
            <a:off x="8767221" y="3126498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(3, 24)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BE8A062-3843-4336-8BAD-A371CFE248C3}"/>
              </a:ext>
            </a:extLst>
          </p:cNvPr>
          <p:cNvSpPr/>
          <p:nvPr/>
        </p:nvSpPr>
        <p:spPr>
          <a:xfrm>
            <a:off x="716614" y="1542546"/>
            <a:ext cx="7612659" cy="3253691"/>
          </a:xfrm>
          <a:custGeom>
            <a:avLst/>
            <a:gdLst>
              <a:gd name="connsiteX0" fmla="*/ 0 w 7612659"/>
              <a:gd name="connsiteY0" fmla="*/ 0 h 3253691"/>
              <a:gd name="connsiteX1" fmla="*/ 4227919 w 7612659"/>
              <a:gd name="connsiteY1" fmla="*/ 0 h 3253691"/>
              <a:gd name="connsiteX2" fmla="*/ 4227919 w 7612659"/>
              <a:gd name="connsiteY2" fmla="*/ 1080000 h 3253691"/>
              <a:gd name="connsiteX3" fmla="*/ 5063297 w 7612659"/>
              <a:gd name="connsiteY3" fmla="*/ 1080000 h 3253691"/>
              <a:gd name="connsiteX4" fmla="*/ 5063297 w 7612659"/>
              <a:gd name="connsiteY4" fmla="*/ 0 h 3253691"/>
              <a:gd name="connsiteX5" fmla="*/ 7612659 w 7612659"/>
              <a:gd name="connsiteY5" fmla="*/ 0 h 3253691"/>
              <a:gd name="connsiteX6" fmla="*/ 7612659 w 7612659"/>
              <a:gd name="connsiteY6" fmla="*/ 3253691 h 3253691"/>
              <a:gd name="connsiteX7" fmla="*/ 5063297 w 7612659"/>
              <a:gd name="connsiteY7" fmla="*/ 3253691 h 3253691"/>
              <a:gd name="connsiteX8" fmla="*/ 5063297 w 7612659"/>
              <a:gd name="connsiteY8" fmla="*/ 2160210 h 3253691"/>
              <a:gd name="connsiteX9" fmla="*/ 5059035 w 7612659"/>
              <a:gd name="connsiteY9" fmla="*/ 2160210 h 3253691"/>
              <a:gd name="connsiteX10" fmla="*/ 5059035 w 7612659"/>
              <a:gd name="connsiteY10" fmla="*/ 1085676 h 3253691"/>
              <a:gd name="connsiteX11" fmla="*/ 4237941 w 7612659"/>
              <a:gd name="connsiteY11" fmla="*/ 1085676 h 3253691"/>
              <a:gd name="connsiteX12" fmla="*/ 4237941 w 7612659"/>
              <a:gd name="connsiteY12" fmla="*/ 2165676 h 3253691"/>
              <a:gd name="connsiteX13" fmla="*/ 4239208 w 7612659"/>
              <a:gd name="connsiteY13" fmla="*/ 2165676 h 3253691"/>
              <a:gd name="connsiteX14" fmla="*/ 4239208 w 7612659"/>
              <a:gd name="connsiteY14" fmla="*/ 3253691 h 3253691"/>
              <a:gd name="connsiteX15" fmla="*/ 0 w 7612659"/>
              <a:gd name="connsiteY15" fmla="*/ 3253691 h 325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12659" h="3253691">
                <a:moveTo>
                  <a:pt x="0" y="0"/>
                </a:moveTo>
                <a:lnTo>
                  <a:pt x="4227919" y="0"/>
                </a:lnTo>
                <a:lnTo>
                  <a:pt x="4227919" y="1080000"/>
                </a:lnTo>
                <a:lnTo>
                  <a:pt x="5063297" y="1080000"/>
                </a:lnTo>
                <a:lnTo>
                  <a:pt x="5063297" y="0"/>
                </a:lnTo>
                <a:lnTo>
                  <a:pt x="7612659" y="0"/>
                </a:lnTo>
                <a:lnTo>
                  <a:pt x="7612659" y="3253691"/>
                </a:lnTo>
                <a:lnTo>
                  <a:pt x="5063297" y="3253691"/>
                </a:lnTo>
                <a:lnTo>
                  <a:pt x="5063297" y="2160210"/>
                </a:lnTo>
                <a:lnTo>
                  <a:pt x="5059035" y="2160210"/>
                </a:lnTo>
                <a:lnTo>
                  <a:pt x="5059035" y="1085676"/>
                </a:lnTo>
                <a:lnTo>
                  <a:pt x="4237941" y="1085676"/>
                </a:lnTo>
                <a:lnTo>
                  <a:pt x="4237941" y="2165676"/>
                </a:lnTo>
                <a:lnTo>
                  <a:pt x="4239208" y="2165676"/>
                </a:lnTo>
                <a:lnTo>
                  <a:pt x="4239208" y="3253691"/>
                </a:lnTo>
                <a:lnTo>
                  <a:pt x="0" y="3253691"/>
                </a:ln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B98DD9-81D8-4869-B53B-AE24C9690BE2}"/>
              </a:ext>
            </a:extLst>
          </p:cNvPr>
          <p:cNvSpPr txBox="1"/>
          <p:nvPr/>
        </p:nvSpPr>
        <p:spPr>
          <a:xfrm>
            <a:off x="631393" y="4815417"/>
            <a:ext cx="9583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4400" dirty="0">
                <a:latin typeface="HelveticaNeueLT Std Lt" panose="020B0403020202020204" pitchFamily="34" charset="0"/>
              </a:rPr>
              <a:t>What degree polynomial is required? </a:t>
            </a:r>
            <a:endParaRPr lang="en-SG" sz="4800" dirty="0">
              <a:latin typeface="HelveticaNeueLT Std Lt" panose="020B04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D871FF-D8D4-4714-B6BA-B64397E28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8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27" grpId="0"/>
      <p:bldP spid="31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69215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Exploring - 3 Letter Names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!!Names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599443" y="1452764"/>
            <a:ext cx="9898905" cy="391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3400" dirty="0">
                <a:latin typeface="Arial Narrow" panose="020B0606020202030204" pitchFamily="34" charset="0"/>
              </a:rPr>
              <a:t>Abe, Ace, Ada, Alf, Ali, Amy, Ann, Ari, Art, Ava, Ben, Bev, Bob, Bud, Cam, Con, Coy, Dan, Deb, Dee, Del, Don, Dot, Ela, Eli, Era, Eva, Eve, Fae, Fay, Fox, Gay, Gil, Gus, Guy, Hal, Ian, Ida, Ike, Ira, Iva, Ivy, Jan, Jay, Jed, Jim, Joe, Jon, Joy, Kai, Kay, Ken, Kia, Kim, Koa, </a:t>
            </a:r>
            <a:r>
              <a:rPr lang="en-SG" sz="3400" dirty="0" err="1">
                <a:latin typeface="Arial Narrow" panose="020B0606020202030204" pitchFamily="34" charset="0"/>
              </a:rPr>
              <a:t>Kye</a:t>
            </a:r>
            <a:r>
              <a:rPr lang="en-SG" sz="3400" dirty="0">
                <a:latin typeface="Arial Narrow" panose="020B0606020202030204" pitchFamily="34" charset="0"/>
              </a:rPr>
              <a:t>, Lea, Leo 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FD8927-5B71-46F3-A56C-B017454F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6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69215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Exploring - 3 Letter Names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!!Names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599443" y="1452764"/>
            <a:ext cx="9898905" cy="313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3400" dirty="0">
                <a:latin typeface="Arial Narrow" panose="020B0606020202030204" pitchFamily="34" charset="0"/>
              </a:rPr>
              <a:t>Les, Liv, Liz, Lon, Lou, Lyn, Mac, Mae, Mal, Mat, Max, May, Meg, Mel, Mia, Moe, Mya, Nan, Nat, Ned, Noa, Nya, Pam, Pat, Rae, Ray, Red, Rex, Rob, Rod, Ron, Roy, Sal, Sam, Sky, Sue, Tai, Ted, </a:t>
            </a:r>
            <a:r>
              <a:rPr lang="en-SG" sz="3400" dirty="0" err="1">
                <a:latin typeface="Arial Narrow" panose="020B0606020202030204" pitchFamily="34" charset="0"/>
              </a:rPr>
              <a:t>Tex</a:t>
            </a:r>
            <a:r>
              <a:rPr lang="en-SG" sz="3400" dirty="0">
                <a:latin typeface="Arial Narrow" panose="020B0606020202030204" pitchFamily="34" charset="0"/>
              </a:rPr>
              <a:t>, Tia, Tim, Tod, Tom, Val, Vic, Wes, Zoe.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FD8927-5B71-46F3-A56C-B017454F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8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69215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Exploring - Palindromes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599442" y="1480422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latin typeface="HelveticaNeueLT Std Lt Cn" panose="020B0406020202030204" pitchFamily="34" charset="0"/>
              </a:rPr>
              <a:t>Ava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599442" y="2188195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DF46-2426-4073-9A49-E34B941EA29B}"/>
              </a:ext>
            </a:extLst>
          </p:cNvPr>
          <p:cNvSpPr txBox="1"/>
          <p:nvPr/>
        </p:nvSpPr>
        <p:spPr>
          <a:xfrm>
            <a:off x="2140827" y="2188195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(2, 22)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75653-5A11-4B5E-A3B7-DC4B5069DA5D}"/>
              </a:ext>
            </a:extLst>
          </p:cNvPr>
          <p:cNvSpPr txBox="1"/>
          <p:nvPr/>
        </p:nvSpPr>
        <p:spPr>
          <a:xfrm>
            <a:off x="3997814" y="2188195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B98DD9-81D8-4869-B53B-AE24C9690BE2}"/>
              </a:ext>
            </a:extLst>
          </p:cNvPr>
          <p:cNvSpPr txBox="1"/>
          <p:nvPr/>
        </p:nvSpPr>
        <p:spPr>
          <a:xfrm>
            <a:off x="599442" y="2966227"/>
            <a:ext cx="9583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4400" dirty="0">
                <a:latin typeface="HelveticaNeueLT Std Lt" panose="020B0403020202020204" pitchFamily="34" charset="0"/>
              </a:rPr>
              <a:t>What degree polynomial is required? </a:t>
            </a:r>
            <a:endParaRPr lang="en-SG" sz="4800" dirty="0">
              <a:latin typeface="HelveticaNeueLT Std Lt" panose="020B04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822CB0-1C37-43E7-B5A2-AEBAF2424FFF}"/>
              </a:ext>
            </a:extLst>
          </p:cNvPr>
          <p:cNvSpPr txBox="1"/>
          <p:nvPr/>
        </p:nvSpPr>
        <p:spPr>
          <a:xfrm>
            <a:off x="599442" y="3805814"/>
            <a:ext cx="9583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4400" dirty="0">
                <a:latin typeface="HelveticaNeueLT Std Lt" panose="020B0403020202020204" pitchFamily="34" charset="0"/>
              </a:rPr>
              <a:t>What is special about this name?</a:t>
            </a:r>
            <a:endParaRPr lang="en-SG" sz="4800" dirty="0">
              <a:latin typeface="HelveticaNeueLT Std Lt" panose="020B0403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DE5182-272A-4006-9F7D-B066AD8C1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27" grpId="0"/>
      <p:bldP spid="3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599441" y="1480422"/>
            <a:ext cx="7149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latin typeface="HelveticaNeueLT Std Lt Cn" panose="020B0406020202030204" pitchFamily="34" charset="0"/>
              </a:rPr>
              <a:t>Ace</a:t>
            </a:r>
          </a:p>
          <a:p>
            <a:r>
              <a:rPr lang="en-SG" sz="4400" dirty="0">
                <a:latin typeface="HelveticaNeueLT Std Lt Cn" panose="020B0406020202030204" pitchFamily="34" charset="0"/>
              </a:rPr>
              <a:t>Anna</a:t>
            </a:r>
          </a:p>
          <a:p>
            <a:r>
              <a:rPr lang="en-SG" sz="4400" dirty="0">
                <a:latin typeface="HelveticaNeueLT Std Lt Cn" panose="020B0406020202030204" pitchFamily="34" charset="0"/>
              </a:rPr>
              <a:t>Hannah</a:t>
            </a:r>
          </a:p>
          <a:p>
            <a:r>
              <a:rPr lang="en-SG" sz="4400" dirty="0" err="1">
                <a:latin typeface="HelveticaNeueLT Std Lt Cn" panose="020B0406020202030204" pitchFamily="34" charset="0"/>
              </a:rPr>
              <a:t>Siris</a:t>
            </a:r>
            <a:endParaRPr lang="en-SG" sz="4400" dirty="0">
              <a:latin typeface="HelveticaNeueLT Std Lt Cn" panose="020B0406020202030204" pitchFamily="34" charset="0"/>
            </a:endParaRPr>
          </a:p>
          <a:p>
            <a:r>
              <a:rPr lang="en-SG" sz="4400" dirty="0">
                <a:latin typeface="HelveticaNeueLT Std Lt Cn" panose="020B0406020202030204" pitchFamily="34" charset="0"/>
              </a:rPr>
              <a:t>Arora</a:t>
            </a:r>
          </a:p>
          <a:p>
            <a:endParaRPr lang="en-SG" sz="4400" dirty="0">
              <a:latin typeface="HelveticaNeueLT Std Lt Cn" panose="020B0406020202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E694E6-882C-4B46-B563-18B6F83A6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327686-7D4B-46BE-9A6A-B59B8487BF98}"/>
              </a:ext>
            </a:extLst>
          </p:cNvPr>
          <p:cNvSpPr txBox="1"/>
          <p:nvPr/>
        </p:nvSpPr>
        <p:spPr>
          <a:xfrm>
            <a:off x="569215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Exploring - Palindromes</a:t>
            </a:r>
          </a:p>
        </p:txBody>
      </p:sp>
    </p:spTree>
    <p:extLst>
      <p:ext uri="{BB962C8B-B14F-4D97-AF65-F5344CB8AC3E}">
        <p14:creationId xmlns:p14="http://schemas.microsoft.com/office/powerpoint/2010/main" val="14549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69215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Exploring – Similar Names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599442" y="1480422"/>
            <a:ext cx="880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latin typeface="HelveticaNeueLT Std Lt Cn" panose="020B0406020202030204" pitchFamily="34" charset="0"/>
              </a:rPr>
              <a:t>How often do Andrea and Andrew meet?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B98DD9-81D8-4869-B53B-AE24C9690BE2}"/>
              </a:ext>
            </a:extLst>
          </p:cNvPr>
          <p:cNvSpPr txBox="1"/>
          <p:nvPr/>
        </p:nvSpPr>
        <p:spPr>
          <a:xfrm>
            <a:off x="599442" y="2709491"/>
            <a:ext cx="9583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4400" dirty="0">
                <a:latin typeface="HelveticaNeueLT Std Lt Cn" panose="020B0406020202030204" pitchFamily="34" charset="0"/>
              </a:rPr>
              <a:t>Do you need to work out their equations first?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3ECFA-9466-4F23-9F14-B656AAAB7C01}"/>
              </a:ext>
            </a:extLst>
          </p:cNvPr>
          <p:cNvSpPr txBox="1"/>
          <p:nvPr/>
        </p:nvSpPr>
        <p:spPr>
          <a:xfrm>
            <a:off x="599442" y="4023447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93152-BA9A-41FA-9AF4-A273521AA747}"/>
              </a:ext>
            </a:extLst>
          </p:cNvPr>
          <p:cNvSpPr txBox="1"/>
          <p:nvPr/>
        </p:nvSpPr>
        <p:spPr>
          <a:xfrm>
            <a:off x="2167616" y="4023447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(2, 14)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D3EB8E-0810-4143-8822-F8FF5FF50105}"/>
              </a:ext>
            </a:extLst>
          </p:cNvPr>
          <p:cNvSpPr txBox="1"/>
          <p:nvPr/>
        </p:nvSpPr>
        <p:spPr>
          <a:xfrm>
            <a:off x="3876484" y="4023447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37356A-CF77-4257-8C83-2EC6AA8D9982}"/>
              </a:ext>
            </a:extLst>
          </p:cNvPr>
          <p:cNvSpPr txBox="1"/>
          <p:nvPr/>
        </p:nvSpPr>
        <p:spPr>
          <a:xfrm>
            <a:off x="5303964" y="4023447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(4, 18)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C5F81F-EE40-4D03-974B-FBC87D85F011}"/>
              </a:ext>
            </a:extLst>
          </p:cNvPr>
          <p:cNvSpPr txBox="1"/>
          <p:nvPr/>
        </p:nvSpPr>
        <p:spPr>
          <a:xfrm>
            <a:off x="7012832" y="4023447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(5, 5)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1E03B-DB74-4A90-BE7D-E37BA1074207}"/>
              </a:ext>
            </a:extLst>
          </p:cNvPr>
          <p:cNvSpPr txBox="1"/>
          <p:nvPr/>
        </p:nvSpPr>
        <p:spPr>
          <a:xfrm>
            <a:off x="8505800" y="4023447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(6, ?)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FD8927-5B71-46F3-A56C-B017454F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11" grpId="0"/>
      <p:bldP spid="13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5E844A-50DE-4512-9A5A-D5ADE6272033}"/>
              </a:ext>
            </a:extLst>
          </p:cNvPr>
          <p:cNvSpPr txBox="1"/>
          <p:nvPr/>
        </p:nvSpPr>
        <p:spPr>
          <a:xfrm>
            <a:off x="599443" y="1360124"/>
            <a:ext cx="1078936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800" dirty="0"/>
              <a:t>Each letter in your name is assigned a value:</a:t>
            </a:r>
          </a:p>
          <a:p>
            <a:pPr>
              <a:lnSpc>
                <a:spcPct val="150000"/>
              </a:lnSpc>
            </a:pPr>
            <a:r>
              <a:rPr lang="en-SG" sz="2800" dirty="0"/>
              <a:t>	A = 1, B = 2, C = 3 ….</a:t>
            </a:r>
          </a:p>
          <a:p>
            <a:pPr>
              <a:lnSpc>
                <a:spcPct val="150000"/>
              </a:lnSpc>
            </a:pPr>
            <a:r>
              <a:rPr lang="en-SG" sz="2800" dirty="0"/>
              <a:t>Write your first, last or abbreviation of your name as coordinates. </a:t>
            </a:r>
          </a:p>
          <a:p>
            <a:pPr>
              <a:lnSpc>
                <a:spcPct val="150000"/>
              </a:lnSpc>
            </a:pPr>
            <a:r>
              <a:rPr lang="en-SG" sz="2800" dirty="0"/>
              <a:t>	First point is the first letter: (1, #), </a:t>
            </a:r>
          </a:p>
          <a:p>
            <a:pPr>
              <a:lnSpc>
                <a:spcPct val="150000"/>
              </a:lnSpc>
            </a:pPr>
            <a:r>
              <a:rPr lang="en-SG" sz="2800" dirty="0"/>
              <a:t>	Second point is the second letter: (2, #). </a:t>
            </a:r>
          </a:p>
          <a:p>
            <a:pPr>
              <a:lnSpc>
                <a:spcPct val="150000"/>
              </a:lnSpc>
            </a:pPr>
            <a:r>
              <a:rPr lang="en-SG" sz="2800" dirty="0"/>
              <a:t>Your personal polynomial must pass through each point.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A3D6E-4193-4DA2-9239-2196AEE9BFF2}"/>
              </a:ext>
            </a:extLst>
          </p:cNvPr>
          <p:cNvSpPr/>
          <p:nvPr/>
        </p:nvSpPr>
        <p:spPr>
          <a:xfrm>
            <a:off x="466531" y="2817845"/>
            <a:ext cx="10021077" cy="1850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9ECEFB-7D6F-4A6D-9BB2-682D410AF462}"/>
              </a:ext>
            </a:extLst>
          </p:cNvPr>
          <p:cNvSpPr/>
          <p:nvPr/>
        </p:nvSpPr>
        <p:spPr>
          <a:xfrm>
            <a:off x="466531" y="4619355"/>
            <a:ext cx="10021077" cy="64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59116-B064-45C9-ACEC-AFBF9FF70BE9}"/>
              </a:ext>
            </a:extLst>
          </p:cNvPr>
          <p:cNvSpPr/>
          <p:nvPr/>
        </p:nvSpPr>
        <p:spPr>
          <a:xfrm>
            <a:off x="599443" y="1535321"/>
            <a:ext cx="10021077" cy="1176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F4C5A-FDB7-4594-A62A-5F047D301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Exploring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599443" y="1912739"/>
            <a:ext cx="1056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latin typeface="HelveticaNeueLT Std Lt Cn" panose="020B0406020202030204" pitchFamily="34" charset="0"/>
              </a:rPr>
              <a:t>Find names that do not have a solution for </a:t>
            </a:r>
            <a:r>
              <a:rPr lang="en-SG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400" dirty="0">
                <a:latin typeface="HelveticaNeueLT Std Lt Cn" panose="020B0406020202030204" pitchFamily="34" charset="0"/>
              </a:rPr>
              <a:t>(</a:t>
            </a:r>
            <a:r>
              <a:rPr lang="en-SG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400" dirty="0">
                <a:latin typeface="HelveticaNeueLT Std Lt Cn" panose="020B0406020202030204" pitchFamily="34" charset="0"/>
              </a:rPr>
              <a:t>) = 0?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FD8927-5B71-46F3-A56C-B017454F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1186465" y="2905249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>
                <a:latin typeface="HelveticaNeueLT Std Lt" panose="020B0403020202020204" pitchFamily="34" charset="0"/>
              </a:rPr>
              <a:t>Good Luck!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E73C236-669B-4906-82AB-4A5AA6CCC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55A81F-DFE1-4680-9E85-56603EE58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82428"/>
              </p:ext>
            </p:extLst>
          </p:nvPr>
        </p:nvGraphicFramePr>
        <p:xfrm>
          <a:off x="716614" y="1542546"/>
          <a:ext cx="7612659" cy="32536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5851">
                  <a:extLst>
                    <a:ext uri="{9D8B030D-6E8A-4147-A177-3AD203B41FA5}">
                      <a16:colId xmlns:a16="http://schemas.microsoft.com/office/drawing/2014/main" val="823854736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918956036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1966686413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285844855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059462203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676786098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2025504712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2964804190"/>
                    </a:ext>
                  </a:extLst>
                </a:gridCol>
                <a:gridCol w="845851">
                  <a:extLst>
                    <a:ext uri="{9D8B030D-6E8A-4147-A177-3AD203B41FA5}">
                      <a16:colId xmlns:a16="http://schemas.microsoft.com/office/drawing/2014/main" val="384038959"/>
                    </a:ext>
                  </a:extLst>
                </a:gridCol>
              </a:tblGrid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33760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974103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11636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753406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W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55538"/>
                  </a:ext>
                </a:extLst>
              </a:tr>
              <a:tr h="542282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1253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p:sp>
        <p:nvSpPr>
          <p:cNvPr id="19" name="Letter P Expose">
            <a:extLst>
              <a:ext uri="{FF2B5EF4-FFF2-40B4-BE49-F238E27FC236}">
                <a16:creationId xmlns:a16="http://schemas.microsoft.com/office/drawing/2014/main" id="{B73D0F18-4A63-4563-9D4F-809EA3C3E462}"/>
              </a:ext>
            </a:extLst>
          </p:cNvPr>
          <p:cNvSpPr/>
          <p:nvPr/>
        </p:nvSpPr>
        <p:spPr>
          <a:xfrm>
            <a:off x="716614" y="1542546"/>
            <a:ext cx="7612659" cy="3253691"/>
          </a:xfrm>
          <a:custGeom>
            <a:avLst/>
            <a:gdLst>
              <a:gd name="connsiteX0" fmla="*/ 5074586 w 7612659"/>
              <a:gd name="connsiteY0" fmla="*/ 1076476 h 3253691"/>
              <a:gd name="connsiteX1" fmla="*/ 5074586 w 7612659"/>
              <a:gd name="connsiteY1" fmla="*/ 2160210 h 3253691"/>
              <a:gd name="connsiteX2" fmla="*/ 5921253 w 7612659"/>
              <a:gd name="connsiteY2" fmla="*/ 2160210 h 3253691"/>
              <a:gd name="connsiteX3" fmla="*/ 5921253 w 7612659"/>
              <a:gd name="connsiteY3" fmla="*/ 1076476 h 3253691"/>
              <a:gd name="connsiteX4" fmla="*/ 0 w 7612659"/>
              <a:gd name="connsiteY4" fmla="*/ 0 h 3253691"/>
              <a:gd name="connsiteX5" fmla="*/ 7612659 w 7612659"/>
              <a:gd name="connsiteY5" fmla="*/ 0 h 3253691"/>
              <a:gd name="connsiteX6" fmla="*/ 7612659 w 7612659"/>
              <a:gd name="connsiteY6" fmla="*/ 3253691 h 3253691"/>
              <a:gd name="connsiteX7" fmla="*/ 0 w 7612659"/>
              <a:gd name="connsiteY7" fmla="*/ 3253691 h 325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2659" h="3253691">
                <a:moveTo>
                  <a:pt x="5074586" y="1076476"/>
                </a:moveTo>
                <a:lnTo>
                  <a:pt x="5074586" y="2160210"/>
                </a:lnTo>
                <a:lnTo>
                  <a:pt x="5921253" y="2160210"/>
                </a:lnTo>
                <a:lnTo>
                  <a:pt x="5921253" y="1076476"/>
                </a:lnTo>
                <a:close/>
                <a:moveTo>
                  <a:pt x="0" y="0"/>
                </a:moveTo>
                <a:lnTo>
                  <a:pt x="7612659" y="0"/>
                </a:lnTo>
                <a:lnTo>
                  <a:pt x="7612659" y="3253691"/>
                </a:lnTo>
                <a:lnTo>
                  <a:pt x="0" y="3253691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01797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(1, 16)</a:t>
            </a:r>
          </a:p>
        </p:txBody>
      </p:sp>
      <p:sp>
        <p:nvSpPr>
          <p:cNvPr id="22" name="Letter E Expose">
            <a:extLst>
              <a:ext uri="{FF2B5EF4-FFF2-40B4-BE49-F238E27FC236}">
                <a16:creationId xmlns:a16="http://schemas.microsoft.com/office/drawing/2014/main" id="{3155B7F6-E3AF-4B96-A43C-7272461285B9}"/>
              </a:ext>
            </a:extLst>
          </p:cNvPr>
          <p:cNvSpPr/>
          <p:nvPr/>
        </p:nvSpPr>
        <p:spPr>
          <a:xfrm>
            <a:off x="716614" y="1530971"/>
            <a:ext cx="7612659" cy="3253691"/>
          </a:xfrm>
          <a:custGeom>
            <a:avLst/>
            <a:gdLst>
              <a:gd name="connsiteX0" fmla="*/ 0 w 7612659"/>
              <a:gd name="connsiteY0" fmla="*/ 0 h 3253691"/>
              <a:gd name="connsiteX1" fmla="*/ 3392399 w 7612659"/>
              <a:gd name="connsiteY1" fmla="*/ 0 h 3253691"/>
              <a:gd name="connsiteX2" fmla="*/ 3392399 w 7612659"/>
              <a:gd name="connsiteY2" fmla="*/ 1113420 h 3253691"/>
              <a:gd name="connsiteX3" fmla="*/ 4214201 w 7612659"/>
              <a:gd name="connsiteY3" fmla="*/ 1113420 h 3253691"/>
              <a:gd name="connsiteX4" fmla="*/ 4214201 w 7612659"/>
              <a:gd name="connsiteY4" fmla="*/ 0 h 3253691"/>
              <a:gd name="connsiteX5" fmla="*/ 7612659 w 7612659"/>
              <a:gd name="connsiteY5" fmla="*/ 0 h 3253691"/>
              <a:gd name="connsiteX6" fmla="*/ 7612659 w 7612659"/>
              <a:gd name="connsiteY6" fmla="*/ 3253691 h 3253691"/>
              <a:gd name="connsiteX7" fmla="*/ 0 w 7612659"/>
              <a:gd name="connsiteY7" fmla="*/ 3253691 h 325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2659" h="3253691">
                <a:moveTo>
                  <a:pt x="0" y="0"/>
                </a:moveTo>
                <a:lnTo>
                  <a:pt x="3392399" y="0"/>
                </a:lnTo>
                <a:lnTo>
                  <a:pt x="3392399" y="1113420"/>
                </a:lnTo>
                <a:lnTo>
                  <a:pt x="4214201" y="1113420"/>
                </a:lnTo>
                <a:lnTo>
                  <a:pt x="4214201" y="0"/>
                </a:lnTo>
                <a:lnTo>
                  <a:pt x="7612659" y="0"/>
                </a:lnTo>
                <a:lnTo>
                  <a:pt x="7612659" y="3253691"/>
                </a:lnTo>
                <a:lnTo>
                  <a:pt x="0" y="3253691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DF46-2426-4073-9A49-E34B941EA29B}"/>
              </a:ext>
            </a:extLst>
          </p:cNvPr>
          <p:cNvSpPr txBox="1"/>
          <p:nvPr/>
        </p:nvSpPr>
        <p:spPr>
          <a:xfrm>
            <a:off x="8767221" y="257223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p:sp>
        <p:nvSpPr>
          <p:cNvPr id="26" name="Letter T Expose">
            <a:extLst>
              <a:ext uri="{FF2B5EF4-FFF2-40B4-BE49-F238E27FC236}">
                <a16:creationId xmlns:a16="http://schemas.microsoft.com/office/drawing/2014/main" id="{170421F6-B712-416A-A469-2D53B8BDF76A}"/>
              </a:ext>
            </a:extLst>
          </p:cNvPr>
          <p:cNvSpPr/>
          <p:nvPr/>
        </p:nvSpPr>
        <p:spPr>
          <a:xfrm>
            <a:off x="716614" y="1542546"/>
            <a:ext cx="7612659" cy="3242116"/>
          </a:xfrm>
          <a:custGeom>
            <a:avLst/>
            <a:gdLst>
              <a:gd name="connsiteX0" fmla="*/ 0 w 7612659"/>
              <a:gd name="connsiteY0" fmla="*/ 0 h 3242116"/>
              <a:gd name="connsiteX1" fmla="*/ 7612659 w 7612659"/>
              <a:gd name="connsiteY1" fmla="*/ 0 h 3242116"/>
              <a:gd name="connsiteX2" fmla="*/ 7612659 w 7612659"/>
              <a:gd name="connsiteY2" fmla="*/ 3242116 h 3242116"/>
              <a:gd name="connsiteX3" fmla="*/ 1667769 w 7612659"/>
              <a:gd name="connsiteY3" fmla="*/ 3242116 h 3242116"/>
              <a:gd name="connsiteX4" fmla="*/ 1667769 w 7612659"/>
              <a:gd name="connsiteY4" fmla="*/ 2161352 h 3242116"/>
              <a:gd name="connsiteX5" fmla="*/ 847276 w 7612659"/>
              <a:gd name="connsiteY5" fmla="*/ 2161352 h 3242116"/>
              <a:gd name="connsiteX6" fmla="*/ 847276 w 7612659"/>
              <a:gd name="connsiteY6" fmla="*/ 3242116 h 3242116"/>
              <a:gd name="connsiteX7" fmla="*/ 0 w 7612659"/>
              <a:gd name="connsiteY7" fmla="*/ 3242116 h 324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2659" h="3242116">
                <a:moveTo>
                  <a:pt x="0" y="0"/>
                </a:moveTo>
                <a:lnTo>
                  <a:pt x="7612659" y="0"/>
                </a:lnTo>
                <a:lnTo>
                  <a:pt x="7612659" y="3242116"/>
                </a:lnTo>
                <a:lnTo>
                  <a:pt x="1667769" y="3242116"/>
                </a:lnTo>
                <a:lnTo>
                  <a:pt x="1667769" y="2161352"/>
                </a:lnTo>
                <a:lnTo>
                  <a:pt x="847276" y="2161352"/>
                </a:lnTo>
                <a:lnTo>
                  <a:pt x="847276" y="3242116"/>
                </a:lnTo>
                <a:lnTo>
                  <a:pt x="0" y="324211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75653-5A11-4B5E-A3B7-DC4B5069DA5D}"/>
              </a:ext>
            </a:extLst>
          </p:cNvPr>
          <p:cNvSpPr txBox="1"/>
          <p:nvPr/>
        </p:nvSpPr>
        <p:spPr>
          <a:xfrm>
            <a:off x="8767221" y="3126498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1599E-39F7-47D1-BC9A-7820D57370CB}"/>
              </a:ext>
            </a:extLst>
          </p:cNvPr>
          <p:cNvSpPr txBox="1"/>
          <p:nvPr/>
        </p:nvSpPr>
        <p:spPr>
          <a:xfrm>
            <a:off x="8767221" y="3680760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(4, 5)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C64A3-F00E-4EB8-BC54-901A80582EF0}"/>
              </a:ext>
            </a:extLst>
          </p:cNvPr>
          <p:cNvSpPr txBox="1"/>
          <p:nvPr/>
        </p:nvSpPr>
        <p:spPr>
          <a:xfrm>
            <a:off x="8767221" y="423502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(5, 18)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7FFA09-B3D2-4CA6-8981-25E3C742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E97791-09B3-45BB-9053-1E048309DA23}"/>
              </a:ext>
            </a:extLst>
          </p:cNvPr>
          <p:cNvGrpSpPr/>
          <p:nvPr/>
        </p:nvGrpSpPr>
        <p:grpSpPr>
          <a:xfrm>
            <a:off x="3073881" y="619171"/>
            <a:ext cx="7265873" cy="3512969"/>
            <a:chOff x="3073881" y="619171"/>
            <a:chExt cx="7265873" cy="3512969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BED44E01-B326-46E9-98D6-0479C15950CF}"/>
                </a:ext>
              </a:extLst>
            </p:cNvPr>
            <p:cNvSpPr/>
            <p:nvPr/>
          </p:nvSpPr>
          <p:spPr>
            <a:xfrm>
              <a:off x="3073881" y="619171"/>
              <a:ext cx="7265873" cy="3512969"/>
            </a:xfrm>
            <a:prstGeom prst="wedgeRoundRectCallout">
              <a:avLst>
                <a:gd name="adj1" fmla="val -62678"/>
                <a:gd name="adj2" fmla="val 3944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  <a:effectLst>
              <a:outerShdw blurRad="228600" dist="165100" dir="378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Insert a Notes Application. </a:t>
              </a:r>
            </a:p>
            <a:p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In a Maths Box type:  </a:t>
              </a:r>
            </a:p>
            <a:p>
              <a:pPr>
                <a:lnSpc>
                  <a:spcPct val="150000"/>
                </a:lnSpc>
              </a:pPr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	</a:t>
              </a:r>
              <a:r>
                <a:rPr lang="en-SG" sz="32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ord</a:t>
              </a:r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(“T”) – 64   	(Upper Case)</a:t>
              </a:r>
            </a:p>
            <a:p>
              <a:pPr>
                <a:lnSpc>
                  <a:spcPct val="150000"/>
                </a:lnSpc>
              </a:pPr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	</a:t>
              </a:r>
              <a:r>
                <a:rPr lang="en-SG" sz="32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ord</a:t>
              </a:r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(“</a:t>
              </a:r>
              <a:r>
                <a:rPr lang="en-SG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t</a:t>
              </a:r>
              <a:r>
                <a:rPr lang="en-SG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”) – 96    	(Lower Case) </a:t>
              </a:r>
            </a:p>
            <a:p>
              <a:r>
                <a:rPr lang="en-SG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Edit the letters as required.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616922-9FAD-4586-BDBC-F6DFA713C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477" y="792553"/>
              <a:ext cx="1138629" cy="1138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37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19" grpId="1" animBg="1"/>
      <p:bldP spid="20" grpId="0"/>
      <p:bldP spid="22" grpId="0" animBg="1"/>
      <p:bldP spid="22" grpId="1" animBg="1"/>
      <p:bldP spid="23" grpId="0"/>
      <p:bldP spid="26" grpId="0" animBg="1"/>
      <p:bldP spid="26" grpId="1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01797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DF46-2426-4073-9A49-E34B941EA29B}"/>
              </a:ext>
            </a:extLst>
          </p:cNvPr>
          <p:cNvSpPr txBox="1"/>
          <p:nvPr/>
        </p:nvSpPr>
        <p:spPr>
          <a:xfrm>
            <a:off x="8767221" y="257223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75653-5A11-4B5E-A3B7-DC4B5069DA5D}"/>
              </a:ext>
            </a:extLst>
          </p:cNvPr>
          <p:cNvSpPr txBox="1"/>
          <p:nvPr/>
        </p:nvSpPr>
        <p:spPr>
          <a:xfrm>
            <a:off x="8767221" y="3126498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1599E-39F7-47D1-BC9A-7820D57370CB}"/>
              </a:ext>
            </a:extLst>
          </p:cNvPr>
          <p:cNvSpPr txBox="1"/>
          <p:nvPr/>
        </p:nvSpPr>
        <p:spPr>
          <a:xfrm>
            <a:off x="8767221" y="3680760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(4, 5)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C64A3-F00E-4EB8-BC54-901A80582EF0}"/>
              </a:ext>
            </a:extLst>
          </p:cNvPr>
          <p:cNvSpPr txBox="1"/>
          <p:nvPr/>
        </p:nvSpPr>
        <p:spPr>
          <a:xfrm>
            <a:off x="8767221" y="423502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(5, 18)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00775-48E8-4822-A91C-B1CD9C0F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8" y="1369264"/>
            <a:ext cx="7010181" cy="4675486"/>
          </a:xfrm>
          <a:prstGeom prst="rect">
            <a:avLst/>
          </a:prstGeom>
        </p:spPr>
      </p:pic>
      <p:sp>
        <p:nvSpPr>
          <p:cNvPr id="8" name="!!function">
            <a:extLst>
              <a:ext uri="{FF2B5EF4-FFF2-40B4-BE49-F238E27FC236}">
                <a16:creationId xmlns:a16="http://schemas.microsoft.com/office/drawing/2014/main" id="{E0573DF0-BF92-4CE9-AC45-2F6D952A9032}"/>
              </a:ext>
            </a:extLst>
          </p:cNvPr>
          <p:cNvSpPr/>
          <p:nvPr/>
        </p:nvSpPr>
        <p:spPr>
          <a:xfrm>
            <a:off x="2097741" y="1484555"/>
            <a:ext cx="4012603" cy="3022932"/>
          </a:xfrm>
          <a:custGeom>
            <a:avLst/>
            <a:gdLst>
              <a:gd name="connsiteX0" fmla="*/ 0 w 4012603"/>
              <a:gd name="connsiteY0" fmla="*/ 0 h 3111710"/>
              <a:gd name="connsiteX1" fmla="*/ 849854 w 4012603"/>
              <a:gd name="connsiteY1" fmla="*/ 3022899 h 3111710"/>
              <a:gd name="connsiteX2" fmla="*/ 1990165 w 4012603"/>
              <a:gd name="connsiteY2" fmla="*/ 2366683 h 3111710"/>
              <a:gd name="connsiteX3" fmla="*/ 3087445 w 4012603"/>
              <a:gd name="connsiteY3" fmla="*/ 3001384 h 3111710"/>
              <a:gd name="connsiteX4" fmla="*/ 4012603 w 4012603"/>
              <a:gd name="connsiteY4" fmla="*/ 0 h 3111710"/>
              <a:gd name="connsiteX5" fmla="*/ 4012603 w 4012603"/>
              <a:gd name="connsiteY5" fmla="*/ 0 h 3111710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110391"/>
              <a:gd name="connsiteX1" fmla="*/ 849854 w 4012603"/>
              <a:gd name="connsiteY1" fmla="*/ 3022899 h 3110391"/>
              <a:gd name="connsiteX2" fmla="*/ 2011680 w 4012603"/>
              <a:gd name="connsiteY2" fmla="*/ 2355925 h 3110391"/>
              <a:gd name="connsiteX3" fmla="*/ 3087445 w 4012603"/>
              <a:gd name="connsiteY3" fmla="*/ 3001384 h 3110391"/>
              <a:gd name="connsiteX4" fmla="*/ 4012603 w 4012603"/>
              <a:gd name="connsiteY4" fmla="*/ 0 h 3110391"/>
              <a:gd name="connsiteX5" fmla="*/ 4012603 w 4012603"/>
              <a:gd name="connsiteY5" fmla="*/ 0 h 3110391"/>
              <a:gd name="connsiteX0" fmla="*/ 0 w 4012603"/>
              <a:gd name="connsiteY0" fmla="*/ 0 h 3108428"/>
              <a:gd name="connsiteX1" fmla="*/ 849854 w 4012603"/>
              <a:gd name="connsiteY1" fmla="*/ 3022899 h 3108428"/>
              <a:gd name="connsiteX2" fmla="*/ 2011680 w 4012603"/>
              <a:gd name="connsiteY2" fmla="*/ 2355925 h 3108428"/>
              <a:gd name="connsiteX3" fmla="*/ 3087445 w 4012603"/>
              <a:gd name="connsiteY3" fmla="*/ 3001384 h 3108428"/>
              <a:gd name="connsiteX4" fmla="*/ 4012603 w 4012603"/>
              <a:gd name="connsiteY4" fmla="*/ 0 h 3108428"/>
              <a:gd name="connsiteX5" fmla="*/ 4012603 w 4012603"/>
              <a:gd name="connsiteY5" fmla="*/ 0 h 3108428"/>
              <a:gd name="connsiteX0" fmla="*/ 0 w 4012603"/>
              <a:gd name="connsiteY0" fmla="*/ 0 h 3091956"/>
              <a:gd name="connsiteX1" fmla="*/ 849854 w 4012603"/>
              <a:gd name="connsiteY1" fmla="*/ 3022899 h 3091956"/>
              <a:gd name="connsiteX2" fmla="*/ 2011680 w 4012603"/>
              <a:gd name="connsiteY2" fmla="*/ 2355925 h 3091956"/>
              <a:gd name="connsiteX3" fmla="*/ 3087445 w 4012603"/>
              <a:gd name="connsiteY3" fmla="*/ 3001384 h 3091956"/>
              <a:gd name="connsiteX4" fmla="*/ 4012603 w 4012603"/>
              <a:gd name="connsiteY4" fmla="*/ 0 h 3091956"/>
              <a:gd name="connsiteX5" fmla="*/ 4012603 w 4012603"/>
              <a:gd name="connsiteY5" fmla="*/ 0 h 3091956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115723"/>
              <a:gd name="connsiteX1" fmla="*/ 839096 w 4012603"/>
              <a:gd name="connsiteY1" fmla="*/ 3087446 h 3115723"/>
              <a:gd name="connsiteX2" fmla="*/ 2011680 w 4012603"/>
              <a:gd name="connsiteY2" fmla="*/ 2355925 h 3115723"/>
              <a:gd name="connsiteX3" fmla="*/ 3087445 w 4012603"/>
              <a:gd name="connsiteY3" fmla="*/ 3001384 h 3115723"/>
              <a:gd name="connsiteX4" fmla="*/ 4012603 w 4012603"/>
              <a:gd name="connsiteY4" fmla="*/ 0 h 3115723"/>
              <a:gd name="connsiteX5" fmla="*/ 4012603 w 4012603"/>
              <a:gd name="connsiteY5" fmla="*/ 0 h 311572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087445 w 4012603"/>
              <a:gd name="connsiteY3" fmla="*/ 3001384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636085 w 4012603"/>
              <a:gd name="connsiteY4" fmla="*/ 2474259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2603" h="3022932">
                <a:moveTo>
                  <a:pt x="0" y="0"/>
                </a:moveTo>
                <a:cubicBezTo>
                  <a:pt x="151504" y="1421802"/>
                  <a:pt x="482300" y="3017521"/>
                  <a:pt x="806823" y="3022900"/>
                </a:cubicBezTo>
                <a:cubicBezTo>
                  <a:pt x="1131346" y="3028279"/>
                  <a:pt x="1626198" y="2364890"/>
                  <a:pt x="2011680" y="2355925"/>
                </a:cubicBezTo>
                <a:cubicBezTo>
                  <a:pt x="2397162" y="2346960"/>
                  <a:pt x="2818504" y="2963733"/>
                  <a:pt x="3119717" y="2969112"/>
                </a:cubicBezTo>
                <a:cubicBezTo>
                  <a:pt x="3420930" y="2974491"/>
                  <a:pt x="3541059" y="2700169"/>
                  <a:pt x="3754419" y="1936377"/>
                </a:cubicBezTo>
                <a:cubicBezTo>
                  <a:pt x="3924748" y="1280161"/>
                  <a:pt x="3906819" y="1251473"/>
                  <a:pt x="4012603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4F2956-ABD8-4E93-A1EB-4306BE2CB499}"/>
              </a:ext>
            </a:extLst>
          </p:cNvPr>
          <p:cNvSpPr/>
          <p:nvPr/>
        </p:nvSpPr>
        <p:spPr>
          <a:xfrm>
            <a:off x="8543925" y="2362200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352E06-FBD1-4DFC-8962-012EF2D4A34A}"/>
              </a:ext>
            </a:extLst>
          </p:cNvPr>
          <p:cNvSpPr/>
          <p:nvPr/>
        </p:nvSpPr>
        <p:spPr>
          <a:xfrm>
            <a:off x="8543925" y="2914650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43A9A4-99C1-47C7-A93D-7C8E44270BCE}"/>
              </a:ext>
            </a:extLst>
          </p:cNvPr>
          <p:cNvSpPr/>
          <p:nvPr/>
        </p:nvSpPr>
        <p:spPr>
          <a:xfrm>
            <a:off x="8543925" y="3467100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532A5C-F864-4718-BB7C-E3F04C6D8556}"/>
              </a:ext>
            </a:extLst>
          </p:cNvPr>
          <p:cNvSpPr/>
          <p:nvPr/>
        </p:nvSpPr>
        <p:spPr>
          <a:xfrm>
            <a:off x="8543925" y="4019550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9CCBB4-B9C9-436D-853B-722368C6DD71}"/>
              </a:ext>
            </a:extLst>
          </p:cNvPr>
          <p:cNvSpPr/>
          <p:nvPr/>
        </p:nvSpPr>
        <p:spPr>
          <a:xfrm>
            <a:off x="8543925" y="4572000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7D5138-7F06-47B7-AA24-AC26A9E74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49531 0.22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14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43177 0.195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9" y="974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6745 0.047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38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303 0.035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1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-0.23893 -0.107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3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01797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DF46-2426-4073-9A49-E34B941EA29B}"/>
              </a:ext>
            </a:extLst>
          </p:cNvPr>
          <p:cNvSpPr txBox="1"/>
          <p:nvPr/>
        </p:nvSpPr>
        <p:spPr>
          <a:xfrm>
            <a:off x="8767221" y="257223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00775-48E8-4822-A91C-B1CD9C0F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8" y="1369264"/>
            <a:ext cx="7010181" cy="4675486"/>
          </a:xfrm>
          <a:prstGeom prst="rect">
            <a:avLst/>
          </a:prstGeom>
        </p:spPr>
      </p:pic>
      <p:sp>
        <p:nvSpPr>
          <p:cNvPr id="8" name="!!function">
            <a:extLst>
              <a:ext uri="{FF2B5EF4-FFF2-40B4-BE49-F238E27FC236}">
                <a16:creationId xmlns:a16="http://schemas.microsoft.com/office/drawing/2014/main" id="{E0573DF0-BF92-4CE9-AC45-2F6D952A9032}"/>
              </a:ext>
            </a:extLst>
          </p:cNvPr>
          <p:cNvSpPr/>
          <p:nvPr/>
        </p:nvSpPr>
        <p:spPr>
          <a:xfrm>
            <a:off x="1172583" y="3582297"/>
            <a:ext cx="6702015" cy="2033195"/>
          </a:xfrm>
          <a:custGeom>
            <a:avLst/>
            <a:gdLst>
              <a:gd name="connsiteX0" fmla="*/ 0 w 4012603"/>
              <a:gd name="connsiteY0" fmla="*/ 0 h 3111710"/>
              <a:gd name="connsiteX1" fmla="*/ 849854 w 4012603"/>
              <a:gd name="connsiteY1" fmla="*/ 3022899 h 3111710"/>
              <a:gd name="connsiteX2" fmla="*/ 1990165 w 4012603"/>
              <a:gd name="connsiteY2" fmla="*/ 2366683 h 3111710"/>
              <a:gd name="connsiteX3" fmla="*/ 3087445 w 4012603"/>
              <a:gd name="connsiteY3" fmla="*/ 3001384 h 3111710"/>
              <a:gd name="connsiteX4" fmla="*/ 4012603 w 4012603"/>
              <a:gd name="connsiteY4" fmla="*/ 0 h 3111710"/>
              <a:gd name="connsiteX5" fmla="*/ 4012603 w 4012603"/>
              <a:gd name="connsiteY5" fmla="*/ 0 h 3111710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110391"/>
              <a:gd name="connsiteX1" fmla="*/ 849854 w 4012603"/>
              <a:gd name="connsiteY1" fmla="*/ 3022899 h 3110391"/>
              <a:gd name="connsiteX2" fmla="*/ 2011680 w 4012603"/>
              <a:gd name="connsiteY2" fmla="*/ 2355925 h 3110391"/>
              <a:gd name="connsiteX3" fmla="*/ 3087445 w 4012603"/>
              <a:gd name="connsiteY3" fmla="*/ 3001384 h 3110391"/>
              <a:gd name="connsiteX4" fmla="*/ 4012603 w 4012603"/>
              <a:gd name="connsiteY4" fmla="*/ 0 h 3110391"/>
              <a:gd name="connsiteX5" fmla="*/ 4012603 w 4012603"/>
              <a:gd name="connsiteY5" fmla="*/ 0 h 3110391"/>
              <a:gd name="connsiteX0" fmla="*/ 0 w 4012603"/>
              <a:gd name="connsiteY0" fmla="*/ 0 h 3108428"/>
              <a:gd name="connsiteX1" fmla="*/ 849854 w 4012603"/>
              <a:gd name="connsiteY1" fmla="*/ 3022899 h 3108428"/>
              <a:gd name="connsiteX2" fmla="*/ 2011680 w 4012603"/>
              <a:gd name="connsiteY2" fmla="*/ 2355925 h 3108428"/>
              <a:gd name="connsiteX3" fmla="*/ 3087445 w 4012603"/>
              <a:gd name="connsiteY3" fmla="*/ 3001384 h 3108428"/>
              <a:gd name="connsiteX4" fmla="*/ 4012603 w 4012603"/>
              <a:gd name="connsiteY4" fmla="*/ 0 h 3108428"/>
              <a:gd name="connsiteX5" fmla="*/ 4012603 w 4012603"/>
              <a:gd name="connsiteY5" fmla="*/ 0 h 3108428"/>
              <a:gd name="connsiteX0" fmla="*/ 0 w 4012603"/>
              <a:gd name="connsiteY0" fmla="*/ 0 h 3091956"/>
              <a:gd name="connsiteX1" fmla="*/ 849854 w 4012603"/>
              <a:gd name="connsiteY1" fmla="*/ 3022899 h 3091956"/>
              <a:gd name="connsiteX2" fmla="*/ 2011680 w 4012603"/>
              <a:gd name="connsiteY2" fmla="*/ 2355925 h 3091956"/>
              <a:gd name="connsiteX3" fmla="*/ 3087445 w 4012603"/>
              <a:gd name="connsiteY3" fmla="*/ 3001384 h 3091956"/>
              <a:gd name="connsiteX4" fmla="*/ 4012603 w 4012603"/>
              <a:gd name="connsiteY4" fmla="*/ 0 h 3091956"/>
              <a:gd name="connsiteX5" fmla="*/ 4012603 w 4012603"/>
              <a:gd name="connsiteY5" fmla="*/ 0 h 3091956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115723"/>
              <a:gd name="connsiteX1" fmla="*/ 839096 w 4012603"/>
              <a:gd name="connsiteY1" fmla="*/ 3087446 h 3115723"/>
              <a:gd name="connsiteX2" fmla="*/ 2011680 w 4012603"/>
              <a:gd name="connsiteY2" fmla="*/ 2355925 h 3115723"/>
              <a:gd name="connsiteX3" fmla="*/ 3087445 w 4012603"/>
              <a:gd name="connsiteY3" fmla="*/ 3001384 h 3115723"/>
              <a:gd name="connsiteX4" fmla="*/ 4012603 w 4012603"/>
              <a:gd name="connsiteY4" fmla="*/ 0 h 3115723"/>
              <a:gd name="connsiteX5" fmla="*/ 4012603 w 4012603"/>
              <a:gd name="connsiteY5" fmla="*/ 0 h 311572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087445 w 4012603"/>
              <a:gd name="connsiteY3" fmla="*/ 3001384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636085 w 4012603"/>
              <a:gd name="connsiteY4" fmla="*/ 2474259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464424"/>
              <a:gd name="connsiteY0" fmla="*/ 4055633 h 4534275"/>
              <a:gd name="connsiteX1" fmla="*/ 1258644 w 4464424"/>
              <a:gd name="connsiteY1" fmla="*/ 3022900 h 4534275"/>
              <a:gd name="connsiteX2" fmla="*/ 2463501 w 4464424"/>
              <a:gd name="connsiteY2" fmla="*/ 2355925 h 4534275"/>
              <a:gd name="connsiteX3" fmla="*/ 3571538 w 4464424"/>
              <a:gd name="connsiteY3" fmla="*/ 2969112 h 4534275"/>
              <a:gd name="connsiteX4" fmla="*/ 4206240 w 4464424"/>
              <a:gd name="connsiteY4" fmla="*/ 1936377 h 4534275"/>
              <a:gd name="connsiteX5" fmla="*/ 4464424 w 4464424"/>
              <a:gd name="connsiteY5" fmla="*/ 0 h 4534275"/>
              <a:gd name="connsiteX0" fmla="*/ 0 w 4464424"/>
              <a:gd name="connsiteY0" fmla="*/ 4055633 h 4055633"/>
              <a:gd name="connsiteX1" fmla="*/ 1258644 w 4464424"/>
              <a:gd name="connsiteY1" fmla="*/ 3022900 h 4055633"/>
              <a:gd name="connsiteX2" fmla="*/ 2463501 w 4464424"/>
              <a:gd name="connsiteY2" fmla="*/ 2355925 h 4055633"/>
              <a:gd name="connsiteX3" fmla="*/ 3571538 w 4464424"/>
              <a:gd name="connsiteY3" fmla="*/ 2969112 h 4055633"/>
              <a:gd name="connsiteX4" fmla="*/ 4206240 w 4464424"/>
              <a:gd name="connsiteY4" fmla="*/ 1936377 h 4055633"/>
              <a:gd name="connsiteX5" fmla="*/ 4464424 w 4464424"/>
              <a:gd name="connsiteY5" fmla="*/ 0 h 4055633"/>
              <a:gd name="connsiteX0" fmla="*/ 0 w 4937761"/>
              <a:gd name="connsiteY0" fmla="*/ 2097741 h 3024802"/>
              <a:gd name="connsiteX1" fmla="*/ 1731981 w 4937761"/>
              <a:gd name="connsiteY1" fmla="*/ 3022900 h 3024802"/>
              <a:gd name="connsiteX2" fmla="*/ 2936838 w 4937761"/>
              <a:gd name="connsiteY2" fmla="*/ 2355925 h 3024802"/>
              <a:gd name="connsiteX3" fmla="*/ 4044875 w 4937761"/>
              <a:gd name="connsiteY3" fmla="*/ 2969112 h 3024802"/>
              <a:gd name="connsiteX4" fmla="*/ 4679577 w 4937761"/>
              <a:gd name="connsiteY4" fmla="*/ 1936377 h 3024802"/>
              <a:gd name="connsiteX5" fmla="*/ 4937761 w 4937761"/>
              <a:gd name="connsiteY5" fmla="*/ 0 h 3024802"/>
              <a:gd name="connsiteX0" fmla="*/ 0 w 4937761"/>
              <a:gd name="connsiteY0" fmla="*/ 2097741 h 3024802"/>
              <a:gd name="connsiteX1" fmla="*/ 1731981 w 4937761"/>
              <a:gd name="connsiteY1" fmla="*/ 3022900 h 3024802"/>
              <a:gd name="connsiteX2" fmla="*/ 2936838 w 4937761"/>
              <a:gd name="connsiteY2" fmla="*/ 2355925 h 3024802"/>
              <a:gd name="connsiteX3" fmla="*/ 4044875 w 4937761"/>
              <a:gd name="connsiteY3" fmla="*/ 2969112 h 3024802"/>
              <a:gd name="connsiteX4" fmla="*/ 4679577 w 4937761"/>
              <a:gd name="connsiteY4" fmla="*/ 1936377 h 3024802"/>
              <a:gd name="connsiteX5" fmla="*/ 4937761 w 4937761"/>
              <a:gd name="connsiteY5" fmla="*/ 0 h 3024802"/>
              <a:gd name="connsiteX0" fmla="*/ 0 w 4937761"/>
              <a:gd name="connsiteY0" fmla="*/ 2097741 h 2969189"/>
              <a:gd name="connsiteX1" fmla="*/ 2151530 w 4937761"/>
              <a:gd name="connsiteY1" fmla="*/ 2818505 h 2969189"/>
              <a:gd name="connsiteX2" fmla="*/ 2936838 w 4937761"/>
              <a:gd name="connsiteY2" fmla="*/ 2355925 h 2969189"/>
              <a:gd name="connsiteX3" fmla="*/ 4044875 w 4937761"/>
              <a:gd name="connsiteY3" fmla="*/ 2969112 h 2969189"/>
              <a:gd name="connsiteX4" fmla="*/ 4679577 w 4937761"/>
              <a:gd name="connsiteY4" fmla="*/ 1936377 h 2969189"/>
              <a:gd name="connsiteX5" fmla="*/ 4937761 w 4937761"/>
              <a:gd name="connsiteY5" fmla="*/ 0 h 2969189"/>
              <a:gd name="connsiteX0" fmla="*/ 0 w 4937761"/>
              <a:gd name="connsiteY0" fmla="*/ 2097741 h 3074328"/>
              <a:gd name="connsiteX1" fmla="*/ 2151530 w 4937761"/>
              <a:gd name="connsiteY1" fmla="*/ 2818505 h 3074328"/>
              <a:gd name="connsiteX2" fmla="*/ 3087445 w 4937761"/>
              <a:gd name="connsiteY2" fmla="*/ 3022899 h 3074328"/>
              <a:gd name="connsiteX3" fmla="*/ 4044875 w 4937761"/>
              <a:gd name="connsiteY3" fmla="*/ 2969112 h 3074328"/>
              <a:gd name="connsiteX4" fmla="*/ 4679577 w 4937761"/>
              <a:gd name="connsiteY4" fmla="*/ 1936377 h 3074328"/>
              <a:gd name="connsiteX5" fmla="*/ 4937761 w 4937761"/>
              <a:gd name="connsiteY5" fmla="*/ 0 h 3074328"/>
              <a:gd name="connsiteX0" fmla="*/ 0 w 4937761"/>
              <a:gd name="connsiteY0" fmla="*/ 2097741 h 3085529"/>
              <a:gd name="connsiteX1" fmla="*/ 2151530 w 4937761"/>
              <a:gd name="connsiteY1" fmla="*/ 2818505 h 3085529"/>
              <a:gd name="connsiteX2" fmla="*/ 3087445 w 4937761"/>
              <a:gd name="connsiteY2" fmla="*/ 3022899 h 3085529"/>
              <a:gd name="connsiteX3" fmla="*/ 4044875 w 4937761"/>
              <a:gd name="connsiteY3" fmla="*/ 2969112 h 3085529"/>
              <a:gd name="connsiteX4" fmla="*/ 4679577 w 4937761"/>
              <a:gd name="connsiteY4" fmla="*/ 1936377 h 3085529"/>
              <a:gd name="connsiteX5" fmla="*/ 4937761 w 4937761"/>
              <a:gd name="connsiteY5" fmla="*/ 0 h 3085529"/>
              <a:gd name="connsiteX0" fmla="*/ 0 w 4937761"/>
              <a:gd name="connsiteY0" fmla="*/ 2097741 h 3111192"/>
              <a:gd name="connsiteX1" fmla="*/ 2151530 w 4937761"/>
              <a:gd name="connsiteY1" fmla="*/ 2818505 h 3111192"/>
              <a:gd name="connsiteX2" fmla="*/ 3065929 w 4937761"/>
              <a:gd name="connsiteY2" fmla="*/ 3065930 h 3111192"/>
              <a:gd name="connsiteX3" fmla="*/ 4044875 w 4937761"/>
              <a:gd name="connsiteY3" fmla="*/ 2969112 h 3111192"/>
              <a:gd name="connsiteX4" fmla="*/ 4679577 w 4937761"/>
              <a:gd name="connsiteY4" fmla="*/ 1936377 h 3111192"/>
              <a:gd name="connsiteX5" fmla="*/ 4937761 w 4937761"/>
              <a:gd name="connsiteY5" fmla="*/ 0 h 3111192"/>
              <a:gd name="connsiteX0" fmla="*/ 0 w 4937761"/>
              <a:gd name="connsiteY0" fmla="*/ 2097741 h 3190531"/>
              <a:gd name="connsiteX1" fmla="*/ 2151530 w 4937761"/>
              <a:gd name="connsiteY1" fmla="*/ 2818505 h 3190531"/>
              <a:gd name="connsiteX2" fmla="*/ 3065929 w 4937761"/>
              <a:gd name="connsiteY2" fmla="*/ 3065930 h 3190531"/>
              <a:gd name="connsiteX3" fmla="*/ 4044875 w 4937761"/>
              <a:gd name="connsiteY3" fmla="*/ 2969112 h 3190531"/>
              <a:gd name="connsiteX4" fmla="*/ 4679577 w 4937761"/>
              <a:gd name="connsiteY4" fmla="*/ 1936377 h 3190531"/>
              <a:gd name="connsiteX5" fmla="*/ 4937761 w 4937761"/>
              <a:gd name="connsiteY5" fmla="*/ 0 h 3190531"/>
              <a:gd name="connsiteX0" fmla="*/ 0 w 4937761"/>
              <a:gd name="connsiteY0" fmla="*/ 2097741 h 3348419"/>
              <a:gd name="connsiteX1" fmla="*/ 2151530 w 4937761"/>
              <a:gd name="connsiteY1" fmla="*/ 2818505 h 3348419"/>
              <a:gd name="connsiteX2" fmla="*/ 3065929 w 4937761"/>
              <a:gd name="connsiteY2" fmla="*/ 3065930 h 3348419"/>
              <a:gd name="connsiteX3" fmla="*/ 4044875 w 4937761"/>
              <a:gd name="connsiteY3" fmla="*/ 3291842 h 3348419"/>
              <a:gd name="connsiteX4" fmla="*/ 4679577 w 4937761"/>
              <a:gd name="connsiteY4" fmla="*/ 1936377 h 3348419"/>
              <a:gd name="connsiteX5" fmla="*/ 4937761 w 4937761"/>
              <a:gd name="connsiteY5" fmla="*/ 0 h 3348419"/>
              <a:gd name="connsiteX0" fmla="*/ 0 w 4937761"/>
              <a:gd name="connsiteY0" fmla="*/ 2097741 h 3298430"/>
              <a:gd name="connsiteX1" fmla="*/ 2151530 w 4937761"/>
              <a:gd name="connsiteY1" fmla="*/ 2818505 h 3298430"/>
              <a:gd name="connsiteX2" fmla="*/ 3065929 w 4937761"/>
              <a:gd name="connsiteY2" fmla="*/ 3065930 h 3298430"/>
              <a:gd name="connsiteX3" fmla="*/ 4044875 w 4937761"/>
              <a:gd name="connsiteY3" fmla="*/ 3291842 h 3298430"/>
              <a:gd name="connsiteX4" fmla="*/ 4679577 w 4937761"/>
              <a:gd name="connsiteY4" fmla="*/ 1936377 h 3298430"/>
              <a:gd name="connsiteX5" fmla="*/ 4937761 w 4937761"/>
              <a:gd name="connsiteY5" fmla="*/ 0 h 3298430"/>
              <a:gd name="connsiteX0" fmla="*/ 0 w 4937761"/>
              <a:gd name="connsiteY0" fmla="*/ 2097741 h 3784928"/>
              <a:gd name="connsiteX1" fmla="*/ 2151530 w 4937761"/>
              <a:gd name="connsiteY1" fmla="*/ 2818505 h 3784928"/>
              <a:gd name="connsiteX2" fmla="*/ 3065929 w 4937761"/>
              <a:gd name="connsiteY2" fmla="*/ 3065930 h 3784928"/>
              <a:gd name="connsiteX3" fmla="*/ 4044875 w 4937761"/>
              <a:gd name="connsiteY3" fmla="*/ 3291842 h 3784928"/>
              <a:gd name="connsiteX4" fmla="*/ 4668819 w 4937761"/>
              <a:gd name="connsiteY4" fmla="*/ 3474721 h 3784928"/>
              <a:gd name="connsiteX5" fmla="*/ 4937761 w 4937761"/>
              <a:gd name="connsiteY5" fmla="*/ 0 h 3784928"/>
              <a:gd name="connsiteX0" fmla="*/ 0 w 4937761"/>
              <a:gd name="connsiteY0" fmla="*/ 2097741 h 3784928"/>
              <a:gd name="connsiteX1" fmla="*/ 2151530 w 4937761"/>
              <a:gd name="connsiteY1" fmla="*/ 2818505 h 3784928"/>
              <a:gd name="connsiteX2" fmla="*/ 3065929 w 4937761"/>
              <a:gd name="connsiteY2" fmla="*/ 3065930 h 3784928"/>
              <a:gd name="connsiteX3" fmla="*/ 4044875 w 4937761"/>
              <a:gd name="connsiteY3" fmla="*/ 3291842 h 3784928"/>
              <a:gd name="connsiteX4" fmla="*/ 4668819 w 4937761"/>
              <a:gd name="connsiteY4" fmla="*/ 3474721 h 3784928"/>
              <a:gd name="connsiteX5" fmla="*/ 4937761 w 4937761"/>
              <a:gd name="connsiteY5" fmla="*/ 0 h 3784928"/>
              <a:gd name="connsiteX0" fmla="*/ 0 w 4937761"/>
              <a:gd name="connsiteY0" fmla="*/ 2097741 h 3476526"/>
              <a:gd name="connsiteX1" fmla="*/ 2151530 w 4937761"/>
              <a:gd name="connsiteY1" fmla="*/ 2818505 h 3476526"/>
              <a:gd name="connsiteX2" fmla="*/ 3065929 w 4937761"/>
              <a:gd name="connsiteY2" fmla="*/ 3065930 h 3476526"/>
              <a:gd name="connsiteX3" fmla="*/ 4044875 w 4937761"/>
              <a:gd name="connsiteY3" fmla="*/ 3291842 h 3476526"/>
              <a:gd name="connsiteX4" fmla="*/ 4668819 w 4937761"/>
              <a:gd name="connsiteY4" fmla="*/ 3474721 h 3476526"/>
              <a:gd name="connsiteX5" fmla="*/ 4937761 w 4937761"/>
              <a:gd name="connsiteY5" fmla="*/ 0 h 3476526"/>
              <a:gd name="connsiteX0" fmla="*/ 0 w 6615954"/>
              <a:gd name="connsiteY0" fmla="*/ 0 h 2179362"/>
              <a:gd name="connsiteX1" fmla="*/ 2151530 w 6615954"/>
              <a:gd name="connsiteY1" fmla="*/ 720764 h 2179362"/>
              <a:gd name="connsiteX2" fmla="*/ 3065929 w 6615954"/>
              <a:gd name="connsiteY2" fmla="*/ 968189 h 2179362"/>
              <a:gd name="connsiteX3" fmla="*/ 4044875 w 6615954"/>
              <a:gd name="connsiteY3" fmla="*/ 1194101 h 2179362"/>
              <a:gd name="connsiteX4" fmla="*/ 4668819 w 6615954"/>
              <a:gd name="connsiteY4" fmla="*/ 1376980 h 2179362"/>
              <a:gd name="connsiteX5" fmla="*/ 6615954 w 6615954"/>
              <a:gd name="connsiteY5" fmla="*/ 1678193 h 2179362"/>
              <a:gd name="connsiteX0" fmla="*/ 0 w 6615954"/>
              <a:gd name="connsiteY0" fmla="*/ 0 h 1678193"/>
              <a:gd name="connsiteX1" fmla="*/ 2151530 w 6615954"/>
              <a:gd name="connsiteY1" fmla="*/ 720764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3517751 w 6615954"/>
              <a:gd name="connsiteY1" fmla="*/ 731521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23360 w 6615954"/>
              <a:gd name="connsiteY3" fmla="*/ 1247889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23360 w 6615954"/>
              <a:gd name="connsiteY3" fmla="*/ 1247889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23360 w 6615954"/>
              <a:gd name="connsiteY3" fmla="*/ 1247889 h 1678193"/>
              <a:gd name="connsiteX4" fmla="*/ 5002306 w 6615954"/>
              <a:gd name="connsiteY4" fmla="*/ 1527587 h 1678193"/>
              <a:gd name="connsiteX5" fmla="*/ 6615954 w 6615954"/>
              <a:gd name="connsiteY5" fmla="*/ 1678193 h 1678193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023360 w 6702015"/>
              <a:gd name="connsiteY3" fmla="*/ 1247889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023360 w 6702015"/>
              <a:gd name="connsiteY3" fmla="*/ 1247889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3065929 w 6702015"/>
              <a:gd name="connsiteY2" fmla="*/ 968189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73045 w 6702015"/>
              <a:gd name="connsiteY2" fmla="*/ 688491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73045 w 6702015"/>
              <a:gd name="connsiteY2" fmla="*/ 688491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79867 w 6702015"/>
              <a:gd name="connsiteY3" fmla="*/ 914402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79867 w 6702015"/>
              <a:gd name="connsiteY3" fmla="*/ 914402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32904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32904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32904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6182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6182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61827 h 2033195"/>
              <a:gd name="connsiteX5" fmla="*/ 6702015 w 6702015"/>
              <a:gd name="connsiteY5" fmla="*/ 2033195 h 20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2015" h="2033195">
                <a:moveTo>
                  <a:pt x="0" y="0"/>
                </a:moveTo>
                <a:lnTo>
                  <a:pt x="1366222" y="430307"/>
                </a:lnTo>
                <a:cubicBezTo>
                  <a:pt x="1627991" y="512782"/>
                  <a:pt x="1889761" y="600637"/>
                  <a:pt x="2151530" y="677733"/>
                </a:cubicBezTo>
                <a:cubicBezTo>
                  <a:pt x="2413299" y="754829"/>
                  <a:pt x="2662516" y="812204"/>
                  <a:pt x="2936836" y="892886"/>
                </a:cubicBezTo>
                <a:cubicBezTo>
                  <a:pt x="3211156" y="973568"/>
                  <a:pt x="2368476" y="731520"/>
                  <a:pt x="3797450" y="1161827"/>
                </a:cubicBezTo>
                <a:lnTo>
                  <a:pt x="6702015" y="2033195"/>
                </a:ln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B55D1F-3590-41B3-ADE5-91F5BFFB3A2F}"/>
              </a:ext>
            </a:extLst>
          </p:cNvPr>
          <p:cNvSpPr/>
          <p:nvPr/>
        </p:nvSpPr>
        <p:spPr>
          <a:xfrm>
            <a:off x="2508885" y="3958814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C6BFC5-F42F-4CDA-A2D4-B6840774361D}"/>
              </a:ext>
            </a:extLst>
          </p:cNvPr>
          <p:cNvSpPr/>
          <p:nvPr/>
        </p:nvSpPr>
        <p:spPr>
          <a:xfrm>
            <a:off x="3285229" y="4204265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770EA-CBD6-49E4-852A-294230281274}"/>
              </a:ext>
            </a:extLst>
          </p:cNvPr>
          <p:cNvSpPr txBox="1"/>
          <p:nvPr/>
        </p:nvSpPr>
        <p:spPr>
          <a:xfrm>
            <a:off x="8581006" y="3049962"/>
            <a:ext cx="2452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i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SG" sz="44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SG" sz="4400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SG" sz="4400" i="1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400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endParaRPr lang="en-SG" sz="4400" spc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6B9F93-FD47-462A-81A9-1918DEEC9F74}"/>
              </a:ext>
            </a:extLst>
          </p:cNvPr>
          <p:cNvSpPr txBox="1"/>
          <p:nvPr/>
        </p:nvSpPr>
        <p:spPr>
          <a:xfrm>
            <a:off x="8573756" y="3643600"/>
            <a:ext cx="3472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SG" sz="44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6=</a:t>
            </a:r>
            <a:r>
              <a:rPr lang="en-SG" sz="4400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m+c</a:t>
            </a:r>
            <a:endParaRPr lang="en-SG" sz="4400" spc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55AE1F-753C-46D2-8EB8-E0A385FBCE3D}"/>
              </a:ext>
            </a:extLst>
          </p:cNvPr>
          <p:cNvSpPr txBox="1"/>
          <p:nvPr/>
        </p:nvSpPr>
        <p:spPr>
          <a:xfrm>
            <a:off x="8573756" y="4237238"/>
            <a:ext cx="3472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5=2m+c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159BDE-6178-4C2E-8118-8A1C48AF1CF8}"/>
              </a:ext>
            </a:extLst>
          </p:cNvPr>
          <p:cNvSpPr txBox="1"/>
          <p:nvPr/>
        </p:nvSpPr>
        <p:spPr>
          <a:xfrm>
            <a:off x="8573756" y="4830876"/>
            <a:ext cx="3472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SG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S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5183DF-FB23-4F87-B2A3-30825C0AAF5E}"/>
              </a:ext>
            </a:extLst>
          </p:cNvPr>
          <p:cNvSpPr txBox="1"/>
          <p:nvPr/>
        </p:nvSpPr>
        <p:spPr>
          <a:xfrm>
            <a:off x="8573756" y="5424513"/>
            <a:ext cx="2494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en-S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76E08F-2420-4A79-8C27-8BA990542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01797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DF46-2426-4073-9A49-E34B941EA29B}"/>
              </a:ext>
            </a:extLst>
          </p:cNvPr>
          <p:cNvSpPr txBox="1"/>
          <p:nvPr/>
        </p:nvSpPr>
        <p:spPr>
          <a:xfrm>
            <a:off x="8767221" y="257223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00775-48E8-4822-A91C-B1CD9C0F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8" y="1369264"/>
            <a:ext cx="7010181" cy="4675486"/>
          </a:xfrm>
          <a:prstGeom prst="rect">
            <a:avLst/>
          </a:prstGeom>
        </p:spPr>
      </p:pic>
      <p:sp>
        <p:nvSpPr>
          <p:cNvPr id="8" name="!!function">
            <a:extLst>
              <a:ext uri="{FF2B5EF4-FFF2-40B4-BE49-F238E27FC236}">
                <a16:creationId xmlns:a16="http://schemas.microsoft.com/office/drawing/2014/main" id="{E0573DF0-BF92-4CE9-AC45-2F6D952A9032}"/>
              </a:ext>
            </a:extLst>
          </p:cNvPr>
          <p:cNvSpPr/>
          <p:nvPr/>
        </p:nvSpPr>
        <p:spPr>
          <a:xfrm>
            <a:off x="1194098" y="1387734"/>
            <a:ext cx="4195483" cy="2905492"/>
          </a:xfrm>
          <a:custGeom>
            <a:avLst/>
            <a:gdLst>
              <a:gd name="connsiteX0" fmla="*/ 0 w 4012603"/>
              <a:gd name="connsiteY0" fmla="*/ 0 h 3111710"/>
              <a:gd name="connsiteX1" fmla="*/ 849854 w 4012603"/>
              <a:gd name="connsiteY1" fmla="*/ 3022899 h 3111710"/>
              <a:gd name="connsiteX2" fmla="*/ 1990165 w 4012603"/>
              <a:gd name="connsiteY2" fmla="*/ 2366683 h 3111710"/>
              <a:gd name="connsiteX3" fmla="*/ 3087445 w 4012603"/>
              <a:gd name="connsiteY3" fmla="*/ 3001384 h 3111710"/>
              <a:gd name="connsiteX4" fmla="*/ 4012603 w 4012603"/>
              <a:gd name="connsiteY4" fmla="*/ 0 h 3111710"/>
              <a:gd name="connsiteX5" fmla="*/ 4012603 w 4012603"/>
              <a:gd name="connsiteY5" fmla="*/ 0 h 3111710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110391"/>
              <a:gd name="connsiteX1" fmla="*/ 849854 w 4012603"/>
              <a:gd name="connsiteY1" fmla="*/ 3022899 h 3110391"/>
              <a:gd name="connsiteX2" fmla="*/ 2011680 w 4012603"/>
              <a:gd name="connsiteY2" fmla="*/ 2355925 h 3110391"/>
              <a:gd name="connsiteX3" fmla="*/ 3087445 w 4012603"/>
              <a:gd name="connsiteY3" fmla="*/ 3001384 h 3110391"/>
              <a:gd name="connsiteX4" fmla="*/ 4012603 w 4012603"/>
              <a:gd name="connsiteY4" fmla="*/ 0 h 3110391"/>
              <a:gd name="connsiteX5" fmla="*/ 4012603 w 4012603"/>
              <a:gd name="connsiteY5" fmla="*/ 0 h 3110391"/>
              <a:gd name="connsiteX0" fmla="*/ 0 w 4012603"/>
              <a:gd name="connsiteY0" fmla="*/ 0 h 3108428"/>
              <a:gd name="connsiteX1" fmla="*/ 849854 w 4012603"/>
              <a:gd name="connsiteY1" fmla="*/ 3022899 h 3108428"/>
              <a:gd name="connsiteX2" fmla="*/ 2011680 w 4012603"/>
              <a:gd name="connsiteY2" fmla="*/ 2355925 h 3108428"/>
              <a:gd name="connsiteX3" fmla="*/ 3087445 w 4012603"/>
              <a:gd name="connsiteY3" fmla="*/ 3001384 h 3108428"/>
              <a:gd name="connsiteX4" fmla="*/ 4012603 w 4012603"/>
              <a:gd name="connsiteY4" fmla="*/ 0 h 3108428"/>
              <a:gd name="connsiteX5" fmla="*/ 4012603 w 4012603"/>
              <a:gd name="connsiteY5" fmla="*/ 0 h 3108428"/>
              <a:gd name="connsiteX0" fmla="*/ 0 w 4012603"/>
              <a:gd name="connsiteY0" fmla="*/ 0 h 3091956"/>
              <a:gd name="connsiteX1" fmla="*/ 849854 w 4012603"/>
              <a:gd name="connsiteY1" fmla="*/ 3022899 h 3091956"/>
              <a:gd name="connsiteX2" fmla="*/ 2011680 w 4012603"/>
              <a:gd name="connsiteY2" fmla="*/ 2355925 h 3091956"/>
              <a:gd name="connsiteX3" fmla="*/ 3087445 w 4012603"/>
              <a:gd name="connsiteY3" fmla="*/ 3001384 h 3091956"/>
              <a:gd name="connsiteX4" fmla="*/ 4012603 w 4012603"/>
              <a:gd name="connsiteY4" fmla="*/ 0 h 3091956"/>
              <a:gd name="connsiteX5" fmla="*/ 4012603 w 4012603"/>
              <a:gd name="connsiteY5" fmla="*/ 0 h 3091956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115723"/>
              <a:gd name="connsiteX1" fmla="*/ 839096 w 4012603"/>
              <a:gd name="connsiteY1" fmla="*/ 3087446 h 3115723"/>
              <a:gd name="connsiteX2" fmla="*/ 2011680 w 4012603"/>
              <a:gd name="connsiteY2" fmla="*/ 2355925 h 3115723"/>
              <a:gd name="connsiteX3" fmla="*/ 3087445 w 4012603"/>
              <a:gd name="connsiteY3" fmla="*/ 3001384 h 3115723"/>
              <a:gd name="connsiteX4" fmla="*/ 4012603 w 4012603"/>
              <a:gd name="connsiteY4" fmla="*/ 0 h 3115723"/>
              <a:gd name="connsiteX5" fmla="*/ 4012603 w 4012603"/>
              <a:gd name="connsiteY5" fmla="*/ 0 h 311572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087445 w 4012603"/>
              <a:gd name="connsiteY3" fmla="*/ 3001384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636085 w 4012603"/>
              <a:gd name="connsiteY4" fmla="*/ 2474259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464424"/>
              <a:gd name="connsiteY0" fmla="*/ 4055633 h 4534275"/>
              <a:gd name="connsiteX1" fmla="*/ 1258644 w 4464424"/>
              <a:gd name="connsiteY1" fmla="*/ 3022900 h 4534275"/>
              <a:gd name="connsiteX2" fmla="*/ 2463501 w 4464424"/>
              <a:gd name="connsiteY2" fmla="*/ 2355925 h 4534275"/>
              <a:gd name="connsiteX3" fmla="*/ 3571538 w 4464424"/>
              <a:gd name="connsiteY3" fmla="*/ 2969112 h 4534275"/>
              <a:gd name="connsiteX4" fmla="*/ 4206240 w 4464424"/>
              <a:gd name="connsiteY4" fmla="*/ 1936377 h 4534275"/>
              <a:gd name="connsiteX5" fmla="*/ 4464424 w 4464424"/>
              <a:gd name="connsiteY5" fmla="*/ 0 h 4534275"/>
              <a:gd name="connsiteX0" fmla="*/ 0 w 4464424"/>
              <a:gd name="connsiteY0" fmla="*/ 4055633 h 4055633"/>
              <a:gd name="connsiteX1" fmla="*/ 1258644 w 4464424"/>
              <a:gd name="connsiteY1" fmla="*/ 3022900 h 4055633"/>
              <a:gd name="connsiteX2" fmla="*/ 2463501 w 4464424"/>
              <a:gd name="connsiteY2" fmla="*/ 2355925 h 4055633"/>
              <a:gd name="connsiteX3" fmla="*/ 3571538 w 4464424"/>
              <a:gd name="connsiteY3" fmla="*/ 2969112 h 4055633"/>
              <a:gd name="connsiteX4" fmla="*/ 4206240 w 4464424"/>
              <a:gd name="connsiteY4" fmla="*/ 1936377 h 4055633"/>
              <a:gd name="connsiteX5" fmla="*/ 4464424 w 4464424"/>
              <a:gd name="connsiteY5" fmla="*/ 0 h 4055633"/>
              <a:gd name="connsiteX0" fmla="*/ 0 w 4937761"/>
              <a:gd name="connsiteY0" fmla="*/ 2097741 h 3024802"/>
              <a:gd name="connsiteX1" fmla="*/ 1731981 w 4937761"/>
              <a:gd name="connsiteY1" fmla="*/ 3022900 h 3024802"/>
              <a:gd name="connsiteX2" fmla="*/ 2936838 w 4937761"/>
              <a:gd name="connsiteY2" fmla="*/ 2355925 h 3024802"/>
              <a:gd name="connsiteX3" fmla="*/ 4044875 w 4937761"/>
              <a:gd name="connsiteY3" fmla="*/ 2969112 h 3024802"/>
              <a:gd name="connsiteX4" fmla="*/ 4679577 w 4937761"/>
              <a:gd name="connsiteY4" fmla="*/ 1936377 h 3024802"/>
              <a:gd name="connsiteX5" fmla="*/ 4937761 w 4937761"/>
              <a:gd name="connsiteY5" fmla="*/ 0 h 3024802"/>
              <a:gd name="connsiteX0" fmla="*/ 0 w 4937761"/>
              <a:gd name="connsiteY0" fmla="*/ 2097741 h 3024802"/>
              <a:gd name="connsiteX1" fmla="*/ 1731981 w 4937761"/>
              <a:gd name="connsiteY1" fmla="*/ 3022900 h 3024802"/>
              <a:gd name="connsiteX2" fmla="*/ 2936838 w 4937761"/>
              <a:gd name="connsiteY2" fmla="*/ 2355925 h 3024802"/>
              <a:gd name="connsiteX3" fmla="*/ 4044875 w 4937761"/>
              <a:gd name="connsiteY3" fmla="*/ 2969112 h 3024802"/>
              <a:gd name="connsiteX4" fmla="*/ 4679577 w 4937761"/>
              <a:gd name="connsiteY4" fmla="*/ 1936377 h 3024802"/>
              <a:gd name="connsiteX5" fmla="*/ 4937761 w 4937761"/>
              <a:gd name="connsiteY5" fmla="*/ 0 h 3024802"/>
              <a:gd name="connsiteX0" fmla="*/ 0 w 4937761"/>
              <a:gd name="connsiteY0" fmla="*/ 2097741 h 2969189"/>
              <a:gd name="connsiteX1" fmla="*/ 2151530 w 4937761"/>
              <a:gd name="connsiteY1" fmla="*/ 2818505 h 2969189"/>
              <a:gd name="connsiteX2" fmla="*/ 2936838 w 4937761"/>
              <a:gd name="connsiteY2" fmla="*/ 2355925 h 2969189"/>
              <a:gd name="connsiteX3" fmla="*/ 4044875 w 4937761"/>
              <a:gd name="connsiteY3" fmla="*/ 2969112 h 2969189"/>
              <a:gd name="connsiteX4" fmla="*/ 4679577 w 4937761"/>
              <a:gd name="connsiteY4" fmla="*/ 1936377 h 2969189"/>
              <a:gd name="connsiteX5" fmla="*/ 4937761 w 4937761"/>
              <a:gd name="connsiteY5" fmla="*/ 0 h 2969189"/>
              <a:gd name="connsiteX0" fmla="*/ 0 w 4937761"/>
              <a:gd name="connsiteY0" fmla="*/ 2097741 h 3074328"/>
              <a:gd name="connsiteX1" fmla="*/ 2151530 w 4937761"/>
              <a:gd name="connsiteY1" fmla="*/ 2818505 h 3074328"/>
              <a:gd name="connsiteX2" fmla="*/ 3087445 w 4937761"/>
              <a:gd name="connsiteY2" fmla="*/ 3022899 h 3074328"/>
              <a:gd name="connsiteX3" fmla="*/ 4044875 w 4937761"/>
              <a:gd name="connsiteY3" fmla="*/ 2969112 h 3074328"/>
              <a:gd name="connsiteX4" fmla="*/ 4679577 w 4937761"/>
              <a:gd name="connsiteY4" fmla="*/ 1936377 h 3074328"/>
              <a:gd name="connsiteX5" fmla="*/ 4937761 w 4937761"/>
              <a:gd name="connsiteY5" fmla="*/ 0 h 3074328"/>
              <a:gd name="connsiteX0" fmla="*/ 0 w 4937761"/>
              <a:gd name="connsiteY0" fmla="*/ 2097741 h 3085529"/>
              <a:gd name="connsiteX1" fmla="*/ 2151530 w 4937761"/>
              <a:gd name="connsiteY1" fmla="*/ 2818505 h 3085529"/>
              <a:gd name="connsiteX2" fmla="*/ 3087445 w 4937761"/>
              <a:gd name="connsiteY2" fmla="*/ 3022899 h 3085529"/>
              <a:gd name="connsiteX3" fmla="*/ 4044875 w 4937761"/>
              <a:gd name="connsiteY3" fmla="*/ 2969112 h 3085529"/>
              <a:gd name="connsiteX4" fmla="*/ 4679577 w 4937761"/>
              <a:gd name="connsiteY4" fmla="*/ 1936377 h 3085529"/>
              <a:gd name="connsiteX5" fmla="*/ 4937761 w 4937761"/>
              <a:gd name="connsiteY5" fmla="*/ 0 h 3085529"/>
              <a:gd name="connsiteX0" fmla="*/ 0 w 4937761"/>
              <a:gd name="connsiteY0" fmla="*/ 2097741 h 3111192"/>
              <a:gd name="connsiteX1" fmla="*/ 2151530 w 4937761"/>
              <a:gd name="connsiteY1" fmla="*/ 2818505 h 3111192"/>
              <a:gd name="connsiteX2" fmla="*/ 3065929 w 4937761"/>
              <a:gd name="connsiteY2" fmla="*/ 3065930 h 3111192"/>
              <a:gd name="connsiteX3" fmla="*/ 4044875 w 4937761"/>
              <a:gd name="connsiteY3" fmla="*/ 2969112 h 3111192"/>
              <a:gd name="connsiteX4" fmla="*/ 4679577 w 4937761"/>
              <a:gd name="connsiteY4" fmla="*/ 1936377 h 3111192"/>
              <a:gd name="connsiteX5" fmla="*/ 4937761 w 4937761"/>
              <a:gd name="connsiteY5" fmla="*/ 0 h 3111192"/>
              <a:gd name="connsiteX0" fmla="*/ 0 w 4937761"/>
              <a:gd name="connsiteY0" fmla="*/ 2097741 h 3190531"/>
              <a:gd name="connsiteX1" fmla="*/ 2151530 w 4937761"/>
              <a:gd name="connsiteY1" fmla="*/ 2818505 h 3190531"/>
              <a:gd name="connsiteX2" fmla="*/ 3065929 w 4937761"/>
              <a:gd name="connsiteY2" fmla="*/ 3065930 h 3190531"/>
              <a:gd name="connsiteX3" fmla="*/ 4044875 w 4937761"/>
              <a:gd name="connsiteY3" fmla="*/ 2969112 h 3190531"/>
              <a:gd name="connsiteX4" fmla="*/ 4679577 w 4937761"/>
              <a:gd name="connsiteY4" fmla="*/ 1936377 h 3190531"/>
              <a:gd name="connsiteX5" fmla="*/ 4937761 w 4937761"/>
              <a:gd name="connsiteY5" fmla="*/ 0 h 3190531"/>
              <a:gd name="connsiteX0" fmla="*/ 0 w 4937761"/>
              <a:gd name="connsiteY0" fmla="*/ 2097741 h 3348419"/>
              <a:gd name="connsiteX1" fmla="*/ 2151530 w 4937761"/>
              <a:gd name="connsiteY1" fmla="*/ 2818505 h 3348419"/>
              <a:gd name="connsiteX2" fmla="*/ 3065929 w 4937761"/>
              <a:gd name="connsiteY2" fmla="*/ 3065930 h 3348419"/>
              <a:gd name="connsiteX3" fmla="*/ 4044875 w 4937761"/>
              <a:gd name="connsiteY3" fmla="*/ 3291842 h 3348419"/>
              <a:gd name="connsiteX4" fmla="*/ 4679577 w 4937761"/>
              <a:gd name="connsiteY4" fmla="*/ 1936377 h 3348419"/>
              <a:gd name="connsiteX5" fmla="*/ 4937761 w 4937761"/>
              <a:gd name="connsiteY5" fmla="*/ 0 h 3348419"/>
              <a:gd name="connsiteX0" fmla="*/ 0 w 4937761"/>
              <a:gd name="connsiteY0" fmla="*/ 2097741 h 3298430"/>
              <a:gd name="connsiteX1" fmla="*/ 2151530 w 4937761"/>
              <a:gd name="connsiteY1" fmla="*/ 2818505 h 3298430"/>
              <a:gd name="connsiteX2" fmla="*/ 3065929 w 4937761"/>
              <a:gd name="connsiteY2" fmla="*/ 3065930 h 3298430"/>
              <a:gd name="connsiteX3" fmla="*/ 4044875 w 4937761"/>
              <a:gd name="connsiteY3" fmla="*/ 3291842 h 3298430"/>
              <a:gd name="connsiteX4" fmla="*/ 4679577 w 4937761"/>
              <a:gd name="connsiteY4" fmla="*/ 1936377 h 3298430"/>
              <a:gd name="connsiteX5" fmla="*/ 4937761 w 4937761"/>
              <a:gd name="connsiteY5" fmla="*/ 0 h 3298430"/>
              <a:gd name="connsiteX0" fmla="*/ 0 w 4937761"/>
              <a:gd name="connsiteY0" fmla="*/ 2097741 h 3784928"/>
              <a:gd name="connsiteX1" fmla="*/ 2151530 w 4937761"/>
              <a:gd name="connsiteY1" fmla="*/ 2818505 h 3784928"/>
              <a:gd name="connsiteX2" fmla="*/ 3065929 w 4937761"/>
              <a:gd name="connsiteY2" fmla="*/ 3065930 h 3784928"/>
              <a:gd name="connsiteX3" fmla="*/ 4044875 w 4937761"/>
              <a:gd name="connsiteY3" fmla="*/ 3291842 h 3784928"/>
              <a:gd name="connsiteX4" fmla="*/ 4668819 w 4937761"/>
              <a:gd name="connsiteY4" fmla="*/ 3474721 h 3784928"/>
              <a:gd name="connsiteX5" fmla="*/ 4937761 w 4937761"/>
              <a:gd name="connsiteY5" fmla="*/ 0 h 3784928"/>
              <a:gd name="connsiteX0" fmla="*/ 0 w 4937761"/>
              <a:gd name="connsiteY0" fmla="*/ 2097741 h 3784928"/>
              <a:gd name="connsiteX1" fmla="*/ 2151530 w 4937761"/>
              <a:gd name="connsiteY1" fmla="*/ 2818505 h 3784928"/>
              <a:gd name="connsiteX2" fmla="*/ 3065929 w 4937761"/>
              <a:gd name="connsiteY2" fmla="*/ 3065930 h 3784928"/>
              <a:gd name="connsiteX3" fmla="*/ 4044875 w 4937761"/>
              <a:gd name="connsiteY3" fmla="*/ 3291842 h 3784928"/>
              <a:gd name="connsiteX4" fmla="*/ 4668819 w 4937761"/>
              <a:gd name="connsiteY4" fmla="*/ 3474721 h 3784928"/>
              <a:gd name="connsiteX5" fmla="*/ 4937761 w 4937761"/>
              <a:gd name="connsiteY5" fmla="*/ 0 h 3784928"/>
              <a:gd name="connsiteX0" fmla="*/ 0 w 4937761"/>
              <a:gd name="connsiteY0" fmla="*/ 2097741 h 3476526"/>
              <a:gd name="connsiteX1" fmla="*/ 2151530 w 4937761"/>
              <a:gd name="connsiteY1" fmla="*/ 2818505 h 3476526"/>
              <a:gd name="connsiteX2" fmla="*/ 3065929 w 4937761"/>
              <a:gd name="connsiteY2" fmla="*/ 3065930 h 3476526"/>
              <a:gd name="connsiteX3" fmla="*/ 4044875 w 4937761"/>
              <a:gd name="connsiteY3" fmla="*/ 3291842 h 3476526"/>
              <a:gd name="connsiteX4" fmla="*/ 4668819 w 4937761"/>
              <a:gd name="connsiteY4" fmla="*/ 3474721 h 3476526"/>
              <a:gd name="connsiteX5" fmla="*/ 4937761 w 4937761"/>
              <a:gd name="connsiteY5" fmla="*/ 0 h 3476526"/>
              <a:gd name="connsiteX0" fmla="*/ 0 w 6615954"/>
              <a:gd name="connsiteY0" fmla="*/ 0 h 2179362"/>
              <a:gd name="connsiteX1" fmla="*/ 2151530 w 6615954"/>
              <a:gd name="connsiteY1" fmla="*/ 720764 h 2179362"/>
              <a:gd name="connsiteX2" fmla="*/ 3065929 w 6615954"/>
              <a:gd name="connsiteY2" fmla="*/ 968189 h 2179362"/>
              <a:gd name="connsiteX3" fmla="*/ 4044875 w 6615954"/>
              <a:gd name="connsiteY3" fmla="*/ 1194101 h 2179362"/>
              <a:gd name="connsiteX4" fmla="*/ 4668819 w 6615954"/>
              <a:gd name="connsiteY4" fmla="*/ 1376980 h 2179362"/>
              <a:gd name="connsiteX5" fmla="*/ 6615954 w 6615954"/>
              <a:gd name="connsiteY5" fmla="*/ 1678193 h 2179362"/>
              <a:gd name="connsiteX0" fmla="*/ 0 w 6615954"/>
              <a:gd name="connsiteY0" fmla="*/ 0 h 1678193"/>
              <a:gd name="connsiteX1" fmla="*/ 2151530 w 6615954"/>
              <a:gd name="connsiteY1" fmla="*/ 720764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3517751 w 6615954"/>
              <a:gd name="connsiteY1" fmla="*/ 731521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44875 w 6615954"/>
              <a:gd name="connsiteY3" fmla="*/ 1194101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23360 w 6615954"/>
              <a:gd name="connsiteY3" fmla="*/ 1247889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23360 w 6615954"/>
              <a:gd name="connsiteY3" fmla="*/ 1247889 h 1678193"/>
              <a:gd name="connsiteX4" fmla="*/ 4668819 w 6615954"/>
              <a:gd name="connsiteY4" fmla="*/ 1376980 h 1678193"/>
              <a:gd name="connsiteX5" fmla="*/ 6615954 w 6615954"/>
              <a:gd name="connsiteY5" fmla="*/ 1678193 h 1678193"/>
              <a:gd name="connsiteX0" fmla="*/ 0 w 6615954"/>
              <a:gd name="connsiteY0" fmla="*/ 0 h 1678193"/>
              <a:gd name="connsiteX1" fmla="*/ 2162288 w 6615954"/>
              <a:gd name="connsiteY1" fmla="*/ 699248 h 1678193"/>
              <a:gd name="connsiteX2" fmla="*/ 3065929 w 6615954"/>
              <a:gd name="connsiteY2" fmla="*/ 968189 h 1678193"/>
              <a:gd name="connsiteX3" fmla="*/ 4023360 w 6615954"/>
              <a:gd name="connsiteY3" fmla="*/ 1247889 h 1678193"/>
              <a:gd name="connsiteX4" fmla="*/ 5002306 w 6615954"/>
              <a:gd name="connsiteY4" fmla="*/ 1527587 h 1678193"/>
              <a:gd name="connsiteX5" fmla="*/ 6615954 w 6615954"/>
              <a:gd name="connsiteY5" fmla="*/ 1678193 h 1678193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023360 w 6702015"/>
              <a:gd name="connsiteY3" fmla="*/ 1247889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023360 w 6702015"/>
              <a:gd name="connsiteY3" fmla="*/ 1247889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2162288 w 6702015"/>
              <a:gd name="connsiteY1" fmla="*/ 699248 h 2033195"/>
              <a:gd name="connsiteX2" fmla="*/ 3065929 w 6702015"/>
              <a:gd name="connsiteY2" fmla="*/ 968189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3065929 w 6702015"/>
              <a:gd name="connsiteY2" fmla="*/ 968189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73045 w 6702015"/>
              <a:gd name="connsiteY2" fmla="*/ 688491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73045 w 6702015"/>
              <a:gd name="connsiteY2" fmla="*/ 688491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4120178 w 6702015"/>
              <a:gd name="connsiteY3" fmla="*/ 1269404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79867 w 6702015"/>
              <a:gd name="connsiteY3" fmla="*/ 914402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79867 w 6702015"/>
              <a:gd name="connsiteY3" fmla="*/ 914402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5002306 w 6702015"/>
              <a:gd name="connsiteY4" fmla="*/ 152758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32904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32904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32904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40312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6182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6182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36836 w 6702015"/>
              <a:gd name="connsiteY3" fmla="*/ 892886 h 2033195"/>
              <a:gd name="connsiteX4" fmla="*/ 3797450 w 6702015"/>
              <a:gd name="connsiteY4" fmla="*/ 1161827 h 2033195"/>
              <a:gd name="connsiteX5" fmla="*/ 6702015 w 6702015"/>
              <a:gd name="connsiteY5" fmla="*/ 2033195 h 2033195"/>
              <a:gd name="connsiteX0" fmla="*/ 0 w 6702015"/>
              <a:gd name="connsiteY0" fmla="*/ 0 h 2033195"/>
              <a:gd name="connsiteX1" fmla="*/ 1366222 w 6702015"/>
              <a:gd name="connsiteY1" fmla="*/ 430307 h 2033195"/>
              <a:gd name="connsiteX2" fmla="*/ 2151530 w 6702015"/>
              <a:gd name="connsiteY2" fmla="*/ 677733 h 2033195"/>
              <a:gd name="connsiteX3" fmla="*/ 2990624 w 6702015"/>
              <a:gd name="connsiteY3" fmla="*/ 301215 h 2033195"/>
              <a:gd name="connsiteX4" fmla="*/ 3797450 w 6702015"/>
              <a:gd name="connsiteY4" fmla="*/ 1161827 h 2033195"/>
              <a:gd name="connsiteX5" fmla="*/ 6702015 w 6702015"/>
              <a:gd name="connsiteY5" fmla="*/ 2033195 h 2033195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30015 w 6680500"/>
              <a:gd name="connsiteY2" fmla="*/ 2807747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30015 w 6680500"/>
              <a:gd name="connsiteY2" fmla="*/ 2807747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30015 w 6680500"/>
              <a:gd name="connsiteY2" fmla="*/ 2807747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30015 w 6680500"/>
              <a:gd name="connsiteY2" fmla="*/ 2807747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30015 w 6680500"/>
              <a:gd name="connsiteY2" fmla="*/ 2807747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30015 w 6680500"/>
              <a:gd name="connsiteY2" fmla="*/ 2807747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51531 w 6680500"/>
              <a:gd name="connsiteY2" fmla="*/ 2861535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51531 w 6680500"/>
              <a:gd name="connsiteY2" fmla="*/ 2861535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51531 w 6680500"/>
              <a:gd name="connsiteY2" fmla="*/ 2861535 h 4163209"/>
              <a:gd name="connsiteX3" fmla="*/ 2969109 w 6680500"/>
              <a:gd name="connsiteY3" fmla="*/ 2431229 h 4163209"/>
              <a:gd name="connsiteX4" fmla="*/ 3775935 w 6680500"/>
              <a:gd name="connsiteY4" fmla="*/ 3291841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51531 w 6680500"/>
              <a:gd name="connsiteY2" fmla="*/ 2861535 h 4163209"/>
              <a:gd name="connsiteX3" fmla="*/ 2969109 w 6680500"/>
              <a:gd name="connsiteY3" fmla="*/ 2431229 h 4163209"/>
              <a:gd name="connsiteX4" fmla="*/ 3689874 w 6680500"/>
              <a:gd name="connsiteY4" fmla="*/ 1161827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51531 w 6680500"/>
              <a:gd name="connsiteY2" fmla="*/ 2861535 h 4163209"/>
              <a:gd name="connsiteX3" fmla="*/ 2969109 w 6680500"/>
              <a:gd name="connsiteY3" fmla="*/ 2431229 h 4163209"/>
              <a:gd name="connsiteX4" fmla="*/ 3689874 w 6680500"/>
              <a:gd name="connsiteY4" fmla="*/ 1161827 h 4163209"/>
              <a:gd name="connsiteX5" fmla="*/ 6680500 w 6680500"/>
              <a:gd name="connsiteY5" fmla="*/ 4163209 h 4163209"/>
              <a:gd name="connsiteX0" fmla="*/ 0 w 6680500"/>
              <a:gd name="connsiteY0" fmla="*/ 0 h 4163209"/>
              <a:gd name="connsiteX1" fmla="*/ 1344707 w 6680500"/>
              <a:gd name="connsiteY1" fmla="*/ 2560321 h 4163209"/>
              <a:gd name="connsiteX2" fmla="*/ 2151531 w 6680500"/>
              <a:gd name="connsiteY2" fmla="*/ 2861535 h 4163209"/>
              <a:gd name="connsiteX3" fmla="*/ 2969109 w 6680500"/>
              <a:gd name="connsiteY3" fmla="*/ 2431229 h 4163209"/>
              <a:gd name="connsiteX4" fmla="*/ 3689874 w 6680500"/>
              <a:gd name="connsiteY4" fmla="*/ 1161827 h 4163209"/>
              <a:gd name="connsiteX5" fmla="*/ 6680500 w 6680500"/>
              <a:gd name="connsiteY5" fmla="*/ 4163209 h 4163209"/>
              <a:gd name="connsiteX0" fmla="*/ 0 w 4636547"/>
              <a:gd name="connsiteY0" fmla="*/ 48940 h 2943765"/>
              <a:gd name="connsiteX1" fmla="*/ 1344707 w 4636547"/>
              <a:gd name="connsiteY1" fmla="*/ 2609261 h 2943765"/>
              <a:gd name="connsiteX2" fmla="*/ 2151531 w 4636547"/>
              <a:gd name="connsiteY2" fmla="*/ 2910475 h 2943765"/>
              <a:gd name="connsiteX3" fmla="*/ 2969109 w 4636547"/>
              <a:gd name="connsiteY3" fmla="*/ 2480169 h 2943765"/>
              <a:gd name="connsiteX4" fmla="*/ 3689874 w 4636547"/>
              <a:gd name="connsiteY4" fmla="*/ 1210767 h 2943765"/>
              <a:gd name="connsiteX5" fmla="*/ 4636547 w 4636547"/>
              <a:gd name="connsiteY5" fmla="*/ 500761 h 2943765"/>
              <a:gd name="connsiteX0" fmla="*/ 0 w 4636547"/>
              <a:gd name="connsiteY0" fmla="*/ 0 h 2894825"/>
              <a:gd name="connsiteX1" fmla="*/ 1344707 w 4636547"/>
              <a:gd name="connsiteY1" fmla="*/ 2560321 h 2894825"/>
              <a:gd name="connsiteX2" fmla="*/ 2151531 w 4636547"/>
              <a:gd name="connsiteY2" fmla="*/ 2861535 h 2894825"/>
              <a:gd name="connsiteX3" fmla="*/ 2969109 w 4636547"/>
              <a:gd name="connsiteY3" fmla="*/ 2431229 h 2894825"/>
              <a:gd name="connsiteX4" fmla="*/ 3689874 w 4636547"/>
              <a:gd name="connsiteY4" fmla="*/ 1161827 h 2894825"/>
              <a:gd name="connsiteX5" fmla="*/ 4636547 w 4636547"/>
              <a:gd name="connsiteY5" fmla="*/ 451821 h 2894825"/>
              <a:gd name="connsiteX0" fmla="*/ 0 w 4152453"/>
              <a:gd name="connsiteY0" fmla="*/ 10758 h 2905583"/>
              <a:gd name="connsiteX1" fmla="*/ 1344707 w 4152453"/>
              <a:gd name="connsiteY1" fmla="*/ 2571079 h 2905583"/>
              <a:gd name="connsiteX2" fmla="*/ 2151531 w 4152453"/>
              <a:gd name="connsiteY2" fmla="*/ 2872293 h 2905583"/>
              <a:gd name="connsiteX3" fmla="*/ 2969109 w 4152453"/>
              <a:gd name="connsiteY3" fmla="*/ 2441987 h 2905583"/>
              <a:gd name="connsiteX4" fmla="*/ 3689874 w 4152453"/>
              <a:gd name="connsiteY4" fmla="*/ 1172585 h 2905583"/>
              <a:gd name="connsiteX5" fmla="*/ 4152453 w 4152453"/>
              <a:gd name="connsiteY5" fmla="*/ 0 h 2905583"/>
              <a:gd name="connsiteX0" fmla="*/ 0 w 4358534"/>
              <a:gd name="connsiteY0" fmla="*/ 390296 h 3285121"/>
              <a:gd name="connsiteX1" fmla="*/ 1344707 w 4358534"/>
              <a:gd name="connsiteY1" fmla="*/ 2950617 h 3285121"/>
              <a:gd name="connsiteX2" fmla="*/ 2151531 w 4358534"/>
              <a:gd name="connsiteY2" fmla="*/ 3251831 h 3285121"/>
              <a:gd name="connsiteX3" fmla="*/ 2969109 w 4358534"/>
              <a:gd name="connsiteY3" fmla="*/ 2821525 h 3285121"/>
              <a:gd name="connsiteX4" fmla="*/ 3689874 w 4358534"/>
              <a:gd name="connsiteY4" fmla="*/ 1552123 h 3285121"/>
              <a:gd name="connsiteX5" fmla="*/ 4152453 w 4358534"/>
              <a:gd name="connsiteY5" fmla="*/ 379538 h 3285121"/>
              <a:gd name="connsiteX0" fmla="*/ 0 w 4152453"/>
              <a:gd name="connsiteY0" fmla="*/ 10758 h 2905583"/>
              <a:gd name="connsiteX1" fmla="*/ 1344707 w 4152453"/>
              <a:gd name="connsiteY1" fmla="*/ 2571079 h 2905583"/>
              <a:gd name="connsiteX2" fmla="*/ 2151531 w 4152453"/>
              <a:gd name="connsiteY2" fmla="*/ 2872293 h 2905583"/>
              <a:gd name="connsiteX3" fmla="*/ 2969109 w 4152453"/>
              <a:gd name="connsiteY3" fmla="*/ 2441987 h 2905583"/>
              <a:gd name="connsiteX4" fmla="*/ 3689874 w 4152453"/>
              <a:gd name="connsiteY4" fmla="*/ 1172585 h 2905583"/>
              <a:gd name="connsiteX5" fmla="*/ 4152453 w 4152453"/>
              <a:gd name="connsiteY5" fmla="*/ 0 h 2905583"/>
              <a:gd name="connsiteX0" fmla="*/ 0 w 4195483"/>
              <a:gd name="connsiteY0" fmla="*/ 64547 h 2959372"/>
              <a:gd name="connsiteX1" fmla="*/ 1344707 w 4195483"/>
              <a:gd name="connsiteY1" fmla="*/ 2624868 h 2959372"/>
              <a:gd name="connsiteX2" fmla="*/ 2151531 w 4195483"/>
              <a:gd name="connsiteY2" fmla="*/ 2926082 h 2959372"/>
              <a:gd name="connsiteX3" fmla="*/ 2969109 w 4195483"/>
              <a:gd name="connsiteY3" fmla="*/ 2495776 h 2959372"/>
              <a:gd name="connsiteX4" fmla="*/ 3689874 w 4195483"/>
              <a:gd name="connsiteY4" fmla="*/ 1226374 h 2959372"/>
              <a:gd name="connsiteX5" fmla="*/ 4195483 w 4195483"/>
              <a:gd name="connsiteY5" fmla="*/ 0 h 2959372"/>
              <a:gd name="connsiteX0" fmla="*/ 0 w 4195483"/>
              <a:gd name="connsiteY0" fmla="*/ 64547 h 2959372"/>
              <a:gd name="connsiteX1" fmla="*/ 1344707 w 4195483"/>
              <a:gd name="connsiteY1" fmla="*/ 2624868 h 2959372"/>
              <a:gd name="connsiteX2" fmla="*/ 2151531 w 4195483"/>
              <a:gd name="connsiteY2" fmla="*/ 2926082 h 2959372"/>
              <a:gd name="connsiteX3" fmla="*/ 2969109 w 4195483"/>
              <a:gd name="connsiteY3" fmla="*/ 2495776 h 2959372"/>
              <a:gd name="connsiteX4" fmla="*/ 3636086 w 4195483"/>
              <a:gd name="connsiteY4" fmla="*/ 1323192 h 2959372"/>
              <a:gd name="connsiteX5" fmla="*/ 4195483 w 4195483"/>
              <a:gd name="connsiteY5" fmla="*/ 0 h 2959372"/>
              <a:gd name="connsiteX0" fmla="*/ 0 w 4195483"/>
              <a:gd name="connsiteY0" fmla="*/ 64547 h 2959372"/>
              <a:gd name="connsiteX1" fmla="*/ 1344707 w 4195483"/>
              <a:gd name="connsiteY1" fmla="*/ 2624868 h 2959372"/>
              <a:gd name="connsiteX2" fmla="*/ 2151531 w 4195483"/>
              <a:gd name="connsiteY2" fmla="*/ 2926082 h 2959372"/>
              <a:gd name="connsiteX3" fmla="*/ 2969109 w 4195483"/>
              <a:gd name="connsiteY3" fmla="*/ 2495776 h 2959372"/>
              <a:gd name="connsiteX4" fmla="*/ 3636086 w 4195483"/>
              <a:gd name="connsiteY4" fmla="*/ 1323192 h 2959372"/>
              <a:gd name="connsiteX5" fmla="*/ 4195483 w 4195483"/>
              <a:gd name="connsiteY5" fmla="*/ 0 h 2959372"/>
              <a:gd name="connsiteX0" fmla="*/ 0 w 4195483"/>
              <a:gd name="connsiteY0" fmla="*/ 64547 h 2959372"/>
              <a:gd name="connsiteX1" fmla="*/ 1344707 w 4195483"/>
              <a:gd name="connsiteY1" fmla="*/ 2624868 h 2959372"/>
              <a:gd name="connsiteX2" fmla="*/ 2151531 w 4195483"/>
              <a:gd name="connsiteY2" fmla="*/ 2926082 h 2959372"/>
              <a:gd name="connsiteX3" fmla="*/ 2969109 w 4195483"/>
              <a:gd name="connsiteY3" fmla="*/ 2495776 h 2959372"/>
              <a:gd name="connsiteX4" fmla="*/ 3636086 w 4195483"/>
              <a:gd name="connsiteY4" fmla="*/ 1323192 h 2959372"/>
              <a:gd name="connsiteX5" fmla="*/ 4195483 w 4195483"/>
              <a:gd name="connsiteY5" fmla="*/ 0 h 2959372"/>
              <a:gd name="connsiteX0" fmla="*/ 0 w 4195483"/>
              <a:gd name="connsiteY0" fmla="*/ 64547 h 2954637"/>
              <a:gd name="connsiteX1" fmla="*/ 1344707 w 4195483"/>
              <a:gd name="connsiteY1" fmla="*/ 2624868 h 2954637"/>
              <a:gd name="connsiteX2" fmla="*/ 2151531 w 4195483"/>
              <a:gd name="connsiteY2" fmla="*/ 2926082 h 2954637"/>
              <a:gd name="connsiteX3" fmla="*/ 2936836 w 4195483"/>
              <a:gd name="connsiteY3" fmla="*/ 2495776 h 2954637"/>
              <a:gd name="connsiteX4" fmla="*/ 3636086 w 4195483"/>
              <a:gd name="connsiteY4" fmla="*/ 1323192 h 2954637"/>
              <a:gd name="connsiteX5" fmla="*/ 4195483 w 4195483"/>
              <a:gd name="connsiteY5" fmla="*/ 0 h 2954637"/>
              <a:gd name="connsiteX0" fmla="*/ 0 w 4195483"/>
              <a:gd name="connsiteY0" fmla="*/ 64547 h 2954637"/>
              <a:gd name="connsiteX1" fmla="*/ 1344707 w 4195483"/>
              <a:gd name="connsiteY1" fmla="*/ 2624868 h 2954637"/>
              <a:gd name="connsiteX2" fmla="*/ 2151531 w 4195483"/>
              <a:gd name="connsiteY2" fmla="*/ 2926082 h 2954637"/>
              <a:gd name="connsiteX3" fmla="*/ 2915321 w 4195483"/>
              <a:gd name="connsiteY3" fmla="*/ 2495776 h 2954637"/>
              <a:gd name="connsiteX4" fmla="*/ 3636086 w 4195483"/>
              <a:gd name="connsiteY4" fmla="*/ 1323192 h 2954637"/>
              <a:gd name="connsiteX5" fmla="*/ 4195483 w 4195483"/>
              <a:gd name="connsiteY5" fmla="*/ 0 h 2954637"/>
              <a:gd name="connsiteX0" fmla="*/ 0 w 4195483"/>
              <a:gd name="connsiteY0" fmla="*/ 64547 h 2954637"/>
              <a:gd name="connsiteX1" fmla="*/ 1344707 w 4195483"/>
              <a:gd name="connsiteY1" fmla="*/ 2624868 h 2954637"/>
              <a:gd name="connsiteX2" fmla="*/ 2151531 w 4195483"/>
              <a:gd name="connsiteY2" fmla="*/ 2926082 h 2954637"/>
              <a:gd name="connsiteX3" fmla="*/ 2915321 w 4195483"/>
              <a:gd name="connsiteY3" fmla="*/ 2495776 h 2954637"/>
              <a:gd name="connsiteX4" fmla="*/ 3636086 w 4195483"/>
              <a:gd name="connsiteY4" fmla="*/ 1323192 h 2954637"/>
              <a:gd name="connsiteX5" fmla="*/ 4195483 w 4195483"/>
              <a:gd name="connsiteY5" fmla="*/ 0 h 2954637"/>
              <a:gd name="connsiteX0" fmla="*/ 0 w 4195483"/>
              <a:gd name="connsiteY0" fmla="*/ 64547 h 3054051"/>
              <a:gd name="connsiteX1" fmla="*/ 1344707 w 4195483"/>
              <a:gd name="connsiteY1" fmla="*/ 2624868 h 3054051"/>
              <a:gd name="connsiteX2" fmla="*/ 2151531 w 4195483"/>
              <a:gd name="connsiteY2" fmla="*/ 2926082 h 3054051"/>
              <a:gd name="connsiteX3" fmla="*/ 2915321 w 4195483"/>
              <a:gd name="connsiteY3" fmla="*/ 2495776 h 3054051"/>
              <a:gd name="connsiteX4" fmla="*/ 3636086 w 4195483"/>
              <a:gd name="connsiteY4" fmla="*/ 1323192 h 3054051"/>
              <a:gd name="connsiteX5" fmla="*/ 4195483 w 4195483"/>
              <a:gd name="connsiteY5" fmla="*/ 0 h 3054051"/>
              <a:gd name="connsiteX0" fmla="*/ 0 w 4195483"/>
              <a:gd name="connsiteY0" fmla="*/ 64547 h 2970947"/>
              <a:gd name="connsiteX1" fmla="*/ 1344707 w 4195483"/>
              <a:gd name="connsiteY1" fmla="*/ 2624868 h 2970947"/>
              <a:gd name="connsiteX2" fmla="*/ 2151531 w 4195483"/>
              <a:gd name="connsiteY2" fmla="*/ 2926082 h 2970947"/>
              <a:gd name="connsiteX3" fmla="*/ 2915321 w 4195483"/>
              <a:gd name="connsiteY3" fmla="*/ 2495776 h 2970947"/>
              <a:gd name="connsiteX4" fmla="*/ 3636086 w 4195483"/>
              <a:gd name="connsiteY4" fmla="*/ 1323192 h 2970947"/>
              <a:gd name="connsiteX5" fmla="*/ 4195483 w 4195483"/>
              <a:gd name="connsiteY5" fmla="*/ 0 h 2970947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36086 w 4195483"/>
              <a:gd name="connsiteY4" fmla="*/ 1323192 h 2957793"/>
              <a:gd name="connsiteX5" fmla="*/ 4195483 w 4195483"/>
              <a:gd name="connsiteY5" fmla="*/ 0 h 2957793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79116 w 4195483"/>
              <a:gd name="connsiteY4" fmla="*/ 1312434 h 2957793"/>
              <a:gd name="connsiteX5" fmla="*/ 4195483 w 4195483"/>
              <a:gd name="connsiteY5" fmla="*/ 0 h 2957793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79116 w 4195483"/>
              <a:gd name="connsiteY4" fmla="*/ 1312434 h 2957793"/>
              <a:gd name="connsiteX5" fmla="*/ 4195483 w 4195483"/>
              <a:gd name="connsiteY5" fmla="*/ 0 h 2957793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79116 w 4195483"/>
              <a:gd name="connsiteY4" fmla="*/ 1312434 h 2957793"/>
              <a:gd name="connsiteX5" fmla="*/ 4195483 w 4195483"/>
              <a:gd name="connsiteY5" fmla="*/ 0 h 2957793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79116 w 4195483"/>
              <a:gd name="connsiteY4" fmla="*/ 1312434 h 2957793"/>
              <a:gd name="connsiteX5" fmla="*/ 4195483 w 4195483"/>
              <a:gd name="connsiteY5" fmla="*/ 0 h 2957793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79116 w 4195483"/>
              <a:gd name="connsiteY4" fmla="*/ 1312434 h 2957793"/>
              <a:gd name="connsiteX5" fmla="*/ 4195483 w 4195483"/>
              <a:gd name="connsiteY5" fmla="*/ 0 h 2957793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79116 w 4195483"/>
              <a:gd name="connsiteY4" fmla="*/ 1312434 h 2957793"/>
              <a:gd name="connsiteX5" fmla="*/ 4195483 w 4195483"/>
              <a:gd name="connsiteY5" fmla="*/ 0 h 2957793"/>
              <a:gd name="connsiteX0" fmla="*/ 0 w 4195483"/>
              <a:gd name="connsiteY0" fmla="*/ 64547 h 2957793"/>
              <a:gd name="connsiteX1" fmla="*/ 1344707 w 4195483"/>
              <a:gd name="connsiteY1" fmla="*/ 2624868 h 2957793"/>
              <a:gd name="connsiteX2" fmla="*/ 2151531 w 4195483"/>
              <a:gd name="connsiteY2" fmla="*/ 2926082 h 2957793"/>
              <a:gd name="connsiteX3" fmla="*/ 2947594 w 4195483"/>
              <a:gd name="connsiteY3" fmla="*/ 2452746 h 2957793"/>
              <a:gd name="connsiteX4" fmla="*/ 3679116 w 4195483"/>
              <a:gd name="connsiteY4" fmla="*/ 1312434 h 2957793"/>
              <a:gd name="connsiteX5" fmla="*/ 4195483 w 4195483"/>
              <a:gd name="connsiteY5" fmla="*/ 0 h 2957793"/>
              <a:gd name="connsiteX0" fmla="*/ 0 w 4195483"/>
              <a:gd name="connsiteY0" fmla="*/ 64547 h 2953848"/>
              <a:gd name="connsiteX1" fmla="*/ 1344707 w 4195483"/>
              <a:gd name="connsiteY1" fmla="*/ 2624868 h 2953848"/>
              <a:gd name="connsiteX2" fmla="*/ 2151531 w 4195483"/>
              <a:gd name="connsiteY2" fmla="*/ 2926082 h 2953848"/>
              <a:gd name="connsiteX3" fmla="*/ 2883048 w 4195483"/>
              <a:gd name="connsiteY3" fmla="*/ 2506534 h 2953848"/>
              <a:gd name="connsiteX4" fmla="*/ 3679116 w 4195483"/>
              <a:gd name="connsiteY4" fmla="*/ 1312434 h 2953848"/>
              <a:gd name="connsiteX5" fmla="*/ 4195483 w 4195483"/>
              <a:gd name="connsiteY5" fmla="*/ 0 h 2953848"/>
              <a:gd name="connsiteX0" fmla="*/ 0 w 4195483"/>
              <a:gd name="connsiteY0" fmla="*/ 64547 h 2966065"/>
              <a:gd name="connsiteX1" fmla="*/ 1344707 w 4195483"/>
              <a:gd name="connsiteY1" fmla="*/ 2624868 h 2966065"/>
              <a:gd name="connsiteX2" fmla="*/ 2151531 w 4195483"/>
              <a:gd name="connsiteY2" fmla="*/ 2926082 h 2966065"/>
              <a:gd name="connsiteX3" fmla="*/ 2883048 w 4195483"/>
              <a:gd name="connsiteY3" fmla="*/ 2506534 h 2966065"/>
              <a:gd name="connsiteX4" fmla="*/ 3679116 w 4195483"/>
              <a:gd name="connsiteY4" fmla="*/ 1312434 h 2966065"/>
              <a:gd name="connsiteX5" fmla="*/ 4195483 w 4195483"/>
              <a:gd name="connsiteY5" fmla="*/ 0 h 2966065"/>
              <a:gd name="connsiteX0" fmla="*/ 0 w 4195483"/>
              <a:gd name="connsiteY0" fmla="*/ 64547 h 2947934"/>
              <a:gd name="connsiteX1" fmla="*/ 1344707 w 4195483"/>
              <a:gd name="connsiteY1" fmla="*/ 2624868 h 2947934"/>
              <a:gd name="connsiteX2" fmla="*/ 2151531 w 4195483"/>
              <a:gd name="connsiteY2" fmla="*/ 2926082 h 2947934"/>
              <a:gd name="connsiteX3" fmla="*/ 2883048 w 4195483"/>
              <a:gd name="connsiteY3" fmla="*/ 2506534 h 2947934"/>
              <a:gd name="connsiteX4" fmla="*/ 3679116 w 4195483"/>
              <a:gd name="connsiteY4" fmla="*/ 1312434 h 2947934"/>
              <a:gd name="connsiteX5" fmla="*/ 4195483 w 4195483"/>
              <a:gd name="connsiteY5" fmla="*/ 0 h 2947934"/>
              <a:gd name="connsiteX0" fmla="*/ 0 w 4195483"/>
              <a:gd name="connsiteY0" fmla="*/ 64547 h 2952428"/>
              <a:gd name="connsiteX1" fmla="*/ 1344707 w 4195483"/>
              <a:gd name="connsiteY1" fmla="*/ 2624868 h 2952428"/>
              <a:gd name="connsiteX2" fmla="*/ 2151531 w 4195483"/>
              <a:gd name="connsiteY2" fmla="*/ 2926082 h 2952428"/>
              <a:gd name="connsiteX3" fmla="*/ 2883048 w 4195483"/>
              <a:gd name="connsiteY3" fmla="*/ 2506534 h 2952428"/>
              <a:gd name="connsiteX4" fmla="*/ 3679116 w 4195483"/>
              <a:gd name="connsiteY4" fmla="*/ 1312434 h 2952428"/>
              <a:gd name="connsiteX5" fmla="*/ 4195483 w 4195483"/>
              <a:gd name="connsiteY5" fmla="*/ 0 h 2952428"/>
              <a:gd name="connsiteX0" fmla="*/ 0 w 4195483"/>
              <a:gd name="connsiteY0" fmla="*/ 64547 h 2952428"/>
              <a:gd name="connsiteX1" fmla="*/ 1344707 w 4195483"/>
              <a:gd name="connsiteY1" fmla="*/ 2624868 h 2952428"/>
              <a:gd name="connsiteX2" fmla="*/ 2151531 w 4195483"/>
              <a:gd name="connsiteY2" fmla="*/ 2926082 h 2952428"/>
              <a:gd name="connsiteX3" fmla="*/ 2883048 w 4195483"/>
              <a:gd name="connsiteY3" fmla="*/ 2506534 h 2952428"/>
              <a:gd name="connsiteX4" fmla="*/ 3679116 w 4195483"/>
              <a:gd name="connsiteY4" fmla="*/ 1312434 h 2952428"/>
              <a:gd name="connsiteX5" fmla="*/ 4195483 w 4195483"/>
              <a:gd name="connsiteY5" fmla="*/ 0 h 2952428"/>
              <a:gd name="connsiteX0" fmla="*/ 0 w 4195483"/>
              <a:gd name="connsiteY0" fmla="*/ 64547 h 2956950"/>
              <a:gd name="connsiteX1" fmla="*/ 1344707 w 4195483"/>
              <a:gd name="connsiteY1" fmla="*/ 2624868 h 2956950"/>
              <a:gd name="connsiteX2" fmla="*/ 2151531 w 4195483"/>
              <a:gd name="connsiteY2" fmla="*/ 2926082 h 2956950"/>
              <a:gd name="connsiteX3" fmla="*/ 2883048 w 4195483"/>
              <a:gd name="connsiteY3" fmla="*/ 2506534 h 2956950"/>
              <a:gd name="connsiteX4" fmla="*/ 3679116 w 4195483"/>
              <a:gd name="connsiteY4" fmla="*/ 1312434 h 2956950"/>
              <a:gd name="connsiteX5" fmla="*/ 4195483 w 4195483"/>
              <a:gd name="connsiteY5" fmla="*/ 0 h 2956950"/>
              <a:gd name="connsiteX0" fmla="*/ 0 w 4195483"/>
              <a:gd name="connsiteY0" fmla="*/ 64547 h 2926097"/>
              <a:gd name="connsiteX1" fmla="*/ 1344707 w 4195483"/>
              <a:gd name="connsiteY1" fmla="*/ 2624868 h 2926097"/>
              <a:gd name="connsiteX2" fmla="*/ 2151531 w 4195483"/>
              <a:gd name="connsiteY2" fmla="*/ 2926082 h 2926097"/>
              <a:gd name="connsiteX3" fmla="*/ 2883048 w 4195483"/>
              <a:gd name="connsiteY3" fmla="*/ 2506534 h 2926097"/>
              <a:gd name="connsiteX4" fmla="*/ 3679116 w 4195483"/>
              <a:gd name="connsiteY4" fmla="*/ 1312434 h 2926097"/>
              <a:gd name="connsiteX5" fmla="*/ 4195483 w 4195483"/>
              <a:gd name="connsiteY5" fmla="*/ 0 h 2926097"/>
              <a:gd name="connsiteX0" fmla="*/ 0 w 4195483"/>
              <a:gd name="connsiteY0" fmla="*/ 64547 h 2953008"/>
              <a:gd name="connsiteX1" fmla="*/ 1344707 w 4195483"/>
              <a:gd name="connsiteY1" fmla="*/ 2624868 h 2953008"/>
              <a:gd name="connsiteX2" fmla="*/ 2151531 w 4195483"/>
              <a:gd name="connsiteY2" fmla="*/ 2926082 h 2953008"/>
              <a:gd name="connsiteX3" fmla="*/ 3130473 w 4195483"/>
              <a:gd name="connsiteY3" fmla="*/ 2108501 h 2953008"/>
              <a:gd name="connsiteX4" fmla="*/ 3679116 w 4195483"/>
              <a:gd name="connsiteY4" fmla="*/ 1312434 h 2953008"/>
              <a:gd name="connsiteX5" fmla="*/ 4195483 w 4195483"/>
              <a:gd name="connsiteY5" fmla="*/ 0 h 2953008"/>
              <a:gd name="connsiteX0" fmla="*/ 0 w 4195483"/>
              <a:gd name="connsiteY0" fmla="*/ 64547 h 2932731"/>
              <a:gd name="connsiteX1" fmla="*/ 1344707 w 4195483"/>
              <a:gd name="connsiteY1" fmla="*/ 2624868 h 2932731"/>
              <a:gd name="connsiteX2" fmla="*/ 2151531 w 4195483"/>
              <a:gd name="connsiteY2" fmla="*/ 2926082 h 2932731"/>
              <a:gd name="connsiteX3" fmla="*/ 2904562 w 4195483"/>
              <a:gd name="connsiteY3" fmla="*/ 2441988 h 2932731"/>
              <a:gd name="connsiteX4" fmla="*/ 3679116 w 4195483"/>
              <a:gd name="connsiteY4" fmla="*/ 1312434 h 2932731"/>
              <a:gd name="connsiteX5" fmla="*/ 4195483 w 4195483"/>
              <a:gd name="connsiteY5" fmla="*/ 0 h 2932731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12434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23191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23191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23191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23191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23191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23191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79116 w 4195483"/>
              <a:gd name="connsiteY4" fmla="*/ 1323191 h 2931089"/>
              <a:gd name="connsiteX5" fmla="*/ 4195483 w 4195483"/>
              <a:gd name="connsiteY5" fmla="*/ 0 h 2931089"/>
              <a:gd name="connsiteX0" fmla="*/ 0 w 4195483"/>
              <a:gd name="connsiteY0" fmla="*/ 64547 h 2931089"/>
              <a:gd name="connsiteX1" fmla="*/ 1344707 w 4195483"/>
              <a:gd name="connsiteY1" fmla="*/ 2624868 h 2931089"/>
              <a:gd name="connsiteX2" fmla="*/ 2151531 w 4195483"/>
              <a:gd name="connsiteY2" fmla="*/ 2926082 h 2931089"/>
              <a:gd name="connsiteX3" fmla="*/ 2947592 w 4195483"/>
              <a:gd name="connsiteY3" fmla="*/ 2474261 h 2931089"/>
              <a:gd name="connsiteX4" fmla="*/ 3689874 w 4195483"/>
              <a:gd name="connsiteY4" fmla="*/ 1258646 h 2931089"/>
              <a:gd name="connsiteX5" fmla="*/ 4195483 w 4195483"/>
              <a:gd name="connsiteY5" fmla="*/ 0 h 2931089"/>
              <a:gd name="connsiteX0" fmla="*/ 0 w 4195483"/>
              <a:gd name="connsiteY0" fmla="*/ 64547 h 2954113"/>
              <a:gd name="connsiteX1" fmla="*/ 1344707 w 4195483"/>
              <a:gd name="connsiteY1" fmla="*/ 2624868 h 2954113"/>
              <a:gd name="connsiteX2" fmla="*/ 2162288 w 4195483"/>
              <a:gd name="connsiteY2" fmla="*/ 2904567 h 2954113"/>
              <a:gd name="connsiteX3" fmla="*/ 2947592 w 4195483"/>
              <a:gd name="connsiteY3" fmla="*/ 2474261 h 2954113"/>
              <a:gd name="connsiteX4" fmla="*/ 3689874 w 4195483"/>
              <a:gd name="connsiteY4" fmla="*/ 1258646 h 2954113"/>
              <a:gd name="connsiteX5" fmla="*/ 4195483 w 4195483"/>
              <a:gd name="connsiteY5" fmla="*/ 0 h 2954113"/>
              <a:gd name="connsiteX0" fmla="*/ 0 w 4195483"/>
              <a:gd name="connsiteY0" fmla="*/ 64547 h 2945244"/>
              <a:gd name="connsiteX1" fmla="*/ 1344707 w 4195483"/>
              <a:gd name="connsiteY1" fmla="*/ 2624868 h 2945244"/>
              <a:gd name="connsiteX2" fmla="*/ 2162288 w 4195483"/>
              <a:gd name="connsiteY2" fmla="*/ 2904567 h 2945244"/>
              <a:gd name="connsiteX3" fmla="*/ 2947592 w 4195483"/>
              <a:gd name="connsiteY3" fmla="*/ 2474261 h 2945244"/>
              <a:gd name="connsiteX4" fmla="*/ 3689874 w 4195483"/>
              <a:gd name="connsiteY4" fmla="*/ 1258646 h 2945244"/>
              <a:gd name="connsiteX5" fmla="*/ 4195483 w 4195483"/>
              <a:gd name="connsiteY5" fmla="*/ 0 h 2945244"/>
              <a:gd name="connsiteX0" fmla="*/ 0 w 4195483"/>
              <a:gd name="connsiteY0" fmla="*/ 64547 h 2905492"/>
              <a:gd name="connsiteX1" fmla="*/ 1344707 w 4195483"/>
              <a:gd name="connsiteY1" fmla="*/ 2624868 h 2905492"/>
              <a:gd name="connsiteX2" fmla="*/ 2162288 w 4195483"/>
              <a:gd name="connsiteY2" fmla="*/ 2904567 h 2905492"/>
              <a:gd name="connsiteX3" fmla="*/ 2947592 w 4195483"/>
              <a:gd name="connsiteY3" fmla="*/ 2474261 h 2905492"/>
              <a:gd name="connsiteX4" fmla="*/ 3689874 w 4195483"/>
              <a:gd name="connsiteY4" fmla="*/ 1258646 h 2905492"/>
              <a:gd name="connsiteX5" fmla="*/ 4195483 w 4195483"/>
              <a:gd name="connsiteY5" fmla="*/ 0 h 2905492"/>
              <a:gd name="connsiteX0" fmla="*/ 0 w 4195483"/>
              <a:gd name="connsiteY0" fmla="*/ 64547 h 2905492"/>
              <a:gd name="connsiteX1" fmla="*/ 1344707 w 4195483"/>
              <a:gd name="connsiteY1" fmla="*/ 2624868 h 2905492"/>
              <a:gd name="connsiteX2" fmla="*/ 2162288 w 4195483"/>
              <a:gd name="connsiteY2" fmla="*/ 2904567 h 2905492"/>
              <a:gd name="connsiteX3" fmla="*/ 2947592 w 4195483"/>
              <a:gd name="connsiteY3" fmla="*/ 2474261 h 2905492"/>
              <a:gd name="connsiteX4" fmla="*/ 3689874 w 4195483"/>
              <a:gd name="connsiteY4" fmla="*/ 1237131 h 2905492"/>
              <a:gd name="connsiteX5" fmla="*/ 4195483 w 4195483"/>
              <a:gd name="connsiteY5" fmla="*/ 0 h 2905492"/>
              <a:gd name="connsiteX0" fmla="*/ 0 w 4195483"/>
              <a:gd name="connsiteY0" fmla="*/ 64547 h 2905492"/>
              <a:gd name="connsiteX1" fmla="*/ 1344707 w 4195483"/>
              <a:gd name="connsiteY1" fmla="*/ 2624868 h 2905492"/>
              <a:gd name="connsiteX2" fmla="*/ 2162288 w 4195483"/>
              <a:gd name="connsiteY2" fmla="*/ 2904567 h 2905492"/>
              <a:gd name="connsiteX3" fmla="*/ 2947592 w 4195483"/>
              <a:gd name="connsiteY3" fmla="*/ 2474261 h 2905492"/>
              <a:gd name="connsiteX4" fmla="*/ 3689874 w 4195483"/>
              <a:gd name="connsiteY4" fmla="*/ 1237131 h 2905492"/>
              <a:gd name="connsiteX5" fmla="*/ 4195483 w 4195483"/>
              <a:gd name="connsiteY5" fmla="*/ 0 h 2905492"/>
              <a:gd name="connsiteX0" fmla="*/ 0 w 4195483"/>
              <a:gd name="connsiteY0" fmla="*/ 64547 h 2905492"/>
              <a:gd name="connsiteX1" fmla="*/ 1344707 w 4195483"/>
              <a:gd name="connsiteY1" fmla="*/ 2624868 h 2905492"/>
              <a:gd name="connsiteX2" fmla="*/ 2162288 w 4195483"/>
              <a:gd name="connsiteY2" fmla="*/ 2904567 h 2905492"/>
              <a:gd name="connsiteX3" fmla="*/ 2947592 w 4195483"/>
              <a:gd name="connsiteY3" fmla="*/ 2474261 h 2905492"/>
              <a:gd name="connsiteX4" fmla="*/ 3689874 w 4195483"/>
              <a:gd name="connsiteY4" fmla="*/ 1237131 h 2905492"/>
              <a:gd name="connsiteX5" fmla="*/ 4195483 w 4195483"/>
              <a:gd name="connsiteY5" fmla="*/ 0 h 290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483" h="2905492">
                <a:moveTo>
                  <a:pt x="0" y="64547"/>
                </a:moveTo>
                <a:cubicBezTo>
                  <a:pt x="749450" y="1810871"/>
                  <a:pt x="1134933" y="2334411"/>
                  <a:pt x="1344707" y="2624868"/>
                </a:cubicBezTo>
                <a:cubicBezTo>
                  <a:pt x="1554481" y="2915325"/>
                  <a:pt x="2013475" y="2908153"/>
                  <a:pt x="2162288" y="2904567"/>
                </a:cubicBezTo>
                <a:cubicBezTo>
                  <a:pt x="2311101" y="2900981"/>
                  <a:pt x="2692994" y="2752167"/>
                  <a:pt x="2947592" y="2474261"/>
                </a:cubicBezTo>
                <a:cubicBezTo>
                  <a:pt x="3202190" y="2196355"/>
                  <a:pt x="3594848" y="1473799"/>
                  <a:pt x="3689874" y="1237131"/>
                </a:cubicBezTo>
                <a:cubicBezTo>
                  <a:pt x="3804624" y="1065009"/>
                  <a:pt x="4037704" y="430304"/>
                  <a:pt x="4195483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B55D1F-3590-41B3-ADE5-91F5BFFB3A2F}"/>
              </a:ext>
            </a:extLst>
          </p:cNvPr>
          <p:cNvSpPr/>
          <p:nvPr/>
        </p:nvSpPr>
        <p:spPr>
          <a:xfrm>
            <a:off x="2508885" y="3958814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C6BFC5-F42F-4CDA-A2D4-B6840774361D}"/>
              </a:ext>
            </a:extLst>
          </p:cNvPr>
          <p:cNvSpPr/>
          <p:nvPr/>
        </p:nvSpPr>
        <p:spPr>
          <a:xfrm>
            <a:off x="3285229" y="4204265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827D7E-AD27-4021-BBD5-3FF32E0CBCC3}"/>
              </a:ext>
            </a:extLst>
          </p:cNvPr>
          <p:cNvSpPr txBox="1"/>
          <p:nvPr/>
        </p:nvSpPr>
        <p:spPr>
          <a:xfrm>
            <a:off x="8767221" y="3126498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(3, 20)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5FAA36-4549-4D26-9DB5-362B35F933D3}"/>
              </a:ext>
            </a:extLst>
          </p:cNvPr>
          <p:cNvSpPr/>
          <p:nvPr/>
        </p:nvSpPr>
        <p:spPr>
          <a:xfrm>
            <a:off x="4072330" y="3812238"/>
            <a:ext cx="11430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AEAE16-673C-45A9-816E-894A662C5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3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01797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DF46-2426-4073-9A49-E34B941EA29B}"/>
              </a:ext>
            </a:extLst>
          </p:cNvPr>
          <p:cNvSpPr txBox="1"/>
          <p:nvPr/>
        </p:nvSpPr>
        <p:spPr>
          <a:xfrm>
            <a:off x="8767221" y="257223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75653-5A11-4B5E-A3B7-DC4B5069DA5D}"/>
              </a:ext>
            </a:extLst>
          </p:cNvPr>
          <p:cNvSpPr txBox="1"/>
          <p:nvPr/>
        </p:nvSpPr>
        <p:spPr>
          <a:xfrm>
            <a:off x="8767221" y="3126498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1599E-39F7-47D1-BC9A-7820D57370CB}"/>
              </a:ext>
            </a:extLst>
          </p:cNvPr>
          <p:cNvSpPr txBox="1"/>
          <p:nvPr/>
        </p:nvSpPr>
        <p:spPr>
          <a:xfrm>
            <a:off x="8767221" y="3680760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(4, 5)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C64A3-F00E-4EB8-BC54-901A80582EF0}"/>
              </a:ext>
            </a:extLst>
          </p:cNvPr>
          <p:cNvSpPr txBox="1"/>
          <p:nvPr/>
        </p:nvSpPr>
        <p:spPr>
          <a:xfrm>
            <a:off x="8767221" y="4235024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(5, 18)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00775-48E8-4822-A91C-B1CD9C0F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8" y="1369264"/>
            <a:ext cx="7010181" cy="4675486"/>
          </a:xfrm>
          <a:prstGeom prst="rect">
            <a:avLst/>
          </a:prstGeom>
        </p:spPr>
      </p:pic>
      <p:sp>
        <p:nvSpPr>
          <p:cNvPr id="8" name="!!function">
            <a:extLst>
              <a:ext uri="{FF2B5EF4-FFF2-40B4-BE49-F238E27FC236}">
                <a16:creationId xmlns:a16="http://schemas.microsoft.com/office/drawing/2014/main" id="{E0573DF0-BF92-4CE9-AC45-2F6D952A9032}"/>
              </a:ext>
            </a:extLst>
          </p:cNvPr>
          <p:cNvSpPr/>
          <p:nvPr/>
        </p:nvSpPr>
        <p:spPr>
          <a:xfrm>
            <a:off x="2097741" y="1484555"/>
            <a:ext cx="4012603" cy="3022932"/>
          </a:xfrm>
          <a:custGeom>
            <a:avLst/>
            <a:gdLst>
              <a:gd name="connsiteX0" fmla="*/ 0 w 4012603"/>
              <a:gd name="connsiteY0" fmla="*/ 0 h 3111710"/>
              <a:gd name="connsiteX1" fmla="*/ 849854 w 4012603"/>
              <a:gd name="connsiteY1" fmla="*/ 3022899 h 3111710"/>
              <a:gd name="connsiteX2" fmla="*/ 1990165 w 4012603"/>
              <a:gd name="connsiteY2" fmla="*/ 2366683 h 3111710"/>
              <a:gd name="connsiteX3" fmla="*/ 3087445 w 4012603"/>
              <a:gd name="connsiteY3" fmla="*/ 3001384 h 3111710"/>
              <a:gd name="connsiteX4" fmla="*/ 4012603 w 4012603"/>
              <a:gd name="connsiteY4" fmla="*/ 0 h 3111710"/>
              <a:gd name="connsiteX5" fmla="*/ 4012603 w 4012603"/>
              <a:gd name="connsiteY5" fmla="*/ 0 h 3111710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110391"/>
              <a:gd name="connsiteX1" fmla="*/ 849854 w 4012603"/>
              <a:gd name="connsiteY1" fmla="*/ 3022899 h 3110391"/>
              <a:gd name="connsiteX2" fmla="*/ 2011680 w 4012603"/>
              <a:gd name="connsiteY2" fmla="*/ 2355925 h 3110391"/>
              <a:gd name="connsiteX3" fmla="*/ 3087445 w 4012603"/>
              <a:gd name="connsiteY3" fmla="*/ 3001384 h 3110391"/>
              <a:gd name="connsiteX4" fmla="*/ 4012603 w 4012603"/>
              <a:gd name="connsiteY4" fmla="*/ 0 h 3110391"/>
              <a:gd name="connsiteX5" fmla="*/ 4012603 w 4012603"/>
              <a:gd name="connsiteY5" fmla="*/ 0 h 3110391"/>
              <a:gd name="connsiteX0" fmla="*/ 0 w 4012603"/>
              <a:gd name="connsiteY0" fmla="*/ 0 h 3108428"/>
              <a:gd name="connsiteX1" fmla="*/ 849854 w 4012603"/>
              <a:gd name="connsiteY1" fmla="*/ 3022899 h 3108428"/>
              <a:gd name="connsiteX2" fmla="*/ 2011680 w 4012603"/>
              <a:gd name="connsiteY2" fmla="*/ 2355925 h 3108428"/>
              <a:gd name="connsiteX3" fmla="*/ 3087445 w 4012603"/>
              <a:gd name="connsiteY3" fmla="*/ 3001384 h 3108428"/>
              <a:gd name="connsiteX4" fmla="*/ 4012603 w 4012603"/>
              <a:gd name="connsiteY4" fmla="*/ 0 h 3108428"/>
              <a:gd name="connsiteX5" fmla="*/ 4012603 w 4012603"/>
              <a:gd name="connsiteY5" fmla="*/ 0 h 3108428"/>
              <a:gd name="connsiteX0" fmla="*/ 0 w 4012603"/>
              <a:gd name="connsiteY0" fmla="*/ 0 h 3091956"/>
              <a:gd name="connsiteX1" fmla="*/ 849854 w 4012603"/>
              <a:gd name="connsiteY1" fmla="*/ 3022899 h 3091956"/>
              <a:gd name="connsiteX2" fmla="*/ 2011680 w 4012603"/>
              <a:gd name="connsiteY2" fmla="*/ 2355925 h 3091956"/>
              <a:gd name="connsiteX3" fmla="*/ 3087445 w 4012603"/>
              <a:gd name="connsiteY3" fmla="*/ 3001384 h 3091956"/>
              <a:gd name="connsiteX4" fmla="*/ 4012603 w 4012603"/>
              <a:gd name="connsiteY4" fmla="*/ 0 h 3091956"/>
              <a:gd name="connsiteX5" fmla="*/ 4012603 w 4012603"/>
              <a:gd name="connsiteY5" fmla="*/ 0 h 3091956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115723"/>
              <a:gd name="connsiteX1" fmla="*/ 839096 w 4012603"/>
              <a:gd name="connsiteY1" fmla="*/ 3087446 h 3115723"/>
              <a:gd name="connsiteX2" fmla="*/ 2011680 w 4012603"/>
              <a:gd name="connsiteY2" fmla="*/ 2355925 h 3115723"/>
              <a:gd name="connsiteX3" fmla="*/ 3087445 w 4012603"/>
              <a:gd name="connsiteY3" fmla="*/ 3001384 h 3115723"/>
              <a:gd name="connsiteX4" fmla="*/ 4012603 w 4012603"/>
              <a:gd name="connsiteY4" fmla="*/ 0 h 3115723"/>
              <a:gd name="connsiteX5" fmla="*/ 4012603 w 4012603"/>
              <a:gd name="connsiteY5" fmla="*/ 0 h 311572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087445 w 4012603"/>
              <a:gd name="connsiteY3" fmla="*/ 3001384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636085 w 4012603"/>
              <a:gd name="connsiteY4" fmla="*/ 2474259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2603" h="3022932">
                <a:moveTo>
                  <a:pt x="0" y="0"/>
                </a:moveTo>
                <a:cubicBezTo>
                  <a:pt x="151504" y="1421802"/>
                  <a:pt x="482300" y="3017521"/>
                  <a:pt x="806823" y="3022900"/>
                </a:cubicBezTo>
                <a:cubicBezTo>
                  <a:pt x="1131346" y="3028279"/>
                  <a:pt x="1626198" y="2364890"/>
                  <a:pt x="2011680" y="2355925"/>
                </a:cubicBezTo>
                <a:cubicBezTo>
                  <a:pt x="2397162" y="2346960"/>
                  <a:pt x="2818504" y="2963733"/>
                  <a:pt x="3119717" y="2969112"/>
                </a:cubicBezTo>
                <a:cubicBezTo>
                  <a:pt x="3420930" y="2974491"/>
                  <a:pt x="3541059" y="2700169"/>
                  <a:pt x="3754419" y="1936377"/>
                </a:cubicBezTo>
                <a:cubicBezTo>
                  <a:pt x="3924748" y="1280161"/>
                  <a:pt x="3906819" y="1251473"/>
                  <a:pt x="4012603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/>
              <p:nvPr/>
            </p:nvSpPr>
            <p:spPr>
              <a:xfrm>
                <a:off x="397260" y="1446207"/>
                <a:ext cx="7757122" cy="61555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0" y="1446207"/>
                <a:ext cx="775712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EBE09CAE-2D18-4A29-B0B9-62C81F994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Calculations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147070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(1, 16)</a:t>
            </a:r>
          </a:p>
        </p:txBody>
      </p:sp>
      <p:sp>
        <p:nvSpPr>
          <p:cNvPr id="8" name="!!function">
            <a:extLst>
              <a:ext uri="{FF2B5EF4-FFF2-40B4-BE49-F238E27FC236}">
                <a16:creationId xmlns:a16="http://schemas.microsoft.com/office/drawing/2014/main" id="{E0573DF0-BF92-4CE9-AC45-2F6D952A9032}"/>
              </a:ext>
            </a:extLst>
          </p:cNvPr>
          <p:cNvSpPr/>
          <p:nvPr/>
        </p:nvSpPr>
        <p:spPr>
          <a:xfrm>
            <a:off x="591671" y="2140769"/>
            <a:ext cx="7519595" cy="10759"/>
          </a:xfrm>
          <a:custGeom>
            <a:avLst/>
            <a:gdLst>
              <a:gd name="connsiteX0" fmla="*/ 0 w 4012603"/>
              <a:gd name="connsiteY0" fmla="*/ 0 h 3111710"/>
              <a:gd name="connsiteX1" fmla="*/ 849854 w 4012603"/>
              <a:gd name="connsiteY1" fmla="*/ 3022899 h 3111710"/>
              <a:gd name="connsiteX2" fmla="*/ 1990165 w 4012603"/>
              <a:gd name="connsiteY2" fmla="*/ 2366683 h 3111710"/>
              <a:gd name="connsiteX3" fmla="*/ 3087445 w 4012603"/>
              <a:gd name="connsiteY3" fmla="*/ 3001384 h 3111710"/>
              <a:gd name="connsiteX4" fmla="*/ 4012603 w 4012603"/>
              <a:gd name="connsiteY4" fmla="*/ 0 h 3111710"/>
              <a:gd name="connsiteX5" fmla="*/ 4012603 w 4012603"/>
              <a:gd name="connsiteY5" fmla="*/ 0 h 3111710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091202"/>
              <a:gd name="connsiteX1" fmla="*/ 849854 w 4012603"/>
              <a:gd name="connsiteY1" fmla="*/ 3022899 h 3091202"/>
              <a:gd name="connsiteX2" fmla="*/ 1990165 w 4012603"/>
              <a:gd name="connsiteY2" fmla="*/ 2366683 h 3091202"/>
              <a:gd name="connsiteX3" fmla="*/ 3087445 w 4012603"/>
              <a:gd name="connsiteY3" fmla="*/ 3001384 h 3091202"/>
              <a:gd name="connsiteX4" fmla="*/ 4012603 w 4012603"/>
              <a:gd name="connsiteY4" fmla="*/ 0 h 3091202"/>
              <a:gd name="connsiteX5" fmla="*/ 4012603 w 4012603"/>
              <a:gd name="connsiteY5" fmla="*/ 0 h 3091202"/>
              <a:gd name="connsiteX0" fmla="*/ 0 w 4012603"/>
              <a:gd name="connsiteY0" fmla="*/ 0 h 3110391"/>
              <a:gd name="connsiteX1" fmla="*/ 849854 w 4012603"/>
              <a:gd name="connsiteY1" fmla="*/ 3022899 h 3110391"/>
              <a:gd name="connsiteX2" fmla="*/ 2011680 w 4012603"/>
              <a:gd name="connsiteY2" fmla="*/ 2355925 h 3110391"/>
              <a:gd name="connsiteX3" fmla="*/ 3087445 w 4012603"/>
              <a:gd name="connsiteY3" fmla="*/ 3001384 h 3110391"/>
              <a:gd name="connsiteX4" fmla="*/ 4012603 w 4012603"/>
              <a:gd name="connsiteY4" fmla="*/ 0 h 3110391"/>
              <a:gd name="connsiteX5" fmla="*/ 4012603 w 4012603"/>
              <a:gd name="connsiteY5" fmla="*/ 0 h 3110391"/>
              <a:gd name="connsiteX0" fmla="*/ 0 w 4012603"/>
              <a:gd name="connsiteY0" fmla="*/ 0 h 3108428"/>
              <a:gd name="connsiteX1" fmla="*/ 849854 w 4012603"/>
              <a:gd name="connsiteY1" fmla="*/ 3022899 h 3108428"/>
              <a:gd name="connsiteX2" fmla="*/ 2011680 w 4012603"/>
              <a:gd name="connsiteY2" fmla="*/ 2355925 h 3108428"/>
              <a:gd name="connsiteX3" fmla="*/ 3087445 w 4012603"/>
              <a:gd name="connsiteY3" fmla="*/ 3001384 h 3108428"/>
              <a:gd name="connsiteX4" fmla="*/ 4012603 w 4012603"/>
              <a:gd name="connsiteY4" fmla="*/ 0 h 3108428"/>
              <a:gd name="connsiteX5" fmla="*/ 4012603 w 4012603"/>
              <a:gd name="connsiteY5" fmla="*/ 0 h 3108428"/>
              <a:gd name="connsiteX0" fmla="*/ 0 w 4012603"/>
              <a:gd name="connsiteY0" fmla="*/ 0 h 3091956"/>
              <a:gd name="connsiteX1" fmla="*/ 849854 w 4012603"/>
              <a:gd name="connsiteY1" fmla="*/ 3022899 h 3091956"/>
              <a:gd name="connsiteX2" fmla="*/ 2011680 w 4012603"/>
              <a:gd name="connsiteY2" fmla="*/ 2355925 h 3091956"/>
              <a:gd name="connsiteX3" fmla="*/ 3087445 w 4012603"/>
              <a:gd name="connsiteY3" fmla="*/ 3001384 h 3091956"/>
              <a:gd name="connsiteX4" fmla="*/ 4012603 w 4012603"/>
              <a:gd name="connsiteY4" fmla="*/ 0 h 3091956"/>
              <a:gd name="connsiteX5" fmla="*/ 4012603 w 4012603"/>
              <a:gd name="connsiteY5" fmla="*/ 0 h 3091956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090319"/>
              <a:gd name="connsiteX1" fmla="*/ 656216 w 4012603"/>
              <a:gd name="connsiteY1" fmla="*/ 2979869 h 3090319"/>
              <a:gd name="connsiteX2" fmla="*/ 2011680 w 4012603"/>
              <a:gd name="connsiteY2" fmla="*/ 2355925 h 3090319"/>
              <a:gd name="connsiteX3" fmla="*/ 3087445 w 4012603"/>
              <a:gd name="connsiteY3" fmla="*/ 3001384 h 3090319"/>
              <a:gd name="connsiteX4" fmla="*/ 4012603 w 4012603"/>
              <a:gd name="connsiteY4" fmla="*/ 0 h 3090319"/>
              <a:gd name="connsiteX5" fmla="*/ 4012603 w 4012603"/>
              <a:gd name="connsiteY5" fmla="*/ 0 h 3090319"/>
              <a:gd name="connsiteX0" fmla="*/ 0 w 4012603"/>
              <a:gd name="connsiteY0" fmla="*/ 0 h 3115723"/>
              <a:gd name="connsiteX1" fmla="*/ 839096 w 4012603"/>
              <a:gd name="connsiteY1" fmla="*/ 3087446 h 3115723"/>
              <a:gd name="connsiteX2" fmla="*/ 2011680 w 4012603"/>
              <a:gd name="connsiteY2" fmla="*/ 2355925 h 3115723"/>
              <a:gd name="connsiteX3" fmla="*/ 3087445 w 4012603"/>
              <a:gd name="connsiteY3" fmla="*/ 3001384 h 3115723"/>
              <a:gd name="connsiteX4" fmla="*/ 4012603 w 4012603"/>
              <a:gd name="connsiteY4" fmla="*/ 0 h 3115723"/>
              <a:gd name="connsiteX5" fmla="*/ 4012603 w 4012603"/>
              <a:gd name="connsiteY5" fmla="*/ 0 h 311572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183"/>
              <a:gd name="connsiteX1" fmla="*/ 839096 w 4012603"/>
              <a:gd name="connsiteY1" fmla="*/ 3087446 h 3089183"/>
              <a:gd name="connsiteX2" fmla="*/ 2011680 w 4012603"/>
              <a:gd name="connsiteY2" fmla="*/ 2355925 h 3089183"/>
              <a:gd name="connsiteX3" fmla="*/ 3087445 w 4012603"/>
              <a:gd name="connsiteY3" fmla="*/ 3001384 h 3089183"/>
              <a:gd name="connsiteX4" fmla="*/ 4012603 w 4012603"/>
              <a:gd name="connsiteY4" fmla="*/ 0 h 3089183"/>
              <a:gd name="connsiteX5" fmla="*/ 4012603 w 4012603"/>
              <a:gd name="connsiteY5" fmla="*/ 0 h 3089183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89862"/>
              <a:gd name="connsiteX1" fmla="*/ 839096 w 4012603"/>
              <a:gd name="connsiteY1" fmla="*/ 3022900 h 3089862"/>
              <a:gd name="connsiteX2" fmla="*/ 2011680 w 4012603"/>
              <a:gd name="connsiteY2" fmla="*/ 2355925 h 3089862"/>
              <a:gd name="connsiteX3" fmla="*/ 3087445 w 4012603"/>
              <a:gd name="connsiteY3" fmla="*/ 3001384 h 3089862"/>
              <a:gd name="connsiteX4" fmla="*/ 4012603 w 4012603"/>
              <a:gd name="connsiteY4" fmla="*/ 0 h 3089862"/>
              <a:gd name="connsiteX5" fmla="*/ 4012603 w 4012603"/>
              <a:gd name="connsiteY5" fmla="*/ 0 h 308986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087445 w 4012603"/>
              <a:gd name="connsiteY3" fmla="*/ 3001384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84263 w 4012603"/>
              <a:gd name="connsiteY3" fmla="*/ 301214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4012603 w 4012603"/>
              <a:gd name="connsiteY4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636085 w 4012603"/>
              <a:gd name="connsiteY4" fmla="*/ 2474259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39096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4012603"/>
              <a:gd name="connsiteY0" fmla="*/ 0 h 3022932"/>
              <a:gd name="connsiteX1" fmla="*/ 806823 w 4012603"/>
              <a:gd name="connsiteY1" fmla="*/ 3022900 h 3022932"/>
              <a:gd name="connsiteX2" fmla="*/ 2011680 w 4012603"/>
              <a:gd name="connsiteY2" fmla="*/ 2355925 h 3022932"/>
              <a:gd name="connsiteX3" fmla="*/ 3119717 w 4012603"/>
              <a:gd name="connsiteY3" fmla="*/ 2969112 h 3022932"/>
              <a:gd name="connsiteX4" fmla="*/ 3754419 w 4012603"/>
              <a:gd name="connsiteY4" fmla="*/ 1936377 h 3022932"/>
              <a:gd name="connsiteX5" fmla="*/ 4012603 w 4012603"/>
              <a:gd name="connsiteY5" fmla="*/ 0 h 3022932"/>
              <a:gd name="connsiteX0" fmla="*/ 0 w 5647765"/>
              <a:gd name="connsiteY0" fmla="*/ 656216 h 3076035"/>
              <a:gd name="connsiteX1" fmla="*/ 2441985 w 5647765"/>
              <a:gd name="connsiteY1" fmla="*/ 3022900 h 3076035"/>
              <a:gd name="connsiteX2" fmla="*/ 3646842 w 5647765"/>
              <a:gd name="connsiteY2" fmla="*/ 2355925 h 3076035"/>
              <a:gd name="connsiteX3" fmla="*/ 4754879 w 5647765"/>
              <a:gd name="connsiteY3" fmla="*/ 2969112 h 3076035"/>
              <a:gd name="connsiteX4" fmla="*/ 5389581 w 5647765"/>
              <a:gd name="connsiteY4" fmla="*/ 1936377 h 3076035"/>
              <a:gd name="connsiteX5" fmla="*/ 5647765 w 5647765"/>
              <a:gd name="connsiteY5" fmla="*/ 0 h 3076035"/>
              <a:gd name="connsiteX0" fmla="*/ 0 w 5647765"/>
              <a:gd name="connsiteY0" fmla="*/ 656216 h 2969189"/>
              <a:gd name="connsiteX1" fmla="*/ 2431227 w 5647765"/>
              <a:gd name="connsiteY1" fmla="*/ 677733 h 2969189"/>
              <a:gd name="connsiteX2" fmla="*/ 3646842 w 5647765"/>
              <a:gd name="connsiteY2" fmla="*/ 2355925 h 2969189"/>
              <a:gd name="connsiteX3" fmla="*/ 4754879 w 5647765"/>
              <a:gd name="connsiteY3" fmla="*/ 2969112 h 2969189"/>
              <a:gd name="connsiteX4" fmla="*/ 5389581 w 5647765"/>
              <a:gd name="connsiteY4" fmla="*/ 1936377 h 2969189"/>
              <a:gd name="connsiteX5" fmla="*/ 5647765 w 5647765"/>
              <a:gd name="connsiteY5" fmla="*/ 0 h 2969189"/>
              <a:gd name="connsiteX0" fmla="*/ 0 w 5647765"/>
              <a:gd name="connsiteY0" fmla="*/ 656216 h 3008493"/>
              <a:gd name="connsiteX1" fmla="*/ 2431227 w 5647765"/>
              <a:gd name="connsiteY1" fmla="*/ 677733 h 3008493"/>
              <a:gd name="connsiteX2" fmla="*/ 3937298 w 5647765"/>
              <a:gd name="connsiteY2" fmla="*/ 860612 h 3008493"/>
              <a:gd name="connsiteX3" fmla="*/ 4754879 w 5647765"/>
              <a:gd name="connsiteY3" fmla="*/ 2969112 h 3008493"/>
              <a:gd name="connsiteX4" fmla="*/ 5389581 w 5647765"/>
              <a:gd name="connsiteY4" fmla="*/ 1936377 h 3008493"/>
              <a:gd name="connsiteX5" fmla="*/ 5647765 w 5647765"/>
              <a:gd name="connsiteY5" fmla="*/ 0 h 3008493"/>
              <a:gd name="connsiteX0" fmla="*/ 0 w 5647765"/>
              <a:gd name="connsiteY0" fmla="*/ 656216 h 2126862"/>
              <a:gd name="connsiteX1" fmla="*/ 2431227 w 5647765"/>
              <a:gd name="connsiteY1" fmla="*/ 677733 h 2126862"/>
              <a:gd name="connsiteX2" fmla="*/ 3937298 w 5647765"/>
              <a:gd name="connsiteY2" fmla="*/ 860612 h 2126862"/>
              <a:gd name="connsiteX3" fmla="*/ 4797909 w 5647765"/>
              <a:gd name="connsiteY3" fmla="*/ 753036 h 2126862"/>
              <a:gd name="connsiteX4" fmla="*/ 5389581 w 5647765"/>
              <a:gd name="connsiteY4" fmla="*/ 1936377 h 2126862"/>
              <a:gd name="connsiteX5" fmla="*/ 5647765 w 5647765"/>
              <a:gd name="connsiteY5" fmla="*/ 0 h 2126862"/>
              <a:gd name="connsiteX0" fmla="*/ 0 w 5647765"/>
              <a:gd name="connsiteY0" fmla="*/ 656216 h 1286137"/>
              <a:gd name="connsiteX1" fmla="*/ 2431227 w 5647765"/>
              <a:gd name="connsiteY1" fmla="*/ 677733 h 1286137"/>
              <a:gd name="connsiteX2" fmla="*/ 3937298 w 5647765"/>
              <a:gd name="connsiteY2" fmla="*/ 860612 h 1286137"/>
              <a:gd name="connsiteX3" fmla="*/ 4797909 w 5647765"/>
              <a:gd name="connsiteY3" fmla="*/ 753036 h 1286137"/>
              <a:gd name="connsiteX4" fmla="*/ 5400338 w 5647765"/>
              <a:gd name="connsiteY4" fmla="*/ 817581 h 1286137"/>
              <a:gd name="connsiteX5" fmla="*/ 5647765 w 5647765"/>
              <a:gd name="connsiteY5" fmla="*/ 0 h 1286137"/>
              <a:gd name="connsiteX0" fmla="*/ 0 w 7530353"/>
              <a:gd name="connsiteY0" fmla="*/ 0 h 629921"/>
              <a:gd name="connsiteX1" fmla="*/ 2431227 w 7530353"/>
              <a:gd name="connsiteY1" fmla="*/ 21517 h 629921"/>
              <a:gd name="connsiteX2" fmla="*/ 3937298 w 7530353"/>
              <a:gd name="connsiteY2" fmla="*/ 204396 h 629921"/>
              <a:gd name="connsiteX3" fmla="*/ 4797909 w 7530353"/>
              <a:gd name="connsiteY3" fmla="*/ 96820 h 629921"/>
              <a:gd name="connsiteX4" fmla="*/ 5400338 w 7530353"/>
              <a:gd name="connsiteY4" fmla="*/ 161365 h 629921"/>
              <a:gd name="connsiteX5" fmla="*/ 7530353 w 7530353"/>
              <a:gd name="connsiteY5" fmla="*/ 86061 h 629921"/>
              <a:gd name="connsiteX0" fmla="*/ 0 w 7401261"/>
              <a:gd name="connsiteY0" fmla="*/ 0 h 629921"/>
              <a:gd name="connsiteX1" fmla="*/ 2302135 w 7401261"/>
              <a:gd name="connsiteY1" fmla="*/ 21517 h 629921"/>
              <a:gd name="connsiteX2" fmla="*/ 3808206 w 7401261"/>
              <a:gd name="connsiteY2" fmla="*/ 204396 h 629921"/>
              <a:gd name="connsiteX3" fmla="*/ 4668817 w 7401261"/>
              <a:gd name="connsiteY3" fmla="*/ 96820 h 629921"/>
              <a:gd name="connsiteX4" fmla="*/ 5271246 w 7401261"/>
              <a:gd name="connsiteY4" fmla="*/ 161365 h 629921"/>
              <a:gd name="connsiteX5" fmla="*/ 7401261 w 7401261"/>
              <a:gd name="connsiteY5" fmla="*/ 86061 h 629921"/>
              <a:gd name="connsiteX0" fmla="*/ 0 w 7401261"/>
              <a:gd name="connsiteY0" fmla="*/ 0 h 535024"/>
              <a:gd name="connsiteX1" fmla="*/ 2302135 w 7401261"/>
              <a:gd name="connsiteY1" fmla="*/ 21517 h 535024"/>
              <a:gd name="connsiteX2" fmla="*/ 3808206 w 7401261"/>
              <a:gd name="connsiteY2" fmla="*/ 204396 h 535024"/>
              <a:gd name="connsiteX3" fmla="*/ 4668817 w 7401261"/>
              <a:gd name="connsiteY3" fmla="*/ 96820 h 535024"/>
              <a:gd name="connsiteX4" fmla="*/ 5271246 w 7401261"/>
              <a:gd name="connsiteY4" fmla="*/ 161365 h 535024"/>
              <a:gd name="connsiteX5" fmla="*/ 7401261 w 7401261"/>
              <a:gd name="connsiteY5" fmla="*/ 86061 h 535024"/>
              <a:gd name="connsiteX0" fmla="*/ 0 w 7401261"/>
              <a:gd name="connsiteY0" fmla="*/ 12707 h 547731"/>
              <a:gd name="connsiteX1" fmla="*/ 1721222 w 7401261"/>
              <a:gd name="connsiteY1" fmla="*/ 12709 h 547731"/>
              <a:gd name="connsiteX2" fmla="*/ 3808206 w 7401261"/>
              <a:gd name="connsiteY2" fmla="*/ 217103 h 547731"/>
              <a:gd name="connsiteX3" fmla="*/ 4668817 w 7401261"/>
              <a:gd name="connsiteY3" fmla="*/ 109527 h 547731"/>
              <a:gd name="connsiteX4" fmla="*/ 5271246 w 7401261"/>
              <a:gd name="connsiteY4" fmla="*/ 174072 h 547731"/>
              <a:gd name="connsiteX5" fmla="*/ 7401261 w 7401261"/>
              <a:gd name="connsiteY5" fmla="*/ 98768 h 547731"/>
              <a:gd name="connsiteX0" fmla="*/ 0 w 7401261"/>
              <a:gd name="connsiteY0" fmla="*/ 3622 h 538646"/>
              <a:gd name="connsiteX1" fmla="*/ 1721222 w 7401261"/>
              <a:gd name="connsiteY1" fmla="*/ 3624 h 538646"/>
              <a:gd name="connsiteX2" fmla="*/ 3808206 w 7401261"/>
              <a:gd name="connsiteY2" fmla="*/ 208018 h 538646"/>
              <a:gd name="connsiteX3" fmla="*/ 4668817 w 7401261"/>
              <a:gd name="connsiteY3" fmla="*/ 100442 h 538646"/>
              <a:gd name="connsiteX4" fmla="*/ 5271246 w 7401261"/>
              <a:gd name="connsiteY4" fmla="*/ 164987 h 538646"/>
              <a:gd name="connsiteX5" fmla="*/ 7401261 w 7401261"/>
              <a:gd name="connsiteY5" fmla="*/ 89683 h 538646"/>
              <a:gd name="connsiteX0" fmla="*/ 0 w 7401261"/>
              <a:gd name="connsiteY0" fmla="*/ 7170 h 542194"/>
              <a:gd name="connsiteX1" fmla="*/ 1721222 w 7401261"/>
              <a:gd name="connsiteY1" fmla="*/ 7172 h 542194"/>
              <a:gd name="connsiteX2" fmla="*/ 3743660 w 7401261"/>
              <a:gd name="connsiteY2" fmla="*/ 7171 h 542194"/>
              <a:gd name="connsiteX3" fmla="*/ 4668817 w 7401261"/>
              <a:gd name="connsiteY3" fmla="*/ 103990 h 542194"/>
              <a:gd name="connsiteX4" fmla="*/ 5271246 w 7401261"/>
              <a:gd name="connsiteY4" fmla="*/ 168535 h 542194"/>
              <a:gd name="connsiteX5" fmla="*/ 7401261 w 7401261"/>
              <a:gd name="connsiteY5" fmla="*/ 93231 h 542194"/>
              <a:gd name="connsiteX0" fmla="*/ 0 w 7401261"/>
              <a:gd name="connsiteY0" fmla="*/ 273 h 535297"/>
              <a:gd name="connsiteX1" fmla="*/ 1721222 w 7401261"/>
              <a:gd name="connsiteY1" fmla="*/ 275 h 535297"/>
              <a:gd name="connsiteX2" fmla="*/ 3743660 w 7401261"/>
              <a:gd name="connsiteY2" fmla="*/ 274 h 535297"/>
              <a:gd name="connsiteX3" fmla="*/ 4668817 w 7401261"/>
              <a:gd name="connsiteY3" fmla="*/ 97093 h 535297"/>
              <a:gd name="connsiteX4" fmla="*/ 5271246 w 7401261"/>
              <a:gd name="connsiteY4" fmla="*/ 161638 h 535297"/>
              <a:gd name="connsiteX5" fmla="*/ 7401261 w 7401261"/>
              <a:gd name="connsiteY5" fmla="*/ 86334 h 535297"/>
              <a:gd name="connsiteX0" fmla="*/ 0 w 7401261"/>
              <a:gd name="connsiteY0" fmla="*/ 4206 h 539230"/>
              <a:gd name="connsiteX1" fmla="*/ 1721222 w 7401261"/>
              <a:gd name="connsiteY1" fmla="*/ 4208 h 539230"/>
              <a:gd name="connsiteX2" fmla="*/ 3743660 w 7401261"/>
              <a:gd name="connsiteY2" fmla="*/ 4207 h 539230"/>
              <a:gd name="connsiteX3" fmla="*/ 4679575 w 7401261"/>
              <a:gd name="connsiteY3" fmla="*/ 14965 h 539230"/>
              <a:gd name="connsiteX4" fmla="*/ 5271246 w 7401261"/>
              <a:gd name="connsiteY4" fmla="*/ 165571 h 539230"/>
              <a:gd name="connsiteX5" fmla="*/ 7401261 w 7401261"/>
              <a:gd name="connsiteY5" fmla="*/ 90267 h 539230"/>
              <a:gd name="connsiteX0" fmla="*/ 0 w 7401261"/>
              <a:gd name="connsiteY0" fmla="*/ 0 h 535024"/>
              <a:gd name="connsiteX1" fmla="*/ 1721222 w 7401261"/>
              <a:gd name="connsiteY1" fmla="*/ 2 h 535024"/>
              <a:gd name="connsiteX2" fmla="*/ 3743660 w 7401261"/>
              <a:gd name="connsiteY2" fmla="*/ 1 h 535024"/>
              <a:gd name="connsiteX3" fmla="*/ 4679575 w 7401261"/>
              <a:gd name="connsiteY3" fmla="*/ 10759 h 535024"/>
              <a:gd name="connsiteX4" fmla="*/ 5271246 w 7401261"/>
              <a:gd name="connsiteY4" fmla="*/ 161365 h 535024"/>
              <a:gd name="connsiteX5" fmla="*/ 7401261 w 7401261"/>
              <a:gd name="connsiteY5" fmla="*/ 86061 h 535024"/>
              <a:gd name="connsiteX0" fmla="*/ 0 w 7401261"/>
              <a:gd name="connsiteY0" fmla="*/ 136336 h 644637"/>
              <a:gd name="connsiteX1" fmla="*/ 1721222 w 7401261"/>
              <a:gd name="connsiteY1" fmla="*/ 136338 h 644637"/>
              <a:gd name="connsiteX2" fmla="*/ 3743660 w 7401261"/>
              <a:gd name="connsiteY2" fmla="*/ 136337 h 644637"/>
              <a:gd name="connsiteX3" fmla="*/ 4679575 w 7401261"/>
              <a:gd name="connsiteY3" fmla="*/ 147095 h 644637"/>
              <a:gd name="connsiteX4" fmla="*/ 5615491 w 7401261"/>
              <a:gd name="connsiteY4" fmla="*/ 136336 h 644637"/>
              <a:gd name="connsiteX5" fmla="*/ 7401261 w 7401261"/>
              <a:gd name="connsiteY5" fmla="*/ 222397 h 644637"/>
              <a:gd name="connsiteX0" fmla="*/ 0 w 7401261"/>
              <a:gd name="connsiteY0" fmla="*/ 136336 h 644637"/>
              <a:gd name="connsiteX1" fmla="*/ 1721222 w 7401261"/>
              <a:gd name="connsiteY1" fmla="*/ 136338 h 644637"/>
              <a:gd name="connsiteX2" fmla="*/ 3743660 w 7401261"/>
              <a:gd name="connsiteY2" fmla="*/ 136337 h 644637"/>
              <a:gd name="connsiteX3" fmla="*/ 4679575 w 7401261"/>
              <a:gd name="connsiteY3" fmla="*/ 147095 h 644637"/>
              <a:gd name="connsiteX4" fmla="*/ 5615491 w 7401261"/>
              <a:gd name="connsiteY4" fmla="*/ 136336 h 644637"/>
              <a:gd name="connsiteX5" fmla="*/ 7401261 w 7401261"/>
              <a:gd name="connsiteY5" fmla="*/ 222397 h 644637"/>
              <a:gd name="connsiteX0" fmla="*/ 0 w 7401261"/>
              <a:gd name="connsiteY0" fmla="*/ 0 h 623044"/>
              <a:gd name="connsiteX1" fmla="*/ 1721222 w 7401261"/>
              <a:gd name="connsiteY1" fmla="*/ 2 h 623044"/>
              <a:gd name="connsiteX2" fmla="*/ 3743660 w 7401261"/>
              <a:gd name="connsiteY2" fmla="*/ 1 h 623044"/>
              <a:gd name="connsiteX3" fmla="*/ 4679575 w 7401261"/>
              <a:gd name="connsiteY3" fmla="*/ 10759 h 623044"/>
              <a:gd name="connsiteX4" fmla="*/ 5615491 w 7401261"/>
              <a:gd name="connsiteY4" fmla="*/ 0 h 623044"/>
              <a:gd name="connsiteX5" fmla="*/ 7401261 w 7401261"/>
              <a:gd name="connsiteY5" fmla="*/ 86061 h 623044"/>
              <a:gd name="connsiteX0" fmla="*/ 0 w 7519595"/>
              <a:gd name="connsiteY0" fmla="*/ 0 h 558608"/>
              <a:gd name="connsiteX1" fmla="*/ 1721222 w 7519595"/>
              <a:gd name="connsiteY1" fmla="*/ 2 h 558608"/>
              <a:gd name="connsiteX2" fmla="*/ 3743660 w 7519595"/>
              <a:gd name="connsiteY2" fmla="*/ 1 h 558608"/>
              <a:gd name="connsiteX3" fmla="*/ 4679575 w 7519595"/>
              <a:gd name="connsiteY3" fmla="*/ 10759 h 558608"/>
              <a:gd name="connsiteX4" fmla="*/ 5615491 w 7519595"/>
              <a:gd name="connsiteY4" fmla="*/ 0 h 558608"/>
              <a:gd name="connsiteX5" fmla="*/ 7519595 w 7519595"/>
              <a:gd name="connsiteY5" fmla="*/ 0 h 558608"/>
              <a:gd name="connsiteX0" fmla="*/ 0 w 7519595"/>
              <a:gd name="connsiteY0" fmla="*/ 0 h 10759"/>
              <a:gd name="connsiteX1" fmla="*/ 1721222 w 7519595"/>
              <a:gd name="connsiteY1" fmla="*/ 2 h 10759"/>
              <a:gd name="connsiteX2" fmla="*/ 3743660 w 7519595"/>
              <a:gd name="connsiteY2" fmla="*/ 1 h 10759"/>
              <a:gd name="connsiteX3" fmla="*/ 4679575 w 7519595"/>
              <a:gd name="connsiteY3" fmla="*/ 10759 h 10759"/>
              <a:gd name="connsiteX4" fmla="*/ 5615491 w 7519595"/>
              <a:gd name="connsiteY4" fmla="*/ 0 h 10759"/>
              <a:gd name="connsiteX5" fmla="*/ 7519595 w 7519595"/>
              <a:gd name="connsiteY5" fmla="*/ 0 h 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95" h="10759">
                <a:moveTo>
                  <a:pt x="0" y="0"/>
                </a:moveTo>
                <a:cubicBezTo>
                  <a:pt x="517264" y="12550"/>
                  <a:pt x="1097279" y="2"/>
                  <a:pt x="1721222" y="2"/>
                </a:cubicBezTo>
                <a:lnTo>
                  <a:pt x="3743660" y="1"/>
                </a:lnTo>
                <a:lnTo>
                  <a:pt x="4679575" y="10759"/>
                </a:lnTo>
                <a:cubicBezTo>
                  <a:pt x="4991547" y="10759"/>
                  <a:pt x="5036371" y="10757"/>
                  <a:pt x="5615491" y="0"/>
                </a:cubicBezTo>
                <a:cubicBezTo>
                  <a:pt x="6431279" y="10758"/>
                  <a:pt x="6413350" y="3586"/>
                  <a:pt x="7519595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/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1CAEF4-DB3A-4FE7-B62B-690698994A1F}"/>
              </a:ext>
            </a:extLst>
          </p:cNvPr>
          <p:cNvCxnSpPr>
            <a:cxnSpLocks/>
          </p:cNvCxnSpPr>
          <p:nvPr/>
        </p:nvCxnSpPr>
        <p:spPr>
          <a:xfrm>
            <a:off x="397264" y="2138705"/>
            <a:ext cx="772476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F5C2A8-61FF-4968-8EC9-273B9BB95148}"/>
                  </a:ext>
                </a:extLst>
              </p:cNvPr>
              <p:cNvSpPr txBox="1"/>
              <p:nvPr/>
            </p:nvSpPr>
            <p:spPr>
              <a:xfrm>
                <a:off x="397264" y="2217714"/>
                <a:ext cx="7936585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F5C2A8-61FF-4968-8EC9-273B9BB95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2217714"/>
                <a:ext cx="79365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ECEBA18-2227-43A3-BE87-6CFD4D6B5DB1}"/>
              </a:ext>
            </a:extLst>
          </p:cNvPr>
          <p:cNvSpPr txBox="1"/>
          <p:nvPr/>
        </p:nvSpPr>
        <p:spPr>
          <a:xfrm>
            <a:off x="8769011" y="2840333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162B3F-2667-427E-8E39-9AC8C4976CBA}"/>
                  </a:ext>
                </a:extLst>
              </p:cNvPr>
              <p:cNvSpPr txBox="1"/>
              <p:nvPr/>
            </p:nvSpPr>
            <p:spPr>
              <a:xfrm>
                <a:off x="397264" y="2910977"/>
                <a:ext cx="8214494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162B3F-2667-427E-8E39-9AC8C4976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2910977"/>
                <a:ext cx="821449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A062704-1F3A-4B65-9B18-06826E6A439E}"/>
              </a:ext>
            </a:extLst>
          </p:cNvPr>
          <p:cNvSpPr txBox="1"/>
          <p:nvPr/>
        </p:nvSpPr>
        <p:spPr>
          <a:xfrm>
            <a:off x="8770802" y="3533596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(3, 20)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6012A9-D64A-44A5-9B01-8D3F9C6EF03B}"/>
                  </a:ext>
                </a:extLst>
              </p:cNvPr>
              <p:cNvSpPr txBox="1"/>
              <p:nvPr/>
            </p:nvSpPr>
            <p:spPr>
              <a:xfrm>
                <a:off x="397264" y="3604240"/>
                <a:ext cx="8406341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=81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6012A9-D64A-44A5-9B01-8D3F9C6EF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3604240"/>
                <a:ext cx="840634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21C926A-DF54-45A4-AD95-238B902C8067}"/>
              </a:ext>
            </a:extLst>
          </p:cNvPr>
          <p:cNvSpPr txBox="1"/>
          <p:nvPr/>
        </p:nvSpPr>
        <p:spPr>
          <a:xfrm>
            <a:off x="8761834" y="4226859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(4, 5)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A3641C-F937-43DF-9341-127D9BCCF234}"/>
                  </a:ext>
                </a:extLst>
              </p:cNvPr>
              <p:cNvSpPr txBox="1"/>
              <p:nvPr/>
            </p:nvSpPr>
            <p:spPr>
              <a:xfrm>
                <a:off x="388297" y="4297503"/>
                <a:ext cx="8373538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=256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+64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A3641C-F937-43DF-9341-127D9BCC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7" y="4297503"/>
                <a:ext cx="837353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4202C8C-EFDB-48B3-A27C-122B355A3492}"/>
              </a:ext>
            </a:extLst>
          </p:cNvPr>
          <p:cNvSpPr txBox="1"/>
          <p:nvPr/>
        </p:nvSpPr>
        <p:spPr>
          <a:xfrm>
            <a:off x="8770801" y="4920123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(5, 18)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F9A368-3AD7-44A1-924D-1F16A9AE5004}"/>
                  </a:ext>
                </a:extLst>
              </p:cNvPr>
              <p:cNvSpPr txBox="1"/>
              <p:nvPr/>
            </p:nvSpPr>
            <p:spPr>
              <a:xfrm>
                <a:off x="397264" y="4990767"/>
                <a:ext cx="8373538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=625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+125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F9A368-3AD7-44A1-924D-1F16A9AE5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4990767"/>
                <a:ext cx="837353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950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/>
      <p:bldP spid="25" grpId="0" animBg="1"/>
      <p:bldP spid="26" grpId="0"/>
      <p:bldP spid="30" grpId="0" animBg="1"/>
      <p:bldP spid="31" grpId="0"/>
      <p:bldP spid="32" grpId="0" animBg="1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4E77-8971-4C60-B4E1-6CFF9099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10225095" y="6206153"/>
            <a:ext cx="1966905" cy="5851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D5FC1-87C5-43B2-9A96-26A24547A20B}"/>
              </a:ext>
            </a:extLst>
          </p:cNvPr>
          <p:cNvCxnSpPr>
            <a:cxnSpLocks/>
          </p:cNvCxnSpPr>
          <p:nvPr/>
        </p:nvCxnSpPr>
        <p:spPr>
          <a:xfrm>
            <a:off x="0" y="6498425"/>
            <a:ext cx="10214668" cy="0"/>
          </a:xfrm>
          <a:prstGeom prst="line">
            <a:avLst/>
          </a:prstGeom>
          <a:ln w="19050">
            <a:solidFill>
              <a:srgbClr val="E5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Title">
            <a:extLst>
              <a:ext uri="{FF2B5EF4-FFF2-40B4-BE49-F238E27FC236}">
                <a16:creationId xmlns:a16="http://schemas.microsoft.com/office/drawing/2014/main" id="{D1D1B695-B3BE-4A74-BEB3-E262289FA225}"/>
              </a:ext>
            </a:extLst>
          </p:cNvPr>
          <p:cNvSpPr txBox="1"/>
          <p:nvPr/>
        </p:nvSpPr>
        <p:spPr>
          <a:xfrm>
            <a:off x="599443" y="431322"/>
            <a:ext cx="958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latin typeface="HelveticaNeueLT Std Lt" panose="020B0403020202020204" pitchFamily="34" charset="0"/>
              </a:rPr>
              <a:t>Calculations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9698C-528F-4AFF-B1B6-89CEB36F072F}"/>
              </a:ext>
            </a:extLst>
          </p:cNvPr>
          <p:cNvGrpSpPr/>
          <p:nvPr/>
        </p:nvGrpSpPr>
        <p:grpSpPr>
          <a:xfrm>
            <a:off x="9118120" y="606168"/>
            <a:ext cx="2536766" cy="5599982"/>
            <a:chOff x="9118120" y="606168"/>
            <a:chExt cx="2536766" cy="5599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AD09B2-E6A5-48B6-9496-BDACE7E0D5C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 b="43025"/>
            <a:stretch/>
          </p:blipFill>
          <p:spPr bwMode="auto">
            <a:xfrm>
              <a:off x="9118120" y="3243532"/>
              <a:ext cx="2536766" cy="2962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4CD8-72B5-4ADA-A414-95D7EDB75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3025"/>
            <a:stretch/>
          </p:blipFill>
          <p:spPr bwMode="auto">
            <a:xfrm>
              <a:off x="9118120" y="606168"/>
              <a:ext cx="2536766" cy="2760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5BDD00-6AF6-4D5B-B9FF-C45FD9FAD00D}"/>
              </a:ext>
            </a:extLst>
          </p:cNvPr>
          <p:cNvSpPr txBox="1"/>
          <p:nvPr/>
        </p:nvSpPr>
        <p:spPr>
          <a:xfrm>
            <a:off x="8767221" y="1369264"/>
            <a:ext cx="17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Peter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62ED-D833-43F3-B690-FD6416F53E01}"/>
              </a:ext>
            </a:extLst>
          </p:cNvPr>
          <p:cNvSpPr txBox="1"/>
          <p:nvPr/>
        </p:nvSpPr>
        <p:spPr>
          <a:xfrm>
            <a:off x="8767221" y="2147070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(1, 16)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/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9D5EA-EEED-439D-A499-526592F8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8" y="1446207"/>
                <a:ext cx="77571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1CAEF4-DB3A-4FE7-B62B-690698994A1F}"/>
              </a:ext>
            </a:extLst>
          </p:cNvPr>
          <p:cNvCxnSpPr>
            <a:cxnSpLocks/>
          </p:cNvCxnSpPr>
          <p:nvPr/>
        </p:nvCxnSpPr>
        <p:spPr>
          <a:xfrm>
            <a:off x="397264" y="2138705"/>
            <a:ext cx="772476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F5C2A8-61FF-4968-8EC9-273B9BB95148}"/>
                  </a:ext>
                </a:extLst>
              </p:cNvPr>
              <p:cNvSpPr txBox="1"/>
              <p:nvPr/>
            </p:nvSpPr>
            <p:spPr>
              <a:xfrm>
                <a:off x="397264" y="2217714"/>
                <a:ext cx="7936585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F5C2A8-61FF-4968-8EC9-273B9BB95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2217714"/>
                <a:ext cx="79365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ECEBA18-2227-43A3-BE87-6CFD4D6B5DB1}"/>
              </a:ext>
            </a:extLst>
          </p:cNvPr>
          <p:cNvSpPr txBox="1"/>
          <p:nvPr/>
        </p:nvSpPr>
        <p:spPr>
          <a:xfrm>
            <a:off x="8769011" y="2840333"/>
            <a:ext cx="17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(2, 5)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162B3F-2667-427E-8E39-9AC8C4976CBA}"/>
                  </a:ext>
                </a:extLst>
              </p:cNvPr>
              <p:cNvSpPr txBox="1"/>
              <p:nvPr/>
            </p:nvSpPr>
            <p:spPr>
              <a:xfrm>
                <a:off x="397264" y="2910977"/>
                <a:ext cx="8214494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162B3F-2667-427E-8E39-9AC8C4976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4" y="2910977"/>
                <a:ext cx="821449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B83610-84CF-4779-9B91-C067471F89B3}"/>
              </a:ext>
            </a:extLst>
          </p:cNvPr>
          <p:cNvCxnSpPr>
            <a:cxnSpLocks/>
          </p:cNvCxnSpPr>
          <p:nvPr/>
        </p:nvCxnSpPr>
        <p:spPr>
          <a:xfrm>
            <a:off x="397264" y="3614468"/>
            <a:ext cx="77247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C9DE69-BFB0-434F-848E-9712768F8184}"/>
                  </a:ext>
                </a:extLst>
              </p:cNvPr>
              <p:cNvSpPr txBox="1"/>
              <p:nvPr/>
            </p:nvSpPr>
            <p:spPr>
              <a:xfrm>
                <a:off x="1569156" y="3774774"/>
                <a:ext cx="6456134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C9DE69-BFB0-434F-848E-9712768F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156" y="3774774"/>
                <a:ext cx="645613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645005-0848-4BD5-AE63-C70FA5F7A565}"/>
                  </a:ext>
                </a:extLst>
              </p:cNvPr>
              <p:cNvSpPr txBox="1"/>
              <p:nvPr/>
            </p:nvSpPr>
            <p:spPr>
              <a:xfrm>
                <a:off x="8829033" y="3774774"/>
                <a:ext cx="2425989" cy="55399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SG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645005-0848-4BD5-AE63-C70FA5F7A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033" y="3774774"/>
                <a:ext cx="242598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7DB93812-6F54-4DEA-BDF0-6FD92EE42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" y="5455733"/>
            <a:ext cx="1318742" cy="1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10593</TotalTime>
  <Words>1251</Words>
  <Application>Microsoft Office PowerPoint</Application>
  <PresentationFormat>Widescreen</PresentationFormat>
  <Paragraphs>245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 Math</vt:lpstr>
      <vt:lpstr>HelveticaNeueLT Std Lt</vt:lpstr>
      <vt:lpstr>HelveticaNeueLT Std Lt Cn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Peter</dc:creator>
  <cp:lastModifiedBy>Fox, Peter</cp:lastModifiedBy>
  <cp:revision>165</cp:revision>
  <dcterms:created xsi:type="dcterms:W3CDTF">2021-01-21T00:28:21Z</dcterms:created>
  <dcterms:modified xsi:type="dcterms:W3CDTF">2022-12-09T05:43:30Z</dcterms:modified>
</cp:coreProperties>
</file>